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1"/>
  </p:normalViewPr>
  <p:slideViewPr>
    <p:cSldViewPr showGuides="1">
      <p:cViewPr varScale="1">
        <p:scale>
          <a:sx n="111" d="100"/>
          <a:sy n="111" d="100"/>
        </p:scale>
        <p:origin x="480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11918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save </a:t>
            </a:r>
            <a:r>
              <a:rPr lang="en-US" sz="1400" dirty="0" err="1"/>
              <a:t>sp</a:t>
            </a:r>
            <a:r>
              <a:rPr lang="en-US" sz="1400" dirty="0"/>
              <a:t>/</a:t>
            </a:r>
            <a:r>
              <a:rPr lang="en-US" sz="1400" dirty="0" err="1"/>
              <a:t>userdata.xml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4840" y="1542583"/>
            <a:ext cx="16297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rgbClr val="6F42C1"/>
                </a:solidFill>
                <a:latin typeface="SFMono-Regular"/>
              </a:rPr>
              <a:t>saveUserFile</a:t>
            </a:r>
            <a:r>
              <a:rPr lang="en-US" sz="1400" dirty="0">
                <a:solidFill>
                  <a:srgbClr val="7030A0"/>
                </a:solidFill>
              </a:rPr>
              <a:t>(user, “</a:t>
            </a:r>
            <a:r>
              <a:rPr lang="en-US" sz="1400" dirty="0" err="1">
                <a:solidFill>
                  <a:srgbClr val="7030A0"/>
                </a:solidFill>
              </a:rPr>
              <a:t>userdata.xml</a:t>
            </a:r>
            <a:r>
              <a:rPr lang="en-US" sz="1400" dirty="0">
                <a:solidFill>
                  <a:srgbClr val="7030A0"/>
                </a:solidFill>
              </a:rPr>
              <a:t>”)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40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32639D8C-DF15-9544-B4E8-39FE066714F5}"/>
              </a:ext>
            </a:extLst>
          </p:cNvPr>
          <p:cNvSpPr/>
          <p:nvPr/>
        </p:nvSpPr>
        <p:spPr>
          <a:xfrm>
            <a:off x="5693778" y="385057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9D2A9B-336E-F247-BD04-E80AEB650CC1}"/>
              </a:ext>
            </a:extLst>
          </p:cNvPr>
          <p:cNvCxnSpPr/>
          <p:nvPr/>
        </p:nvCxnSpPr>
        <p:spPr>
          <a:xfrm>
            <a:off x="6240595" y="4214247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0F210B8-6B21-F347-BC9B-A9C3FB6B625B}"/>
              </a:ext>
            </a:extLst>
          </p:cNvPr>
          <p:cNvSpPr/>
          <p:nvPr/>
        </p:nvSpPr>
        <p:spPr>
          <a:xfrm>
            <a:off x="6168587" y="4907916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607602-8BDE-B84F-8819-274575905324}"/>
              </a:ext>
            </a:extLst>
          </p:cNvPr>
          <p:cNvSpPr txBox="1"/>
          <p:nvPr/>
        </p:nvSpPr>
        <p:spPr>
          <a:xfrm>
            <a:off x="133694" y="436992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40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2AF452-1103-774C-BDDA-A2BEF5C0234D}"/>
              </a:ext>
            </a:extLst>
          </p:cNvPr>
          <p:cNvCxnSpPr/>
          <p:nvPr/>
        </p:nvCxnSpPr>
        <p:spPr>
          <a:xfrm flipH="1">
            <a:off x="2850329" y="5195325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2">
            <a:extLst>
              <a:ext uri="{FF2B5EF4-FFF2-40B4-BE49-F238E27FC236}">
                <a16:creationId xmlns:a16="http://schemas.microsoft.com/office/drawing/2014/main" id="{9CDEB25E-B95E-7A45-9571-457F6DFF6DA9}"/>
              </a:ext>
            </a:extLst>
          </p:cNvPr>
          <p:cNvSpPr/>
          <p:nvPr/>
        </p:nvSpPr>
        <p:spPr>
          <a:xfrm>
            <a:off x="2114746" y="386748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FF15A2-D22B-174C-8DE2-A1AA2A0CEB40}"/>
              </a:ext>
            </a:extLst>
          </p:cNvPr>
          <p:cNvCxnSpPr/>
          <p:nvPr/>
        </p:nvCxnSpPr>
        <p:spPr>
          <a:xfrm>
            <a:off x="2780331" y="422054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1214C70-3593-5940-BC80-96C6D95E2D31}"/>
              </a:ext>
            </a:extLst>
          </p:cNvPr>
          <p:cNvSpPr/>
          <p:nvPr/>
        </p:nvSpPr>
        <p:spPr>
          <a:xfrm>
            <a:off x="2708323" y="4643474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70B44B-98E6-0D4B-A86C-94F415C0D6E0}"/>
              </a:ext>
            </a:extLst>
          </p:cNvPr>
          <p:cNvCxnSpPr/>
          <p:nvPr/>
        </p:nvCxnSpPr>
        <p:spPr>
          <a:xfrm>
            <a:off x="1402529" y="4643474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DE4785-C54E-8A40-A6CA-7D228976179B}"/>
              </a:ext>
            </a:extLst>
          </p:cNvPr>
          <p:cNvCxnSpPr/>
          <p:nvPr/>
        </p:nvCxnSpPr>
        <p:spPr>
          <a:xfrm>
            <a:off x="1299242" y="5680231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44AE1E-9DFF-6B42-A0BD-5248A4FC1025}"/>
              </a:ext>
            </a:extLst>
          </p:cNvPr>
          <p:cNvCxnSpPr/>
          <p:nvPr/>
        </p:nvCxnSpPr>
        <p:spPr>
          <a:xfrm>
            <a:off x="2850329" y="4913268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3A70F5-9209-A84A-B7A8-7EAE92E94989}"/>
              </a:ext>
            </a:extLst>
          </p:cNvPr>
          <p:cNvSpPr txBox="1"/>
          <p:nvPr/>
        </p:nvSpPr>
        <p:spPr>
          <a:xfrm>
            <a:off x="3359930" y="463816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chemeClr val="accent6">
                    <a:lumMod val="75000"/>
                  </a:schemeClr>
                </a:solidFill>
              </a:rPr>
              <a:t>handleSaveUserChangedEvent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9FA793-A74F-5847-B92B-FF85A6483C8D}"/>
              </a:ext>
            </a:extLst>
          </p:cNvPr>
          <p:cNvGrpSpPr/>
          <p:nvPr/>
        </p:nvGrpSpPr>
        <p:grpSpPr>
          <a:xfrm flipH="1">
            <a:off x="6260442" y="4907916"/>
            <a:ext cx="217349" cy="270072"/>
            <a:chOff x="1028134" y="5612032"/>
            <a:chExt cx="217349" cy="270072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A303D06-A0C6-A94D-8CB6-3797844658C7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B6D125-D157-2B41-8A51-F2A3E4E46FFD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8DC032-900E-2B45-88D3-175B9BA7ECEB}"/>
              </a:ext>
            </a:extLst>
          </p:cNvPr>
          <p:cNvSpPr txBox="1"/>
          <p:nvPr/>
        </p:nvSpPr>
        <p:spPr>
          <a:xfrm>
            <a:off x="6547553" y="4753246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A90748A2-4053-1F4B-AE0C-9C15236A2B5F}"/>
              </a:ext>
            </a:extLst>
          </p:cNvPr>
          <p:cNvSpPr/>
          <p:nvPr/>
        </p:nvSpPr>
        <p:spPr>
          <a:xfrm>
            <a:off x="1981200" y="2007561"/>
            <a:ext cx="2962620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SaveCommand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6D96DB-788F-734E-A0A0-E8601618E4A6}"/>
              </a:ext>
            </a:extLst>
          </p:cNvPr>
          <p:cNvCxnSpPr>
            <a:cxnSpLocks/>
            <a:stCxn id="7" idx="0"/>
            <a:endCxn id="9" idx="0"/>
          </p:cNvCxnSpPr>
          <p:nvPr/>
        </p:nvCxnSpPr>
        <p:spPr>
          <a:xfrm flipV="1">
            <a:off x="3462510" y="1687744"/>
            <a:ext cx="2263" cy="319817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Isosceles Triangle 10">
            <a:extLst>
              <a:ext uri="{FF2B5EF4-FFF2-40B4-BE49-F238E27FC236}">
                <a16:creationId xmlns:a16="http://schemas.microsoft.com/office/drawing/2014/main" id="{3C51DA7D-98B6-8247-BACD-12E515589416}"/>
              </a:ext>
            </a:extLst>
          </p:cNvPr>
          <p:cNvSpPr/>
          <p:nvPr/>
        </p:nvSpPr>
        <p:spPr>
          <a:xfrm>
            <a:off x="3322625" y="1687744"/>
            <a:ext cx="284295" cy="15615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89B8C2B-1FCC-774A-B328-3387F82EF7AF}"/>
              </a:ext>
            </a:extLst>
          </p:cNvPr>
          <p:cNvSpPr/>
          <p:nvPr/>
        </p:nvSpPr>
        <p:spPr>
          <a:xfrm>
            <a:off x="2671041" y="1317538"/>
            <a:ext cx="1589103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Command</a:t>
            </a:r>
            <a:endParaRPr lang="en-SG" sz="1200" b="1" i="1" dirty="0">
              <a:solidFill>
                <a:schemeClr val="bg1"/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98972C-035C-484A-AFB6-7661ED85C19B}"/>
              </a:ext>
            </a:extLst>
          </p:cNvPr>
          <p:cNvSpPr/>
          <p:nvPr/>
        </p:nvSpPr>
        <p:spPr>
          <a:xfrm>
            <a:off x="2819400" y="2730730"/>
            <a:ext cx="1259718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File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E42F9EE-166A-6848-B340-2535CA643215}"/>
              </a:ext>
            </a:extLst>
          </p:cNvPr>
          <p:cNvSpPr/>
          <p:nvPr/>
        </p:nvSpPr>
        <p:spPr>
          <a:xfrm>
            <a:off x="3351326" y="2364134"/>
            <a:ext cx="195865" cy="186962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32BE21-1550-4043-B8C0-BF5F0737F0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3449259" y="2551096"/>
            <a:ext cx="0" cy="17963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F4D04D-CD12-CE44-91C6-DE706474572D}"/>
              </a:ext>
            </a:extLst>
          </p:cNvPr>
          <p:cNvSpPr txBox="1"/>
          <p:nvPr/>
        </p:nvSpPr>
        <p:spPr>
          <a:xfrm>
            <a:off x="3124200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44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SFMono-Regular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Edric Teo Jin Kai</cp:lastModifiedBy>
  <cp:revision>75</cp:revision>
  <dcterms:created xsi:type="dcterms:W3CDTF">2016-07-22T14:33:02Z</dcterms:created>
  <dcterms:modified xsi:type="dcterms:W3CDTF">2018-10-14T15:46:30Z</dcterms:modified>
</cp:coreProperties>
</file>