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2153873" y="1268766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2313118" y="190429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3040932" y="226796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2968924" y="261865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4211273" y="178705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/>
          <p:nvPr/>
        </p:nvCxnSpPr>
        <p:spPr>
          <a:xfrm>
            <a:off x="4824672" y="227165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4752663" y="272984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7689638" y="284498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:Login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stCxn id="13" idx="0"/>
          </p:cNvCxnSpPr>
          <p:nvPr/>
        </p:nvCxnSpPr>
        <p:spPr>
          <a:xfrm>
            <a:off x="8240647" y="3310680"/>
            <a:ext cx="0" cy="19281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8164447" y="3310680"/>
            <a:ext cx="152400" cy="2509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1849073" y="262234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3121324" y="272984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/>
          <p:nvPr/>
        </p:nvCxnSpPr>
        <p:spPr>
          <a:xfrm flipV="1">
            <a:off x="6679172" y="3310961"/>
            <a:ext cx="10146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5499152" y="42368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6725873" y="353219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3138259" y="385097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9733969" y="1969947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E2C9F4-5D80-497E-8392-935B22E5D8BF}"/>
              </a:ext>
            </a:extLst>
          </p:cNvPr>
          <p:cNvCxnSpPr/>
          <p:nvPr/>
        </p:nvCxnSpPr>
        <p:spPr>
          <a:xfrm>
            <a:off x="3121324" y="4472180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8155525" y="3662027"/>
            <a:ext cx="161322" cy="14925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10249221" y="2308605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10173021" y="3485099"/>
            <a:ext cx="152400" cy="1478588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/>
          <p:nvPr/>
        </p:nvCxnSpPr>
        <p:spPr>
          <a:xfrm>
            <a:off x="8318736" y="3688086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CB88C5-CF86-4730-817B-A673D34BF375}"/>
              </a:ext>
            </a:extLst>
          </p:cNvPr>
          <p:cNvCxnSpPr>
            <a:cxnSpLocks/>
          </p:cNvCxnSpPr>
          <p:nvPr/>
        </p:nvCxnSpPr>
        <p:spPr>
          <a:xfrm>
            <a:off x="8309828" y="3963228"/>
            <a:ext cx="1863193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/>
          <p:nvPr/>
        </p:nvCxnSpPr>
        <p:spPr>
          <a:xfrm>
            <a:off x="3121324" y="509414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8618262" y="3459811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isVerifiedCredential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3153276" y="2744554"/>
            <a:ext cx="14248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(“login </a:t>
            </a:r>
            <a:br>
              <a:rPr lang="en-US" sz="1200" dirty="0"/>
            </a:br>
            <a:r>
              <a:rPr lang="en-US" sz="1200" dirty="0"/>
              <a:t>user/demo</a:t>
            </a:r>
            <a:br>
              <a:rPr lang="en-US" sz="1200" dirty="0"/>
            </a:br>
            <a:r>
              <a:rPr lang="en-US" sz="1200" dirty="0"/>
              <a:t>pass/#Qwerty123</a:t>
            </a:r>
          </a:p>
          <a:p>
            <a:pPr algn="l"/>
            <a:r>
              <a:rPr lang="en-US" sz="1200" dirty="0"/>
              <a:t>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5808210" y="48630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2068056" y="5146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8488319" y="4554122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8999543" y="490857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endCxn id="33" idx="1"/>
          </p:cNvCxnSpPr>
          <p:nvPr/>
        </p:nvCxnSpPr>
        <p:spPr>
          <a:xfrm>
            <a:off x="8333120" y="4994264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5700054" y="2455984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4930664" y="326534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6528020" y="296054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6630942" y="296054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6528020" y="326534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4967455" y="379282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8326073" y="473183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4880498" y="278075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4927592" y="308371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4853360" y="3276980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(“user/demo …”)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22" y="3909602"/>
            <a:ext cx="246400" cy="246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0E735-DEF9-4932-B0E5-E11BF0EE374F}"/>
              </a:ext>
            </a:extLst>
          </p:cNvPr>
          <p:cNvCxnSpPr/>
          <p:nvPr/>
        </p:nvCxnSpPr>
        <p:spPr>
          <a:xfrm>
            <a:off x="8326073" y="4276073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8622069" y="4046309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255E3-0283-41E5-B87F-C862D3428740}"/>
              </a:ext>
            </a:extLst>
          </p:cNvPr>
          <p:cNvSpPr txBox="1"/>
          <p:nvPr/>
        </p:nvSpPr>
        <p:spPr>
          <a:xfrm>
            <a:off x="8653216" y="3746435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i="1" dirty="0" err="1">
                <a:solidFill>
                  <a:srgbClr val="7030A0"/>
                </a:solidFill>
              </a:rPr>
              <a:t>boolean</a:t>
            </a:r>
            <a:endParaRPr lang="en-US" sz="1050" i="1" dirty="0">
              <a:solidFill>
                <a:srgbClr val="7030A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C591A8-DEF4-4FEA-BA0E-71753F0B74AE}"/>
              </a:ext>
            </a:extLst>
          </p:cNvPr>
          <p:cNvCxnSpPr>
            <a:cxnSpLocks/>
          </p:cNvCxnSpPr>
          <p:nvPr/>
        </p:nvCxnSpPr>
        <p:spPr>
          <a:xfrm>
            <a:off x="8307467" y="4434951"/>
            <a:ext cx="1865554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7</cp:revision>
  <dcterms:created xsi:type="dcterms:W3CDTF">2018-04-10T16:52:59Z</dcterms:created>
  <dcterms:modified xsi:type="dcterms:W3CDTF">2018-10-14T09:47:19Z</dcterms:modified>
</cp:coreProperties>
</file>