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A635-84A9-4038-9066-2D95F3CE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5E417-5ADE-4390-A0A4-552D1501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1C81-2F3D-4CEF-9F82-867DE5FC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FAC6-AC65-4A95-8BE3-123B58A2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8F3F-C9A2-433B-8C41-37F44892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9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3424-4588-49F1-820A-43851F13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1D167-FAA3-4611-8DFD-41C77421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B38D-4BDE-4C36-87AD-2AB939B7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1D2B-F3AF-4A3B-B007-A3DF3BD3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3E90-8658-425F-9807-CA99648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4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286C0-373A-43E5-BD9B-347CD5FDE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45787-9483-447F-9E22-1DB5003C7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09AD-41E3-4388-84B8-E493999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49E5-CC1F-4367-A07B-BEB63CF2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693A-E85C-4290-90F5-D8A233CB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4AD6-66CF-4D14-8321-B8A164F2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022B-E432-447C-8D8B-A7979A0C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4E72-0D0E-4A16-8596-DB797D96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FC46-DAD2-4EB4-AE54-95A5627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F2FA-1952-4493-81FC-E1E6ECBE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3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ADF4-FAE5-4710-B517-A5F99E6F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EE66-319F-4ED4-991A-A26852CF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C623-3CEB-47AB-9280-B3D57448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90FB-4748-4EDA-87B0-027CDE5D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4CD9-8649-411B-A1A5-E04B9355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ABE0-2EBA-4BA0-B41E-E43DDD1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0113-CCFC-489D-AD7F-C03D8A954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28298-FED9-4F28-9CAD-80521CC04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1D7D-A289-4FBF-A7F5-9EC7BDAC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6CD1-E6D6-4C49-AFD8-657F70A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0808-980D-45A3-9AB0-5FAE0845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4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2EEC-F98C-4B02-9764-00071E1F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D4DF-0A5A-402C-A69D-CED6FDFF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414B-D900-4598-96FE-AFFBB2027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6D983-24E8-41B5-BDCE-3B9E7EBC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5DC1-26B6-47FA-96B4-B7F75D94E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C44A8-F2C5-43E2-AFA4-E781056A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C36A8-4D79-4982-8040-6F2F7FF0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F7E0-1B73-4FFB-8472-F82038C6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4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90F-9425-409A-A1DE-14A439D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B1657-88E0-42CE-B479-1DC9F1A0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6776A-677F-4DD5-AE3A-B98BE0ED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EF6F9-9165-46BD-A21A-186C6F76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9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4C12-D4B6-4055-8863-82EB1157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1EBD0-DBA8-4AAF-A41F-0E0B21DD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A1CA-0B6E-4D65-B43E-C3F61D1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2EAE-2CBE-475F-8C23-96202056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77B9-E81A-4BC4-A649-3D6C5ECB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74696-ECAD-4884-B6C6-A708B8A5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9519-634B-4632-9750-64487DFA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5B84-4DAF-4EBC-9441-6A0D4CE5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5927-E89C-4F25-AA0E-3196D3B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165A-0C57-43B9-82D1-C9DDCBBA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031B0-A192-453A-B09C-09BCFFFDE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DF16-9AE7-44F3-9A3C-4EFEDBB9D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226A-0884-4D19-90E2-EE9DBDDD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E93CC-715A-45C1-846F-ACC46A54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C036-90A8-45B5-BEF9-BC22C9A1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F8360-EA18-412C-B8E0-36DD4F8C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5F62-491B-4A4E-97D4-FEDABF25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DA1C-5751-4E78-B68E-51E66B530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42D0-5542-4246-B82D-1D330D744E73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5948-A0B2-4240-A17E-8DF6555F4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FCCF-1CEF-4210-9862-6E48627AA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0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90748A2-4053-1F4B-AE0C-9C15236A2B5F}"/>
              </a:ext>
            </a:extLst>
          </p:cNvPr>
          <p:cNvSpPr/>
          <p:nvPr/>
        </p:nvSpPr>
        <p:spPr>
          <a:xfrm>
            <a:off x="3505200" y="2007561"/>
            <a:ext cx="2962620" cy="3467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RegisterCommand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D96DB-788F-734E-A0A0-E8601618E4A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flipV="1">
            <a:off x="4986511" y="1687745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>
            <a:extLst>
              <a:ext uri="{FF2B5EF4-FFF2-40B4-BE49-F238E27FC236}">
                <a16:creationId xmlns:a16="http://schemas.microsoft.com/office/drawing/2014/main" id="{3C51DA7D-98B6-8247-BACD-12E515589416}"/>
              </a:ext>
            </a:extLst>
          </p:cNvPr>
          <p:cNvSpPr/>
          <p:nvPr/>
        </p:nvSpPr>
        <p:spPr>
          <a:xfrm>
            <a:off x="4846626" y="1687745"/>
            <a:ext cx="284295" cy="1561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9B8C2B-1FCC-774A-B328-3387F82EF7AF}"/>
              </a:ext>
            </a:extLst>
          </p:cNvPr>
          <p:cNvSpPr/>
          <p:nvPr/>
        </p:nvSpPr>
        <p:spPr>
          <a:xfrm>
            <a:off x="4195042" y="1317538"/>
            <a:ext cx="1589103" cy="3467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98972C-035C-484A-AFB6-7661ED85C19B}"/>
              </a:ext>
            </a:extLst>
          </p:cNvPr>
          <p:cNvSpPr/>
          <p:nvPr/>
        </p:nvSpPr>
        <p:spPr>
          <a:xfrm>
            <a:off x="3602443" y="2749030"/>
            <a:ext cx="1259718" cy="3467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Credential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E42F9EE-166A-6848-B340-2535CA643215}"/>
              </a:ext>
            </a:extLst>
          </p:cNvPr>
          <p:cNvSpPr/>
          <p:nvPr/>
        </p:nvSpPr>
        <p:spPr>
          <a:xfrm>
            <a:off x="4134370" y="2382434"/>
            <a:ext cx="195865" cy="186962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2BE21-1550-4043-B8C0-BF5F0737F0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4232302" y="2569396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4D04D-CD12-CE44-91C6-DE706474572D}"/>
              </a:ext>
            </a:extLst>
          </p:cNvPr>
          <p:cNvSpPr txBox="1"/>
          <p:nvPr/>
        </p:nvSpPr>
        <p:spPr>
          <a:xfrm>
            <a:off x="3907243" y="24537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7E045CE-FA97-4C17-9A7D-5DC5B0BFD618}"/>
              </a:ext>
            </a:extLst>
          </p:cNvPr>
          <p:cNvSpPr/>
          <p:nvPr/>
        </p:nvSpPr>
        <p:spPr>
          <a:xfrm>
            <a:off x="5191084" y="2746512"/>
            <a:ext cx="1259718" cy="34676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0C38A88A-DD79-4369-9975-7F83C08C3283}"/>
              </a:ext>
            </a:extLst>
          </p:cNvPr>
          <p:cNvSpPr/>
          <p:nvPr/>
        </p:nvSpPr>
        <p:spPr>
          <a:xfrm>
            <a:off x="5723011" y="2371038"/>
            <a:ext cx="195865" cy="186962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ED3190-3FF3-417F-869F-64BD9919BA4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820943" y="2566878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B3EB04-86C9-42A1-A1C5-070DA0E7608B}"/>
              </a:ext>
            </a:extLst>
          </p:cNvPr>
          <p:cNvSpPr txBox="1"/>
          <p:nvPr/>
        </p:nvSpPr>
        <p:spPr>
          <a:xfrm>
            <a:off x="5495884" y="2460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Daniel;Yash Chowdhary</dc:creator>
  <cp:lastModifiedBy>Tan Jia Wang, Daniel</cp:lastModifiedBy>
  <cp:revision>3</cp:revision>
  <dcterms:created xsi:type="dcterms:W3CDTF">2018-04-12T06:18:11Z</dcterms:created>
  <dcterms:modified xsi:type="dcterms:W3CDTF">2018-10-15T05:28:47Z</dcterms:modified>
</cp:coreProperties>
</file>