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6" r:id="rId2"/>
    <p:sldId id="26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howGuides="1">
      <p:cViewPr varScale="1">
        <p:scale>
          <a:sx n="120" d="100"/>
          <a:sy n="120" d="100"/>
        </p:scale>
        <p:origin x="200" y="21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1000" y="1345880"/>
            <a:ext cx="119185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save </a:t>
            </a:r>
            <a:r>
              <a:rPr lang="en-US" sz="1400" dirty="0" err="1"/>
              <a:t>sp</a:t>
            </a:r>
            <a:r>
              <a:rPr lang="en-US" sz="1400" dirty="0"/>
              <a:t>/</a:t>
            </a:r>
            <a:r>
              <a:rPr lang="en-US" sz="1400" dirty="0" err="1"/>
              <a:t>userdata.xml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94840" y="1542583"/>
            <a:ext cx="162977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1400" dirty="0" err="1">
                <a:solidFill>
                  <a:srgbClr val="6F42C1"/>
                </a:solidFill>
                <a:latin typeface="SFMono-Regular"/>
              </a:rPr>
              <a:t>saveUserFile</a:t>
            </a:r>
            <a:r>
              <a:rPr lang="en-US" sz="1400" dirty="0">
                <a:solidFill>
                  <a:srgbClr val="7030A0"/>
                </a:solidFill>
              </a:rPr>
              <a:t>(user, “</a:t>
            </a:r>
            <a:r>
              <a:rPr lang="en-US" sz="1400" dirty="0" err="1">
                <a:solidFill>
                  <a:srgbClr val="7030A0"/>
                </a:solidFill>
              </a:rPr>
              <a:t>userdata.xml</a:t>
            </a:r>
            <a:r>
              <a:rPr lang="en-US" sz="1400" dirty="0">
                <a:solidFill>
                  <a:srgbClr val="7030A0"/>
                </a:solidFill>
              </a:rPr>
              <a:t>”)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SG" sz="1400" dirty="0" err="1">
                <a:solidFill>
                  <a:schemeClr val="accent5">
                    <a:lumMod val="75000"/>
                  </a:schemeClr>
                </a:solidFill>
              </a:rPr>
              <a:t>SaveUserChangedEvent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2" name="Rectangle 62">
            <a:extLst>
              <a:ext uri="{FF2B5EF4-FFF2-40B4-BE49-F238E27FC236}">
                <a16:creationId xmlns:a16="http://schemas.microsoft.com/office/drawing/2014/main" id="{32639D8C-DF15-9544-B4E8-39FE066714F5}"/>
              </a:ext>
            </a:extLst>
          </p:cNvPr>
          <p:cNvSpPr/>
          <p:nvPr/>
        </p:nvSpPr>
        <p:spPr>
          <a:xfrm>
            <a:off x="5693778" y="3850576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9D2A9B-336E-F247-BD04-E80AEB650CC1}"/>
              </a:ext>
            </a:extLst>
          </p:cNvPr>
          <p:cNvCxnSpPr/>
          <p:nvPr/>
        </p:nvCxnSpPr>
        <p:spPr>
          <a:xfrm>
            <a:off x="6240595" y="4214247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0F210B8-6B21-F347-BC9B-A9C3FB6B625B}"/>
              </a:ext>
            </a:extLst>
          </p:cNvPr>
          <p:cNvSpPr/>
          <p:nvPr/>
        </p:nvSpPr>
        <p:spPr>
          <a:xfrm>
            <a:off x="6168587" y="4907916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607602-8BDE-B84F-8819-274575905324}"/>
              </a:ext>
            </a:extLst>
          </p:cNvPr>
          <p:cNvSpPr txBox="1"/>
          <p:nvPr/>
        </p:nvSpPr>
        <p:spPr>
          <a:xfrm>
            <a:off x="133694" y="4369928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SG" sz="1400" dirty="0" err="1">
                <a:solidFill>
                  <a:schemeClr val="accent5">
                    <a:lumMod val="75000"/>
                  </a:schemeClr>
                </a:solidFill>
              </a:rPr>
              <a:t>SaveUserChangedEvent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02AF452-1103-774C-BDDA-A2BEF5C0234D}"/>
              </a:ext>
            </a:extLst>
          </p:cNvPr>
          <p:cNvCxnSpPr/>
          <p:nvPr/>
        </p:nvCxnSpPr>
        <p:spPr>
          <a:xfrm flipH="1">
            <a:off x="2850329" y="5195325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62">
            <a:extLst>
              <a:ext uri="{FF2B5EF4-FFF2-40B4-BE49-F238E27FC236}">
                <a16:creationId xmlns:a16="http://schemas.microsoft.com/office/drawing/2014/main" id="{9CDEB25E-B95E-7A45-9571-457F6DFF6DA9}"/>
              </a:ext>
            </a:extLst>
          </p:cNvPr>
          <p:cNvSpPr/>
          <p:nvPr/>
        </p:nvSpPr>
        <p:spPr>
          <a:xfrm>
            <a:off x="2114746" y="3867487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FF15A2-D22B-174C-8DE2-A1AA2A0CEB40}"/>
              </a:ext>
            </a:extLst>
          </p:cNvPr>
          <p:cNvCxnSpPr/>
          <p:nvPr/>
        </p:nvCxnSpPr>
        <p:spPr>
          <a:xfrm>
            <a:off x="2780331" y="4220541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1214C70-3593-5940-BC80-96C6D95E2D31}"/>
              </a:ext>
            </a:extLst>
          </p:cNvPr>
          <p:cNvSpPr/>
          <p:nvPr/>
        </p:nvSpPr>
        <p:spPr>
          <a:xfrm>
            <a:off x="2708323" y="4643474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470B44B-98E6-0D4B-A86C-94F415C0D6E0}"/>
              </a:ext>
            </a:extLst>
          </p:cNvPr>
          <p:cNvCxnSpPr/>
          <p:nvPr/>
        </p:nvCxnSpPr>
        <p:spPr>
          <a:xfrm>
            <a:off x="1402529" y="4643474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0DE4785-C54E-8A40-A6CA-7D228976179B}"/>
              </a:ext>
            </a:extLst>
          </p:cNvPr>
          <p:cNvCxnSpPr/>
          <p:nvPr/>
        </p:nvCxnSpPr>
        <p:spPr>
          <a:xfrm>
            <a:off x="1299242" y="5680231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244AE1E-9DFF-6B42-A0BD-5248A4FC1025}"/>
              </a:ext>
            </a:extLst>
          </p:cNvPr>
          <p:cNvCxnSpPr/>
          <p:nvPr/>
        </p:nvCxnSpPr>
        <p:spPr>
          <a:xfrm>
            <a:off x="2850329" y="4913268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C3A70F5-9209-A84A-B7A8-7EAE92E94989}"/>
              </a:ext>
            </a:extLst>
          </p:cNvPr>
          <p:cNvSpPr txBox="1"/>
          <p:nvPr/>
        </p:nvSpPr>
        <p:spPr>
          <a:xfrm>
            <a:off x="3359930" y="4638165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1400" dirty="0" err="1">
                <a:solidFill>
                  <a:schemeClr val="accent6">
                    <a:lumMod val="75000"/>
                  </a:schemeClr>
                </a:solidFill>
              </a:rPr>
              <a:t>handleSaveUserChangedEvent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69FA793-A74F-5847-B92B-FF85A6483C8D}"/>
              </a:ext>
            </a:extLst>
          </p:cNvPr>
          <p:cNvGrpSpPr/>
          <p:nvPr/>
        </p:nvGrpSpPr>
        <p:grpSpPr>
          <a:xfrm flipH="1">
            <a:off x="6260442" y="4907916"/>
            <a:ext cx="217349" cy="270072"/>
            <a:chOff x="1028134" y="5612032"/>
            <a:chExt cx="217349" cy="270072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9A303D06-A0C6-A94D-8CB6-3797844658C7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3B6D125-D157-2B41-8A51-F2A3E4E46FFD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E8DC032-900E-2B45-88D3-175B9BA7ECEB}"/>
              </a:ext>
            </a:extLst>
          </p:cNvPr>
          <p:cNvSpPr txBox="1"/>
          <p:nvPr/>
        </p:nvSpPr>
        <p:spPr>
          <a:xfrm>
            <a:off x="6547553" y="4753246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70A95CF-177A-F34B-8BB0-DE6BD8119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86987"/>
              </p:ext>
            </p:extLst>
          </p:nvPr>
        </p:nvGraphicFramePr>
        <p:xfrm>
          <a:off x="637997" y="2769442"/>
          <a:ext cx="1833356" cy="410363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b="1" u="none" dirty="0"/>
                        <a:t>File</a:t>
                      </a:r>
                      <a:endParaRPr lang="en-SG" sz="1600" b="1" u="non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097F73-2F49-4245-9DC7-DCF3FBD3F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475843"/>
              </p:ext>
            </p:extLst>
          </p:nvPr>
        </p:nvGraphicFramePr>
        <p:xfrm>
          <a:off x="637997" y="1994338"/>
          <a:ext cx="1833356" cy="410363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b="1" u="none" dirty="0" err="1"/>
                        <a:t>SaveCommand</a:t>
                      </a:r>
                      <a:endParaRPr lang="en-SG" sz="1600" b="1" u="non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9B9DEA-67CF-314D-8A06-20865355B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843222"/>
              </p:ext>
            </p:extLst>
          </p:nvPr>
        </p:nvGraphicFramePr>
        <p:xfrm>
          <a:off x="637997" y="1219234"/>
          <a:ext cx="1833356" cy="410363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b="1" u="none" dirty="0"/>
                        <a:t>Command</a:t>
                      </a:r>
                      <a:endParaRPr lang="en-SG" sz="1600" b="1" u="non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8896388-FBCC-554D-A20A-CF1A830C48CE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1554675" y="1629597"/>
            <a:ext cx="0" cy="364741"/>
          </a:xfrm>
          <a:prstGeom prst="straightConnector1">
            <a:avLst/>
          </a:prstGeom>
          <a:ln w="666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922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43</Words>
  <Application>Microsoft Macintosh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SFMono-Regular</vt:lpstr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Edric Teo Jin Kai</cp:lastModifiedBy>
  <cp:revision>73</cp:revision>
  <dcterms:created xsi:type="dcterms:W3CDTF">2016-07-22T14:33:02Z</dcterms:created>
  <dcterms:modified xsi:type="dcterms:W3CDTF">2018-10-14T13:08:07Z</dcterms:modified>
</cp:coreProperties>
</file>