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12040" y="608040"/>
            <a:ext cx="1092960" cy="34596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UI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1658520" y="940680"/>
            <a:ext cx="360" cy="277524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586520" y="1241280"/>
            <a:ext cx="151560" cy="18061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41" name="Group 4"/>
          <p:cNvGrpSpPr/>
          <p:nvPr/>
        </p:nvGrpSpPr>
        <p:grpSpPr>
          <a:xfrm>
            <a:off x="152280" y="533520"/>
            <a:ext cx="324000" cy="572760"/>
            <a:chOff x="152280" y="533520"/>
            <a:chExt cx="324000" cy="572760"/>
          </a:xfrm>
        </p:grpSpPr>
        <p:sp>
          <p:nvSpPr>
            <p:cNvPr id="42" name="CustomShape 5"/>
            <p:cNvSpPr/>
            <p:nvPr/>
          </p:nvSpPr>
          <p:spPr>
            <a:xfrm>
              <a:off x="242280" y="533520"/>
              <a:ext cx="143280" cy="14328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3" name="Line 6"/>
            <p:cNvSpPr/>
            <p:nvPr/>
          </p:nvSpPr>
          <p:spPr>
            <a:xfrm>
              <a:off x="314280" y="677160"/>
              <a:ext cx="360" cy="25200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4" name="CustomShape 7"/>
            <p:cNvSpPr/>
            <p:nvPr/>
          </p:nvSpPr>
          <p:spPr>
            <a:xfrm>
              <a:off x="194400" y="925920"/>
              <a:ext cx="239040" cy="18036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45" name="Line 8"/>
            <p:cNvSpPr/>
            <p:nvPr/>
          </p:nvSpPr>
          <p:spPr>
            <a:xfrm>
              <a:off x="152280" y="713160"/>
              <a:ext cx="3240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46" name="CustomShape 9"/>
          <p:cNvSpPr/>
          <p:nvPr/>
        </p:nvSpPr>
        <p:spPr>
          <a:xfrm>
            <a:off x="2916360" y="611640"/>
            <a:ext cx="1092960" cy="3459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3463200" y="766800"/>
            <a:ext cx="360" cy="289080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391200" y="1432440"/>
            <a:ext cx="143280" cy="1687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5316840" y="608040"/>
            <a:ext cx="1092960" cy="34596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5863320" y="882360"/>
            <a:ext cx="360" cy="277524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5791680" y="1499400"/>
            <a:ext cx="141120" cy="139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466920" y="1325880"/>
            <a:ext cx="111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380880" y="1346040"/>
            <a:ext cx="11912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RemoveModuleDB CS2109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650960" y="1433520"/>
            <a:ext cx="173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2166120" y="1453320"/>
            <a:ext cx="14241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3479400" y="1523880"/>
            <a:ext cx="230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3658320" y="1578600"/>
            <a:ext cx="20347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f42c1"/>
                </a:solidFill>
                <a:latin typeface="SFMono-Regular"/>
                <a:ea typeface="DejaVu Sans"/>
              </a:rPr>
              <a:t>removeModuleFromDatabase</a:t>
            </a:r>
            <a:r>
              <a:rPr b="0" lang="en-US" sz="800" spc="-1" strike="noStrike">
                <a:solidFill>
                  <a:srgbClr val="7030a0"/>
                </a:solidFill>
                <a:latin typeface="Calibri"/>
                <a:ea typeface="DejaVu Sans"/>
              </a:rPr>
              <a:t>(Module)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6073920" y="1744920"/>
            <a:ext cx="24375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3535200" y="2754720"/>
            <a:ext cx="230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1715760" y="2860200"/>
            <a:ext cx="163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390600" y="2967120"/>
            <a:ext cx="119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7696080" y="591120"/>
            <a:ext cx="1370880" cy="3459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>
            <a:off x="8616600" y="914400"/>
            <a:ext cx="360" cy="25506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8544960" y="1662120"/>
            <a:ext cx="141120" cy="1080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943960" y="1714680"/>
            <a:ext cx="256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5943960" y="2590920"/>
            <a:ext cx="254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30"/>
          <p:cNvSpPr/>
          <p:nvPr/>
        </p:nvSpPr>
        <p:spPr>
          <a:xfrm>
            <a:off x="314280" y="1094760"/>
            <a:ext cx="360" cy="273600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31"/>
          <p:cNvSpPr/>
          <p:nvPr/>
        </p:nvSpPr>
        <p:spPr>
          <a:xfrm>
            <a:off x="5693760" y="3850560"/>
            <a:ext cx="1092960" cy="3459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Storage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9" name="Line 32"/>
          <p:cNvSpPr/>
          <p:nvPr/>
        </p:nvSpPr>
        <p:spPr>
          <a:xfrm>
            <a:off x="6240240" y="4214160"/>
            <a:ext cx="360" cy="17229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33"/>
          <p:cNvSpPr/>
          <p:nvPr/>
        </p:nvSpPr>
        <p:spPr>
          <a:xfrm>
            <a:off x="6168600" y="4907880"/>
            <a:ext cx="123840" cy="286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1" name="CustomShape 34"/>
          <p:cNvSpPr/>
          <p:nvPr/>
        </p:nvSpPr>
        <p:spPr>
          <a:xfrm>
            <a:off x="133560" y="4370040"/>
            <a:ext cx="271584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 flipH="1">
            <a:off x="2849760" y="5195160"/>
            <a:ext cx="33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6"/>
          <p:cNvSpPr/>
          <p:nvPr/>
        </p:nvSpPr>
        <p:spPr>
          <a:xfrm>
            <a:off x="2114640" y="3867480"/>
            <a:ext cx="1370880" cy="3459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EventsCenter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4" name="Line 37"/>
          <p:cNvSpPr/>
          <p:nvPr/>
        </p:nvSpPr>
        <p:spPr>
          <a:xfrm>
            <a:off x="2780280" y="4220280"/>
            <a:ext cx="360" cy="172332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38"/>
          <p:cNvSpPr/>
          <p:nvPr/>
        </p:nvSpPr>
        <p:spPr>
          <a:xfrm>
            <a:off x="2708280" y="4643640"/>
            <a:ext cx="141120" cy="1036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6" name="CustomShape 39"/>
          <p:cNvSpPr/>
          <p:nvPr/>
        </p:nvSpPr>
        <p:spPr>
          <a:xfrm>
            <a:off x="1402560" y="4643640"/>
            <a:ext cx="129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1299240" y="5680080"/>
            <a:ext cx="14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>
            <a:off x="2850480" y="4913280"/>
            <a:ext cx="3317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3359880" y="4638240"/>
            <a:ext cx="265932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80" name="Group 43"/>
          <p:cNvGrpSpPr/>
          <p:nvPr/>
        </p:nvGrpSpPr>
        <p:grpSpPr>
          <a:xfrm>
            <a:off x="6259680" y="4866480"/>
            <a:ext cx="234720" cy="310680"/>
            <a:chOff x="6259680" y="4866480"/>
            <a:chExt cx="234720" cy="310680"/>
          </a:xfrm>
        </p:grpSpPr>
        <p:sp>
          <p:nvSpPr>
            <p:cNvPr id="81" name="CustomShape 44"/>
            <p:cNvSpPr/>
            <p:nvPr/>
          </p:nvSpPr>
          <p:spPr>
            <a:xfrm flipV="1" rot="18998400">
              <a:off x="6310440" y="4907520"/>
              <a:ext cx="166680" cy="11592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5"/>
            <p:cNvSpPr/>
            <p:nvPr/>
          </p:nvSpPr>
          <p:spPr>
            <a:xfrm flipH="1">
              <a:off x="6259680" y="5008320"/>
              <a:ext cx="97200" cy="1688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83" name="CustomShape 46"/>
          <p:cNvSpPr/>
          <p:nvPr/>
        </p:nvSpPr>
        <p:spPr>
          <a:xfrm>
            <a:off x="6547680" y="4753080"/>
            <a:ext cx="53820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14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2018-10-15T10:45:13Z</dcterms:modified>
  <cp:revision>81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