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059360" y="2997360"/>
            <a:ext cx="4209120" cy="34596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RemoveModuleFromDatabaseCommand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" name="Line 2"/>
          <p:cNvSpPr/>
          <p:nvPr/>
        </p:nvSpPr>
        <p:spPr>
          <a:xfrm flipV="1">
            <a:off x="6152400" y="2677320"/>
            <a:ext cx="2160" cy="320040"/>
          </a:xfrm>
          <a:prstGeom prst="line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6012720" y="2677680"/>
            <a:ext cx="283680" cy="155520"/>
          </a:xfrm>
          <a:prstGeom prst="triangle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5361120" y="2307600"/>
            <a:ext cx="1588320" cy="34596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522760" y="3738960"/>
            <a:ext cx="1258920" cy="34596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ModuleCode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6054480" y="3372480"/>
            <a:ext cx="195120" cy="186120"/>
          </a:xfrm>
          <a:prstGeom prst="diamond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4" name="Line 7"/>
          <p:cNvSpPr/>
          <p:nvPr/>
        </p:nvSpPr>
        <p:spPr>
          <a:xfrm>
            <a:off x="6152400" y="3558960"/>
            <a:ext cx="360" cy="179640"/>
          </a:xfrm>
          <a:prstGeom prst="line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5770440" y="3465720"/>
            <a:ext cx="2919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LibreOffice/6.0.6.2$Linux_X86_64 LibreOffice_project/00m0$Build-2</Application>
  <Words>30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2018-10-14T18:07:06Z</dcterms:created>
  <dc:creator>Tan Jia Wang, Daniel</dc:creator>
  <dc:description/>
  <dc:language>en-US</dc:language>
  <cp:lastModifiedBy/>
  <dcterms:modified xsi:type="dcterms:W3CDTF">2018-10-15T10:24:04Z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1033-10.1.0.6757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