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204280" y="1257840"/>
            <a:ext cx="7579440" cy="431964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2313000" y="1904400"/>
            <a:ext cx="1454760" cy="3459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9" name="Line 3"/>
          <p:cNvSpPr/>
          <p:nvPr/>
        </p:nvSpPr>
        <p:spPr>
          <a:xfrm>
            <a:off x="3040920" y="2267640"/>
            <a:ext cx="360" cy="25977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" name="CustomShape 4"/>
          <p:cNvSpPr/>
          <p:nvPr/>
        </p:nvSpPr>
        <p:spPr>
          <a:xfrm>
            <a:off x="2968920" y="2618640"/>
            <a:ext cx="151560" cy="29588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4211280" y="1787040"/>
            <a:ext cx="1218600" cy="4669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:ModsUni</a:t>
            </a:r>
            <a:br/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2" name="Line 6"/>
          <p:cNvSpPr/>
          <p:nvPr/>
        </p:nvSpPr>
        <p:spPr>
          <a:xfrm>
            <a:off x="4824360" y="2271600"/>
            <a:ext cx="360" cy="16952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CustomShape 7"/>
          <p:cNvSpPr/>
          <p:nvPr/>
        </p:nvSpPr>
        <p:spPr>
          <a:xfrm>
            <a:off x="4752720" y="2729880"/>
            <a:ext cx="174240" cy="1128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4" name="CustomShape 8"/>
          <p:cNvSpPr/>
          <p:nvPr/>
        </p:nvSpPr>
        <p:spPr>
          <a:xfrm>
            <a:off x="7689600" y="2845080"/>
            <a:ext cx="1092960" cy="4608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:AddModuleToDatabase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5" name="Line 9"/>
          <p:cNvSpPr/>
          <p:nvPr/>
        </p:nvSpPr>
        <p:spPr>
          <a:xfrm>
            <a:off x="8240400" y="3310560"/>
            <a:ext cx="360" cy="19281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10"/>
          <p:cNvSpPr/>
          <p:nvPr/>
        </p:nvSpPr>
        <p:spPr>
          <a:xfrm>
            <a:off x="8164440" y="3310560"/>
            <a:ext cx="151560" cy="250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7" name="CustomShape 11"/>
          <p:cNvSpPr/>
          <p:nvPr/>
        </p:nvSpPr>
        <p:spPr>
          <a:xfrm>
            <a:off x="1848960" y="2622240"/>
            <a:ext cx="111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2"/>
          <p:cNvSpPr/>
          <p:nvPr/>
        </p:nvSpPr>
        <p:spPr>
          <a:xfrm flipV="1">
            <a:off x="3121200" y="2728440"/>
            <a:ext cx="159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3"/>
          <p:cNvSpPr/>
          <p:nvPr/>
        </p:nvSpPr>
        <p:spPr>
          <a:xfrm flipV="1">
            <a:off x="6679080" y="3309480"/>
            <a:ext cx="101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4"/>
          <p:cNvSpPr/>
          <p:nvPr/>
        </p:nvSpPr>
        <p:spPr>
          <a:xfrm>
            <a:off x="5499000" y="4092840"/>
            <a:ext cx="85500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6725880" y="3532320"/>
            <a:ext cx="149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6"/>
          <p:cNvSpPr/>
          <p:nvPr/>
        </p:nvSpPr>
        <p:spPr>
          <a:xfrm flipV="1">
            <a:off x="3138120" y="3850200"/>
            <a:ext cx="159588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7"/>
          <p:cNvSpPr/>
          <p:nvPr/>
        </p:nvSpPr>
        <p:spPr>
          <a:xfrm>
            <a:off x="9734040" y="1969920"/>
            <a:ext cx="1029960" cy="345960"/>
          </a:xfrm>
          <a:prstGeom prst="rect">
            <a:avLst/>
          </a:prstGeom>
          <a:solidFill>
            <a:srgbClr val="9933ff"/>
          </a:solidFill>
          <a:ln w="19080"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" name="CustomShape 18"/>
          <p:cNvSpPr/>
          <p:nvPr/>
        </p:nvSpPr>
        <p:spPr>
          <a:xfrm>
            <a:off x="3121200" y="4076280"/>
            <a:ext cx="5042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9"/>
          <p:cNvSpPr/>
          <p:nvPr/>
        </p:nvSpPr>
        <p:spPr>
          <a:xfrm>
            <a:off x="8155440" y="3661920"/>
            <a:ext cx="160560" cy="18241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6" name="Line 20"/>
          <p:cNvSpPr/>
          <p:nvPr/>
        </p:nvSpPr>
        <p:spPr>
          <a:xfrm>
            <a:off x="10249200" y="2308320"/>
            <a:ext cx="360" cy="2830680"/>
          </a:xfrm>
          <a:prstGeom prst="line">
            <a:avLst/>
          </a:prstGeom>
          <a:ln w="19080">
            <a:solidFill>
              <a:srgbClr val="9933ff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CustomShape 21"/>
          <p:cNvSpPr/>
          <p:nvPr/>
        </p:nvSpPr>
        <p:spPr>
          <a:xfrm>
            <a:off x="10172880" y="3485160"/>
            <a:ext cx="151560" cy="147780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8" name="CustomShape 22"/>
          <p:cNvSpPr/>
          <p:nvPr/>
        </p:nvSpPr>
        <p:spPr>
          <a:xfrm>
            <a:off x="8318880" y="4588200"/>
            <a:ext cx="183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3"/>
          <p:cNvSpPr/>
          <p:nvPr/>
        </p:nvSpPr>
        <p:spPr>
          <a:xfrm>
            <a:off x="3121200" y="5418000"/>
            <a:ext cx="5051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4"/>
          <p:cNvSpPr/>
          <p:nvPr/>
        </p:nvSpPr>
        <p:spPr>
          <a:xfrm>
            <a:off x="8352360" y="4359960"/>
            <a:ext cx="172620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  <a:ea typeface="DejaVu Sans"/>
              </a:rPr>
              <a:t>hasModuleInDatabase(…)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1" name="CustomShape 25"/>
          <p:cNvSpPr/>
          <p:nvPr/>
        </p:nvSpPr>
        <p:spPr>
          <a:xfrm>
            <a:off x="3153240" y="2744640"/>
            <a:ext cx="142416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(“addModuleDB</a:t>
            </a:r>
            <a:br/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code/CS2109</a:t>
            </a:r>
            <a:br/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...”)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" name="CustomShape 26"/>
          <p:cNvSpPr/>
          <p:nvPr/>
        </p:nvSpPr>
        <p:spPr>
          <a:xfrm>
            <a:off x="5808240" y="5115240"/>
            <a:ext cx="62064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" name="CustomShape 27"/>
          <p:cNvSpPr/>
          <p:nvPr/>
        </p:nvSpPr>
        <p:spPr>
          <a:xfrm>
            <a:off x="2068200" y="5146200"/>
            <a:ext cx="76140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" name="CustomShape 28"/>
          <p:cNvSpPr/>
          <p:nvPr/>
        </p:nvSpPr>
        <p:spPr>
          <a:xfrm>
            <a:off x="8488440" y="4914000"/>
            <a:ext cx="1173960" cy="3373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result:Command Result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5" name="CustomShape 29"/>
          <p:cNvSpPr/>
          <p:nvPr/>
        </p:nvSpPr>
        <p:spPr>
          <a:xfrm>
            <a:off x="8999640" y="5268600"/>
            <a:ext cx="151560" cy="170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6" name="CustomShape 30"/>
          <p:cNvSpPr/>
          <p:nvPr/>
        </p:nvSpPr>
        <p:spPr>
          <a:xfrm>
            <a:off x="8333280" y="5354280"/>
            <a:ext cx="66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1"/>
          <p:cNvSpPr/>
          <p:nvPr/>
        </p:nvSpPr>
        <p:spPr>
          <a:xfrm>
            <a:off x="5699880" y="2455920"/>
            <a:ext cx="1777320" cy="4960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  <a:ea typeface="DejaVu Sans"/>
              </a:rPr>
              <a:t>:AddModuleToDatabaseCommand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8" name="CustomShape 32"/>
          <p:cNvSpPr/>
          <p:nvPr/>
        </p:nvSpPr>
        <p:spPr>
          <a:xfrm>
            <a:off x="4930560" y="3265200"/>
            <a:ext cx="159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3"/>
          <p:cNvSpPr/>
          <p:nvPr/>
        </p:nvSpPr>
        <p:spPr>
          <a:xfrm>
            <a:off x="6527880" y="2960640"/>
            <a:ext cx="205200" cy="122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0" name="Line 34"/>
          <p:cNvSpPr/>
          <p:nvPr/>
        </p:nvSpPr>
        <p:spPr>
          <a:xfrm>
            <a:off x="6630840" y="2960280"/>
            <a:ext cx="360" cy="9907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35"/>
          <p:cNvSpPr/>
          <p:nvPr/>
        </p:nvSpPr>
        <p:spPr>
          <a:xfrm>
            <a:off x="6527880" y="3265200"/>
            <a:ext cx="205200" cy="532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2" name="CustomShape 36"/>
          <p:cNvSpPr/>
          <p:nvPr/>
        </p:nvSpPr>
        <p:spPr>
          <a:xfrm>
            <a:off x="4967280" y="3792960"/>
            <a:ext cx="166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7"/>
          <p:cNvSpPr/>
          <p:nvPr/>
        </p:nvSpPr>
        <p:spPr>
          <a:xfrm>
            <a:off x="8326080" y="5055840"/>
            <a:ext cx="16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8"/>
          <p:cNvSpPr/>
          <p:nvPr/>
        </p:nvSpPr>
        <p:spPr>
          <a:xfrm>
            <a:off x="4880520" y="2780640"/>
            <a:ext cx="81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9"/>
          <p:cNvSpPr/>
          <p:nvPr/>
        </p:nvSpPr>
        <p:spPr>
          <a:xfrm>
            <a:off x="4927680" y="3083760"/>
            <a:ext cx="159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40"/>
          <p:cNvSpPr/>
          <p:nvPr/>
        </p:nvSpPr>
        <p:spPr>
          <a:xfrm>
            <a:off x="4824720" y="3313080"/>
            <a:ext cx="166716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0070c0"/>
                </a:solidFill>
                <a:latin typeface="Calibri"/>
                <a:ea typeface="DejaVu Sans"/>
              </a:rPr>
              <a:t>parse (“code/CS2109 …”)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77" name="Graphic 2" descr=""/>
          <p:cNvPicPr/>
          <p:nvPr/>
        </p:nvPicPr>
        <p:blipFill>
          <a:blip r:embed="rId1"/>
          <a:stretch/>
        </p:blipFill>
        <p:spPr>
          <a:xfrm>
            <a:off x="6517080" y="3873600"/>
            <a:ext cx="245520" cy="245520"/>
          </a:xfrm>
          <a:prstGeom prst="rect">
            <a:avLst/>
          </a:prstGeom>
          <a:ln>
            <a:noFill/>
          </a:ln>
        </p:spPr>
      </p:pic>
      <p:sp>
        <p:nvSpPr>
          <p:cNvPr id="78" name="CustomShape 41"/>
          <p:cNvSpPr/>
          <p:nvPr/>
        </p:nvSpPr>
        <p:spPr>
          <a:xfrm>
            <a:off x="8326080" y="4852080"/>
            <a:ext cx="183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2"/>
          <p:cNvSpPr/>
          <p:nvPr/>
        </p:nvSpPr>
        <p:spPr>
          <a:xfrm>
            <a:off x="8412480" y="4694400"/>
            <a:ext cx="163368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7030a0"/>
                </a:solidFill>
                <a:latin typeface="Calibri"/>
                <a:ea typeface="DejaVu Sans"/>
              </a:rPr>
              <a:t>AddModuleToDatabase(…)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0" name="CustomShape 43"/>
          <p:cNvSpPr/>
          <p:nvPr/>
        </p:nvSpPr>
        <p:spPr>
          <a:xfrm>
            <a:off x="8318880" y="4264560"/>
            <a:ext cx="183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4"/>
          <p:cNvSpPr/>
          <p:nvPr/>
        </p:nvSpPr>
        <p:spPr>
          <a:xfrm>
            <a:off x="8029080" y="4071960"/>
            <a:ext cx="172620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  <a:ea typeface="DejaVu Sans"/>
              </a:rPr>
              <a:t>isAdmin()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LibreOffice/6.0.6.2$Linux_X86_64 LibreOffice_project/00m0$Build-2</Application>
  <Words>36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2018-04-10T16:52:59Z</dcterms:created>
  <dc:creator>Tan Jia Wang, Daniel</dc:creator>
  <dc:description/>
  <dc:language>en-US</dc:language>
  <cp:lastModifiedBy/>
  <dcterms:modified xsi:type="dcterms:W3CDTF">2018-10-15T11:05:14Z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