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01"/>
    <p:restoredTop sz="94643"/>
  </p:normalViewPr>
  <p:slideViewPr>
    <p:cSldViewPr showGuides="1">
      <p:cViewPr varScale="1">
        <p:scale>
          <a:sx n="120" d="100"/>
          <a:sy n="120" d="100"/>
        </p:scale>
        <p:origin x="480" y="1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26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1116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9"/>
            <a:ext cx="142006" cy="252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generate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37754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getCurrentUser</a:t>
            </a:r>
            <a:r>
              <a:rPr lang="en-US" sz="1400" dirty="0" smtClean="0">
                <a:solidFill>
                  <a:srgbClr val="7030A0"/>
                </a:solidFill>
              </a:rPr>
              <a:t>()</a:t>
            </a:r>
            <a:endParaRPr lang="en-US" sz="1400" dirty="0">
              <a:solidFill>
                <a:srgbClr val="7030A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1813385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549477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70827" y="258229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1600200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/>
                </a:solidFill>
              </a:rPr>
              <a:t>:Generate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5797" y="1899007"/>
            <a:ext cx="1005" cy="76835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05000"/>
            <a:ext cx="142006" cy="18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953404" y="2426923"/>
            <a:ext cx="4590386" cy="1147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handleAddresssBookChangedEvent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544794" y="2258400"/>
            <a:ext cx="142006" cy="18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3905293" y="1946960"/>
            <a:ext cx="37909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3886200" y="2286001"/>
            <a:ext cx="4608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162198" y="2070556"/>
            <a:ext cx="107680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getSchedule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31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Reuben Tan Jun Liang</cp:lastModifiedBy>
  <cp:revision>60</cp:revision>
  <dcterms:created xsi:type="dcterms:W3CDTF">2016-07-22T14:33:02Z</dcterms:created>
  <dcterms:modified xsi:type="dcterms:W3CDTF">2018-10-16T10:40:17Z</dcterms:modified>
</cp:coreProperties>
</file>