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handoutMasterIdLst>
    <p:handoutMasterId r:id="rId6"/>
  </p:handoutMasterIdLst>
  <p:sldIdLst>
    <p:sldId id="256" r:id="rId3"/>
    <p:sldId id="260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8"/>
  </p:normalViewPr>
  <p:slideViewPr>
    <p:cSldViewPr>
      <p:cViewPr>
        <p:scale>
          <a:sx n="100" d="100"/>
          <a:sy n="100" d="100"/>
        </p:scale>
        <p:origin x="1424" y="-104"/>
      </p:cViewPr>
      <p:guideLst>
        <p:guide orient="horz" pos="2160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6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4AD0-A353-4E9E-B686-83E0EA73283B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4A398-5C1F-41FE-931E-F4DE13605C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4541"/>
            <a:ext cx="7772400" cy="5127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49324"/>
          </a:xfrm>
          <a:prstGeom prst="rect">
            <a:avLst/>
          </a:prstGeom>
        </p:spPr>
        <p:txBody>
          <a:bodyPr/>
          <a:lstStyle>
            <a:lvl1pPr algn="l">
              <a:defRPr sz="2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17681"/>
            <a:ext cx="8229600" cy="4525963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latin typeface="+mj-ea"/>
                <a:ea typeface="+mj-ea"/>
              </a:defRPr>
            </a:lvl1pPr>
            <a:lvl2pPr marL="857250" indent="-400050" algn="l">
              <a:lnSpc>
                <a:spcPct val="150000"/>
              </a:lnSpc>
              <a:buFont typeface="Arial" pitchFamily="34" charset="0"/>
              <a:buChar char="•"/>
              <a:defRPr sz="1800">
                <a:latin typeface="+mj-ea"/>
                <a:ea typeface="+mj-ea"/>
              </a:defRPr>
            </a:lvl2pPr>
            <a:lvl3pPr marL="1314450" indent="-400050" algn="l">
              <a:lnSpc>
                <a:spcPct val="150000"/>
              </a:lnSpc>
              <a:buFont typeface="Arial" pitchFamily="34" charset="0"/>
              <a:buChar char="•"/>
              <a:defRPr sz="1600">
                <a:latin typeface="+mj-ea"/>
                <a:ea typeface="+mj-ea"/>
              </a:defRPr>
            </a:lvl3pPr>
            <a:lvl4pPr algn="l">
              <a:buNone/>
              <a:defRPr sz="1400">
                <a:latin typeface="+mj-ea"/>
                <a:ea typeface="+mj-ea"/>
              </a:defRPr>
            </a:lvl4pPr>
            <a:lvl5pPr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第一级：单击此处编辑母版标题样式</a:t>
            </a:r>
          </a:p>
          <a:p>
            <a:pPr lvl="1"/>
            <a:r>
              <a:rPr lang="zh-CN" altLang="en-US" dirty="0" smtClean="0"/>
              <a:t>第二级：单击此处编辑母版标题样式</a:t>
            </a:r>
          </a:p>
          <a:p>
            <a:pPr lvl="2"/>
            <a:r>
              <a:rPr lang="zh-CN" altLang="en-US" dirty="0" smtClean="0"/>
              <a:t>第三级：单击此处编辑母版标题样式</a:t>
            </a:r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14364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EBCB-A38A-4D86-9BED-7BA271DF8189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0348" y="2500306"/>
            <a:ext cx="652332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前端百度换肤系统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6557" y="3429000"/>
            <a:ext cx="183088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fly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</Words>
  <Application>Microsoft Macintosh PowerPoint</Application>
  <PresentationFormat>全屏显示(4:3)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Calibri</vt:lpstr>
      <vt:lpstr>Franklin Gothic Book</vt:lpstr>
      <vt:lpstr>Franklin Gothic Medium</vt:lpstr>
      <vt:lpstr>黑体</vt:lpstr>
      <vt:lpstr>宋体</vt:lpstr>
      <vt:lpstr>微软雅黑</vt:lpstr>
      <vt:lpstr>Arial</vt:lpstr>
      <vt:lpstr>Office 主题</vt:lpstr>
      <vt:lpstr>自定义设计方案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Microsoft Office 用户</cp:lastModifiedBy>
  <cp:revision>54</cp:revision>
  <dcterms:created xsi:type="dcterms:W3CDTF">2015-06-29T07:19:00Z</dcterms:created>
  <dcterms:modified xsi:type="dcterms:W3CDTF">2017-11-22T04:57:00Z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