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4"/>
  </p:notesMasterIdLst>
  <p:sldIdLst>
    <p:sldId id="320" r:id="rId3"/>
    <p:sldId id="280" r:id="rId4"/>
    <p:sldId id="318" r:id="rId5"/>
    <p:sldId id="324" r:id="rId6"/>
    <p:sldId id="313" r:id="rId7"/>
    <p:sldId id="321" r:id="rId8"/>
    <p:sldId id="322" r:id="rId9"/>
    <p:sldId id="314" r:id="rId10"/>
    <p:sldId id="296" r:id="rId11"/>
    <p:sldId id="307" r:id="rId12"/>
    <p:sldId id="325" r:id="rId1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20" autoAdjust="0"/>
  </p:normalViewPr>
  <p:slideViewPr>
    <p:cSldViewPr snapToGrid="0">
      <p:cViewPr varScale="1">
        <p:scale>
          <a:sx n="116" d="100"/>
          <a:sy n="116" d="100"/>
        </p:scale>
        <p:origin x="354" y="102"/>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02031B7D-419B-4BC5-84AF-2962C45E9B5F}" type="datetimeFigureOut">
              <a:rPr lang="zh-CN" altLang="en-US"/>
              <a:pPr>
                <a:defRPr/>
              </a:pPr>
              <a:t>2017/7/28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a:lvl1pPr>
          </a:lstStyle>
          <a:p>
            <a:pPr>
              <a:defRPr/>
            </a:pPr>
            <a:fld id="{204C96B2-9077-44E1-9C54-65D6F53789CE}" type="slidenum">
              <a:rPr lang="zh-CN" altLang="en-US"/>
              <a:pPr>
                <a:defRPr/>
              </a:pPr>
              <a:t>‹#›</a:t>
            </a:fld>
            <a:endParaRPr lang="zh-CN" altLang="en-US"/>
          </a:p>
        </p:txBody>
      </p:sp>
    </p:spTree>
    <p:extLst>
      <p:ext uri="{BB962C8B-B14F-4D97-AF65-F5344CB8AC3E}">
        <p14:creationId xmlns:p14="http://schemas.microsoft.com/office/powerpoint/2010/main" val="2222503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we chose to adopt "service" this business model, because we do not have enough hardware production materials, but also the lack of adequate sales channels. But we have enough creativity and energy, so choosing service can reduce our risk and improve our relative level.</a:t>
            </a: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0AB332-50F3-4FE7-B5B4-363B819F8351}" type="slidenum">
              <a:rPr lang="zh-CN" altLang="en-US" smtClean="0"/>
              <a:pPr/>
              <a:t>4</a:t>
            </a:fld>
            <a:endParaRPr lang="zh-CN" altLang="en-US" smtClean="0"/>
          </a:p>
        </p:txBody>
      </p:sp>
    </p:spTree>
    <p:extLst>
      <p:ext uri="{BB962C8B-B14F-4D97-AF65-F5344CB8AC3E}">
        <p14:creationId xmlns:p14="http://schemas.microsoft.com/office/powerpoint/2010/main" val="2349034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endParaRPr>
          </a:p>
          <a:p>
            <a:pPr eaLnBrk="1" hangingPunct="1">
              <a:spcBef>
                <a:spcPct val="0"/>
              </a:spcBef>
            </a:pPr>
            <a:r>
              <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rPr>
              <a:t>2.And it can be based on the user's exercise situation to remind, to ensure that the user to achieve exercise amount every time . </a:t>
            </a:r>
          </a:p>
          <a:p>
            <a:pPr eaLnBrk="1" hangingPunct="1">
              <a:spcBef>
                <a:spcPct val="0"/>
              </a:spcBef>
            </a:pPr>
            <a:endPar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endParaRPr>
          </a:p>
          <a:p>
            <a:pPr eaLnBrk="1" hangingPunct="1">
              <a:spcBef>
                <a:spcPct val="0"/>
              </a:spcBef>
            </a:pPr>
            <a:r>
              <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rPr>
              <a:t>3.Whenever a user fails to complete or violates a planned life exercise program, the bracelet sends out an electric current to sting the user's lazy nerves. </a:t>
            </a:r>
          </a:p>
          <a:p>
            <a:pPr eaLnBrk="1" hangingPunct="1">
              <a:spcBef>
                <a:spcPct val="0"/>
              </a:spcBef>
            </a:pPr>
            <a:endPar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endParaRPr>
          </a:p>
          <a:p>
            <a:pPr eaLnBrk="1" hangingPunct="1">
              <a:spcBef>
                <a:spcPct val="0"/>
              </a:spcBef>
            </a:pPr>
            <a:r>
              <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rPr>
              <a:t>4.Through an application or a compatible social networking site, you and your friends can see each other's movement plans and records. </a:t>
            </a:r>
          </a:p>
          <a:p>
            <a:pPr eaLnBrk="1" hangingPunct="1">
              <a:spcBef>
                <a:spcPct val="0"/>
              </a:spcBef>
            </a:pPr>
            <a:r>
              <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rPr>
              <a:t>If you don't achieve your intended goal, a friend can even start an electric shock to remind you. </a:t>
            </a:r>
          </a:p>
          <a:p>
            <a:pPr eaLnBrk="1" hangingPunct="1">
              <a:spcBef>
                <a:spcPct val="0"/>
              </a:spcBef>
            </a:pPr>
            <a:r>
              <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rPr>
              <a:t>If you don't want to get too much power, you have to catch up on your own plans and goals.</a:t>
            </a:r>
            <a:endParaRPr lang="zh-CN" altLang="en-US" smtClean="0">
              <a:solidFill>
                <a:srgbClr val="595959"/>
              </a:solidFill>
              <a:latin typeface="Calibri" panose="020F0502020204030204" pitchFamily="34" charset="0"/>
              <a:sym typeface="宋体" panose="02010600030101010101" pitchFamily="2" charset="-122"/>
            </a:endParaRPr>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A6B026-083B-42D4-927F-F98D7739A558}" type="slidenum">
              <a:rPr lang="zh-CN" altLang="en-US" smtClean="0"/>
              <a:pPr/>
              <a:t>6</a:t>
            </a:fld>
            <a:endParaRPr lang="zh-CN" altLang="en-US" smtClean="0"/>
          </a:p>
        </p:txBody>
      </p:sp>
    </p:spTree>
    <p:extLst>
      <p:ext uri="{BB962C8B-B14F-4D97-AF65-F5344CB8AC3E}">
        <p14:creationId xmlns:p14="http://schemas.microsoft.com/office/powerpoint/2010/main" val="1482212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endParaRPr>
          </a:p>
          <a:p>
            <a:pPr eaLnBrk="1" hangingPunct="1">
              <a:spcBef>
                <a:spcPct val="0"/>
              </a:spcBef>
            </a:pPr>
            <a:r>
              <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rPr>
              <a:t>2.And it can be based on the user's exercise situation to remind, to ensure that the user to achieve exercise amount every time . </a:t>
            </a:r>
          </a:p>
          <a:p>
            <a:pPr eaLnBrk="1" hangingPunct="1">
              <a:spcBef>
                <a:spcPct val="0"/>
              </a:spcBef>
            </a:pPr>
            <a:endPar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endParaRPr>
          </a:p>
          <a:p>
            <a:pPr eaLnBrk="1" hangingPunct="1">
              <a:spcBef>
                <a:spcPct val="0"/>
              </a:spcBef>
            </a:pPr>
            <a:r>
              <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rPr>
              <a:t>3.Whenever a user fails to complete or violates a planned life exercise program, the bracelet sends out an electric current to sting the user's lazy nerves. </a:t>
            </a:r>
          </a:p>
          <a:p>
            <a:pPr eaLnBrk="1" hangingPunct="1">
              <a:spcBef>
                <a:spcPct val="0"/>
              </a:spcBef>
            </a:pPr>
            <a:endPar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endParaRPr>
          </a:p>
          <a:p>
            <a:pPr eaLnBrk="1" hangingPunct="1">
              <a:spcBef>
                <a:spcPct val="0"/>
              </a:spcBef>
            </a:pPr>
            <a:r>
              <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rPr>
              <a:t>4.Through an application or a compatible social networking site, you and your friends can see each other's movement plans and records. </a:t>
            </a:r>
          </a:p>
          <a:p>
            <a:pPr eaLnBrk="1" hangingPunct="1">
              <a:spcBef>
                <a:spcPct val="0"/>
              </a:spcBef>
            </a:pPr>
            <a:r>
              <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rPr>
              <a:t>If you don't achieve your intended goal, a friend can even start an electric shock to remind you. </a:t>
            </a:r>
          </a:p>
          <a:p>
            <a:pPr eaLnBrk="1" hangingPunct="1">
              <a:spcBef>
                <a:spcPct val="0"/>
              </a:spcBef>
            </a:pPr>
            <a:r>
              <a:rPr lang="en-US" altLang="zh-CN" smtClean="0">
                <a:solidFill>
                  <a:srgbClr val="595959"/>
                </a:solidFill>
                <a:latin typeface="Calibri" panose="020F0502020204030204" pitchFamily="34" charset="0"/>
                <a:cs typeface="Calibri" panose="020F0502020204030204" pitchFamily="34" charset="0"/>
                <a:sym typeface="Calibri" panose="020F0502020204030204" pitchFamily="34" charset="0"/>
              </a:rPr>
              <a:t>If you don't want to get too much power, you have to catch up on your own plans and goals.</a:t>
            </a:r>
            <a:endParaRPr lang="zh-CN" altLang="en-US" smtClean="0">
              <a:solidFill>
                <a:srgbClr val="595959"/>
              </a:solidFill>
              <a:latin typeface="Calibri" panose="020F0502020204030204" pitchFamily="34" charset="0"/>
              <a:sym typeface="宋体" panose="02010600030101010101" pitchFamily="2" charset="-122"/>
            </a:endParaRPr>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39FB1A-5FE5-4E21-8DC3-07515ACBAD4D}" type="slidenum">
              <a:rPr lang="zh-CN" altLang="en-US" smtClean="0"/>
              <a:pPr/>
              <a:t>7</a:t>
            </a:fld>
            <a:endParaRPr lang="zh-CN" altLang="en-US" smtClean="0"/>
          </a:p>
        </p:txBody>
      </p:sp>
    </p:spTree>
    <p:extLst>
      <p:ext uri="{BB962C8B-B14F-4D97-AF65-F5344CB8AC3E}">
        <p14:creationId xmlns:p14="http://schemas.microsoft.com/office/powerpoint/2010/main" val="3842427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we chose to adopt "service" this business model, because we do not have enough hardware production materials, but also the lack of adequate sales channels. But we have enough creativity and energy, so choosing service can reduce our risk and improve our relative level.</a:t>
            </a: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0AB332-50F3-4FE7-B5B4-363B819F8351}" type="slidenum">
              <a:rPr lang="zh-CN" altLang="en-US" smtClean="0"/>
              <a:pPr/>
              <a:t>9</a:t>
            </a:fld>
            <a:endParaRPr lang="zh-CN" altLang="en-US" smtClean="0"/>
          </a:p>
        </p:txBody>
      </p:sp>
    </p:spTree>
    <p:extLst>
      <p:ext uri="{BB962C8B-B14F-4D97-AF65-F5344CB8AC3E}">
        <p14:creationId xmlns:p14="http://schemas.microsoft.com/office/powerpoint/2010/main" val="717128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0630926-FDEF-4D4D-8573-2B63DC29670B}" type="datetime1">
              <a:rPr lang="zh-CN" altLang="en-US"/>
              <a:pPr>
                <a:defRPr/>
              </a:pPr>
              <a:t>2017/7/28 Friday</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85A266A1-E5E9-4C62-8999-486C7FCFA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847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E05D3E3-7979-4F5B-9DF5-43F49914B2A3}" type="datetime1">
              <a:rPr lang="zh-CN" altLang="en-US"/>
              <a:pPr>
                <a:defRPr/>
              </a:pPr>
              <a:t>2017/7/28 Friday</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FAF2BDA6-2B78-49ED-B0EF-8C249138490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2112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D734ADA-F880-4230-8C15-C054808F953E}" type="datetime1">
              <a:rPr lang="zh-CN" altLang="en-US"/>
              <a:pPr>
                <a:defRPr/>
              </a:pPr>
              <a:t>2017/7/28 Friday</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98AC816A-4450-4808-B5DE-0472AE784CF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923383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0D28F48D-EE20-40D4-924F-D8CD579111FB}" type="datetime1">
              <a:rPr lang="zh-CN" altLang="en-US"/>
              <a:pPr>
                <a:defRPr/>
              </a:pPr>
              <a:t>2017/7/28 Friday</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35BE6018-7153-4C51-9528-0FC7B8C7F01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561887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67A33291-9E4E-4BBC-A54A-8DABF46A8F2A}" type="datetime1">
              <a:rPr lang="zh-CN" altLang="en-US"/>
              <a:pPr>
                <a:defRPr/>
              </a:pPr>
              <a:t>2017/7/28 Friday</a:t>
            </a:fld>
            <a:endParaRPr lang="zh-CN" altLang="en-US" sz="1800">
              <a:solidFill>
                <a:schemeClr val="tx1"/>
              </a:solidFill>
              <a:latin typeface="Arial"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8A22123-7125-4CEF-9F8D-AB46CC4AD487}" type="slidenum">
              <a:rPr lang="zh-CN" altLang="en-US"/>
              <a:pPr>
                <a:defRPr/>
              </a:pPr>
              <a:t>‹#›</a:t>
            </a:fld>
            <a:endParaRPr lang="zh-CN" altLang="en-US"/>
          </a:p>
        </p:txBody>
      </p:sp>
    </p:spTree>
    <p:extLst>
      <p:ext uri="{BB962C8B-B14F-4D97-AF65-F5344CB8AC3E}">
        <p14:creationId xmlns:p14="http://schemas.microsoft.com/office/powerpoint/2010/main" val="857226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D78F8EE-7EBB-41BF-8EFD-FBF92166037A}" type="datetime1">
              <a:rPr lang="zh-CN" altLang="en-US"/>
              <a:pPr>
                <a:defRPr/>
              </a:pPr>
              <a:t>2017/7/28 Friday</a:t>
            </a:fld>
            <a:endParaRPr lang="zh-CN" altLang="en-US" sz="1800">
              <a:solidFill>
                <a:schemeClr val="tx1"/>
              </a:solidFill>
              <a:latin typeface="Arial"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8B135C71-936F-4F57-B7A2-22E977216638}" type="slidenum">
              <a:rPr lang="zh-CN" altLang="en-US"/>
              <a:pPr>
                <a:defRPr/>
              </a:pPr>
              <a:t>‹#›</a:t>
            </a:fld>
            <a:endParaRPr lang="zh-CN" altLang="en-US"/>
          </a:p>
        </p:txBody>
      </p:sp>
    </p:spTree>
    <p:extLst>
      <p:ext uri="{BB962C8B-B14F-4D97-AF65-F5344CB8AC3E}">
        <p14:creationId xmlns:p14="http://schemas.microsoft.com/office/powerpoint/2010/main" val="344276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40AEED1-FAD9-475F-92FD-E82DDC4771D0}" type="datetime1">
              <a:rPr lang="zh-CN" altLang="en-US"/>
              <a:pPr>
                <a:defRPr/>
              </a:pPr>
              <a:t>2017/7/28 Friday</a:t>
            </a:fld>
            <a:endParaRPr lang="zh-CN" altLang="en-US" sz="1800">
              <a:solidFill>
                <a:schemeClr val="tx1"/>
              </a:solidFill>
              <a:latin typeface="Arial"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7B720FFD-FE28-41B0-8A96-20306CC00C0E}" type="slidenum">
              <a:rPr lang="zh-CN" altLang="en-US"/>
              <a:pPr>
                <a:defRPr/>
              </a:pPr>
              <a:t>‹#›</a:t>
            </a:fld>
            <a:endParaRPr lang="zh-CN" altLang="en-US"/>
          </a:p>
        </p:txBody>
      </p:sp>
    </p:spTree>
    <p:extLst>
      <p:ext uri="{BB962C8B-B14F-4D97-AF65-F5344CB8AC3E}">
        <p14:creationId xmlns:p14="http://schemas.microsoft.com/office/powerpoint/2010/main" val="3286132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lvl1pPr>
              <a:defRPr/>
            </a:lvl1pPr>
          </a:lstStyle>
          <a:p>
            <a:pPr>
              <a:defRPr/>
            </a:pPr>
            <a:fld id="{0473D4BA-16FB-4654-8367-C23AA5F98ABD}" type="datetime1">
              <a:rPr lang="zh-CN" altLang="en-US"/>
              <a:pPr>
                <a:defRPr/>
              </a:pPr>
              <a:t>2017/7/28 Friday</a:t>
            </a:fld>
            <a:endParaRPr lang="zh-CN" altLang="en-US" sz="1800">
              <a:solidFill>
                <a:schemeClr val="tx1"/>
              </a:solidFill>
              <a:latin typeface="Arial" pitchFamily="34" charset="0"/>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4228859C-D4F3-4163-B566-B6C1B12BCC3C}" type="slidenum">
              <a:rPr lang="zh-CN" altLang="en-US"/>
              <a:pPr>
                <a:defRPr/>
              </a:pPr>
              <a:t>‹#›</a:t>
            </a:fld>
            <a:endParaRPr lang="zh-CN" altLang="en-US"/>
          </a:p>
        </p:txBody>
      </p:sp>
    </p:spTree>
    <p:extLst>
      <p:ext uri="{BB962C8B-B14F-4D97-AF65-F5344CB8AC3E}">
        <p14:creationId xmlns:p14="http://schemas.microsoft.com/office/powerpoint/2010/main" val="336155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lvl1pPr>
              <a:defRPr/>
            </a:lvl1pPr>
          </a:lstStyle>
          <a:p>
            <a:pPr>
              <a:defRPr/>
            </a:pPr>
            <a:fld id="{3C2A48E0-BEEF-40EE-9DBC-8042891081FE}" type="datetime1">
              <a:rPr lang="zh-CN" altLang="en-US"/>
              <a:pPr>
                <a:defRPr/>
              </a:pPr>
              <a:t>2017/7/28 Friday</a:t>
            </a:fld>
            <a:endParaRPr lang="zh-CN" altLang="en-US" sz="1800">
              <a:solidFill>
                <a:schemeClr val="tx1"/>
              </a:solidFill>
              <a:latin typeface="Arial" pitchFamily="34" charset="0"/>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860FF002-F9F2-4B1E-9CF8-2969EA6688C8}" type="slidenum">
              <a:rPr lang="zh-CN" altLang="en-US"/>
              <a:pPr>
                <a:defRPr/>
              </a:pPr>
              <a:t>‹#›</a:t>
            </a:fld>
            <a:endParaRPr lang="zh-CN" altLang="en-US"/>
          </a:p>
        </p:txBody>
      </p:sp>
    </p:spTree>
    <p:extLst>
      <p:ext uri="{BB962C8B-B14F-4D97-AF65-F5344CB8AC3E}">
        <p14:creationId xmlns:p14="http://schemas.microsoft.com/office/powerpoint/2010/main" val="2699831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lvl1pPr>
              <a:defRPr/>
            </a:lvl1pPr>
          </a:lstStyle>
          <a:p>
            <a:pPr>
              <a:defRPr/>
            </a:pPr>
            <a:fld id="{618A5DA8-0E2C-436F-904B-BC9558020F03}" type="datetime1">
              <a:rPr lang="zh-CN" altLang="en-US"/>
              <a:pPr>
                <a:defRPr/>
              </a:pPr>
              <a:t>2017/7/28 Friday</a:t>
            </a:fld>
            <a:endParaRPr lang="zh-CN" altLang="en-US" sz="1800">
              <a:solidFill>
                <a:schemeClr val="tx1"/>
              </a:solidFill>
              <a:latin typeface="Arial" pitchFamily="34" charset="0"/>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1DD5814D-0162-4303-8935-4A9003D7CC3B}" type="slidenum">
              <a:rPr lang="zh-CN" altLang="en-US"/>
              <a:pPr>
                <a:defRPr/>
              </a:pPr>
              <a:t>‹#›</a:t>
            </a:fld>
            <a:endParaRPr lang="zh-CN" altLang="en-US"/>
          </a:p>
        </p:txBody>
      </p:sp>
    </p:spTree>
    <p:extLst>
      <p:ext uri="{BB962C8B-B14F-4D97-AF65-F5344CB8AC3E}">
        <p14:creationId xmlns:p14="http://schemas.microsoft.com/office/powerpoint/2010/main" val="2959063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B8D2D602-EED2-44F1-A244-48A03A613C1E}" type="datetime1">
              <a:rPr lang="zh-CN" altLang="en-US"/>
              <a:pPr>
                <a:defRPr/>
              </a:pPr>
              <a:t>2017/7/28 Friday</a:t>
            </a:fld>
            <a:endParaRPr lang="zh-CN" altLang="en-US" sz="1800">
              <a:solidFill>
                <a:schemeClr val="tx1"/>
              </a:solidFill>
              <a:latin typeface="Arial" pitchFamily="34" charset="0"/>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9A77CDB7-2E0E-4031-BA2F-C71148B15AF1}" type="slidenum">
              <a:rPr lang="zh-CN" altLang="en-US"/>
              <a:pPr>
                <a:defRPr/>
              </a:pPr>
              <a:t>‹#›</a:t>
            </a:fld>
            <a:endParaRPr lang="zh-CN" altLang="en-US"/>
          </a:p>
        </p:txBody>
      </p:sp>
    </p:spTree>
    <p:extLst>
      <p:ext uri="{BB962C8B-B14F-4D97-AF65-F5344CB8AC3E}">
        <p14:creationId xmlns:p14="http://schemas.microsoft.com/office/powerpoint/2010/main" val="178183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47177D8-CA0E-47D2-9A15-5C0DE03D92A2}" type="datetime1">
              <a:rPr lang="zh-CN" altLang="en-US"/>
              <a:pPr>
                <a:defRPr/>
              </a:pPr>
              <a:t>2017/7/28 Friday</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C8E9C7E9-ABC0-48C8-AB20-E2AC9E70DBB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276576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2B64532A-922C-40D8-B607-D893534DCA97}" type="datetime1">
              <a:rPr lang="zh-CN" altLang="en-US"/>
              <a:pPr>
                <a:defRPr/>
              </a:pPr>
              <a:t>2017/7/28 Friday</a:t>
            </a:fld>
            <a:endParaRPr lang="zh-CN" altLang="en-US" sz="1800">
              <a:solidFill>
                <a:schemeClr val="tx1"/>
              </a:solidFill>
              <a:latin typeface="Arial" pitchFamily="34" charset="0"/>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057CBBCD-1E65-4DEC-B1B2-AAAAEF3202D0}" type="slidenum">
              <a:rPr lang="zh-CN" altLang="en-US"/>
              <a:pPr>
                <a:defRPr/>
              </a:pPr>
              <a:t>‹#›</a:t>
            </a:fld>
            <a:endParaRPr lang="zh-CN" altLang="en-US"/>
          </a:p>
        </p:txBody>
      </p:sp>
    </p:spTree>
    <p:extLst>
      <p:ext uri="{BB962C8B-B14F-4D97-AF65-F5344CB8AC3E}">
        <p14:creationId xmlns:p14="http://schemas.microsoft.com/office/powerpoint/2010/main" val="147054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FCB68D9F-04B0-48E4-812D-382F7906850F}" type="datetime1">
              <a:rPr lang="zh-CN" altLang="en-US"/>
              <a:pPr>
                <a:defRPr/>
              </a:pPr>
              <a:t>2017/7/28 Friday</a:t>
            </a:fld>
            <a:endParaRPr lang="zh-CN" altLang="en-US" sz="1800">
              <a:solidFill>
                <a:schemeClr val="tx1"/>
              </a:solidFill>
              <a:latin typeface="Arial" pitchFamily="34" charset="0"/>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5598818E-166D-4463-BF3F-9F9A165CC518}" type="slidenum">
              <a:rPr lang="zh-CN" altLang="en-US"/>
              <a:pPr>
                <a:defRPr/>
              </a:pPr>
              <a:t>‹#›</a:t>
            </a:fld>
            <a:endParaRPr lang="zh-CN" altLang="en-US"/>
          </a:p>
        </p:txBody>
      </p:sp>
    </p:spTree>
    <p:extLst>
      <p:ext uri="{BB962C8B-B14F-4D97-AF65-F5344CB8AC3E}">
        <p14:creationId xmlns:p14="http://schemas.microsoft.com/office/powerpoint/2010/main" val="1030478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AFE8AF7-690D-4819-A946-41E711999E36}" type="datetime1">
              <a:rPr lang="zh-CN" altLang="en-US"/>
              <a:pPr>
                <a:defRPr/>
              </a:pPr>
              <a:t>2017/7/28 Friday</a:t>
            </a:fld>
            <a:endParaRPr lang="zh-CN" altLang="en-US" sz="1800">
              <a:solidFill>
                <a:schemeClr val="tx1"/>
              </a:solidFill>
              <a:latin typeface="Arial"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C7136AFB-DE13-4E44-A287-735915301590}" type="slidenum">
              <a:rPr lang="zh-CN" altLang="en-US"/>
              <a:pPr>
                <a:defRPr/>
              </a:pPr>
              <a:t>‹#›</a:t>
            </a:fld>
            <a:endParaRPr lang="zh-CN" altLang="en-US"/>
          </a:p>
        </p:txBody>
      </p:sp>
    </p:spTree>
    <p:extLst>
      <p:ext uri="{BB962C8B-B14F-4D97-AF65-F5344CB8AC3E}">
        <p14:creationId xmlns:p14="http://schemas.microsoft.com/office/powerpoint/2010/main" val="39361954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C91CD22-11B0-4F60-82D8-5C7A55DF7FF1}" type="datetime1">
              <a:rPr lang="zh-CN" altLang="en-US"/>
              <a:pPr>
                <a:defRPr/>
              </a:pPr>
              <a:t>2017/7/28 Friday</a:t>
            </a:fld>
            <a:endParaRPr lang="zh-CN" altLang="en-US" sz="1800">
              <a:solidFill>
                <a:schemeClr val="tx1"/>
              </a:solidFill>
              <a:latin typeface="Arial" pitchFamily="34" charset="0"/>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17F5160-616F-4F21-923E-56EE823CD9FE}" type="slidenum">
              <a:rPr lang="zh-CN" altLang="en-US"/>
              <a:pPr>
                <a:defRPr/>
              </a:pPr>
              <a:t>‹#›</a:t>
            </a:fld>
            <a:endParaRPr lang="zh-CN" altLang="en-US"/>
          </a:p>
        </p:txBody>
      </p:sp>
    </p:spTree>
    <p:extLst>
      <p:ext uri="{BB962C8B-B14F-4D97-AF65-F5344CB8AC3E}">
        <p14:creationId xmlns:p14="http://schemas.microsoft.com/office/powerpoint/2010/main" val="37263492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lvl1pPr>
              <a:defRPr/>
            </a:lvl1pPr>
          </a:lstStyle>
          <a:p>
            <a:pPr>
              <a:defRPr/>
            </a:pPr>
            <a:fld id="{78B796E9-7CFD-4A63-BAC3-13DA0A85A2FF}" type="datetime1">
              <a:rPr lang="zh-CN" altLang="en-US"/>
              <a:pPr>
                <a:defRPr/>
              </a:pPr>
              <a:t>2017/7/28 Friday</a:t>
            </a:fld>
            <a:endParaRPr lang="zh-CN" altLang="en-US" sz="1800">
              <a:solidFill>
                <a:schemeClr val="tx1"/>
              </a:solidFill>
              <a:latin typeface="Arial" pitchFamily="34" charset="0"/>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25B9018A-0667-48A7-8E6B-5A54167B545B}" type="slidenum">
              <a:rPr lang="zh-CN" altLang="en-US"/>
              <a:pPr>
                <a:defRPr/>
              </a:pPr>
              <a:t>‹#›</a:t>
            </a:fld>
            <a:endParaRPr lang="zh-CN" altLang="en-US"/>
          </a:p>
        </p:txBody>
      </p:sp>
    </p:spTree>
    <p:extLst>
      <p:ext uri="{BB962C8B-B14F-4D97-AF65-F5344CB8AC3E}">
        <p14:creationId xmlns:p14="http://schemas.microsoft.com/office/powerpoint/2010/main" val="999630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5DD7725-4A14-49EE-90A8-F7FD6EBA5CD4}" type="datetime1">
              <a:rPr lang="zh-CN" altLang="en-US"/>
              <a:pPr>
                <a:defRPr/>
              </a:pPr>
              <a:t>2017/7/28 Friday</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F9B4E592-3DB9-4DA9-AD5C-A7C7FCA70E7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164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6B90728C-E5EB-4886-B093-A6BADA883347}" type="datetime1">
              <a:rPr lang="zh-CN" altLang="en-US"/>
              <a:pPr>
                <a:defRPr/>
              </a:pPr>
              <a:t>2017/7/28 Friday</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58A79C08-5729-4D25-872E-3DB5DA4C13E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5471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B9AE7EE-FE03-4EC0-8721-41A95FD8B66A}" type="datetime1">
              <a:rPr lang="zh-CN" altLang="en-US"/>
              <a:pPr>
                <a:defRPr/>
              </a:pPr>
              <a:t>2017/7/28 Friday</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E5A038B5-CDD5-4B38-B8F6-4E84E052BC9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0593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EEAE4ED5-71BC-4AE7-BE1C-7A01DEEE12EC}" type="datetime1">
              <a:rPr lang="zh-CN" altLang="en-US"/>
              <a:pPr>
                <a:defRPr/>
              </a:pPr>
              <a:t>2017/7/28 Friday</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17D10746-2BD9-493B-AEA9-092C5AB38B9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9958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BD89281D-5E0C-417B-B8C6-7236E6044FF0}" type="datetime1">
              <a:rPr lang="zh-CN" altLang="en-US"/>
              <a:pPr>
                <a:defRPr/>
              </a:pPr>
              <a:t>2017/7/28 Friday</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4A181AE5-5FC9-4035-90C2-ED0F4035109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34781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982B78B-7F4B-4ACA-8ADE-F6E0D884E1ED}" type="datetime1">
              <a:rPr lang="zh-CN" altLang="en-US"/>
              <a:pPr>
                <a:defRPr/>
              </a:pPr>
              <a:t>2017/7/28 Friday</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B075F049-34EA-4A70-850D-BE71E7B5315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1442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6E013DA-09C4-461B-AE1F-4CD4A7F65685}" type="datetime1">
              <a:rPr lang="zh-CN" altLang="en-US"/>
              <a:pPr>
                <a:defRPr/>
              </a:pPr>
              <a:t>2017/7/28 Friday</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B02AC78B-04AE-42C8-A623-491BE39FE9B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7746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anose="020F0502020204030204" pitchFamily="34" charset="0"/>
              </a:rPr>
              <a:t>单击此处编辑母版文本样式</a:t>
            </a:r>
          </a:p>
          <a:p>
            <a:pPr lvl="1"/>
            <a:r>
              <a:rPr lang="zh-CN" altLang="zh-CN" smtClean="0">
                <a:sym typeface="Calibri" panose="020F0502020204030204" pitchFamily="34" charset="0"/>
              </a:rPr>
              <a:t>第二级</a:t>
            </a:r>
          </a:p>
          <a:p>
            <a:pPr lvl="2"/>
            <a:r>
              <a:rPr lang="zh-CN" altLang="zh-CN" smtClean="0">
                <a:sym typeface="Calibri" panose="020F0502020204030204" pitchFamily="34" charset="0"/>
              </a:rPr>
              <a:t>第三级</a:t>
            </a:r>
          </a:p>
          <a:p>
            <a:pPr lvl="3"/>
            <a:r>
              <a:rPr lang="zh-CN" altLang="zh-CN" smtClean="0">
                <a:sym typeface="Calibri" panose="020F0502020204030204" pitchFamily="34" charset="0"/>
              </a:rPr>
              <a:t>第四级</a:t>
            </a:r>
          </a:p>
          <a:p>
            <a:pPr lvl="4"/>
            <a:r>
              <a:rPr lang="zh-CN" alt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C852982D-5208-405E-ACFE-BC236E479985}" type="datetime1">
              <a:rPr lang="zh-CN" altLang="en-US"/>
              <a:pPr>
                <a:defRPr/>
              </a:pPr>
              <a:t>2017/7/28 Friday</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D21AB92C-91B3-4054-97AD-9A7CBF543680}"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sym typeface="Calibri" panose="020F0502020204030204" pitchFamily="34" charset="0"/>
              </a:rPr>
              <a:t>单击此处编辑母版标题样式</a:t>
            </a:r>
          </a:p>
        </p:txBody>
      </p:sp>
      <p:sp>
        <p:nvSpPr>
          <p:cNvPr id="2051" name="文本占位符 2"/>
          <p:cNvSpPr>
            <a:spLocks noGrp="1" noChangeArrowheads="1"/>
          </p:cNvSpPr>
          <p:nvPr>
            <p:ph type="body" idx="4294967295"/>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sym typeface="Calibri" panose="020F0502020204030204" pitchFamily="34" charset="0"/>
              </a:rPr>
              <a:t>单击此处编辑母版文本样式</a:t>
            </a:r>
          </a:p>
          <a:p>
            <a:pPr lvl="1"/>
            <a:r>
              <a:rPr lang="zh-CN" altLang="en-US" smtClean="0">
                <a:sym typeface="Calibri" panose="020F0502020204030204" pitchFamily="34" charset="0"/>
              </a:rPr>
              <a:t>第二级</a:t>
            </a:r>
          </a:p>
          <a:p>
            <a:pPr lvl="2"/>
            <a:r>
              <a:rPr lang="zh-CN" altLang="en-US" smtClean="0">
                <a:sym typeface="Calibri" panose="020F0502020204030204" pitchFamily="34" charset="0"/>
              </a:rPr>
              <a:t>第三级</a:t>
            </a:r>
          </a:p>
          <a:p>
            <a:pPr lvl="3"/>
            <a:r>
              <a:rPr lang="zh-CN" altLang="en-US" smtClean="0">
                <a:sym typeface="Calibri" panose="020F0502020204030204" pitchFamily="34" charset="0"/>
              </a:rPr>
              <a:t>第四级</a:t>
            </a:r>
          </a:p>
          <a:p>
            <a:pPr lvl="4"/>
            <a:r>
              <a:rPr lang="zh-CN" altLang="en-US"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sz="1200">
                <a:solidFill>
                  <a:srgbClr val="898989"/>
                </a:solidFill>
                <a:latin typeface="+mn-lt"/>
                <a:cs typeface="Calibri" pitchFamily="34" charset="0"/>
                <a:sym typeface="Calibri" pitchFamily="34" charset="0"/>
              </a:defRPr>
            </a:lvl1pPr>
          </a:lstStyle>
          <a:p>
            <a:pPr>
              <a:defRPr/>
            </a:pPr>
            <a:fld id="{CEDE6FE1-14FA-46BA-A3B5-DBCC3AB5622B}" type="datetime1">
              <a:rPr lang="zh-CN" altLang="en-US"/>
              <a:pPr>
                <a:defRPr/>
              </a:pPr>
              <a:t>2017/7/28 Friday</a:t>
            </a:fld>
            <a:endParaRPr lang="zh-CN" altLang="en-US" sz="1800">
              <a:solidFill>
                <a:schemeClr val="tx1"/>
              </a:solidFill>
              <a:latin typeface="Arial" pitchFamily="34" charset="0"/>
              <a:cs typeface="+mn-cs"/>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defRPr sz="1200">
                <a:solidFill>
                  <a:srgbClr val="898989"/>
                </a:solidFill>
                <a:latin typeface="+mn-lt"/>
                <a:cs typeface="Calibri" pitchFamily="34" charset="0"/>
                <a:sym typeface="Calibri"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noProof="1">
                <a:solidFill>
                  <a:srgbClr val="898989"/>
                </a:solidFill>
                <a:ea typeface="Calibri" pitchFamily="34" charset="0"/>
                <a:cs typeface="+mn-ea"/>
                <a:sym typeface="Calibri" pitchFamily="34" charset="0"/>
              </a:defRPr>
            </a:lvl1pPr>
          </a:lstStyle>
          <a:p>
            <a:pPr>
              <a:defRPr/>
            </a:pPr>
            <a:fld id="{416C90E0-8014-4514-88B3-CBCBA00B5861}" type="slidenum">
              <a:rPr lang="zh-CN" altLang="en-US"/>
              <a:pPr>
                <a:defRPr/>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hf sldNum="0" hdr="0" ftr="0"/>
  <p:txStyles>
    <p:titleStyle>
      <a:lvl1pPr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2pPr>
      <a:lvl3pPr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3pPr>
      <a:lvl4pPr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4pPr>
      <a:lvl5pPr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文本框 13"/>
          <p:cNvSpPr>
            <a:spLocks noChangeArrowheads="1"/>
          </p:cNvSpPr>
          <p:nvPr/>
        </p:nvSpPr>
        <p:spPr bwMode="auto">
          <a:xfrm>
            <a:off x="1540046" y="1644522"/>
            <a:ext cx="91425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4800" b="1" dirty="0" err="1" smtClean="0">
                <a:latin typeface="微软雅黑" panose="020B0503020204020204" pitchFamily="34" charset="-122"/>
                <a:ea typeface="微软雅黑" panose="020B0503020204020204" pitchFamily="34" charset="-122"/>
                <a:sym typeface="微软雅黑" panose="020B0503020204020204" pitchFamily="34" charset="-122"/>
              </a:rPr>
              <a:t>JobBridge</a:t>
            </a:r>
            <a:r>
              <a:rPr lang="en-US" altLang="zh-CN" sz="48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4800" b="1" dirty="0" smtClean="0">
                <a:latin typeface="微软雅黑" panose="020B0503020204020204" pitchFamily="34" charset="-122"/>
                <a:ea typeface="微软雅黑" panose="020B0503020204020204" pitchFamily="34" charset="-122"/>
                <a:sym typeface="微软雅黑" panose="020B0503020204020204" pitchFamily="34" charset="-122"/>
              </a:rPr>
              <a:t>大学生求职服务</a:t>
            </a:r>
            <a:r>
              <a:rPr lang="zh-CN" altLang="en-US" sz="4800" b="1" dirty="0">
                <a:latin typeface="微软雅黑" panose="020B0503020204020204" pitchFamily="34" charset="-122"/>
                <a:ea typeface="微软雅黑" panose="020B0503020204020204" pitchFamily="34" charset="-122"/>
                <a:sym typeface="微软雅黑" panose="020B0503020204020204" pitchFamily="34" charset="-122"/>
              </a:rPr>
              <a:t>平台</a:t>
            </a:r>
          </a:p>
        </p:txBody>
      </p:sp>
      <p:sp>
        <p:nvSpPr>
          <p:cNvPr id="6" name="文本框 14"/>
          <p:cNvSpPr>
            <a:spLocks noChangeArrowheads="1"/>
          </p:cNvSpPr>
          <p:nvPr/>
        </p:nvSpPr>
        <p:spPr bwMode="auto">
          <a:xfrm>
            <a:off x="5680075" y="3375025"/>
            <a:ext cx="51673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团队名称： 出任</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CEO</a:t>
            </a:r>
          </a:p>
          <a:p>
            <a:pPr eaLnBrk="1" hangingPunct="1">
              <a:spcBef>
                <a:spcPct val="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项目经理：</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黄振洋</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沈云柯</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何正晗</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spcBef>
                <a:spcPct val="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                  廖文斌</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utoUpdateAnimBg="0"/>
      <p:bldP spid="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6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24" name="文本框 13"/>
          <p:cNvSpPr>
            <a:spLocks noChangeArrowheads="1"/>
          </p:cNvSpPr>
          <p:nvPr/>
        </p:nvSpPr>
        <p:spPr bwMode="auto">
          <a:xfrm>
            <a:off x="130175" y="2713038"/>
            <a:ext cx="12192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6000" b="1">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THANKS</a:t>
            </a:r>
            <a:endParaRPr lang="zh-CN" altLang="en-US" sz="6000" b="1">
              <a:solidFill>
                <a:srgbClr val="87BB3B"/>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24"/>
                                        </p:tgtEl>
                                        <p:attrNameLst>
                                          <p:attrName>style.visibility</p:attrName>
                                        </p:attrNameLst>
                                      </p:cBhvr>
                                      <p:to>
                                        <p:strVal val="visible"/>
                                      </p:to>
                                    </p:set>
                                    <p:animEffect>
                                      <p:cBhvr>
                                        <p:cTn id="7" dur="1000"/>
                                        <p:tgtEl>
                                          <p:spTgt spid="30724"/>
                                        </p:tgtEl>
                                      </p:cBhvr>
                                    </p:animEffect>
                                    <p:anim calcmode="lin" valueType="num">
                                      <p:cBhvr>
                                        <p:cTn id="8" dur="1000" fill="hold"/>
                                        <p:tgtEl>
                                          <p:spTgt spid="30724"/>
                                        </p:tgtEl>
                                        <p:attrNameLst>
                                          <p:attrName>ppt_x</p:attrName>
                                        </p:attrNameLst>
                                      </p:cBhvr>
                                      <p:tavLst>
                                        <p:tav tm="0">
                                          <p:val>
                                            <p:strVal val="#ppt_x"/>
                                          </p:val>
                                        </p:tav>
                                        <p:tav tm="100000">
                                          <p:val>
                                            <p:strVal val="#ppt_x"/>
                                          </p:val>
                                        </p:tav>
                                      </p:tavLst>
                                    </p:anim>
                                    <p:anim calcmode="lin" valueType="num">
                                      <p:cBhvr>
                                        <p:cTn id="9" dur="1000" fill="hold"/>
                                        <p:tgtEl>
                                          <p:spTgt spid="307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0"/>
          </p:nvPr>
        </p:nvSpPr>
        <p:spPr/>
        <p:txBody>
          <a:bodyPr/>
          <a:lstStyle/>
          <a:p>
            <a:pPr>
              <a:defRPr/>
            </a:pPr>
            <a:fld id="{0D28F48D-EE20-40D4-924F-D8CD579111FB}" type="datetime1">
              <a:rPr lang="zh-CN" altLang="en-US" smtClean="0"/>
              <a:pPr>
                <a:defRPr/>
              </a:pPr>
              <a:t>2017/7/28 Friday</a:t>
            </a:fld>
            <a:endParaRPr lang="zh-CN" altLang="en-US" sz="1800">
              <a:solidFill>
                <a:schemeClr val="tx1"/>
              </a:solidFill>
            </a:endParaRPr>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7" y="0"/>
            <a:ext cx="12192000" cy="6540500"/>
          </a:xfrm>
          <a:prstGeom prst="rect">
            <a:avLst/>
          </a:prstGeom>
        </p:spPr>
      </p:pic>
    </p:spTree>
    <p:extLst>
      <p:ext uri="{BB962C8B-B14F-4D97-AF65-F5344CB8AC3E}">
        <p14:creationId xmlns:p14="http://schemas.microsoft.com/office/powerpoint/2010/main" val="904274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8" name="等腰三角形 40"/>
          <p:cNvSpPr>
            <a:spLocks noChangeArrowheads="1"/>
          </p:cNvSpPr>
          <p:nvPr/>
        </p:nvSpPr>
        <p:spPr bwMode="auto">
          <a:xfrm rot="-2900030">
            <a:off x="4097337" y="1225551"/>
            <a:ext cx="765175" cy="914400"/>
          </a:xfrm>
          <a:prstGeom prst="triangle">
            <a:avLst>
              <a:gd name="adj" fmla="val 50000"/>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459" name="等腰三角形 41"/>
          <p:cNvSpPr>
            <a:spLocks noChangeArrowheads="1"/>
          </p:cNvSpPr>
          <p:nvPr/>
        </p:nvSpPr>
        <p:spPr bwMode="auto">
          <a:xfrm rot="-8120658">
            <a:off x="3989388" y="3949700"/>
            <a:ext cx="765175" cy="1019175"/>
          </a:xfrm>
          <a:prstGeom prst="triangle">
            <a:avLst>
              <a:gd name="adj" fmla="val 50000"/>
            </a:avLst>
          </a:prstGeom>
          <a:solidFill>
            <a:srgbClr val="A5A5A5"/>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460" name="等腰三角形 42"/>
          <p:cNvSpPr>
            <a:spLocks noChangeArrowheads="1"/>
          </p:cNvSpPr>
          <p:nvPr/>
        </p:nvSpPr>
        <p:spPr bwMode="auto">
          <a:xfrm rot="3026884">
            <a:off x="7485062" y="1290638"/>
            <a:ext cx="765175" cy="914400"/>
          </a:xfrm>
          <a:prstGeom prst="triangle">
            <a:avLst>
              <a:gd name="adj" fmla="val 50000"/>
            </a:avLst>
          </a:prstGeom>
          <a:solidFill>
            <a:srgbClr val="5B9BD5"/>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461" name="等腰三角形 43"/>
          <p:cNvSpPr>
            <a:spLocks noChangeArrowheads="1"/>
          </p:cNvSpPr>
          <p:nvPr/>
        </p:nvSpPr>
        <p:spPr bwMode="auto">
          <a:xfrm rot="7952747">
            <a:off x="7648575" y="4043363"/>
            <a:ext cx="765175" cy="914400"/>
          </a:xfrm>
          <a:prstGeom prst="triangle">
            <a:avLst>
              <a:gd name="adj" fmla="val 50000"/>
            </a:avLst>
          </a:prstGeom>
          <a:solidFill>
            <a:srgbClr val="ED7D3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462" name="文本框 57"/>
          <p:cNvSpPr>
            <a:spLocks noChangeArrowheads="1"/>
          </p:cNvSpPr>
          <p:nvPr/>
        </p:nvSpPr>
        <p:spPr bwMode="auto">
          <a:xfrm>
            <a:off x="1616075" y="839788"/>
            <a:ext cx="2692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600" b="1" dirty="0">
                <a:solidFill>
                  <a:srgbClr val="7F7F7F"/>
                </a:solidFill>
                <a:cs typeface="Calibri" panose="020F0502020204030204" pitchFamily="34" charset="0"/>
              </a:rPr>
              <a:t>黄振洋</a:t>
            </a:r>
            <a:endParaRPr lang="zh-CN" altLang="en-US" sz="3600" b="1" dirty="0">
              <a:solidFill>
                <a:srgbClr val="7F7F7F"/>
              </a:solidFill>
              <a:sym typeface="宋体" panose="02010600030101010101" pitchFamily="2" charset="-122"/>
            </a:endParaRPr>
          </a:p>
        </p:txBody>
      </p:sp>
      <p:sp>
        <p:nvSpPr>
          <p:cNvPr id="19463" name="文本框 59"/>
          <p:cNvSpPr>
            <a:spLocks noChangeArrowheads="1"/>
          </p:cNvSpPr>
          <p:nvPr/>
        </p:nvSpPr>
        <p:spPr bwMode="auto">
          <a:xfrm>
            <a:off x="1535113" y="3630613"/>
            <a:ext cx="269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600" b="1">
                <a:solidFill>
                  <a:srgbClr val="7F7F7F"/>
                </a:solidFill>
                <a:cs typeface="Calibri" panose="020F0502020204030204" pitchFamily="34" charset="0"/>
              </a:rPr>
              <a:t>何正晗</a:t>
            </a:r>
            <a:endParaRPr lang="zh-CN" altLang="en-US" sz="3600" b="1">
              <a:solidFill>
                <a:srgbClr val="7F7F7F"/>
              </a:solidFill>
              <a:sym typeface="宋体" panose="02010600030101010101" pitchFamily="2" charset="-122"/>
            </a:endParaRPr>
          </a:p>
        </p:txBody>
      </p:sp>
      <p:sp>
        <p:nvSpPr>
          <p:cNvPr id="19464" name="文本框 61"/>
          <p:cNvSpPr>
            <a:spLocks noChangeArrowheads="1"/>
          </p:cNvSpPr>
          <p:nvPr/>
        </p:nvSpPr>
        <p:spPr bwMode="auto">
          <a:xfrm>
            <a:off x="8510588" y="750888"/>
            <a:ext cx="24590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600" b="1">
                <a:solidFill>
                  <a:srgbClr val="7F7F7F"/>
                </a:solidFill>
                <a:cs typeface="Calibri" panose="020F0502020204030204" pitchFamily="34" charset="0"/>
              </a:rPr>
              <a:t>沈云柯</a:t>
            </a:r>
            <a:endParaRPr lang="zh-CN" altLang="en-US" sz="3600" b="1">
              <a:solidFill>
                <a:srgbClr val="7F7F7F"/>
              </a:solidFill>
              <a:sym typeface="宋体" panose="02010600030101010101" pitchFamily="2" charset="-122"/>
            </a:endParaRPr>
          </a:p>
        </p:txBody>
      </p:sp>
      <p:sp>
        <p:nvSpPr>
          <p:cNvPr id="19465" name="文本框 63"/>
          <p:cNvSpPr>
            <a:spLocks noChangeArrowheads="1"/>
          </p:cNvSpPr>
          <p:nvPr/>
        </p:nvSpPr>
        <p:spPr bwMode="auto">
          <a:xfrm>
            <a:off x="8510588" y="3595688"/>
            <a:ext cx="3238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600" b="1">
                <a:solidFill>
                  <a:srgbClr val="7F7F7F"/>
                </a:solidFill>
                <a:sym typeface="宋体" panose="02010600030101010101" pitchFamily="2" charset="-122"/>
              </a:rPr>
              <a:t>廖文斌</a:t>
            </a:r>
          </a:p>
        </p:txBody>
      </p:sp>
      <p:sp>
        <p:nvSpPr>
          <p:cNvPr id="19466" name="文本框 64"/>
          <p:cNvSpPr>
            <a:spLocks noChangeArrowheads="1"/>
          </p:cNvSpPr>
          <p:nvPr/>
        </p:nvSpPr>
        <p:spPr bwMode="auto">
          <a:xfrm>
            <a:off x="4402138" y="2643188"/>
            <a:ext cx="33226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6000" b="1">
                <a:solidFill>
                  <a:srgbClr val="7F7F7F"/>
                </a:solidFill>
                <a:cs typeface="Calibri" panose="020F0502020204030204" pitchFamily="34" charset="0"/>
              </a:rPr>
              <a:t>小组成员</a:t>
            </a:r>
            <a:r>
              <a:rPr lang="en-US" altLang="zh-CN" sz="6000" b="1">
                <a:solidFill>
                  <a:srgbClr val="7F7F7F"/>
                </a:solidFill>
                <a:cs typeface="Calibri" panose="020F0502020204030204" pitchFamily="34" charset="0"/>
              </a:rPr>
              <a:t> </a:t>
            </a:r>
            <a:endParaRPr lang="zh-CN" altLang="en-US" sz="6000" b="1">
              <a:solidFill>
                <a:srgbClr val="7F7F7F"/>
              </a:solidFill>
              <a:sym typeface="宋体" panose="02010600030101010101" pitchFamily="2" charset="-122"/>
            </a:endParaRPr>
          </a:p>
        </p:txBody>
      </p:sp>
      <p:grpSp>
        <p:nvGrpSpPr>
          <p:cNvPr id="19467" name="Group 4"/>
          <p:cNvGrpSpPr>
            <a:grpSpLocks/>
          </p:cNvGrpSpPr>
          <p:nvPr/>
        </p:nvGrpSpPr>
        <p:grpSpPr bwMode="auto">
          <a:xfrm>
            <a:off x="11244263" y="4189413"/>
            <a:ext cx="749300" cy="1754187"/>
            <a:chOff x="0" y="0"/>
            <a:chExt cx="503" cy="1178"/>
          </a:xfrm>
        </p:grpSpPr>
        <p:sp>
          <p:nvSpPr>
            <p:cNvPr id="19481" name="Freeform 5"/>
            <p:cNvSpPr>
              <a:spLocks noChangeArrowheads="1"/>
            </p:cNvSpPr>
            <p:nvPr/>
          </p:nvSpPr>
          <p:spPr bwMode="auto">
            <a:xfrm>
              <a:off x="0" y="206"/>
              <a:ext cx="503" cy="972"/>
            </a:xfrm>
            <a:custGeom>
              <a:avLst/>
              <a:gdLst>
                <a:gd name="T0" fmla="*/ 1151654 w 35"/>
                <a:gd name="T1" fmla="*/ 0 h 71"/>
                <a:gd name="T2" fmla="*/ 382927 w 35"/>
                <a:gd name="T3" fmla="*/ 0 h 71"/>
                <a:gd name="T4" fmla="*/ 0 w 35"/>
                <a:gd name="T5" fmla="*/ 246272 h 71"/>
                <a:gd name="T6" fmla="*/ 0 w 35"/>
                <a:gd name="T7" fmla="*/ 246272 h 71"/>
                <a:gd name="T8" fmla="*/ 0 w 35"/>
                <a:gd name="T9" fmla="*/ 282250 h 71"/>
                <a:gd name="T10" fmla="*/ 0 w 35"/>
                <a:gd name="T11" fmla="*/ 1123769 h 71"/>
                <a:gd name="T12" fmla="*/ 127647 w 35"/>
                <a:gd name="T13" fmla="*/ 1229101 h 71"/>
                <a:gd name="T14" fmla="*/ 255280 w 35"/>
                <a:gd name="T15" fmla="*/ 1123769 h 71"/>
                <a:gd name="T16" fmla="*/ 255280 w 35"/>
                <a:gd name="T17" fmla="*/ 387404 h 71"/>
                <a:gd name="T18" fmla="*/ 341408 w 35"/>
                <a:gd name="T19" fmla="*/ 387404 h 71"/>
                <a:gd name="T20" fmla="*/ 341408 w 35"/>
                <a:gd name="T21" fmla="*/ 1087969 h 71"/>
                <a:gd name="T22" fmla="*/ 382927 w 35"/>
                <a:gd name="T23" fmla="*/ 1123769 h 71"/>
                <a:gd name="T24" fmla="*/ 382927 w 35"/>
                <a:gd name="T25" fmla="*/ 2352870 h 71"/>
                <a:gd name="T26" fmla="*/ 554967 w 35"/>
                <a:gd name="T27" fmla="*/ 2494001 h 71"/>
                <a:gd name="T28" fmla="*/ 724334 w 35"/>
                <a:gd name="T29" fmla="*/ 2352870 h 71"/>
                <a:gd name="T30" fmla="*/ 724334 w 35"/>
                <a:gd name="T31" fmla="*/ 1264901 h 71"/>
                <a:gd name="T32" fmla="*/ 810247 w 35"/>
                <a:gd name="T33" fmla="*/ 1264901 h 71"/>
                <a:gd name="T34" fmla="*/ 810247 w 35"/>
                <a:gd name="T35" fmla="*/ 2352870 h 71"/>
                <a:gd name="T36" fmla="*/ 982503 w 35"/>
                <a:gd name="T37" fmla="*/ 2494001 h 71"/>
                <a:gd name="T38" fmla="*/ 1151654 w 35"/>
                <a:gd name="T39" fmla="*/ 2352870 h 71"/>
                <a:gd name="T40" fmla="*/ 1151654 w 35"/>
                <a:gd name="T41" fmla="*/ 1087969 h 71"/>
                <a:gd name="T42" fmla="*/ 1151654 w 35"/>
                <a:gd name="T43" fmla="*/ 1087969 h 71"/>
                <a:gd name="T44" fmla="*/ 1151654 w 35"/>
                <a:gd name="T45" fmla="*/ 387404 h 71"/>
                <a:gd name="T46" fmla="*/ 1237782 w 35"/>
                <a:gd name="T47" fmla="*/ 387404 h 71"/>
                <a:gd name="T48" fmla="*/ 1237782 w 35"/>
                <a:gd name="T49" fmla="*/ 1123769 h 71"/>
                <a:gd name="T50" fmla="*/ 1365429 w 35"/>
                <a:gd name="T51" fmla="*/ 1229101 h 71"/>
                <a:gd name="T52" fmla="*/ 1493062 w 35"/>
                <a:gd name="T53" fmla="*/ 1123769 h 71"/>
                <a:gd name="T54" fmla="*/ 1493062 w 35"/>
                <a:gd name="T55" fmla="*/ 282250 h 71"/>
                <a:gd name="T56" fmla="*/ 1493062 w 35"/>
                <a:gd name="T57" fmla="*/ 246272 h 71"/>
                <a:gd name="T58" fmla="*/ 1493062 w 35"/>
                <a:gd name="T59" fmla="*/ 246272 h 71"/>
                <a:gd name="T60" fmla="*/ 1151654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82" name="Oval 6"/>
            <p:cNvSpPr>
              <a:spLocks noChangeArrowheads="1"/>
            </p:cNvSpPr>
            <p:nvPr/>
          </p:nvSpPr>
          <p:spPr bwMode="auto">
            <a:xfrm>
              <a:off x="158" y="0"/>
              <a:ext cx="187" cy="192"/>
            </a:xfrm>
            <a:prstGeom prst="ellipse">
              <a:avLst/>
            </a:prstGeom>
            <a:solidFill>
              <a:srgbClr val="ED7D3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pSp>
      <p:grpSp>
        <p:nvGrpSpPr>
          <p:cNvPr id="19468" name="Group 4"/>
          <p:cNvGrpSpPr>
            <a:grpSpLocks/>
          </p:cNvGrpSpPr>
          <p:nvPr/>
        </p:nvGrpSpPr>
        <p:grpSpPr bwMode="auto">
          <a:xfrm>
            <a:off x="11234738" y="608013"/>
            <a:ext cx="749300" cy="1754187"/>
            <a:chOff x="0" y="0"/>
            <a:chExt cx="503" cy="1178"/>
          </a:xfrm>
        </p:grpSpPr>
        <p:sp>
          <p:nvSpPr>
            <p:cNvPr id="19479" name="Freeform 5"/>
            <p:cNvSpPr>
              <a:spLocks noChangeArrowheads="1"/>
            </p:cNvSpPr>
            <p:nvPr/>
          </p:nvSpPr>
          <p:spPr bwMode="auto">
            <a:xfrm>
              <a:off x="0" y="206"/>
              <a:ext cx="503" cy="972"/>
            </a:xfrm>
            <a:custGeom>
              <a:avLst/>
              <a:gdLst>
                <a:gd name="T0" fmla="*/ 1151654 w 35"/>
                <a:gd name="T1" fmla="*/ 0 h 71"/>
                <a:gd name="T2" fmla="*/ 382927 w 35"/>
                <a:gd name="T3" fmla="*/ 0 h 71"/>
                <a:gd name="T4" fmla="*/ 0 w 35"/>
                <a:gd name="T5" fmla="*/ 246272 h 71"/>
                <a:gd name="T6" fmla="*/ 0 w 35"/>
                <a:gd name="T7" fmla="*/ 246272 h 71"/>
                <a:gd name="T8" fmla="*/ 0 w 35"/>
                <a:gd name="T9" fmla="*/ 282250 h 71"/>
                <a:gd name="T10" fmla="*/ 0 w 35"/>
                <a:gd name="T11" fmla="*/ 1123769 h 71"/>
                <a:gd name="T12" fmla="*/ 127647 w 35"/>
                <a:gd name="T13" fmla="*/ 1229101 h 71"/>
                <a:gd name="T14" fmla="*/ 255280 w 35"/>
                <a:gd name="T15" fmla="*/ 1123769 h 71"/>
                <a:gd name="T16" fmla="*/ 255280 w 35"/>
                <a:gd name="T17" fmla="*/ 387404 h 71"/>
                <a:gd name="T18" fmla="*/ 341408 w 35"/>
                <a:gd name="T19" fmla="*/ 387404 h 71"/>
                <a:gd name="T20" fmla="*/ 341408 w 35"/>
                <a:gd name="T21" fmla="*/ 1087969 h 71"/>
                <a:gd name="T22" fmla="*/ 382927 w 35"/>
                <a:gd name="T23" fmla="*/ 1123769 h 71"/>
                <a:gd name="T24" fmla="*/ 382927 w 35"/>
                <a:gd name="T25" fmla="*/ 2352870 h 71"/>
                <a:gd name="T26" fmla="*/ 554967 w 35"/>
                <a:gd name="T27" fmla="*/ 2494001 h 71"/>
                <a:gd name="T28" fmla="*/ 724334 w 35"/>
                <a:gd name="T29" fmla="*/ 2352870 h 71"/>
                <a:gd name="T30" fmla="*/ 724334 w 35"/>
                <a:gd name="T31" fmla="*/ 1264901 h 71"/>
                <a:gd name="T32" fmla="*/ 810247 w 35"/>
                <a:gd name="T33" fmla="*/ 1264901 h 71"/>
                <a:gd name="T34" fmla="*/ 810247 w 35"/>
                <a:gd name="T35" fmla="*/ 2352870 h 71"/>
                <a:gd name="T36" fmla="*/ 982503 w 35"/>
                <a:gd name="T37" fmla="*/ 2494001 h 71"/>
                <a:gd name="T38" fmla="*/ 1151654 w 35"/>
                <a:gd name="T39" fmla="*/ 2352870 h 71"/>
                <a:gd name="T40" fmla="*/ 1151654 w 35"/>
                <a:gd name="T41" fmla="*/ 1087969 h 71"/>
                <a:gd name="T42" fmla="*/ 1151654 w 35"/>
                <a:gd name="T43" fmla="*/ 1087969 h 71"/>
                <a:gd name="T44" fmla="*/ 1151654 w 35"/>
                <a:gd name="T45" fmla="*/ 387404 h 71"/>
                <a:gd name="T46" fmla="*/ 1237782 w 35"/>
                <a:gd name="T47" fmla="*/ 387404 h 71"/>
                <a:gd name="T48" fmla="*/ 1237782 w 35"/>
                <a:gd name="T49" fmla="*/ 1123769 h 71"/>
                <a:gd name="T50" fmla="*/ 1365429 w 35"/>
                <a:gd name="T51" fmla="*/ 1229101 h 71"/>
                <a:gd name="T52" fmla="*/ 1493062 w 35"/>
                <a:gd name="T53" fmla="*/ 1123769 h 71"/>
                <a:gd name="T54" fmla="*/ 1493062 w 35"/>
                <a:gd name="T55" fmla="*/ 282250 h 71"/>
                <a:gd name="T56" fmla="*/ 1493062 w 35"/>
                <a:gd name="T57" fmla="*/ 246272 h 71"/>
                <a:gd name="T58" fmla="*/ 1493062 w 35"/>
                <a:gd name="T59" fmla="*/ 246272 h 71"/>
                <a:gd name="T60" fmla="*/ 1151654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5B9BD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80" name="Oval 6"/>
            <p:cNvSpPr>
              <a:spLocks noChangeArrowheads="1"/>
            </p:cNvSpPr>
            <p:nvPr/>
          </p:nvSpPr>
          <p:spPr bwMode="auto">
            <a:xfrm>
              <a:off x="158" y="0"/>
              <a:ext cx="187" cy="192"/>
            </a:xfrm>
            <a:prstGeom prst="ellipse">
              <a:avLst/>
            </a:prstGeom>
            <a:solidFill>
              <a:srgbClr val="5B9BD5"/>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pSp>
      <p:grpSp>
        <p:nvGrpSpPr>
          <p:cNvPr id="19469" name="Group 4"/>
          <p:cNvGrpSpPr>
            <a:grpSpLocks/>
          </p:cNvGrpSpPr>
          <p:nvPr/>
        </p:nvGrpSpPr>
        <p:grpSpPr bwMode="auto">
          <a:xfrm>
            <a:off x="493713" y="581025"/>
            <a:ext cx="749300" cy="1754188"/>
            <a:chOff x="0" y="0"/>
            <a:chExt cx="503" cy="1178"/>
          </a:xfrm>
        </p:grpSpPr>
        <p:sp>
          <p:nvSpPr>
            <p:cNvPr id="19477" name="Freeform 5"/>
            <p:cNvSpPr>
              <a:spLocks noChangeArrowheads="1"/>
            </p:cNvSpPr>
            <p:nvPr/>
          </p:nvSpPr>
          <p:spPr bwMode="auto">
            <a:xfrm>
              <a:off x="0" y="206"/>
              <a:ext cx="503" cy="972"/>
            </a:xfrm>
            <a:custGeom>
              <a:avLst/>
              <a:gdLst>
                <a:gd name="T0" fmla="*/ 1151654 w 35"/>
                <a:gd name="T1" fmla="*/ 0 h 71"/>
                <a:gd name="T2" fmla="*/ 382927 w 35"/>
                <a:gd name="T3" fmla="*/ 0 h 71"/>
                <a:gd name="T4" fmla="*/ 0 w 35"/>
                <a:gd name="T5" fmla="*/ 246272 h 71"/>
                <a:gd name="T6" fmla="*/ 0 w 35"/>
                <a:gd name="T7" fmla="*/ 246272 h 71"/>
                <a:gd name="T8" fmla="*/ 0 w 35"/>
                <a:gd name="T9" fmla="*/ 282250 h 71"/>
                <a:gd name="T10" fmla="*/ 0 w 35"/>
                <a:gd name="T11" fmla="*/ 1123769 h 71"/>
                <a:gd name="T12" fmla="*/ 127647 w 35"/>
                <a:gd name="T13" fmla="*/ 1229101 h 71"/>
                <a:gd name="T14" fmla="*/ 255280 w 35"/>
                <a:gd name="T15" fmla="*/ 1123769 h 71"/>
                <a:gd name="T16" fmla="*/ 255280 w 35"/>
                <a:gd name="T17" fmla="*/ 387404 h 71"/>
                <a:gd name="T18" fmla="*/ 341408 w 35"/>
                <a:gd name="T19" fmla="*/ 387404 h 71"/>
                <a:gd name="T20" fmla="*/ 341408 w 35"/>
                <a:gd name="T21" fmla="*/ 1087969 h 71"/>
                <a:gd name="T22" fmla="*/ 382927 w 35"/>
                <a:gd name="T23" fmla="*/ 1123769 h 71"/>
                <a:gd name="T24" fmla="*/ 382927 w 35"/>
                <a:gd name="T25" fmla="*/ 2352870 h 71"/>
                <a:gd name="T26" fmla="*/ 554967 w 35"/>
                <a:gd name="T27" fmla="*/ 2494001 h 71"/>
                <a:gd name="T28" fmla="*/ 724334 w 35"/>
                <a:gd name="T29" fmla="*/ 2352870 h 71"/>
                <a:gd name="T30" fmla="*/ 724334 w 35"/>
                <a:gd name="T31" fmla="*/ 1264901 h 71"/>
                <a:gd name="T32" fmla="*/ 810247 w 35"/>
                <a:gd name="T33" fmla="*/ 1264901 h 71"/>
                <a:gd name="T34" fmla="*/ 810247 w 35"/>
                <a:gd name="T35" fmla="*/ 2352870 h 71"/>
                <a:gd name="T36" fmla="*/ 982503 w 35"/>
                <a:gd name="T37" fmla="*/ 2494001 h 71"/>
                <a:gd name="T38" fmla="*/ 1151654 w 35"/>
                <a:gd name="T39" fmla="*/ 2352870 h 71"/>
                <a:gd name="T40" fmla="*/ 1151654 w 35"/>
                <a:gd name="T41" fmla="*/ 1087969 h 71"/>
                <a:gd name="T42" fmla="*/ 1151654 w 35"/>
                <a:gd name="T43" fmla="*/ 1087969 h 71"/>
                <a:gd name="T44" fmla="*/ 1151654 w 35"/>
                <a:gd name="T45" fmla="*/ 387404 h 71"/>
                <a:gd name="T46" fmla="*/ 1237782 w 35"/>
                <a:gd name="T47" fmla="*/ 387404 h 71"/>
                <a:gd name="T48" fmla="*/ 1237782 w 35"/>
                <a:gd name="T49" fmla="*/ 1123769 h 71"/>
                <a:gd name="T50" fmla="*/ 1365429 w 35"/>
                <a:gd name="T51" fmla="*/ 1229101 h 71"/>
                <a:gd name="T52" fmla="*/ 1493062 w 35"/>
                <a:gd name="T53" fmla="*/ 1123769 h 71"/>
                <a:gd name="T54" fmla="*/ 1493062 w 35"/>
                <a:gd name="T55" fmla="*/ 282250 h 71"/>
                <a:gd name="T56" fmla="*/ 1493062 w 35"/>
                <a:gd name="T57" fmla="*/ 246272 h 71"/>
                <a:gd name="T58" fmla="*/ 1493062 w 35"/>
                <a:gd name="T59" fmla="*/ 246272 h 71"/>
                <a:gd name="T60" fmla="*/ 1151654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FFC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78" name="Oval 6"/>
            <p:cNvSpPr>
              <a:spLocks noChangeArrowheads="1"/>
            </p:cNvSpPr>
            <p:nvPr/>
          </p:nvSpPr>
          <p:spPr bwMode="auto">
            <a:xfrm>
              <a:off x="158" y="0"/>
              <a:ext cx="187" cy="192"/>
            </a:xfrm>
            <a:prstGeom prst="ellipse">
              <a:avLst/>
            </a:prstGeom>
            <a:solidFill>
              <a:srgbClr val="FFC000"/>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pSp>
      <p:grpSp>
        <p:nvGrpSpPr>
          <p:cNvPr id="19470" name="Group 4"/>
          <p:cNvGrpSpPr>
            <a:grpSpLocks/>
          </p:cNvGrpSpPr>
          <p:nvPr/>
        </p:nvGrpSpPr>
        <p:grpSpPr bwMode="auto">
          <a:xfrm>
            <a:off x="493713" y="3714750"/>
            <a:ext cx="749300" cy="1754188"/>
            <a:chOff x="0" y="0"/>
            <a:chExt cx="503" cy="1178"/>
          </a:xfrm>
        </p:grpSpPr>
        <p:sp>
          <p:nvSpPr>
            <p:cNvPr id="19475" name="Freeform 5"/>
            <p:cNvSpPr>
              <a:spLocks noChangeArrowheads="1"/>
            </p:cNvSpPr>
            <p:nvPr/>
          </p:nvSpPr>
          <p:spPr bwMode="auto">
            <a:xfrm>
              <a:off x="0" y="206"/>
              <a:ext cx="503" cy="972"/>
            </a:xfrm>
            <a:custGeom>
              <a:avLst/>
              <a:gdLst>
                <a:gd name="T0" fmla="*/ 1151654 w 35"/>
                <a:gd name="T1" fmla="*/ 0 h 71"/>
                <a:gd name="T2" fmla="*/ 382927 w 35"/>
                <a:gd name="T3" fmla="*/ 0 h 71"/>
                <a:gd name="T4" fmla="*/ 0 w 35"/>
                <a:gd name="T5" fmla="*/ 246272 h 71"/>
                <a:gd name="T6" fmla="*/ 0 w 35"/>
                <a:gd name="T7" fmla="*/ 246272 h 71"/>
                <a:gd name="T8" fmla="*/ 0 w 35"/>
                <a:gd name="T9" fmla="*/ 282250 h 71"/>
                <a:gd name="T10" fmla="*/ 0 w 35"/>
                <a:gd name="T11" fmla="*/ 1123769 h 71"/>
                <a:gd name="T12" fmla="*/ 127647 w 35"/>
                <a:gd name="T13" fmla="*/ 1229101 h 71"/>
                <a:gd name="T14" fmla="*/ 255280 w 35"/>
                <a:gd name="T15" fmla="*/ 1123769 h 71"/>
                <a:gd name="T16" fmla="*/ 255280 w 35"/>
                <a:gd name="T17" fmla="*/ 387404 h 71"/>
                <a:gd name="T18" fmla="*/ 341408 w 35"/>
                <a:gd name="T19" fmla="*/ 387404 h 71"/>
                <a:gd name="T20" fmla="*/ 341408 w 35"/>
                <a:gd name="T21" fmla="*/ 1087969 h 71"/>
                <a:gd name="T22" fmla="*/ 382927 w 35"/>
                <a:gd name="T23" fmla="*/ 1123769 h 71"/>
                <a:gd name="T24" fmla="*/ 382927 w 35"/>
                <a:gd name="T25" fmla="*/ 2352870 h 71"/>
                <a:gd name="T26" fmla="*/ 554967 w 35"/>
                <a:gd name="T27" fmla="*/ 2494001 h 71"/>
                <a:gd name="T28" fmla="*/ 724334 w 35"/>
                <a:gd name="T29" fmla="*/ 2352870 h 71"/>
                <a:gd name="T30" fmla="*/ 724334 w 35"/>
                <a:gd name="T31" fmla="*/ 1264901 h 71"/>
                <a:gd name="T32" fmla="*/ 810247 w 35"/>
                <a:gd name="T33" fmla="*/ 1264901 h 71"/>
                <a:gd name="T34" fmla="*/ 810247 w 35"/>
                <a:gd name="T35" fmla="*/ 2352870 h 71"/>
                <a:gd name="T36" fmla="*/ 982503 w 35"/>
                <a:gd name="T37" fmla="*/ 2494001 h 71"/>
                <a:gd name="T38" fmla="*/ 1151654 w 35"/>
                <a:gd name="T39" fmla="*/ 2352870 h 71"/>
                <a:gd name="T40" fmla="*/ 1151654 w 35"/>
                <a:gd name="T41" fmla="*/ 1087969 h 71"/>
                <a:gd name="T42" fmla="*/ 1151654 w 35"/>
                <a:gd name="T43" fmla="*/ 1087969 h 71"/>
                <a:gd name="T44" fmla="*/ 1151654 w 35"/>
                <a:gd name="T45" fmla="*/ 387404 h 71"/>
                <a:gd name="T46" fmla="*/ 1237782 w 35"/>
                <a:gd name="T47" fmla="*/ 387404 h 71"/>
                <a:gd name="T48" fmla="*/ 1237782 w 35"/>
                <a:gd name="T49" fmla="*/ 1123769 h 71"/>
                <a:gd name="T50" fmla="*/ 1365429 w 35"/>
                <a:gd name="T51" fmla="*/ 1229101 h 71"/>
                <a:gd name="T52" fmla="*/ 1493062 w 35"/>
                <a:gd name="T53" fmla="*/ 1123769 h 71"/>
                <a:gd name="T54" fmla="*/ 1493062 w 35"/>
                <a:gd name="T55" fmla="*/ 282250 h 71"/>
                <a:gd name="T56" fmla="*/ 1493062 w 35"/>
                <a:gd name="T57" fmla="*/ 246272 h 71"/>
                <a:gd name="T58" fmla="*/ 1493062 w 35"/>
                <a:gd name="T59" fmla="*/ 246272 h 71"/>
                <a:gd name="T60" fmla="*/ 1151654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A5A5A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9476" name="Oval 6"/>
            <p:cNvSpPr>
              <a:spLocks noChangeArrowheads="1"/>
            </p:cNvSpPr>
            <p:nvPr/>
          </p:nvSpPr>
          <p:spPr bwMode="auto">
            <a:xfrm>
              <a:off x="158" y="0"/>
              <a:ext cx="187" cy="192"/>
            </a:xfrm>
            <a:prstGeom prst="ellipse">
              <a:avLst/>
            </a:prstGeom>
            <a:solidFill>
              <a:srgbClr val="A5A5A5"/>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pSp>
      <p:sp>
        <p:nvSpPr>
          <p:cNvPr id="19471" name="矩形 110"/>
          <p:cNvSpPr>
            <a:spLocks noChangeArrowheads="1"/>
          </p:cNvSpPr>
          <p:nvPr/>
        </p:nvSpPr>
        <p:spPr bwMode="auto">
          <a:xfrm>
            <a:off x="1616075" y="1611313"/>
            <a:ext cx="306546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rgbClr val="595959"/>
                </a:solidFill>
                <a:cs typeface="Calibri" panose="020F0502020204030204" pitchFamily="34" charset="0"/>
                <a:sym typeface="宋体" panose="02010600030101010101" pitchFamily="2" charset="-122"/>
              </a:rPr>
              <a:t>前端</a:t>
            </a:r>
            <a:r>
              <a:rPr lang="en-US" altLang="zh-CN" sz="2400" dirty="0">
                <a:solidFill>
                  <a:srgbClr val="595959"/>
                </a:solidFill>
                <a:cs typeface="Calibri" panose="020F0502020204030204" pitchFamily="34" charset="0"/>
                <a:sym typeface="宋体" panose="02010600030101010101" pitchFamily="2" charset="-122"/>
              </a:rPr>
              <a:t>UI</a:t>
            </a:r>
            <a:r>
              <a:rPr lang="zh-CN" altLang="en-US" sz="2400" dirty="0">
                <a:solidFill>
                  <a:srgbClr val="595959"/>
                </a:solidFill>
                <a:cs typeface="Calibri" panose="020F0502020204030204" pitchFamily="34" charset="0"/>
                <a:sym typeface="宋体" panose="02010600030101010101" pitchFamily="2" charset="-122"/>
              </a:rPr>
              <a:t>设计</a:t>
            </a:r>
            <a:endParaRPr lang="en-US" altLang="zh-CN" sz="2400" dirty="0">
              <a:solidFill>
                <a:srgbClr val="595959"/>
              </a:solidFill>
              <a:cs typeface="Calibri" panose="020F0502020204030204" pitchFamily="34" charset="0"/>
              <a:sym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2400" dirty="0">
                <a:solidFill>
                  <a:srgbClr val="595959"/>
                </a:solidFill>
                <a:cs typeface="Calibri" panose="020F0502020204030204" pitchFamily="34" charset="0"/>
                <a:sym typeface="宋体" panose="02010600030101010101" pitchFamily="2" charset="-122"/>
              </a:rPr>
              <a:t>主要负责学生简历、学生认证、企业招聘功能开发</a:t>
            </a:r>
            <a:endParaRPr lang="en-US" altLang="zh-CN" sz="2400" dirty="0">
              <a:solidFill>
                <a:srgbClr val="595959"/>
              </a:solidFill>
              <a:cs typeface="Calibri" panose="020F0502020204030204" pitchFamily="34" charset="0"/>
              <a:sym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2400" dirty="0">
                <a:solidFill>
                  <a:srgbClr val="595959"/>
                </a:solidFill>
                <a:cs typeface="Calibri" panose="020F0502020204030204" pitchFamily="34" charset="0"/>
                <a:sym typeface="宋体" panose="02010600030101010101" pitchFamily="2" charset="-122"/>
              </a:rPr>
              <a:t>以及前后端整合</a:t>
            </a:r>
            <a:endParaRPr lang="en-US" altLang="zh-CN" sz="2400" dirty="0">
              <a:solidFill>
                <a:srgbClr val="595959"/>
              </a:solidFill>
              <a:cs typeface="Calibri" panose="020F0502020204030204" pitchFamily="34" charset="0"/>
              <a:sym typeface="宋体" panose="02010600030101010101" pitchFamily="2" charset="-122"/>
            </a:endParaRPr>
          </a:p>
        </p:txBody>
      </p:sp>
      <p:sp>
        <p:nvSpPr>
          <p:cNvPr id="19472" name="矩形 110"/>
          <p:cNvSpPr>
            <a:spLocks noChangeArrowheads="1"/>
          </p:cNvSpPr>
          <p:nvPr/>
        </p:nvSpPr>
        <p:spPr bwMode="auto">
          <a:xfrm>
            <a:off x="8510588" y="1668463"/>
            <a:ext cx="30654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rgbClr val="595959"/>
                </a:solidFill>
                <a:cs typeface="Calibri" panose="020F0502020204030204" pitchFamily="34" charset="0"/>
                <a:sym typeface="宋体" panose="02010600030101010101" pitchFamily="2" charset="-122"/>
              </a:rPr>
              <a:t>后端数据库设计</a:t>
            </a:r>
            <a:endParaRPr lang="en-US" altLang="zh-CN" sz="2400">
              <a:solidFill>
                <a:srgbClr val="595959"/>
              </a:solidFill>
              <a:cs typeface="Calibri" panose="020F0502020204030204" pitchFamily="34" charset="0"/>
              <a:sym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2400">
                <a:solidFill>
                  <a:srgbClr val="595959"/>
                </a:solidFill>
                <a:cs typeface="Calibri" panose="020F0502020204030204" pitchFamily="34" charset="0"/>
                <a:sym typeface="宋体" panose="02010600030101010101" pitchFamily="2" charset="-122"/>
              </a:rPr>
              <a:t>主要负责主要页面的逻辑开发编写。</a:t>
            </a:r>
            <a:endParaRPr lang="en-US" altLang="zh-CN" sz="2400">
              <a:solidFill>
                <a:srgbClr val="595959"/>
              </a:solidFill>
              <a:cs typeface="Calibri" panose="020F0502020204030204" pitchFamily="34" charset="0"/>
              <a:sym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2400">
                <a:solidFill>
                  <a:srgbClr val="595959"/>
                </a:solidFill>
                <a:cs typeface="Calibri" panose="020F0502020204030204" pitchFamily="34" charset="0"/>
                <a:sym typeface="宋体" panose="02010600030101010101" pitchFamily="2" charset="-122"/>
              </a:rPr>
              <a:t>前后端整合</a:t>
            </a:r>
            <a:endParaRPr lang="en-US" altLang="zh-CN" sz="2400">
              <a:solidFill>
                <a:srgbClr val="595959"/>
              </a:solidFill>
              <a:cs typeface="Calibri" panose="020F0502020204030204" pitchFamily="34" charset="0"/>
              <a:sym typeface="宋体" panose="02010600030101010101" pitchFamily="2" charset="-122"/>
            </a:endParaRPr>
          </a:p>
        </p:txBody>
      </p:sp>
      <p:sp>
        <p:nvSpPr>
          <p:cNvPr id="19473" name="矩形 110"/>
          <p:cNvSpPr>
            <a:spLocks noChangeArrowheads="1"/>
          </p:cNvSpPr>
          <p:nvPr/>
        </p:nvSpPr>
        <p:spPr bwMode="auto">
          <a:xfrm>
            <a:off x="1457325" y="4398963"/>
            <a:ext cx="30654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rgbClr val="595959"/>
                </a:solidFill>
                <a:cs typeface="Calibri" panose="020F0502020204030204" pitchFamily="34" charset="0"/>
                <a:sym typeface="宋体" panose="02010600030101010101" pitchFamily="2" charset="-122"/>
              </a:rPr>
              <a:t>后端编写</a:t>
            </a:r>
            <a:r>
              <a:rPr lang="en-US" altLang="zh-CN" sz="2400">
                <a:solidFill>
                  <a:srgbClr val="595959"/>
                </a:solidFill>
                <a:cs typeface="Calibri" panose="020F0502020204030204" pitchFamily="34" charset="0"/>
                <a:sym typeface="宋体" panose="02010600030101010101" pitchFamily="2" charset="-122"/>
              </a:rPr>
              <a:t>Model</a:t>
            </a:r>
            <a:r>
              <a:rPr lang="zh-CN" altLang="en-US" sz="2400">
                <a:solidFill>
                  <a:srgbClr val="595959"/>
                </a:solidFill>
                <a:cs typeface="Calibri" panose="020F0502020204030204" pitchFamily="34" charset="0"/>
                <a:sym typeface="宋体" panose="02010600030101010101" pitchFamily="2" charset="-122"/>
              </a:rPr>
              <a:t>，数据库接口以及一部分特定页面逻辑的开发</a:t>
            </a:r>
            <a:endParaRPr lang="en-US" altLang="zh-CN" sz="2400">
              <a:solidFill>
                <a:srgbClr val="595959"/>
              </a:solidFill>
              <a:cs typeface="Calibri" panose="020F0502020204030204" pitchFamily="34" charset="0"/>
              <a:sym typeface="宋体" panose="02010600030101010101" pitchFamily="2" charset="-122"/>
            </a:endParaRPr>
          </a:p>
        </p:txBody>
      </p:sp>
      <p:sp>
        <p:nvSpPr>
          <p:cNvPr id="19474" name="矩形 110"/>
          <p:cNvSpPr>
            <a:spLocks noChangeArrowheads="1"/>
          </p:cNvSpPr>
          <p:nvPr/>
        </p:nvSpPr>
        <p:spPr bwMode="auto">
          <a:xfrm>
            <a:off x="8437563" y="4619625"/>
            <a:ext cx="30654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rgbClr val="595959"/>
                </a:solidFill>
                <a:cs typeface="Calibri" panose="020F0502020204030204" pitchFamily="34" charset="0"/>
                <a:sym typeface="宋体" panose="02010600030101010101" pitchFamily="2" charset="-122"/>
              </a:rPr>
              <a:t>前端</a:t>
            </a:r>
            <a:r>
              <a:rPr lang="en-US" altLang="zh-CN" sz="2400">
                <a:solidFill>
                  <a:srgbClr val="595959"/>
                </a:solidFill>
                <a:cs typeface="Calibri" panose="020F0502020204030204" pitchFamily="34" charset="0"/>
                <a:sym typeface="宋体" panose="02010600030101010101" pitchFamily="2" charset="-122"/>
              </a:rPr>
              <a:t>UI</a:t>
            </a:r>
            <a:r>
              <a:rPr lang="zh-CN" altLang="en-US" sz="2400">
                <a:solidFill>
                  <a:srgbClr val="595959"/>
                </a:solidFill>
                <a:cs typeface="Calibri" panose="020F0502020204030204" pitchFamily="34" charset="0"/>
                <a:sym typeface="宋体" panose="02010600030101010101" pitchFamily="2" charset="-122"/>
              </a:rPr>
              <a:t>设计</a:t>
            </a:r>
            <a:endParaRPr lang="en-US" altLang="zh-CN" sz="2400">
              <a:solidFill>
                <a:srgbClr val="595959"/>
              </a:solidFill>
              <a:cs typeface="Calibri" panose="020F0502020204030204" pitchFamily="34" charset="0"/>
              <a:sym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2400">
                <a:solidFill>
                  <a:srgbClr val="595959"/>
                </a:solidFill>
                <a:cs typeface="Calibri" panose="020F0502020204030204" pitchFamily="34" charset="0"/>
                <a:sym typeface="宋体" panose="02010600030101010101" pitchFamily="2" charset="-122"/>
              </a:rPr>
              <a:t>主要负责登陆注册、学生企业信息显示、学生企业后台功能开发</a:t>
            </a:r>
            <a:endParaRPr lang="en-US" altLang="zh-CN" sz="2400">
              <a:solidFill>
                <a:srgbClr val="595959"/>
              </a:solidFill>
              <a:cs typeface="Calibri" panose="020F0502020204030204" pitchFamily="34" charset="0"/>
              <a:sym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3"/>
          <p:cNvGrpSpPr>
            <a:grpSpLocks/>
          </p:cNvGrpSpPr>
          <p:nvPr/>
        </p:nvGrpSpPr>
        <p:grpSpPr bwMode="auto">
          <a:xfrm>
            <a:off x="2284413" y="2697163"/>
            <a:ext cx="3952875" cy="3694112"/>
            <a:chOff x="0" y="0"/>
            <a:chExt cx="2490" cy="2327"/>
          </a:xfrm>
        </p:grpSpPr>
        <p:sp>
          <p:nvSpPr>
            <p:cNvPr id="17419" name="Freeform 4"/>
            <p:cNvSpPr>
              <a:spLocks noChangeArrowheads="1"/>
            </p:cNvSpPr>
            <p:nvPr/>
          </p:nvSpPr>
          <p:spPr bwMode="auto">
            <a:xfrm>
              <a:off x="5" y="689"/>
              <a:ext cx="912" cy="1231"/>
            </a:xfrm>
            <a:custGeom>
              <a:avLst/>
              <a:gdLst>
                <a:gd name="T0" fmla="*/ 369 w 1233"/>
                <a:gd name="T1" fmla="*/ 82 h 1764"/>
                <a:gd name="T2" fmla="*/ 124 w 1233"/>
                <a:gd name="T3" fmla="*/ 418 h 1764"/>
                <a:gd name="T4" fmla="*/ 0 w 1233"/>
                <a:gd name="T5" fmla="*/ 291 h 1764"/>
                <a:gd name="T6" fmla="*/ 1 w 1233"/>
                <a:gd name="T7" fmla="*/ 260 h 1764"/>
                <a:gd name="T8" fmla="*/ 191 w 1233"/>
                <a:gd name="T9" fmla="*/ 0 h 1764"/>
                <a:gd name="T10" fmla="*/ 369 w 1233"/>
                <a:gd name="T11" fmla="*/ 82 h 1764"/>
                <a:gd name="T12" fmla="*/ 369 w 1233"/>
                <a:gd name="T13" fmla="*/ 82 h 1764"/>
                <a:gd name="T14" fmla="*/ 0 60000 65536"/>
                <a:gd name="T15" fmla="*/ 0 60000 65536"/>
                <a:gd name="T16" fmla="*/ 0 60000 65536"/>
                <a:gd name="T17" fmla="*/ 0 60000 65536"/>
                <a:gd name="T18" fmla="*/ 0 60000 65536"/>
                <a:gd name="T19" fmla="*/ 0 60000 65536"/>
                <a:gd name="T20" fmla="*/ 0 60000 65536"/>
                <a:gd name="T21" fmla="*/ 0 w 1233"/>
                <a:gd name="T22" fmla="*/ 0 h 1764"/>
                <a:gd name="T23" fmla="*/ 1233 w 1233"/>
                <a:gd name="T24" fmla="*/ 1764 h 17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33" h="1764">
                  <a:moveTo>
                    <a:pt x="1233" y="343"/>
                  </a:moveTo>
                  <a:lnTo>
                    <a:pt x="413" y="1764"/>
                  </a:lnTo>
                  <a:lnTo>
                    <a:pt x="0" y="1226"/>
                  </a:lnTo>
                  <a:lnTo>
                    <a:pt x="6" y="1098"/>
                  </a:lnTo>
                  <a:lnTo>
                    <a:pt x="638" y="0"/>
                  </a:lnTo>
                  <a:lnTo>
                    <a:pt x="1233" y="343"/>
                  </a:lnTo>
                  <a:close/>
                </a:path>
              </a:pathLst>
            </a:custGeom>
            <a:solidFill>
              <a:srgbClr val="ED7D31"/>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en-US"/>
            </a:p>
          </p:txBody>
        </p:sp>
        <p:sp>
          <p:nvSpPr>
            <p:cNvPr id="17420" name="Freeform 5"/>
            <p:cNvSpPr>
              <a:spLocks noChangeArrowheads="1"/>
            </p:cNvSpPr>
            <p:nvPr/>
          </p:nvSpPr>
          <p:spPr bwMode="auto">
            <a:xfrm rot="7200000">
              <a:off x="1071" y="8"/>
              <a:ext cx="860" cy="1305"/>
            </a:xfrm>
            <a:custGeom>
              <a:avLst/>
              <a:gdLst>
                <a:gd name="T0" fmla="*/ 292 w 1233"/>
                <a:gd name="T1" fmla="*/ 103 h 1764"/>
                <a:gd name="T2" fmla="*/ 98 w 1233"/>
                <a:gd name="T3" fmla="*/ 528 h 1764"/>
                <a:gd name="T4" fmla="*/ 0 w 1233"/>
                <a:gd name="T5" fmla="*/ 367 h 1764"/>
                <a:gd name="T6" fmla="*/ 1 w 1233"/>
                <a:gd name="T7" fmla="*/ 329 h 1764"/>
                <a:gd name="T8" fmla="*/ 151 w 1233"/>
                <a:gd name="T9" fmla="*/ 0 h 1764"/>
                <a:gd name="T10" fmla="*/ 292 w 1233"/>
                <a:gd name="T11" fmla="*/ 103 h 1764"/>
                <a:gd name="T12" fmla="*/ 292 w 1233"/>
                <a:gd name="T13" fmla="*/ 103 h 1764"/>
                <a:gd name="T14" fmla="*/ 0 60000 65536"/>
                <a:gd name="T15" fmla="*/ 0 60000 65536"/>
                <a:gd name="T16" fmla="*/ 0 60000 65536"/>
                <a:gd name="T17" fmla="*/ 0 60000 65536"/>
                <a:gd name="T18" fmla="*/ 0 60000 65536"/>
                <a:gd name="T19" fmla="*/ 0 60000 65536"/>
                <a:gd name="T20" fmla="*/ 0 60000 65536"/>
                <a:gd name="T21" fmla="*/ 0 w 1233"/>
                <a:gd name="T22" fmla="*/ 0 h 1764"/>
                <a:gd name="T23" fmla="*/ 1233 w 1233"/>
                <a:gd name="T24" fmla="*/ 1764 h 17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33" h="1764">
                  <a:moveTo>
                    <a:pt x="1233" y="343"/>
                  </a:moveTo>
                  <a:lnTo>
                    <a:pt x="413" y="1764"/>
                  </a:lnTo>
                  <a:lnTo>
                    <a:pt x="0" y="1226"/>
                  </a:lnTo>
                  <a:lnTo>
                    <a:pt x="6" y="1098"/>
                  </a:lnTo>
                  <a:lnTo>
                    <a:pt x="638" y="0"/>
                  </a:lnTo>
                  <a:lnTo>
                    <a:pt x="1233" y="343"/>
                  </a:lnTo>
                  <a:close/>
                </a:path>
              </a:pathLst>
            </a:custGeom>
            <a:gradFill rotWithShape="1">
              <a:gsLst>
                <a:gs pos="0">
                  <a:srgbClr val="5B9BD5"/>
                </a:gs>
                <a:gs pos="100000">
                  <a:srgbClr val="294761"/>
                </a:gs>
              </a:gsLst>
              <a:lin ang="5400000" scaled="1"/>
            </a:gra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en-US"/>
            </a:p>
          </p:txBody>
        </p:sp>
        <p:grpSp>
          <p:nvGrpSpPr>
            <p:cNvPr id="17421" name="Group 6"/>
            <p:cNvGrpSpPr>
              <a:grpSpLocks/>
            </p:cNvGrpSpPr>
            <p:nvPr/>
          </p:nvGrpSpPr>
          <p:grpSpPr bwMode="auto">
            <a:xfrm>
              <a:off x="57" y="0"/>
              <a:ext cx="1480" cy="1302"/>
              <a:chOff x="0" y="0"/>
              <a:chExt cx="1480" cy="1302"/>
            </a:xfrm>
          </p:grpSpPr>
          <p:sp>
            <p:nvSpPr>
              <p:cNvPr id="17431" name="AutoShape 7"/>
              <p:cNvSpPr>
                <a:spLocks noChangeArrowheads="1"/>
              </p:cNvSpPr>
              <p:nvPr/>
            </p:nvSpPr>
            <p:spPr bwMode="auto">
              <a:xfrm rot="-9000000">
                <a:off x="0" y="922"/>
                <a:ext cx="908" cy="380"/>
              </a:xfrm>
              <a:prstGeom prst="triangle">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7432" name="Freeform 8"/>
              <p:cNvSpPr>
                <a:spLocks noChangeArrowheads="1"/>
              </p:cNvSpPr>
              <p:nvPr/>
            </p:nvSpPr>
            <p:spPr bwMode="auto">
              <a:xfrm rot="7200000">
                <a:off x="249" y="421"/>
                <a:ext cx="948" cy="508"/>
              </a:xfrm>
              <a:custGeom>
                <a:avLst/>
                <a:gdLst>
                  <a:gd name="T0" fmla="*/ 25184 w 750"/>
                  <a:gd name="T1" fmla="*/ 0 h 378"/>
                  <a:gd name="T2" fmla="*/ 0 w 750"/>
                  <a:gd name="T3" fmla="*/ 0 h 378"/>
                  <a:gd name="T4" fmla="*/ 81 w 750"/>
                  <a:gd name="T5" fmla="*/ 16374 h 378"/>
                  <a:gd name="T6" fmla="*/ 939 w 750"/>
                  <a:gd name="T7" fmla="*/ 31863 h 378"/>
                  <a:gd name="T8" fmla="*/ 25184 w 750"/>
                  <a:gd name="T9" fmla="*/ 31863 h 378"/>
                  <a:gd name="T10" fmla="*/ 25184 w 750"/>
                  <a:gd name="T11" fmla="*/ 0 h 378"/>
                  <a:gd name="T12" fmla="*/ 25184 w 750"/>
                  <a:gd name="T13" fmla="*/ 0 h 378"/>
                  <a:gd name="T14" fmla="*/ 0 60000 65536"/>
                  <a:gd name="T15" fmla="*/ 0 60000 65536"/>
                  <a:gd name="T16" fmla="*/ 0 60000 65536"/>
                  <a:gd name="T17" fmla="*/ 0 60000 65536"/>
                  <a:gd name="T18" fmla="*/ 0 60000 65536"/>
                  <a:gd name="T19" fmla="*/ 0 60000 65536"/>
                  <a:gd name="T20" fmla="*/ 0 60000 65536"/>
                  <a:gd name="T21" fmla="*/ 0 w 750"/>
                  <a:gd name="T22" fmla="*/ 0 h 378"/>
                  <a:gd name="T23" fmla="*/ 750 w 750"/>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378">
                    <a:moveTo>
                      <a:pt x="750" y="0"/>
                    </a:moveTo>
                    <a:lnTo>
                      <a:pt x="0" y="0"/>
                    </a:lnTo>
                    <a:lnTo>
                      <a:pt x="2" y="194"/>
                    </a:lnTo>
                    <a:lnTo>
                      <a:pt x="28" y="378"/>
                    </a:lnTo>
                    <a:lnTo>
                      <a:pt x="750" y="378"/>
                    </a:lnTo>
                    <a:lnTo>
                      <a:pt x="750" y="0"/>
                    </a:lnTo>
                    <a:close/>
                  </a:path>
                </a:pathLst>
              </a:custGeom>
              <a:solidFill>
                <a:schemeClr val="accent1"/>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en-US"/>
              </a:p>
            </p:txBody>
          </p:sp>
          <p:sp>
            <p:nvSpPr>
              <p:cNvPr id="17433" name="Freeform 9"/>
              <p:cNvSpPr>
                <a:spLocks noChangeArrowheads="1"/>
              </p:cNvSpPr>
              <p:nvPr/>
            </p:nvSpPr>
            <p:spPr bwMode="auto">
              <a:xfrm rot="7200000">
                <a:off x="925" y="-163"/>
                <a:ext cx="392" cy="718"/>
              </a:xfrm>
              <a:custGeom>
                <a:avLst/>
                <a:gdLst>
                  <a:gd name="T0" fmla="*/ 15 w 495"/>
                  <a:gd name="T1" fmla="*/ 3 h 971"/>
                  <a:gd name="T2" fmla="*/ 15 w 495"/>
                  <a:gd name="T3" fmla="*/ 10 h 971"/>
                  <a:gd name="T4" fmla="*/ 13 w 495"/>
                  <a:gd name="T5" fmla="*/ 10 h 971"/>
                  <a:gd name="T6" fmla="*/ 13 w 495"/>
                  <a:gd name="T7" fmla="*/ 10 h 971"/>
                  <a:gd name="T8" fmla="*/ 13 w 495"/>
                  <a:gd name="T9" fmla="*/ 10 h 971"/>
                  <a:gd name="T10" fmla="*/ 11 w 495"/>
                  <a:gd name="T11" fmla="*/ 10 h 971"/>
                  <a:gd name="T12" fmla="*/ 10 w 495"/>
                  <a:gd name="T13" fmla="*/ 10 h 971"/>
                  <a:gd name="T14" fmla="*/ 9 w 495"/>
                  <a:gd name="T15" fmla="*/ 9 h 971"/>
                  <a:gd name="T16" fmla="*/ 8 w 495"/>
                  <a:gd name="T17" fmla="*/ 8 h 971"/>
                  <a:gd name="T18" fmla="*/ 6 w 495"/>
                  <a:gd name="T19" fmla="*/ 7 h 971"/>
                  <a:gd name="T20" fmla="*/ 6 w 495"/>
                  <a:gd name="T21" fmla="*/ 6 h 971"/>
                  <a:gd name="T22" fmla="*/ 4 w 495"/>
                  <a:gd name="T23" fmla="*/ 5 h 971"/>
                  <a:gd name="T24" fmla="*/ 3 w 495"/>
                  <a:gd name="T25" fmla="*/ 4 h 971"/>
                  <a:gd name="T26" fmla="*/ 2 w 495"/>
                  <a:gd name="T27" fmla="*/ 2 h 971"/>
                  <a:gd name="T28" fmla="*/ 2 w 495"/>
                  <a:gd name="T29" fmla="*/ 1 h 971"/>
                  <a:gd name="T30" fmla="*/ 0 w 495"/>
                  <a:gd name="T31" fmla="*/ 1 h 971"/>
                  <a:gd name="T32" fmla="*/ 2 w 495"/>
                  <a:gd name="T33" fmla="*/ 0 h 971"/>
                  <a:gd name="T34" fmla="*/ 2 w 495"/>
                  <a:gd name="T35" fmla="*/ 1 h 971"/>
                  <a:gd name="T36" fmla="*/ 2 w 495"/>
                  <a:gd name="T37" fmla="*/ 1 h 971"/>
                  <a:gd name="T38" fmla="*/ 2 w 495"/>
                  <a:gd name="T39" fmla="*/ 1 h 971"/>
                  <a:gd name="T40" fmla="*/ 2 w 495"/>
                  <a:gd name="T41" fmla="*/ 1 h 971"/>
                  <a:gd name="T42" fmla="*/ 2 w 495"/>
                  <a:gd name="T43" fmla="*/ 1 h 971"/>
                  <a:gd name="T44" fmla="*/ 2 w 495"/>
                  <a:gd name="T45" fmla="*/ 2 h 971"/>
                  <a:gd name="T46" fmla="*/ 2 w 495"/>
                  <a:gd name="T47" fmla="*/ 3 h 971"/>
                  <a:gd name="T48" fmla="*/ 4 w 495"/>
                  <a:gd name="T49" fmla="*/ 3 h 971"/>
                  <a:gd name="T50" fmla="*/ 5 w 495"/>
                  <a:gd name="T51" fmla="*/ 3 h 971"/>
                  <a:gd name="T52" fmla="*/ 8 w 495"/>
                  <a:gd name="T53" fmla="*/ 3 h 971"/>
                  <a:gd name="T54" fmla="*/ 15 w 495"/>
                  <a:gd name="T55" fmla="*/ 3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5"/>
                  <a:gd name="T85" fmla="*/ 0 h 971"/>
                  <a:gd name="T86" fmla="*/ 495 w 495"/>
                  <a:gd name="T87" fmla="*/ 971 h 9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chemeClr val="accent1"/>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en-US"/>
              </a:p>
            </p:txBody>
          </p:sp>
        </p:grpSp>
        <p:sp>
          <p:nvSpPr>
            <p:cNvPr id="17422" name="Freeform 10"/>
            <p:cNvSpPr>
              <a:spLocks noChangeArrowheads="1"/>
            </p:cNvSpPr>
            <p:nvPr/>
          </p:nvSpPr>
          <p:spPr bwMode="auto">
            <a:xfrm rot="-7200000">
              <a:off x="1143" y="1175"/>
              <a:ext cx="860" cy="1305"/>
            </a:xfrm>
            <a:custGeom>
              <a:avLst/>
              <a:gdLst>
                <a:gd name="T0" fmla="*/ 292 w 1233"/>
                <a:gd name="T1" fmla="*/ 103 h 1764"/>
                <a:gd name="T2" fmla="*/ 98 w 1233"/>
                <a:gd name="T3" fmla="*/ 528 h 1764"/>
                <a:gd name="T4" fmla="*/ 0 w 1233"/>
                <a:gd name="T5" fmla="*/ 367 h 1764"/>
                <a:gd name="T6" fmla="*/ 1 w 1233"/>
                <a:gd name="T7" fmla="*/ 329 h 1764"/>
                <a:gd name="T8" fmla="*/ 151 w 1233"/>
                <a:gd name="T9" fmla="*/ 0 h 1764"/>
                <a:gd name="T10" fmla="*/ 292 w 1233"/>
                <a:gd name="T11" fmla="*/ 103 h 1764"/>
                <a:gd name="T12" fmla="*/ 292 w 1233"/>
                <a:gd name="T13" fmla="*/ 103 h 1764"/>
                <a:gd name="T14" fmla="*/ 0 60000 65536"/>
                <a:gd name="T15" fmla="*/ 0 60000 65536"/>
                <a:gd name="T16" fmla="*/ 0 60000 65536"/>
                <a:gd name="T17" fmla="*/ 0 60000 65536"/>
                <a:gd name="T18" fmla="*/ 0 60000 65536"/>
                <a:gd name="T19" fmla="*/ 0 60000 65536"/>
                <a:gd name="T20" fmla="*/ 0 60000 65536"/>
                <a:gd name="T21" fmla="*/ 0 w 1233"/>
                <a:gd name="T22" fmla="*/ 0 h 1764"/>
                <a:gd name="T23" fmla="*/ 1233 w 1233"/>
                <a:gd name="T24" fmla="*/ 1764 h 17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33" h="1764">
                  <a:moveTo>
                    <a:pt x="1233" y="343"/>
                  </a:moveTo>
                  <a:lnTo>
                    <a:pt x="413" y="1764"/>
                  </a:lnTo>
                  <a:lnTo>
                    <a:pt x="0" y="1226"/>
                  </a:lnTo>
                  <a:lnTo>
                    <a:pt x="6" y="1098"/>
                  </a:lnTo>
                  <a:lnTo>
                    <a:pt x="638" y="0"/>
                  </a:lnTo>
                  <a:lnTo>
                    <a:pt x="1233" y="343"/>
                  </a:lnTo>
                  <a:close/>
                </a:path>
              </a:pathLst>
            </a:custGeom>
            <a:solidFill>
              <a:srgbClr val="FFC000"/>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en-US"/>
            </a:p>
          </p:txBody>
        </p:sp>
        <p:grpSp>
          <p:nvGrpSpPr>
            <p:cNvPr id="17423" name="Group 11"/>
            <p:cNvGrpSpPr>
              <a:grpSpLocks/>
            </p:cNvGrpSpPr>
            <p:nvPr/>
          </p:nvGrpSpPr>
          <p:grpSpPr bwMode="auto">
            <a:xfrm>
              <a:off x="1194" y="602"/>
              <a:ext cx="1296" cy="1381"/>
              <a:chOff x="0" y="0"/>
              <a:chExt cx="1296" cy="1381"/>
            </a:xfrm>
          </p:grpSpPr>
          <p:sp>
            <p:nvSpPr>
              <p:cNvPr id="17428" name="AutoShape 12"/>
              <p:cNvSpPr>
                <a:spLocks noChangeArrowheads="1"/>
              </p:cNvSpPr>
              <p:nvPr/>
            </p:nvSpPr>
            <p:spPr bwMode="auto">
              <a:xfrm rot="-1800000">
                <a:off x="0" y="0"/>
                <a:ext cx="906" cy="380"/>
              </a:xfrm>
              <a:prstGeom prst="triangle">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7429" name="Freeform 13"/>
              <p:cNvSpPr>
                <a:spLocks noChangeArrowheads="1"/>
              </p:cNvSpPr>
              <p:nvPr/>
            </p:nvSpPr>
            <p:spPr bwMode="auto">
              <a:xfrm rot="-7200000">
                <a:off x="248" y="374"/>
                <a:ext cx="948" cy="507"/>
              </a:xfrm>
              <a:custGeom>
                <a:avLst/>
                <a:gdLst>
                  <a:gd name="T0" fmla="*/ 25184 w 750"/>
                  <a:gd name="T1" fmla="*/ 0 h 378"/>
                  <a:gd name="T2" fmla="*/ 0 w 750"/>
                  <a:gd name="T3" fmla="*/ 0 h 378"/>
                  <a:gd name="T4" fmla="*/ 81 w 750"/>
                  <a:gd name="T5" fmla="*/ 15863 h 378"/>
                  <a:gd name="T6" fmla="*/ 939 w 750"/>
                  <a:gd name="T7" fmla="*/ 30911 h 378"/>
                  <a:gd name="T8" fmla="*/ 25184 w 750"/>
                  <a:gd name="T9" fmla="*/ 30911 h 378"/>
                  <a:gd name="T10" fmla="*/ 25184 w 750"/>
                  <a:gd name="T11" fmla="*/ 0 h 378"/>
                  <a:gd name="T12" fmla="*/ 25184 w 750"/>
                  <a:gd name="T13" fmla="*/ 0 h 378"/>
                  <a:gd name="T14" fmla="*/ 0 60000 65536"/>
                  <a:gd name="T15" fmla="*/ 0 60000 65536"/>
                  <a:gd name="T16" fmla="*/ 0 60000 65536"/>
                  <a:gd name="T17" fmla="*/ 0 60000 65536"/>
                  <a:gd name="T18" fmla="*/ 0 60000 65536"/>
                  <a:gd name="T19" fmla="*/ 0 60000 65536"/>
                  <a:gd name="T20" fmla="*/ 0 60000 65536"/>
                  <a:gd name="T21" fmla="*/ 0 w 750"/>
                  <a:gd name="T22" fmla="*/ 0 h 378"/>
                  <a:gd name="T23" fmla="*/ 750 w 750"/>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378">
                    <a:moveTo>
                      <a:pt x="750" y="0"/>
                    </a:moveTo>
                    <a:lnTo>
                      <a:pt x="0" y="0"/>
                    </a:lnTo>
                    <a:lnTo>
                      <a:pt x="2" y="194"/>
                    </a:lnTo>
                    <a:lnTo>
                      <a:pt x="28" y="378"/>
                    </a:lnTo>
                    <a:lnTo>
                      <a:pt x="750" y="378"/>
                    </a:lnTo>
                    <a:lnTo>
                      <a:pt x="750" y="0"/>
                    </a:lnTo>
                    <a:close/>
                  </a:path>
                </a:pathLst>
              </a:custGeom>
              <a:solidFill>
                <a:srgbClr val="FFC000"/>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en-US"/>
              </a:p>
            </p:txBody>
          </p:sp>
          <p:sp>
            <p:nvSpPr>
              <p:cNvPr id="17430" name="Freeform 14"/>
              <p:cNvSpPr>
                <a:spLocks noChangeArrowheads="1"/>
              </p:cNvSpPr>
              <p:nvPr/>
            </p:nvSpPr>
            <p:spPr bwMode="auto">
              <a:xfrm rot="-7200000">
                <a:off x="764" y="849"/>
                <a:ext cx="346" cy="718"/>
              </a:xfrm>
              <a:custGeom>
                <a:avLst/>
                <a:gdLst>
                  <a:gd name="T0" fmla="*/ 2 w 495"/>
                  <a:gd name="T1" fmla="*/ 3 h 971"/>
                  <a:gd name="T2" fmla="*/ 2 w 495"/>
                  <a:gd name="T3" fmla="*/ 10 h 971"/>
                  <a:gd name="T4" fmla="*/ 2 w 495"/>
                  <a:gd name="T5" fmla="*/ 10 h 971"/>
                  <a:gd name="T6" fmla="*/ 2 w 495"/>
                  <a:gd name="T7" fmla="*/ 10 h 971"/>
                  <a:gd name="T8" fmla="*/ 2 w 495"/>
                  <a:gd name="T9" fmla="*/ 10 h 971"/>
                  <a:gd name="T10" fmla="*/ 1 w 495"/>
                  <a:gd name="T11" fmla="*/ 10 h 971"/>
                  <a:gd name="T12" fmla="*/ 1 w 495"/>
                  <a:gd name="T13" fmla="*/ 10 h 971"/>
                  <a:gd name="T14" fmla="*/ 1 w 495"/>
                  <a:gd name="T15" fmla="*/ 9 h 971"/>
                  <a:gd name="T16" fmla="*/ 1 w 495"/>
                  <a:gd name="T17" fmla="*/ 8 h 971"/>
                  <a:gd name="T18" fmla="*/ 1 w 495"/>
                  <a:gd name="T19" fmla="*/ 7 h 971"/>
                  <a:gd name="T20" fmla="*/ 1 w 495"/>
                  <a:gd name="T21" fmla="*/ 6 h 971"/>
                  <a:gd name="T22" fmla="*/ 1 w 495"/>
                  <a:gd name="T23" fmla="*/ 5 h 971"/>
                  <a:gd name="T24" fmla="*/ 1 w 495"/>
                  <a:gd name="T25" fmla="*/ 4 h 971"/>
                  <a:gd name="T26" fmla="*/ 1 w 495"/>
                  <a:gd name="T27" fmla="*/ 2 h 971"/>
                  <a:gd name="T28" fmla="*/ 1 w 495"/>
                  <a:gd name="T29" fmla="*/ 1 h 971"/>
                  <a:gd name="T30" fmla="*/ 0 w 495"/>
                  <a:gd name="T31" fmla="*/ 1 h 971"/>
                  <a:gd name="T32" fmla="*/ 1 w 495"/>
                  <a:gd name="T33" fmla="*/ 0 h 971"/>
                  <a:gd name="T34" fmla="*/ 1 w 495"/>
                  <a:gd name="T35" fmla="*/ 1 h 971"/>
                  <a:gd name="T36" fmla="*/ 1 w 495"/>
                  <a:gd name="T37" fmla="*/ 1 h 971"/>
                  <a:gd name="T38" fmla="*/ 1 w 495"/>
                  <a:gd name="T39" fmla="*/ 1 h 971"/>
                  <a:gd name="T40" fmla="*/ 1 w 495"/>
                  <a:gd name="T41" fmla="*/ 1 h 971"/>
                  <a:gd name="T42" fmla="*/ 1 w 495"/>
                  <a:gd name="T43" fmla="*/ 1 h 971"/>
                  <a:gd name="T44" fmla="*/ 1 w 495"/>
                  <a:gd name="T45" fmla="*/ 2 h 971"/>
                  <a:gd name="T46" fmla="*/ 1 w 495"/>
                  <a:gd name="T47" fmla="*/ 3 h 971"/>
                  <a:gd name="T48" fmla="*/ 1 w 495"/>
                  <a:gd name="T49" fmla="*/ 3 h 971"/>
                  <a:gd name="T50" fmla="*/ 1 w 495"/>
                  <a:gd name="T51" fmla="*/ 3 h 971"/>
                  <a:gd name="T52" fmla="*/ 1 w 495"/>
                  <a:gd name="T53" fmla="*/ 3 h 971"/>
                  <a:gd name="T54" fmla="*/ 2 w 495"/>
                  <a:gd name="T55" fmla="*/ 3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5"/>
                  <a:gd name="T85" fmla="*/ 0 h 971"/>
                  <a:gd name="T86" fmla="*/ 495 w 495"/>
                  <a:gd name="T87" fmla="*/ 971 h 9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rgbClr val="FFC000"/>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en-US"/>
              </a:p>
            </p:txBody>
          </p:sp>
        </p:grpSp>
        <p:grpSp>
          <p:nvGrpSpPr>
            <p:cNvPr id="17424" name="Group 15"/>
            <p:cNvGrpSpPr>
              <a:grpSpLocks/>
            </p:cNvGrpSpPr>
            <p:nvPr/>
          </p:nvGrpSpPr>
          <p:grpSpPr bwMode="auto">
            <a:xfrm>
              <a:off x="0" y="1448"/>
              <a:ext cx="1571" cy="879"/>
              <a:chOff x="0" y="0"/>
              <a:chExt cx="1571" cy="879"/>
            </a:xfrm>
          </p:grpSpPr>
          <p:sp>
            <p:nvSpPr>
              <p:cNvPr id="17425" name="Freeform 16"/>
              <p:cNvSpPr>
                <a:spLocks noChangeArrowheads="1"/>
              </p:cNvSpPr>
              <p:nvPr/>
            </p:nvSpPr>
            <p:spPr bwMode="auto">
              <a:xfrm>
                <a:off x="0" y="0"/>
                <a:ext cx="366" cy="692"/>
              </a:xfrm>
              <a:custGeom>
                <a:avLst/>
                <a:gdLst>
                  <a:gd name="T0" fmla="*/ 5 w 495"/>
                  <a:gd name="T1" fmla="*/ 2 h 971"/>
                  <a:gd name="T2" fmla="*/ 5 w 495"/>
                  <a:gd name="T3" fmla="*/ 6 h 971"/>
                  <a:gd name="T4" fmla="*/ 5 w 495"/>
                  <a:gd name="T5" fmla="*/ 6 h 971"/>
                  <a:gd name="T6" fmla="*/ 5 w 495"/>
                  <a:gd name="T7" fmla="*/ 6 h 971"/>
                  <a:gd name="T8" fmla="*/ 4 w 495"/>
                  <a:gd name="T9" fmla="*/ 6 h 971"/>
                  <a:gd name="T10" fmla="*/ 4 w 495"/>
                  <a:gd name="T11" fmla="*/ 6 h 971"/>
                  <a:gd name="T12" fmla="*/ 4 w 495"/>
                  <a:gd name="T13" fmla="*/ 6 h 971"/>
                  <a:gd name="T14" fmla="*/ 3 w 495"/>
                  <a:gd name="T15" fmla="*/ 5 h 971"/>
                  <a:gd name="T16" fmla="*/ 3 w 495"/>
                  <a:gd name="T17" fmla="*/ 4 h 971"/>
                  <a:gd name="T18" fmla="*/ 2 w 495"/>
                  <a:gd name="T19" fmla="*/ 4 h 971"/>
                  <a:gd name="T20" fmla="*/ 2 w 495"/>
                  <a:gd name="T21" fmla="*/ 4 h 971"/>
                  <a:gd name="T22" fmla="*/ 1 w 495"/>
                  <a:gd name="T23" fmla="*/ 3 h 971"/>
                  <a:gd name="T24" fmla="*/ 1 w 495"/>
                  <a:gd name="T25" fmla="*/ 2 h 971"/>
                  <a:gd name="T26" fmla="*/ 1 w 495"/>
                  <a:gd name="T27" fmla="*/ 1 h 971"/>
                  <a:gd name="T28" fmla="*/ 1 w 495"/>
                  <a:gd name="T29" fmla="*/ 1 h 971"/>
                  <a:gd name="T30" fmla="*/ 0 w 495"/>
                  <a:gd name="T31" fmla="*/ 1 h 971"/>
                  <a:gd name="T32" fmla="*/ 1 w 495"/>
                  <a:gd name="T33" fmla="*/ 0 h 971"/>
                  <a:gd name="T34" fmla="*/ 1 w 495"/>
                  <a:gd name="T35" fmla="*/ 1 h 971"/>
                  <a:gd name="T36" fmla="*/ 1 w 495"/>
                  <a:gd name="T37" fmla="*/ 1 h 971"/>
                  <a:gd name="T38" fmla="*/ 1 w 495"/>
                  <a:gd name="T39" fmla="*/ 1 h 971"/>
                  <a:gd name="T40" fmla="*/ 1 w 495"/>
                  <a:gd name="T41" fmla="*/ 1 h 971"/>
                  <a:gd name="T42" fmla="*/ 1 w 495"/>
                  <a:gd name="T43" fmla="*/ 1 h 971"/>
                  <a:gd name="T44" fmla="*/ 1 w 495"/>
                  <a:gd name="T45" fmla="*/ 1 h 971"/>
                  <a:gd name="T46" fmla="*/ 1 w 495"/>
                  <a:gd name="T47" fmla="*/ 1 h 971"/>
                  <a:gd name="T48" fmla="*/ 1 w 495"/>
                  <a:gd name="T49" fmla="*/ 1 h 971"/>
                  <a:gd name="T50" fmla="*/ 2 w 495"/>
                  <a:gd name="T51" fmla="*/ 2 h 971"/>
                  <a:gd name="T52" fmla="*/ 3 w 495"/>
                  <a:gd name="T53" fmla="*/ 2 h 971"/>
                  <a:gd name="T54" fmla="*/ 5 w 495"/>
                  <a:gd name="T55" fmla="*/ 2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5"/>
                  <a:gd name="T85" fmla="*/ 0 h 971"/>
                  <a:gd name="T86" fmla="*/ 495 w 495"/>
                  <a:gd name="T87" fmla="*/ 971 h 9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rgbClr val="ED7D31"/>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en-US"/>
              </a:p>
            </p:txBody>
          </p:sp>
          <p:sp>
            <p:nvSpPr>
              <p:cNvPr id="17426" name="AutoShape 17"/>
              <p:cNvSpPr>
                <a:spLocks noChangeArrowheads="1"/>
              </p:cNvSpPr>
              <p:nvPr/>
            </p:nvSpPr>
            <p:spPr bwMode="auto">
              <a:xfrm rot="5400000">
                <a:off x="934" y="240"/>
                <a:ext cx="872" cy="403"/>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7427" name="Freeform 18"/>
              <p:cNvSpPr>
                <a:spLocks noChangeArrowheads="1"/>
              </p:cNvSpPr>
              <p:nvPr/>
            </p:nvSpPr>
            <p:spPr bwMode="auto">
              <a:xfrm>
                <a:off x="330" y="203"/>
                <a:ext cx="1005" cy="489"/>
              </a:xfrm>
              <a:custGeom>
                <a:avLst/>
                <a:gdLst>
                  <a:gd name="T0" fmla="*/ 60501 w 750"/>
                  <a:gd name="T1" fmla="*/ 0 h 378"/>
                  <a:gd name="T2" fmla="*/ 0 w 750"/>
                  <a:gd name="T3" fmla="*/ 0 h 378"/>
                  <a:gd name="T4" fmla="*/ 163 w 750"/>
                  <a:gd name="T5" fmla="*/ 9215 h 378"/>
                  <a:gd name="T6" fmla="*/ 2265 w 750"/>
                  <a:gd name="T7" fmla="*/ 17977 h 378"/>
                  <a:gd name="T8" fmla="*/ 60501 w 750"/>
                  <a:gd name="T9" fmla="*/ 17977 h 378"/>
                  <a:gd name="T10" fmla="*/ 60501 w 750"/>
                  <a:gd name="T11" fmla="*/ 0 h 378"/>
                  <a:gd name="T12" fmla="*/ 60501 w 750"/>
                  <a:gd name="T13" fmla="*/ 0 h 378"/>
                  <a:gd name="T14" fmla="*/ 0 60000 65536"/>
                  <a:gd name="T15" fmla="*/ 0 60000 65536"/>
                  <a:gd name="T16" fmla="*/ 0 60000 65536"/>
                  <a:gd name="T17" fmla="*/ 0 60000 65536"/>
                  <a:gd name="T18" fmla="*/ 0 60000 65536"/>
                  <a:gd name="T19" fmla="*/ 0 60000 65536"/>
                  <a:gd name="T20" fmla="*/ 0 60000 65536"/>
                  <a:gd name="T21" fmla="*/ 0 w 750"/>
                  <a:gd name="T22" fmla="*/ 0 h 378"/>
                  <a:gd name="T23" fmla="*/ 750 w 750"/>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378">
                    <a:moveTo>
                      <a:pt x="750" y="0"/>
                    </a:moveTo>
                    <a:lnTo>
                      <a:pt x="0" y="0"/>
                    </a:lnTo>
                    <a:lnTo>
                      <a:pt x="2" y="194"/>
                    </a:lnTo>
                    <a:lnTo>
                      <a:pt x="28" y="378"/>
                    </a:lnTo>
                    <a:lnTo>
                      <a:pt x="750" y="378"/>
                    </a:lnTo>
                    <a:lnTo>
                      <a:pt x="750" y="0"/>
                    </a:lnTo>
                    <a:close/>
                  </a:path>
                </a:pathLst>
              </a:custGeom>
              <a:solidFill>
                <a:srgbClr val="ED7D31"/>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en-US"/>
              </a:p>
            </p:txBody>
          </p:sp>
        </p:grpSp>
      </p:grpSp>
      <p:sp>
        <p:nvSpPr>
          <p:cNvPr id="17411" name="矩形 106"/>
          <p:cNvSpPr>
            <a:spLocks noChangeArrowheads="1"/>
          </p:cNvSpPr>
          <p:nvPr/>
        </p:nvSpPr>
        <p:spPr bwMode="auto">
          <a:xfrm>
            <a:off x="2978150" y="957263"/>
            <a:ext cx="578326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solidFill>
                  <a:srgbClr val="595959"/>
                </a:solidFill>
                <a:cs typeface="Calibri" panose="020F0502020204030204" pitchFamily="34" charset="0"/>
              </a:rPr>
              <a:t>JobBridge</a:t>
            </a:r>
            <a:r>
              <a:rPr lang="zh-CN" altLang="en-US" sz="2400">
                <a:solidFill>
                  <a:srgbClr val="595959"/>
                </a:solidFill>
                <a:cs typeface="Calibri" panose="020F0502020204030204" pitchFamily="34" charset="0"/>
              </a:rPr>
              <a:t>是针对求职大学生群的求职一站式服务平台，皆在搭建其求职大学生与企业之间的桥梁，帮助大学生找到心仪的工作，在这里学生可以投递简历，企业</a:t>
            </a:r>
            <a:r>
              <a:rPr lang="en-US" altLang="zh-CN" sz="2400">
                <a:solidFill>
                  <a:srgbClr val="595959"/>
                </a:solidFill>
                <a:cs typeface="Calibri" panose="020F0502020204030204" pitchFamily="34" charset="0"/>
              </a:rPr>
              <a:t>HR</a:t>
            </a:r>
            <a:r>
              <a:rPr lang="zh-CN" altLang="en-US" sz="2400">
                <a:solidFill>
                  <a:srgbClr val="595959"/>
                </a:solidFill>
                <a:cs typeface="Calibri" panose="020F0502020204030204" pitchFamily="34" charset="0"/>
              </a:rPr>
              <a:t>可以发布招聘信息。</a:t>
            </a:r>
            <a:endParaRPr lang="en-US" altLang="zh-CN" sz="2400">
              <a:solidFill>
                <a:srgbClr val="595959"/>
              </a:solidFill>
              <a:cs typeface="Calibri" panose="020F0502020204030204" pitchFamily="34" charset="0"/>
            </a:endParaRPr>
          </a:p>
        </p:txBody>
      </p:sp>
      <p:sp>
        <p:nvSpPr>
          <p:cNvPr id="17412" name="文本框 107"/>
          <p:cNvSpPr>
            <a:spLocks noChangeArrowheads="1"/>
          </p:cNvSpPr>
          <p:nvPr/>
        </p:nvSpPr>
        <p:spPr bwMode="auto">
          <a:xfrm>
            <a:off x="2978150" y="317500"/>
            <a:ext cx="26939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b="1">
                <a:solidFill>
                  <a:srgbClr val="7F7F7F"/>
                </a:solidFill>
                <a:cs typeface="Calibri" panose="020F0502020204030204" pitchFamily="34" charset="0"/>
              </a:rPr>
              <a:t>WHAT</a:t>
            </a:r>
            <a:endParaRPr lang="zh-CN" altLang="en-US" sz="3600" b="1">
              <a:solidFill>
                <a:srgbClr val="7F7F7F"/>
              </a:solidFill>
              <a:sym typeface="宋体" panose="02010600030101010101" pitchFamily="2" charset="-122"/>
            </a:endParaRPr>
          </a:p>
        </p:txBody>
      </p:sp>
      <p:sp>
        <p:nvSpPr>
          <p:cNvPr id="17413" name="矩形 108"/>
          <p:cNvSpPr>
            <a:spLocks noChangeArrowheads="1"/>
          </p:cNvSpPr>
          <p:nvPr/>
        </p:nvSpPr>
        <p:spPr bwMode="auto">
          <a:xfrm>
            <a:off x="5992813" y="4195763"/>
            <a:ext cx="60071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rgbClr val="595959"/>
                </a:solidFill>
                <a:cs typeface="Calibri" panose="020F0502020204030204" pitchFamily="34" charset="0"/>
                <a:sym typeface="宋体" panose="02010600030101010101" pitchFamily="2" charset="-122"/>
              </a:rPr>
              <a:t>求职大学生是一起群即将步入社会生活的一个群体，在寻找招聘信息的时候，往往因为社会信息繁杂而感到茫然无从下手，不仅如此很多求职大学生的简历要么过于简单要么过于花哨让人抓不住重点，</a:t>
            </a:r>
            <a:r>
              <a:rPr lang="en-US" altLang="zh-CN" sz="2400">
                <a:solidFill>
                  <a:srgbClr val="595959"/>
                </a:solidFill>
                <a:cs typeface="Calibri" panose="020F0502020204030204" pitchFamily="34" charset="0"/>
                <a:sym typeface="宋体" panose="02010600030101010101" pitchFamily="2" charset="-122"/>
              </a:rPr>
              <a:t>JobBridge</a:t>
            </a:r>
            <a:r>
              <a:rPr lang="zh-CN" altLang="en-US" sz="2400">
                <a:solidFill>
                  <a:srgbClr val="595959"/>
                </a:solidFill>
                <a:cs typeface="Calibri" panose="020F0502020204030204" pitchFamily="34" charset="0"/>
                <a:sym typeface="宋体" panose="02010600030101010101" pitchFamily="2" charset="-122"/>
              </a:rPr>
              <a:t>由此而生。</a:t>
            </a:r>
          </a:p>
        </p:txBody>
      </p:sp>
      <p:sp>
        <p:nvSpPr>
          <p:cNvPr id="17414" name="文本框 109"/>
          <p:cNvSpPr>
            <a:spLocks noChangeArrowheads="1"/>
          </p:cNvSpPr>
          <p:nvPr/>
        </p:nvSpPr>
        <p:spPr bwMode="auto">
          <a:xfrm>
            <a:off x="5992813" y="3668713"/>
            <a:ext cx="26939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b="1">
                <a:solidFill>
                  <a:srgbClr val="7F7F7F"/>
                </a:solidFill>
                <a:cs typeface="Calibri" panose="020F0502020204030204" pitchFamily="34" charset="0"/>
              </a:rPr>
              <a:t>WHY </a:t>
            </a:r>
            <a:endParaRPr lang="zh-CN" altLang="en-US" sz="3600" b="1">
              <a:solidFill>
                <a:srgbClr val="7F7F7F"/>
              </a:solidFill>
              <a:sym typeface="宋体" panose="02010600030101010101" pitchFamily="2" charset="-122"/>
            </a:endParaRPr>
          </a:p>
        </p:txBody>
      </p:sp>
      <p:sp>
        <p:nvSpPr>
          <p:cNvPr id="17415" name="矩形 110"/>
          <p:cNvSpPr>
            <a:spLocks noChangeArrowheads="1"/>
          </p:cNvSpPr>
          <p:nvPr/>
        </p:nvSpPr>
        <p:spPr bwMode="auto">
          <a:xfrm>
            <a:off x="409575" y="4860925"/>
            <a:ext cx="30654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rgbClr val="595959"/>
                </a:solidFill>
                <a:cs typeface="Calibri" panose="020F0502020204030204" pitchFamily="34" charset="0"/>
                <a:sym typeface="宋体" panose="02010600030101010101" pitchFamily="2" charset="-122"/>
              </a:rPr>
              <a:t>求职大学生</a:t>
            </a:r>
            <a:endParaRPr lang="en-US" altLang="zh-CN" sz="2400">
              <a:solidFill>
                <a:srgbClr val="595959"/>
              </a:solidFill>
              <a:cs typeface="Calibri" panose="020F0502020204030204" pitchFamily="34" charset="0"/>
              <a:sym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2400">
                <a:solidFill>
                  <a:srgbClr val="595959"/>
                </a:solidFill>
                <a:cs typeface="Calibri" panose="020F0502020204030204" pitchFamily="34" charset="0"/>
                <a:sym typeface="宋体" panose="02010600030101010101" pitchFamily="2" charset="-122"/>
              </a:rPr>
              <a:t>企业</a:t>
            </a:r>
            <a:r>
              <a:rPr lang="en-US" altLang="zh-CN" sz="2400">
                <a:solidFill>
                  <a:srgbClr val="595959"/>
                </a:solidFill>
                <a:cs typeface="Calibri" panose="020F0502020204030204" pitchFamily="34" charset="0"/>
                <a:sym typeface="宋体" panose="02010600030101010101" pitchFamily="2" charset="-122"/>
              </a:rPr>
              <a:t>HR</a:t>
            </a:r>
            <a:endParaRPr lang="zh-CN" altLang="en-US" sz="2400">
              <a:solidFill>
                <a:srgbClr val="595959"/>
              </a:solidFill>
              <a:cs typeface="Calibri" panose="020F0502020204030204" pitchFamily="34" charset="0"/>
              <a:sym typeface="宋体" panose="02010600030101010101" pitchFamily="2" charset="-122"/>
            </a:endParaRPr>
          </a:p>
        </p:txBody>
      </p:sp>
      <p:sp>
        <p:nvSpPr>
          <p:cNvPr id="17416" name="文本框 111"/>
          <p:cNvSpPr>
            <a:spLocks noChangeArrowheads="1"/>
          </p:cNvSpPr>
          <p:nvPr/>
        </p:nvSpPr>
        <p:spPr bwMode="auto">
          <a:xfrm>
            <a:off x="385763" y="4135438"/>
            <a:ext cx="269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b="1">
                <a:solidFill>
                  <a:srgbClr val="7F7F7F"/>
                </a:solidFill>
                <a:cs typeface="Calibri" panose="020F0502020204030204" pitchFamily="34" charset="0"/>
              </a:rPr>
              <a:t>WHO</a:t>
            </a:r>
            <a:endParaRPr lang="zh-CN" altLang="en-US" sz="3600" b="1">
              <a:solidFill>
                <a:srgbClr val="7F7F7F"/>
              </a:solidFill>
              <a:sym typeface="宋体" panose="02010600030101010101" pitchFamily="2" charset="-122"/>
            </a:endParaRPr>
          </a:p>
        </p:txBody>
      </p:sp>
      <p:sp>
        <p:nvSpPr>
          <p:cNvPr id="17417" name="Rectangle 42"/>
          <p:cNvSpPr>
            <a:spLocks noChangeArrowheads="1"/>
          </p:cNvSpPr>
          <p:nvPr/>
        </p:nvSpPr>
        <p:spPr bwMode="auto">
          <a:xfrm>
            <a:off x="1104900" y="5934075"/>
            <a:ext cx="10263188"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txBody>
          <a:bodyPr t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17418" name="文本框 64"/>
          <p:cNvSpPr>
            <a:spLocks noChangeArrowheads="1"/>
          </p:cNvSpPr>
          <p:nvPr/>
        </p:nvSpPr>
        <p:spPr bwMode="auto">
          <a:xfrm>
            <a:off x="590550" y="349250"/>
            <a:ext cx="14763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rgbClr val="7F7F7F"/>
                </a:solidFill>
                <a:cs typeface="Calibri" panose="020F0502020204030204" pitchFamily="34" charset="0"/>
              </a:rPr>
              <a:t>项目介绍</a:t>
            </a:r>
            <a:endParaRPr lang="zh-CN" altLang="en-US" sz="4800" b="1">
              <a:solidFill>
                <a:srgbClr val="7F7F7F"/>
              </a:solidFill>
              <a:sym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39"/>
          <p:cNvSpPr>
            <a:spLocks noChangeArrowheads="1"/>
          </p:cNvSpPr>
          <p:nvPr/>
        </p:nvSpPr>
        <p:spPr bwMode="auto">
          <a:xfrm>
            <a:off x="3860801" y="614977"/>
            <a:ext cx="74025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600" b="1" dirty="0" err="1" smtClean="0">
                <a:solidFill>
                  <a:schemeClr val="tx1">
                    <a:lumMod val="75000"/>
                    <a:lumOff val="25000"/>
                  </a:schemeClr>
                </a:solidFill>
                <a:latin typeface="Calibri" panose="020F0502020204030204" pitchFamily="34" charset="0"/>
                <a:cs typeface="Calibri" panose="020F0502020204030204" pitchFamily="34" charset="0"/>
                <a:sym typeface="宋体" panose="02010600030101010101" pitchFamily="2" charset="-122"/>
              </a:rPr>
              <a:t>JobBridge</a:t>
            </a:r>
            <a:r>
              <a:rPr lang="en-US" altLang="zh-CN" sz="3600" b="1" dirty="0" smtClean="0">
                <a:solidFill>
                  <a:schemeClr val="tx1">
                    <a:lumMod val="75000"/>
                    <a:lumOff val="25000"/>
                  </a:schemeClr>
                </a:solidFill>
                <a:latin typeface="Calibri" panose="020F0502020204030204" pitchFamily="34" charset="0"/>
                <a:cs typeface="Calibri" panose="020F0502020204030204" pitchFamily="34" charset="0"/>
                <a:sym typeface="宋体" panose="02010600030101010101" pitchFamily="2" charset="-122"/>
              </a:rPr>
              <a:t> </a:t>
            </a:r>
          </a:p>
          <a:p>
            <a:pPr eaLnBrk="1" hangingPunct="1">
              <a:defRPr/>
            </a:pPr>
            <a:r>
              <a:rPr lang="en-US" altLang="zh-CN" sz="3600" b="1" dirty="0" smtClean="0">
                <a:solidFill>
                  <a:schemeClr val="tx1">
                    <a:lumMod val="75000"/>
                    <a:lumOff val="25000"/>
                  </a:schemeClr>
                </a:solidFill>
                <a:latin typeface="Calibri" panose="020F0502020204030204" pitchFamily="34" charset="0"/>
                <a:cs typeface="Calibri" panose="020F0502020204030204" pitchFamily="34" charset="0"/>
                <a:sym typeface="宋体" panose="02010600030101010101" pitchFamily="2" charset="-122"/>
              </a:rPr>
              <a:t>                  – </a:t>
            </a:r>
            <a:r>
              <a:rPr lang="zh-CN" altLang="en-US" sz="3600" b="1" dirty="0" smtClean="0">
                <a:solidFill>
                  <a:schemeClr val="tx1">
                    <a:lumMod val="75000"/>
                    <a:lumOff val="25000"/>
                  </a:schemeClr>
                </a:solidFill>
                <a:latin typeface="Calibri" panose="020F0502020204030204" pitchFamily="34" charset="0"/>
                <a:cs typeface="Calibri" panose="020F0502020204030204" pitchFamily="34" charset="0"/>
                <a:sym typeface="宋体" panose="02010600030101010101" pitchFamily="2" charset="-122"/>
              </a:rPr>
              <a:t>大学生求职服务平台</a:t>
            </a:r>
          </a:p>
        </p:txBody>
      </p:sp>
      <p:sp>
        <p:nvSpPr>
          <p:cNvPr id="25604" name="直接连接符 40"/>
          <p:cNvSpPr>
            <a:spLocks noChangeShapeType="1"/>
          </p:cNvSpPr>
          <p:nvPr/>
        </p:nvSpPr>
        <p:spPr bwMode="auto">
          <a:xfrm>
            <a:off x="3543214" y="586581"/>
            <a:ext cx="1588" cy="1228725"/>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 name="文本框 41"/>
          <p:cNvSpPr>
            <a:spLocks noChangeArrowheads="1"/>
          </p:cNvSpPr>
          <p:nvPr/>
        </p:nvSpPr>
        <p:spPr bwMode="auto">
          <a:xfrm>
            <a:off x="1001713" y="877888"/>
            <a:ext cx="2692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600" b="1" dirty="0" smtClean="0">
                <a:solidFill>
                  <a:schemeClr val="tx1">
                    <a:lumMod val="75000"/>
                    <a:lumOff val="25000"/>
                  </a:schemeClr>
                </a:solidFill>
                <a:latin typeface="Calibri" panose="020F0502020204030204" pitchFamily="34" charset="0"/>
                <a:cs typeface="Calibri" panose="020F0502020204030204" pitchFamily="34" charset="0"/>
                <a:sym typeface="Calibri" panose="020F0502020204030204" pitchFamily="34" charset="0"/>
              </a:rPr>
              <a:t>数据库设计</a:t>
            </a:r>
            <a:endParaRPr lang="zh-CN" altLang="en-US" sz="3600" b="1" dirty="0" smtClean="0">
              <a:solidFill>
                <a:schemeClr val="tx1">
                  <a:lumMod val="75000"/>
                  <a:lumOff val="25000"/>
                </a:schemeClr>
              </a:solidFill>
              <a:latin typeface="Calibri" panose="020F0502020204030204" pitchFamily="34" charset="0"/>
              <a:sym typeface="宋体" panose="02010600030101010101" pitchFamily="2" charset="-122"/>
            </a:endParaRPr>
          </a:p>
        </p:txBody>
      </p:sp>
      <p:pic>
        <p:nvPicPr>
          <p:cNvPr id="6" name="图片 5"/>
          <p:cNvPicPr>
            <a:picLocks noChangeAspect="1"/>
          </p:cNvPicPr>
          <p:nvPr/>
        </p:nvPicPr>
        <p:blipFill>
          <a:blip r:embed="rId3"/>
          <a:stretch>
            <a:fillRect/>
          </a:stretch>
        </p:blipFill>
        <p:spPr>
          <a:xfrm>
            <a:off x="1001713" y="170334"/>
            <a:ext cx="9102812" cy="7105900"/>
          </a:xfrm>
          <a:prstGeom prst="rect">
            <a:avLst/>
          </a:prstGeom>
        </p:spPr>
      </p:pic>
    </p:spTree>
    <p:extLst>
      <p:ext uri="{BB962C8B-B14F-4D97-AF65-F5344CB8AC3E}">
        <p14:creationId xmlns:p14="http://schemas.microsoft.com/office/powerpoint/2010/main" val="141054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reeform 4"/>
          <p:cNvSpPr>
            <a:spLocks noChangeArrowheads="1"/>
          </p:cNvSpPr>
          <p:nvPr/>
        </p:nvSpPr>
        <p:spPr bwMode="auto">
          <a:xfrm>
            <a:off x="4089400" y="1119188"/>
            <a:ext cx="2489200" cy="2055812"/>
          </a:xfrm>
          <a:custGeom>
            <a:avLst/>
            <a:gdLst>
              <a:gd name="T0" fmla="*/ 2147483646 w 1057"/>
              <a:gd name="T1" fmla="*/ 2147483646 h 900"/>
              <a:gd name="T2" fmla="*/ 2147483646 w 1057"/>
              <a:gd name="T3" fmla="*/ 2147483646 h 900"/>
              <a:gd name="T4" fmla="*/ 2147483646 w 1057"/>
              <a:gd name="T5" fmla="*/ 2147483646 h 900"/>
              <a:gd name="T6" fmla="*/ 2147483646 w 1057"/>
              <a:gd name="T7" fmla="*/ 2147483646 h 900"/>
              <a:gd name="T8" fmla="*/ 2147483646 w 1057"/>
              <a:gd name="T9" fmla="*/ 2147483646 h 900"/>
              <a:gd name="T10" fmla="*/ 2147483646 w 1057"/>
              <a:gd name="T11" fmla="*/ 2147483646 h 900"/>
              <a:gd name="T12" fmla="*/ 2147483646 w 1057"/>
              <a:gd name="T13" fmla="*/ 2147483646 h 900"/>
              <a:gd name="T14" fmla="*/ 2147483646 w 1057"/>
              <a:gd name="T15" fmla="*/ 2147483646 h 900"/>
              <a:gd name="T16" fmla="*/ 2147483646 w 1057"/>
              <a:gd name="T17" fmla="*/ 2147483646 h 900"/>
              <a:gd name="T18" fmla="*/ 2147483646 w 1057"/>
              <a:gd name="T19" fmla="*/ 2147483646 h 900"/>
              <a:gd name="T20" fmla="*/ 2147483646 w 1057"/>
              <a:gd name="T21" fmla="*/ 2147483646 h 900"/>
              <a:gd name="T22" fmla="*/ 2147483646 w 1057"/>
              <a:gd name="T23" fmla="*/ 2147483646 h 900"/>
              <a:gd name="T24" fmla="*/ 2147483646 w 1057"/>
              <a:gd name="T25" fmla="*/ 2147483646 h 900"/>
              <a:gd name="T26" fmla="*/ 2147483646 w 1057"/>
              <a:gd name="T27" fmla="*/ 2147483646 h 900"/>
              <a:gd name="T28" fmla="*/ 2147483646 w 1057"/>
              <a:gd name="T29" fmla="*/ 2147483646 h 900"/>
              <a:gd name="T30" fmla="*/ 2147483646 w 1057"/>
              <a:gd name="T31" fmla="*/ 0 h 900"/>
              <a:gd name="T32" fmla="*/ 2147483646 w 1057"/>
              <a:gd name="T33" fmla="*/ 2147483646 h 900"/>
              <a:gd name="T34" fmla="*/ 2147483646 w 1057"/>
              <a:gd name="T35" fmla="*/ 2147483646 h 900"/>
              <a:gd name="T36" fmla="*/ 2147483646 w 1057"/>
              <a:gd name="T37" fmla="*/ 2147483646 h 900"/>
              <a:gd name="T38" fmla="*/ 2147483646 w 1057"/>
              <a:gd name="T39" fmla="*/ 2147483646 h 900"/>
              <a:gd name="T40" fmla="*/ 2147483646 w 1057"/>
              <a:gd name="T41" fmla="*/ 2147483646 h 900"/>
              <a:gd name="T42" fmla="*/ 2147483646 w 1057"/>
              <a:gd name="T43" fmla="*/ 2147483646 h 900"/>
              <a:gd name="T44" fmla="*/ 2147483646 w 1057"/>
              <a:gd name="T45" fmla="*/ 2147483646 h 900"/>
              <a:gd name="T46" fmla="*/ 2147483646 w 1057"/>
              <a:gd name="T47" fmla="*/ 2147483646 h 900"/>
              <a:gd name="T48" fmla="*/ 2147483646 w 1057"/>
              <a:gd name="T49" fmla="*/ 2147483646 h 900"/>
              <a:gd name="T50" fmla="*/ 2147483646 w 1057"/>
              <a:gd name="T51" fmla="*/ 2147483646 h 900"/>
              <a:gd name="T52" fmla="*/ 2147483646 w 1057"/>
              <a:gd name="T53" fmla="*/ 2147483646 h 900"/>
              <a:gd name="T54" fmla="*/ 2147483646 w 1057"/>
              <a:gd name="T55" fmla="*/ 2147483646 h 900"/>
              <a:gd name="T56" fmla="*/ 2147483646 w 1057"/>
              <a:gd name="T57" fmla="*/ 2147483646 h 900"/>
              <a:gd name="T58" fmla="*/ 2147483646 w 1057"/>
              <a:gd name="T59" fmla="*/ 2147483646 h 900"/>
              <a:gd name="T60" fmla="*/ 2147483646 w 1057"/>
              <a:gd name="T61" fmla="*/ 2147483646 h 900"/>
              <a:gd name="T62" fmla="*/ 2147483646 w 1057"/>
              <a:gd name="T63" fmla="*/ 2147483646 h 900"/>
              <a:gd name="T64" fmla="*/ 2147483646 w 1057"/>
              <a:gd name="T65" fmla="*/ 2147483646 h 900"/>
              <a:gd name="T66" fmla="*/ 2147483646 w 1057"/>
              <a:gd name="T67" fmla="*/ 2147483646 h 900"/>
              <a:gd name="T68" fmla="*/ 2147483646 w 1057"/>
              <a:gd name="T69" fmla="*/ 2147483646 h 900"/>
              <a:gd name="T70" fmla="*/ 0 w 1057"/>
              <a:gd name="T71" fmla="*/ 2147483646 h 900"/>
              <a:gd name="T72" fmla="*/ 2147483646 w 1057"/>
              <a:gd name="T73" fmla="*/ 2147483646 h 900"/>
              <a:gd name="T74" fmla="*/ 2147483646 w 1057"/>
              <a:gd name="T75" fmla="*/ 2147483646 h 9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7"/>
              <a:gd name="T115" fmla="*/ 0 h 900"/>
              <a:gd name="T116" fmla="*/ 1057 w 1057"/>
              <a:gd name="T117" fmla="*/ 900 h 9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7" h="900">
                <a:moveTo>
                  <a:pt x="455" y="879"/>
                </a:moveTo>
                <a:lnTo>
                  <a:pt x="471" y="838"/>
                </a:lnTo>
                <a:lnTo>
                  <a:pt x="490" y="799"/>
                </a:lnTo>
                <a:lnTo>
                  <a:pt x="514" y="762"/>
                </a:lnTo>
                <a:lnTo>
                  <a:pt x="541" y="728"/>
                </a:lnTo>
                <a:lnTo>
                  <a:pt x="570" y="696"/>
                </a:lnTo>
                <a:lnTo>
                  <a:pt x="603" y="667"/>
                </a:lnTo>
                <a:lnTo>
                  <a:pt x="639" y="642"/>
                </a:lnTo>
                <a:lnTo>
                  <a:pt x="676" y="621"/>
                </a:lnTo>
                <a:lnTo>
                  <a:pt x="713" y="605"/>
                </a:lnTo>
                <a:lnTo>
                  <a:pt x="753" y="591"/>
                </a:lnTo>
                <a:lnTo>
                  <a:pt x="793" y="581"/>
                </a:lnTo>
                <a:lnTo>
                  <a:pt x="834" y="575"/>
                </a:lnTo>
                <a:lnTo>
                  <a:pt x="833" y="711"/>
                </a:lnTo>
                <a:lnTo>
                  <a:pt x="1056" y="374"/>
                </a:lnTo>
                <a:lnTo>
                  <a:pt x="818" y="0"/>
                </a:lnTo>
                <a:lnTo>
                  <a:pt x="819" y="137"/>
                </a:lnTo>
                <a:lnTo>
                  <a:pt x="757" y="143"/>
                </a:lnTo>
                <a:lnTo>
                  <a:pt x="694" y="154"/>
                </a:lnTo>
                <a:lnTo>
                  <a:pt x="634" y="168"/>
                </a:lnTo>
                <a:lnTo>
                  <a:pt x="574" y="188"/>
                </a:lnTo>
                <a:lnTo>
                  <a:pt x="516" y="211"/>
                </a:lnTo>
                <a:lnTo>
                  <a:pt x="460" y="238"/>
                </a:lnTo>
                <a:lnTo>
                  <a:pt x="405" y="270"/>
                </a:lnTo>
                <a:lnTo>
                  <a:pt x="352" y="306"/>
                </a:lnTo>
                <a:lnTo>
                  <a:pt x="302" y="346"/>
                </a:lnTo>
                <a:lnTo>
                  <a:pt x="255" y="390"/>
                </a:lnTo>
                <a:lnTo>
                  <a:pt x="211" y="437"/>
                </a:lnTo>
                <a:lnTo>
                  <a:pt x="170" y="486"/>
                </a:lnTo>
                <a:lnTo>
                  <a:pt x="134" y="539"/>
                </a:lnTo>
                <a:lnTo>
                  <a:pt x="101" y="595"/>
                </a:lnTo>
                <a:lnTo>
                  <a:pt x="72" y="653"/>
                </a:lnTo>
                <a:lnTo>
                  <a:pt x="47" y="711"/>
                </a:lnTo>
                <a:lnTo>
                  <a:pt x="27" y="773"/>
                </a:lnTo>
                <a:lnTo>
                  <a:pt x="11" y="835"/>
                </a:lnTo>
                <a:lnTo>
                  <a:pt x="0" y="899"/>
                </a:lnTo>
                <a:lnTo>
                  <a:pt x="238" y="741"/>
                </a:lnTo>
                <a:lnTo>
                  <a:pt x="455" y="879"/>
                </a:lnTo>
              </a:path>
            </a:pathLst>
          </a:custGeom>
          <a:solidFill>
            <a:srgbClr val="C3DF21"/>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9219" name="Freeform 5"/>
          <p:cNvSpPr>
            <a:spLocks noChangeArrowheads="1"/>
          </p:cNvSpPr>
          <p:nvPr/>
        </p:nvSpPr>
        <p:spPr bwMode="auto">
          <a:xfrm>
            <a:off x="5754688" y="3689350"/>
            <a:ext cx="2430462" cy="2063750"/>
          </a:xfrm>
          <a:custGeom>
            <a:avLst/>
            <a:gdLst>
              <a:gd name="T0" fmla="*/ 2147483646 w 1033"/>
              <a:gd name="T1" fmla="*/ 2147483646 h 904"/>
              <a:gd name="T2" fmla="*/ 2147483646 w 1033"/>
              <a:gd name="T3" fmla="*/ 2147483646 h 904"/>
              <a:gd name="T4" fmla="*/ 2147483646 w 1033"/>
              <a:gd name="T5" fmla="*/ 2147483646 h 904"/>
              <a:gd name="T6" fmla="*/ 2147483646 w 1033"/>
              <a:gd name="T7" fmla="*/ 2147483646 h 904"/>
              <a:gd name="T8" fmla="*/ 2147483646 w 1033"/>
              <a:gd name="T9" fmla="*/ 2147483646 h 904"/>
              <a:gd name="T10" fmla="*/ 2147483646 w 1033"/>
              <a:gd name="T11" fmla="*/ 2147483646 h 904"/>
              <a:gd name="T12" fmla="*/ 2147483646 w 1033"/>
              <a:gd name="T13" fmla="*/ 2147483646 h 904"/>
              <a:gd name="T14" fmla="*/ 2147483646 w 1033"/>
              <a:gd name="T15" fmla="*/ 2147483646 h 904"/>
              <a:gd name="T16" fmla="*/ 2147483646 w 1033"/>
              <a:gd name="T17" fmla="*/ 2147483646 h 904"/>
              <a:gd name="T18" fmla="*/ 2147483646 w 1033"/>
              <a:gd name="T19" fmla="*/ 2147483646 h 904"/>
              <a:gd name="T20" fmla="*/ 2147483646 w 1033"/>
              <a:gd name="T21" fmla="*/ 2147483646 h 904"/>
              <a:gd name="T22" fmla="*/ 2147483646 w 1033"/>
              <a:gd name="T23" fmla="*/ 2147483646 h 904"/>
              <a:gd name="T24" fmla="*/ 2147483646 w 1033"/>
              <a:gd name="T25" fmla="*/ 2147483646 h 904"/>
              <a:gd name="T26" fmla="*/ 2147483646 w 1033"/>
              <a:gd name="T27" fmla="*/ 2147483646 h 904"/>
              <a:gd name="T28" fmla="*/ 2147483646 w 1033"/>
              <a:gd name="T29" fmla="*/ 2147483646 h 904"/>
              <a:gd name="T30" fmla="*/ 2147483646 w 1033"/>
              <a:gd name="T31" fmla="*/ 2147483646 h 904"/>
              <a:gd name="T32" fmla="*/ 0 w 1033"/>
              <a:gd name="T33" fmla="*/ 2147483646 h 904"/>
              <a:gd name="T34" fmla="*/ 2147483646 w 1033"/>
              <a:gd name="T35" fmla="*/ 2147483646 h 904"/>
              <a:gd name="T36" fmla="*/ 2147483646 w 1033"/>
              <a:gd name="T37" fmla="*/ 2147483646 h 904"/>
              <a:gd name="T38" fmla="*/ 2147483646 w 1033"/>
              <a:gd name="T39" fmla="*/ 2147483646 h 904"/>
              <a:gd name="T40" fmla="*/ 2147483646 w 1033"/>
              <a:gd name="T41" fmla="*/ 2147483646 h 904"/>
              <a:gd name="T42" fmla="*/ 2147483646 w 1033"/>
              <a:gd name="T43" fmla="*/ 2147483646 h 904"/>
              <a:gd name="T44" fmla="*/ 2147483646 w 1033"/>
              <a:gd name="T45" fmla="*/ 2147483646 h 904"/>
              <a:gd name="T46" fmla="*/ 2147483646 w 1033"/>
              <a:gd name="T47" fmla="*/ 2147483646 h 904"/>
              <a:gd name="T48" fmla="*/ 2147483646 w 1033"/>
              <a:gd name="T49" fmla="*/ 2147483646 h 904"/>
              <a:gd name="T50" fmla="*/ 2147483646 w 1033"/>
              <a:gd name="T51" fmla="*/ 2147483646 h 904"/>
              <a:gd name="T52" fmla="*/ 2147483646 w 1033"/>
              <a:gd name="T53" fmla="*/ 2147483646 h 904"/>
              <a:gd name="T54" fmla="*/ 2147483646 w 1033"/>
              <a:gd name="T55" fmla="*/ 2147483646 h 904"/>
              <a:gd name="T56" fmla="*/ 2147483646 w 1033"/>
              <a:gd name="T57" fmla="*/ 2147483646 h 904"/>
              <a:gd name="T58" fmla="*/ 2147483646 w 1033"/>
              <a:gd name="T59" fmla="*/ 2147483646 h 904"/>
              <a:gd name="T60" fmla="*/ 2147483646 w 1033"/>
              <a:gd name="T61" fmla="*/ 2147483646 h 904"/>
              <a:gd name="T62" fmla="*/ 2147483646 w 1033"/>
              <a:gd name="T63" fmla="*/ 2147483646 h 904"/>
              <a:gd name="T64" fmla="*/ 2147483646 w 1033"/>
              <a:gd name="T65" fmla="*/ 2147483646 h 904"/>
              <a:gd name="T66" fmla="*/ 2147483646 w 1033"/>
              <a:gd name="T67" fmla="*/ 2147483646 h 904"/>
              <a:gd name="T68" fmla="*/ 2147483646 w 1033"/>
              <a:gd name="T69" fmla="*/ 2147483646 h 904"/>
              <a:gd name="T70" fmla="*/ 2147483646 w 1033"/>
              <a:gd name="T71" fmla="*/ 2147483646 h 904"/>
              <a:gd name="T72" fmla="*/ 2147483646 w 1033"/>
              <a:gd name="T73" fmla="*/ 2147483646 h 904"/>
              <a:gd name="T74" fmla="*/ 2147483646 w 1033"/>
              <a:gd name="T75" fmla="*/ 2147483646 h 904"/>
              <a:gd name="T76" fmla="*/ 2147483646 w 1033"/>
              <a:gd name="T77" fmla="*/ 0 h 904"/>
              <a:gd name="T78" fmla="*/ 2147483646 w 1033"/>
              <a:gd name="T79" fmla="*/ 2147483646 h 904"/>
              <a:gd name="T80" fmla="*/ 2147483646 w 1033"/>
              <a:gd name="T81" fmla="*/ 2147483646 h 9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3"/>
              <a:gd name="T124" fmla="*/ 0 h 904"/>
              <a:gd name="T125" fmla="*/ 1033 w 1033"/>
              <a:gd name="T126" fmla="*/ 904 h 90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3" h="904">
                <a:moveTo>
                  <a:pt x="585" y="1"/>
                </a:moveTo>
                <a:lnTo>
                  <a:pt x="573" y="41"/>
                </a:lnTo>
                <a:lnTo>
                  <a:pt x="556" y="78"/>
                </a:lnTo>
                <a:lnTo>
                  <a:pt x="537" y="116"/>
                </a:lnTo>
                <a:lnTo>
                  <a:pt x="514" y="150"/>
                </a:lnTo>
                <a:lnTo>
                  <a:pt x="488" y="182"/>
                </a:lnTo>
                <a:lnTo>
                  <a:pt x="459" y="212"/>
                </a:lnTo>
                <a:lnTo>
                  <a:pt x="427" y="239"/>
                </a:lnTo>
                <a:lnTo>
                  <a:pt x="393" y="262"/>
                </a:lnTo>
                <a:lnTo>
                  <a:pt x="356" y="283"/>
                </a:lnTo>
                <a:lnTo>
                  <a:pt x="317" y="301"/>
                </a:lnTo>
                <a:lnTo>
                  <a:pt x="277" y="314"/>
                </a:lnTo>
                <a:lnTo>
                  <a:pt x="236" y="323"/>
                </a:lnTo>
                <a:lnTo>
                  <a:pt x="235" y="187"/>
                </a:lnTo>
                <a:lnTo>
                  <a:pt x="159" y="298"/>
                </a:lnTo>
                <a:lnTo>
                  <a:pt x="80" y="409"/>
                </a:lnTo>
                <a:lnTo>
                  <a:pt x="0" y="517"/>
                </a:lnTo>
                <a:lnTo>
                  <a:pt x="236" y="903"/>
                </a:lnTo>
                <a:lnTo>
                  <a:pt x="236" y="766"/>
                </a:lnTo>
                <a:lnTo>
                  <a:pt x="295" y="759"/>
                </a:lnTo>
                <a:lnTo>
                  <a:pt x="353" y="747"/>
                </a:lnTo>
                <a:lnTo>
                  <a:pt x="411" y="733"/>
                </a:lnTo>
                <a:lnTo>
                  <a:pt x="467" y="713"/>
                </a:lnTo>
                <a:lnTo>
                  <a:pt x="522" y="691"/>
                </a:lnTo>
                <a:lnTo>
                  <a:pt x="575" y="665"/>
                </a:lnTo>
                <a:lnTo>
                  <a:pt x="626" y="635"/>
                </a:lnTo>
                <a:lnTo>
                  <a:pt x="676" y="601"/>
                </a:lnTo>
                <a:lnTo>
                  <a:pt x="724" y="564"/>
                </a:lnTo>
                <a:lnTo>
                  <a:pt x="768" y="525"/>
                </a:lnTo>
                <a:lnTo>
                  <a:pt x="811" y="481"/>
                </a:lnTo>
                <a:lnTo>
                  <a:pt x="849" y="435"/>
                </a:lnTo>
                <a:lnTo>
                  <a:pt x="884" y="387"/>
                </a:lnTo>
                <a:lnTo>
                  <a:pt x="916" y="337"/>
                </a:lnTo>
                <a:lnTo>
                  <a:pt x="945" y="284"/>
                </a:lnTo>
                <a:lnTo>
                  <a:pt x="970" y="231"/>
                </a:lnTo>
                <a:lnTo>
                  <a:pt x="991" y="174"/>
                </a:lnTo>
                <a:lnTo>
                  <a:pt x="1009" y="117"/>
                </a:lnTo>
                <a:lnTo>
                  <a:pt x="1023" y="58"/>
                </a:lnTo>
                <a:lnTo>
                  <a:pt x="1032" y="0"/>
                </a:lnTo>
                <a:lnTo>
                  <a:pt x="812" y="132"/>
                </a:lnTo>
                <a:lnTo>
                  <a:pt x="585" y="1"/>
                </a:lnTo>
              </a:path>
            </a:pathLst>
          </a:custGeom>
          <a:solidFill>
            <a:srgbClr val="C3DF21"/>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9220" name="Freeform 6"/>
          <p:cNvSpPr>
            <a:spLocks noChangeArrowheads="1"/>
          </p:cNvSpPr>
          <p:nvPr/>
        </p:nvSpPr>
        <p:spPr bwMode="auto">
          <a:xfrm>
            <a:off x="3803650" y="2936875"/>
            <a:ext cx="2187575" cy="2457450"/>
          </a:xfrm>
          <a:custGeom>
            <a:avLst/>
            <a:gdLst>
              <a:gd name="T0" fmla="*/ 2147483646 w 930"/>
              <a:gd name="T1" fmla="*/ 2147483646 h 1075"/>
              <a:gd name="T2" fmla="*/ 2147483646 w 930"/>
              <a:gd name="T3" fmla="*/ 2147483646 h 1075"/>
              <a:gd name="T4" fmla="*/ 2147483646 w 930"/>
              <a:gd name="T5" fmla="*/ 2147483646 h 1075"/>
              <a:gd name="T6" fmla="*/ 2147483646 w 930"/>
              <a:gd name="T7" fmla="*/ 2147483646 h 1075"/>
              <a:gd name="T8" fmla="*/ 2147483646 w 930"/>
              <a:gd name="T9" fmla="*/ 2147483646 h 1075"/>
              <a:gd name="T10" fmla="*/ 2147483646 w 930"/>
              <a:gd name="T11" fmla="*/ 2147483646 h 1075"/>
              <a:gd name="T12" fmla="*/ 2147483646 w 930"/>
              <a:gd name="T13" fmla="*/ 2147483646 h 1075"/>
              <a:gd name="T14" fmla="*/ 2147483646 w 930"/>
              <a:gd name="T15" fmla="*/ 2147483646 h 1075"/>
              <a:gd name="T16" fmla="*/ 2147483646 w 930"/>
              <a:gd name="T17" fmla="*/ 2147483646 h 1075"/>
              <a:gd name="T18" fmla="*/ 2147483646 w 930"/>
              <a:gd name="T19" fmla="*/ 2147483646 h 1075"/>
              <a:gd name="T20" fmla="*/ 2147483646 w 930"/>
              <a:gd name="T21" fmla="*/ 2147483646 h 1075"/>
              <a:gd name="T22" fmla="*/ 2147483646 w 930"/>
              <a:gd name="T23" fmla="*/ 2147483646 h 1075"/>
              <a:gd name="T24" fmla="*/ 2147483646 w 930"/>
              <a:gd name="T25" fmla="*/ 2147483646 h 1075"/>
              <a:gd name="T26" fmla="*/ 2147483646 w 930"/>
              <a:gd name="T27" fmla="*/ 2147483646 h 1075"/>
              <a:gd name="T28" fmla="*/ 2147483646 w 930"/>
              <a:gd name="T29" fmla="*/ 2147483646 h 1075"/>
              <a:gd name="T30" fmla="*/ 2147483646 w 930"/>
              <a:gd name="T31" fmla="*/ 2147483646 h 1075"/>
              <a:gd name="T32" fmla="*/ 2147483646 w 930"/>
              <a:gd name="T33" fmla="*/ 2147483646 h 1075"/>
              <a:gd name="T34" fmla="*/ 2147483646 w 930"/>
              <a:gd name="T35" fmla="*/ 0 h 1075"/>
              <a:gd name="T36" fmla="*/ 0 w 930"/>
              <a:gd name="T37" fmla="*/ 2147483646 h 1075"/>
              <a:gd name="T38" fmla="*/ 2147483646 w 930"/>
              <a:gd name="T39" fmla="*/ 2147483646 h 1075"/>
              <a:gd name="T40" fmla="*/ 2147483646 w 930"/>
              <a:gd name="T41" fmla="*/ 2147483646 h 1075"/>
              <a:gd name="T42" fmla="*/ 2147483646 w 930"/>
              <a:gd name="T43" fmla="*/ 2147483646 h 1075"/>
              <a:gd name="T44" fmla="*/ 2147483646 w 930"/>
              <a:gd name="T45" fmla="*/ 2147483646 h 1075"/>
              <a:gd name="T46" fmla="*/ 2147483646 w 930"/>
              <a:gd name="T47" fmla="*/ 2147483646 h 1075"/>
              <a:gd name="T48" fmla="*/ 2147483646 w 930"/>
              <a:gd name="T49" fmla="*/ 2147483646 h 1075"/>
              <a:gd name="T50" fmla="*/ 2147483646 w 930"/>
              <a:gd name="T51" fmla="*/ 2147483646 h 1075"/>
              <a:gd name="T52" fmla="*/ 2147483646 w 930"/>
              <a:gd name="T53" fmla="*/ 2147483646 h 1075"/>
              <a:gd name="T54" fmla="*/ 2147483646 w 930"/>
              <a:gd name="T55" fmla="*/ 2147483646 h 1075"/>
              <a:gd name="T56" fmla="*/ 2147483646 w 930"/>
              <a:gd name="T57" fmla="*/ 2147483646 h 1075"/>
              <a:gd name="T58" fmla="*/ 2147483646 w 930"/>
              <a:gd name="T59" fmla="*/ 2147483646 h 1075"/>
              <a:gd name="T60" fmla="*/ 2147483646 w 930"/>
              <a:gd name="T61" fmla="*/ 2147483646 h 1075"/>
              <a:gd name="T62" fmla="*/ 2147483646 w 930"/>
              <a:gd name="T63" fmla="*/ 2147483646 h 1075"/>
              <a:gd name="T64" fmla="*/ 2147483646 w 930"/>
              <a:gd name="T65" fmla="*/ 2147483646 h 1075"/>
              <a:gd name="T66" fmla="*/ 2147483646 w 930"/>
              <a:gd name="T67" fmla="*/ 2147483646 h 1075"/>
              <a:gd name="T68" fmla="*/ 2147483646 w 930"/>
              <a:gd name="T69" fmla="*/ 2147483646 h 1075"/>
              <a:gd name="T70" fmla="*/ 2147483646 w 930"/>
              <a:gd name="T71" fmla="*/ 2147483646 h 1075"/>
              <a:gd name="T72" fmla="*/ 2147483646 w 930"/>
              <a:gd name="T73" fmla="*/ 2147483646 h 1075"/>
              <a:gd name="T74" fmla="*/ 2147483646 w 930"/>
              <a:gd name="T75" fmla="*/ 2147483646 h 1075"/>
              <a:gd name="T76" fmla="*/ 2147483646 w 930"/>
              <a:gd name="T77" fmla="*/ 2147483646 h 1075"/>
              <a:gd name="T78" fmla="*/ 2147483646 w 930"/>
              <a:gd name="T79" fmla="*/ 2147483646 h 1075"/>
              <a:gd name="T80" fmla="*/ 2147483646 w 930"/>
              <a:gd name="T81" fmla="*/ 2147483646 h 1075"/>
              <a:gd name="T82" fmla="*/ 2147483646 w 930"/>
              <a:gd name="T83" fmla="*/ 2147483646 h 10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0"/>
              <a:gd name="T127" fmla="*/ 0 h 1075"/>
              <a:gd name="T128" fmla="*/ 930 w 930"/>
              <a:gd name="T129" fmla="*/ 1075 h 10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0" h="1075">
                <a:moveTo>
                  <a:pt x="929" y="645"/>
                </a:moveTo>
                <a:lnTo>
                  <a:pt x="887" y="634"/>
                </a:lnTo>
                <a:lnTo>
                  <a:pt x="847" y="620"/>
                </a:lnTo>
                <a:lnTo>
                  <a:pt x="807" y="603"/>
                </a:lnTo>
                <a:lnTo>
                  <a:pt x="771" y="582"/>
                </a:lnTo>
                <a:lnTo>
                  <a:pt x="735" y="557"/>
                </a:lnTo>
                <a:lnTo>
                  <a:pt x="703" y="529"/>
                </a:lnTo>
                <a:lnTo>
                  <a:pt x="673" y="497"/>
                </a:lnTo>
                <a:lnTo>
                  <a:pt x="648" y="465"/>
                </a:lnTo>
                <a:lnTo>
                  <a:pt x="624" y="428"/>
                </a:lnTo>
                <a:lnTo>
                  <a:pt x="607" y="398"/>
                </a:lnTo>
                <a:lnTo>
                  <a:pt x="594" y="366"/>
                </a:lnTo>
                <a:lnTo>
                  <a:pt x="583" y="332"/>
                </a:lnTo>
                <a:lnTo>
                  <a:pt x="577" y="298"/>
                </a:lnTo>
                <a:lnTo>
                  <a:pt x="575" y="264"/>
                </a:lnTo>
                <a:lnTo>
                  <a:pt x="576" y="229"/>
                </a:lnTo>
                <a:lnTo>
                  <a:pt x="748" y="229"/>
                </a:lnTo>
                <a:lnTo>
                  <a:pt x="360" y="0"/>
                </a:lnTo>
                <a:lnTo>
                  <a:pt x="0" y="236"/>
                </a:lnTo>
                <a:lnTo>
                  <a:pt x="136" y="237"/>
                </a:lnTo>
                <a:lnTo>
                  <a:pt x="141" y="299"/>
                </a:lnTo>
                <a:lnTo>
                  <a:pt x="150" y="362"/>
                </a:lnTo>
                <a:lnTo>
                  <a:pt x="165" y="422"/>
                </a:lnTo>
                <a:lnTo>
                  <a:pt x="182" y="483"/>
                </a:lnTo>
                <a:lnTo>
                  <a:pt x="204" y="541"/>
                </a:lnTo>
                <a:lnTo>
                  <a:pt x="231" y="598"/>
                </a:lnTo>
                <a:lnTo>
                  <a:pt x="262" y="653"/>
                </a:lnTo>
                <a:lnTo>
                  <a:pt x="296" y="704"/>
                </a:lnTo>
                <a:lnTo>
                  <a:pt x="333" y="752"/>
                </a:lnTo>
                <a:lnTo>
                  <a:pt x="374" y="797"/>
                </a:lnTo>
                <a:lnTo>
                  <a:pt x="419" y="841"/>
                </a:lnTo>
                <a:lnTo>
                  <a:pt x="465" y="880"/>
                </a:lnTo>
                <a:lnTo>
                  <a:pt x="514" y="917"/>
                </a:lnTo>
                <a:lnTo>
                  <a:pt x="566" y="951"/>
                </a:lnTo>
                <a:lnTo>
                  <a:pt x="620" y="980"/>
                </a:lnTo>
                <a:lnTo>
                  <a:pt x="675" y="1007"/>
                </a:lnTo>
                <a:lnTo>
                  <a:pt x="732" y="1029"/>
                </a:lnTo>
                <a:lnTo>
                  <a:pt x="790" y="1048"/>
                </a:lnTo>
                <a:lnTo>
                  <a:pt x="849" y="1062"/>
                </a:lnTo>
                <a:lnTo>
                  <a:pt x="910" y="1074"/>
                </a:lnTo>
                <a:lnTo>
                  <a:pt x="772" y="845"/>
                </a:lnTo>
                <a:lnTo>
                  <a:pt x="929" y="645"/>
                </a:lnTo>
              </a:path>
            </a:pathLst>
          </a:custGeom>
          <a:solidFill>
            <a:srgbClr val="FBCE45"/>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9221" name="Freeform 7"/>
          <p:cNvSpPr>
            <a:spLocks noChangeArrowheads="1"/>
          </p:cNvSpPr>
          <p:nvPr/>
        </p:nvSpPr>
        <p:spPr bwMode="auto">
          <a:xfrm>
            <a:off x="6359525" y="1443038"/>
            <a:ext cx="2219325" cy="2433637"/>
          </a:xfrm>
          <a:custGeom>
            <a:avLst/>
            <a:gdLst>
              <a:gd name="T0" fmla="*/ 2147483646 w 943"/>
              <a:gd name="T1" fmla="*/ 2147483646 h 1065"/>
              <a:gd name="T2" fmla="*/ 2147483646 w 943"/>
              <a:gd name="T3" fmla="*/ 2147483646 h 1065"/>
              <a:gd name="T4" fmla="*/ 2147483646 w 943"/>
              <a:gd name="T5" fmla="*/ 2147483646 h 1065"/>
              <a:gd name="T6" fmla="*/ 2147483646 w 943"/>
              <a:gd name="T7" fmla="*/ 2147483646 h 1065"/>
              <a:gd name="T8" fmla="*/ 2147483646 w 943"/>
              <a:gd name="T9" fmla="*/ 2147483646 h 1065"/>
              <a:gd name="T10" fmla="*/ 2147483646 w 943"/>
              <a:gd name="T11" fmla="*/ 2147483646 h 1065"/>
              <a:gd name="T12" fmla="*/ 2147483646 w 943"/>
              <a:gd name="T13" fmla="*/ 2147483646 h 1065"/>
              <a:gd name="T14" fmla="*/ 2147483646 w 943"/>
              <a:gd name="T15" fmla="*/ 2147483646 h 1065"/>
              <a:gd name="T16" fmla="*/ 2147483646 w 943"/>
              <a:gd name="T17" fmla="*/ 2147483646 h 1065"/>
              <a:gd name="T18" fmla="*/ 2147483646 w 943"/>
              <a:gd name="T19" fmla="*/ 2147483646 h 1065"/>
              <a:gd name="T20" fmla="*/ 2147483646 w 943"/>
              <a:gd name="T21" fmla="*/ 2147483646 h 1065"/>
              <a:gd name="T22" fmla="*/ 2147483646 w 943"/>
              <a:gd name="T23" fmla="*/ 2147483646 h 1065"/>
              <a:gd name="T24" fmla="*/ 2147483646 w 943"/>
              <a:gd name="T25" fmla="*/ 2147483646 h 1065"/>
              <a:gd name="T26" fmla="*/ 2147483646 w 943"/>
              <a:gd name="T27" fmla="*/ 2147483646 h 1065"/>
              <a:gd name="T28" fmla="*/ 2147483646 w 943"/>
              <a:gd name="T29" fmla="*/ 2147483646 h 1065"/>
              <a:gd name="T30" fmla="*/ 2147483646 w 943"/>
              <a:gd name="T31" fmla="*/ 2147483646 h 1065"/>
              <a:gd name="T32" fmla="*/ 2147483646 w 943"/>
              <a:gd name="T33" fmla="*/ 2147483646 h 1065"/>
              <a:gd name="T34" fmla="*/ 2147483646 w 943"/>
              <a:gd name="T35" fmla="*/ 2147483646 h 1065"/>
              <a:gd name="T36" fmla="*/ 2147483646 w 943"/>
              <a:gd name="T37" fmla="*/ 2147483646 h 1065"/>
              <a:gd name="T38" fmla="*/ 2147483646 w 943"/>
              <a:gd name="T39" fmla="*/ 2147483646 h 1065"/>
              <a:gd name="T40" fmla="*/ 2147483646 w 943"/>
              <a:gd name="T41" fmla="*/ 2147483646 h 1065"/>
              <a:gd name="T42" fmla="*/ 2147483646 w 943"/>
              <a:gd name="T43" fmla="*/ 2147483646 h 1065"/>
              <a:gd name="T44" fmla="*/ 0 w 943"/>
              <a:gd name="T45" fmla="*/ 0 h 1065"/>
              <a:gd name="T46" fmla="*/ 2147483646 w 943"/>
              <a:gd name="T47" fmla="*/ 2147483646 h 1065"/>
              <a:gd name="T48" fmla="*/ 2147483646 w 943"/>
              <a:gd name="T49" fmla="*/ 2147483646 h 1065"/>
              <a:gd name="T50" fmla="*/ 2147483646 w 943"/>
              <a:gd name="T51" fmla="*/ 2147483646 h 1065"/>
              <a:gd name="T52" fmla="*/ 2147483646 w 943"/>
              <a:gd name="T53" fmla="*/ 2147483646 h 1065"/>
              <a:gd name="T54" fmla="*/ 2147483646 w 943"/>
              <a:gd name="T55" fmla="*/ 2147483646 h 1065"/>
              <a:gd name="T56" fmla="*/ 2147483646 w 943"/>
              <a:gd name="T57" fmla="*/ 2147483646 h 1065"/>
              <a:gd name="T58" fmla="*/ 2147483646 w 943"/>
              <a:gd name="T59" fmla="*/ 2147483646 h 1065"/>
              <a:gd name="T60" fmla="*/ 2147483646 w 943"/>
              <a:gd name="T61" fmla="*/ 2147483646 h 1065"/>
              <a:gd name="T62" fmla="*/ 2147483646 w 943"/>
              <a:gd name="T63" fmla="*/ 2147483646 h 1065"/>
              <a:gd name="T64" fmla="*/ 2147483646 w 943"/>
              <a:gd name="T65" fmla="*/ 2147483646 h 1065"/>
              <a:gd name="T66" fmla="*/ 2147483646 w 943"/>
              <a:gd name="T67" fmla="*/ 2147483646 h 1065"/>
              <a:gd name="T68" fmla="*/ 2147483646 w 943"/>
              <a:gd name="T69" fmla="*/ 2147483646 h 1065"/>
              <a:gd name="T70" fmla="*/ 2147483646 w 943"/>
              <a:gd name="T71" fmla="*/ 2147483646 h 1065"/>
              <a:gd name="T72" fmla="*/ 2147483646 w 943"/>
              <a:gd name="T73" fmla="*/ 2147483646 h 1065"/>
              <a:gd name="T74" fmla="*/ 2147483646 w 943"/>
              <a:gd name="T75" fmla="*/ 2147483646 h 1065"/>
              <a:gd name="T76" fmla="*/ 2147483646 w 943"/>
              <a:gd name="T77" fmla="*/ 2147483646 h 10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43"/>
              <a:gd name="T118" fmla="*/ 0 h 1065"/>
              <a:gd name="T119" fmla="*/ 943 w 943"/>
              <a:gd name="T120" fmla="*/ 1065 h 10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43" h="1065">
                <a:moveTo>
                  <a:pt x="554" y="1064"/>
                </a:moveTo>
                <a:lnTo>
                  <a:pt x="942" y="840"/>
                </a:lnTo>
                <a:lnTo>
                  <a:pt x="781" y="840"/>
                </a:lnTo>
                <a:lnTo>
                  <a:pt x="776" y="778"/>
                </a:lnTo>
                <a:lnTo>
                  <a:pt x="767" y="716"/>
                </a:lnTo>
                <a:lnTo>
                  <a:pt x="754" y="655"/>
                </a:lnTo>
                <a:lnTo>
                  <a:pt x="737" y="595"/>
                </a:lnTo>
                <a:lnTo>
                  <a:pt x="714" y="536"/>
                </a:lnTo>
                <a:lnTo>
                  <a:pt x="688" y="480"/>
                </a:lnTo>
                <a:lnTo>
                  <a:pt x="658" y="425"/>
                </a:lnTo>
                <a:lnTo>
                  <a:pt x="624" y="372"/>
                </a:lnTo>
                <a:lnTo>
                  <a:pt x="586" y="323"/>
                </a:lnTo>
                <a:lnTo>
                  <a:pt x="547" y="275"/>
                </a:lnTo>
                <a:lnTo>
                  <a:pt x="502" y="232"/>
                </a:lnTo>
                <a:lnTo>
                  <a:pt x="455" y="191"/>
                </a:lnTo>
                <a:lnTo>
                  <a:pt x="405" y="153"/>
                </a:lnTo>
                <a:lnTo>
                  <a:pt x="352" y="120"/>
                </a:lnTo>
                <a:lnTo>
                  <a:pt x="298" y="89"/>
                </a:lnTo>
                <a:lnTo>
                  <a:pt x="241" y="63"/>
                </a:lnTo>
                <a:lnTo>
                  <a:pt x="182" y="41"/>
                </a:lnTo>
                <a:lnTo>
                  <a:pt x="122" y="23"/>
                </a:lnTo>
                <a:lnTo>
                  <a:pt x="61" y="9"/>
                </a:lnTo>
                <a:lnTo>
                  <a:pt x="0" y="0"/>
                </a:lnTo>
                <a:lnTo>
                  <a:pt x="137" y="226"/>
                </a:lnTo>
                <a:lnTo>
                  <a:pt x="5" y="451"/>
                </a:lnTo>
                <a:lnTo>
                  <a:pt x="48" y="465"/>
                </a:lnTo>
                <a:lnTo>
                  <a:pt x="90" y="483"/>
                </a:lnTo>
                <a:lnTo>
                  <a:pt x="130" y="505"/>
                </a:lnTo>
                <a:lnTo>
                  <a:pt x="168" y="531"/>
                </a:lnTo>
                <a:lnTo>
                  <a:pt x="202" y="561"/>
                </a:lnTo>
                <a:lnTo>
                  <a:pt x="233" y="594"/>
                </a:lnTo>
                <a:lnTo>
                  <a:pt x="262" y="629"/>
                </a:lnTo>
                <a:lnTo>
                  <a:pt x="285" y="668"/>
                </a:lnTo>
                <a:lnTo>
                  <a:pt x="305" y="709"/>
                </a:lnTo>
                <a:lnTo>
                  <a:pt x="321" y="751"/>
                </a:lnTo>
                <a:lnTo>
                  <a:pt x="333" y="795"/>
                </a:lnTo>
                <a:lnTo>
                  <a:pt x="340" y="840"/>
                </a:lnTo>
                <a:lnTo>
                  <a:pt x="188" y="841"/>
                </a:lnTo>
                <a:lnTo>
                  <a:pt x="554" y="1064"/>
                </a:lnTo>
              </a:path>
            </a:pathLst>
          </a:custGeom>
          <a:solidFill>
            <a:srgbClr val="FBCE45"/>
          </a:solidFill>
          <a:ln>
            <a:noFill/>
          </a:ln>
          <a:extLst>
            <a:ext uri="{91240B29-F687-4F45-9708-019B960494DF}">
              <a14:hiddenLine xmlns:a14="http://schemas.microsoft.com/office/drawing/2010/main" w="12700" cap="rnd" cmpd="sng">
                <a:solidFill>
                  <a:srgbClr val="000000"/>
                </a:solidFill>
                <a:bevel/>
                <a:headEnd/>
                <a:tailEnd/>
              </a14:hiddenLine>
            </a:ext>
          </a:extLst>
        </p:spPr>
        <p:txBody>
          <a:bodyPr/>
          <a:lstStyle/>
          <a:p>
            <a:endParaRPr lang="zh-CN" altLang="en-US"/>
          </a:p>
        </p:txBody>
      </p:sp>
      <p:sp>
        <p:nvSpPr>
          <p:cNvPr id="18438" name="文本框 14"/>
          <p:cNvSpPr>
            <a:spLocks noChangeArrowheads="1"/>
          </p:cNvSpPr>
          <p:nvPr/>
        </p:nvSpPr>
        <p:spPr bwMode="auto">
          <a:xfrm>
            <a:off x="4033967" y="215355"/>
            <a:ext cx="427977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b="1" dirty="0" smtClean="0">
                <a:solidFill>
                  <a:srgbClr val="7F7F7F"/>
                </a:solidFill>
                <a:cs typeface="Calibri" panose="020F0502020204030204" pitchFamily="34" charset="0"/>
              </a:rPr>
              <a:t>项目亮点功能</a:t>
            </a:r>
            <a:endParaRPr lang="zh-CN" altLang="en-US" sz="4400" b="1" dirty="0">
              <a:solidFill>
                <a:srgbClr val="7F7F7F"/>
              </a:solidFill>
              <a:sym typeface="宋体" panose="02010600030101010101" pitchFamily="2" charset="-122"/>
            </a:endParaRPr>
          </a:p>
        </p:txBody>
      </p:sp>
      <p:sp>
        <p:nvSpPr>
          <p:cNvPr id="18439" name="矩形 15"/>
          <p:cNvSpPr>
            <a:spLocks noChangeArrowheads="1"/>
          </p:cNvSpPr>
          <p:nvPr/>
        </p:nvSpPr>
        <p:spPr bwMode="auto">
          <a:xfrm>
            <a:off x="838200" y="1799980"/>
            <a:ext cx="30670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smtClean="0">
                <a:solidFill>
                  <a:srgbClr val="595959"/>
                </a:solidFill>
                <a:sym typeface="宋体" panose="02010600030101010101" pitchFamily="2" charset="-122"/>
              </a:rPr>
              <a:t>学生进入职海页面后可以筛选城市以及相关产业来查找自己心仪的工作</a:t>
            </a:r>
            <a:endParaRPr lang="zh-CN" altLang="en-US" sz="2000" dirty="0">
              <a:solidFill>
                <a:srgbClr val="595959"/>
              </a:solidFill>
              <a:sym typeface="宋体" panose="02010600030101010101" pitchFamily="2" charset="-122"/>
            </a:endParaRPr>
          </a:p>
        </p:txBody>
      </p:sp>
      <p:sp>
        <p:nvSpPr>
          <p:cNvPr id="18440" name="文本框 16"/>
          <p:cNvSpPr>
            <a:spLocks noChangeArrowheads="1"/>
          </p:cNvSpPr>
          <p:nvPr/>
        </p:nvSpPr>
        <p:spPr bwMode="auto">
          <a:xfrm>
            <a:off x="1171575" y="1143000"/>
            <a:ext cx="3133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b="1" dirty="0" smtClean="0">
                <a:solidFill>
                  <a:srgbClr val="7F7F7F"/>
                </a:solidFill>
                <a:cs typeface="Calibri" panose="020F0502020204030204" pitchFamily="34" charset="0"/>
                <a:hlinkClick r:id="rId2" action="ppaction://hlinksldjump"/>
              </a:rPr>
              <a:t>职海页面</a:t>
            </a:r>
            <a:endParaRPr lang="zh-CN" altLang="en-US" sz="3200" b="1" dirty="0">
              <a:solidFill>
                <a:srgbClr val="7F7F7F"/>
              </a:solidFill>
              <a:sym typeface="宋体" panose="02010600030101010101" pitchFamily="2" charset="-122"/>
            </a:endParaRPr>
          </a:p>
        </p:txBody>
      </p:sp>
      <p:sp>
        <p:nvSpPr>
          <p:cNvPr id="18441" name="矩形 17"/>
          <p:cNvSpPr>
            <a:spLocks noChangeArrowheads="1"/>
          </p:cNvSpPr>
          <p:nvPr/>
        </p:nvSpPr>
        <p:spPr bwMode="auto">
          <a:xfrm>
            <a:off x="8185150" y="1731963"/>
            <a:ext cx="30670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smtClean="0">
                <a:solidFill>
                  <a:srgbClr val="595959"/>
                </a:solidFill>
                <a:sym typeface="宋体" panose="02010600030101010101" pitchFamily="2" charset="-122"/>
              </a:rPr>
              <a:t>学生</a:t>
            </a:r>
            <a:r>
              <a:rPr lang="zh-CN" altLang="en-US" sz="2000" dirty="0">
                <a:solidFill>
                  <a:srgbClr val="595959"/>
                </a:solidFill>
                <a:sym typeface="宋体" panose="02010600030101010101" pitchFamily="2" charset="-122"/>
              </a:rPr>
              <a:t>可以使用网站所提供的简历模板制作简历，制作完成之后可以将其以</a:t>
            </a:r>
            <a:r>
              <a:rPr lang="en-US" altLang="zh-CN" sz="2000" dirty="0">
                <a:solidFill>
                  <a:srgbClr val="595959"/>
                </a:solidFill>
                <a:sym typeface="宋体" panose="02010600030101010101" pitchFamily="2" charset="-122"/>
              </a:rPr>
              <a:t>PDF</a:t>
            </a:r>
            <a:r>
              <a:rPr lang="zh-CN" altLang="en-US" sz="2000" dirty="0">
                <a:solidFill>
                  <a:srgbClr val="595959"/>
                </a:solidFill>
                <a:sym typeface="宋体" panose="02010600030101010101" pitchFamily="2" charset="-122"/>
              </a:rPr>
              <a:t>的格式下载下来</a:t>
            </a:r>
            <a:endParaRPr lang="en-US" altLang="zh-CN" sz="2000" dirty="0">
              <a:solidFill>
                <a:srgbClr val="595959"/>
              </a:solidFill>
              <a:sym typeface="宋体" panose="02010600030101010101" pitchFamily="2" charset="-122"/>
            </a:endParaRPr>
          </a:p>
        </p:txBody>
      </p:sp>
      <p:sp>
        <p:nvSpPr>
          <p:cNvPr id="18442" name="文本框 18"/>
          <p:cNvSpPr>
            <a:spLocks noChangeArrowheads="1"/>
          </p:cNvSpPr>
          <p:nvPr/>
        </p:nvSpPr>
        <p:spPr bwMode="auto">
          <a:xfrm>
            <a:off x="8239125" y="1084263"/>
            <a:ext cx="3067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b="1" dirty="0">
                <a:solidFill>
                  <a:srgbClr val="7F7F7F"/>
                </a:solidFill>
                <a:cs typeface="Calibri" panose="020F0502020204030204" pitchFamily="34" charset="0"/>
              </a:rPr>
              <a:t>在线制作简历</a:t>
            </a:r>
            <a:r>
              <a:rPr lang="en-US" altLang="zh-CN" sz="3200" b="1" dirty="0">
                <a:solidFill>
                  <a:srgbClr val="7F7F7F"/>
                </a:solidFill>
                <a:cs typeface="Calibri" panose="020F0502020204030204" pitchFamily="34" charset="0"/>
              </a:rPr>
              <a:t> </a:t>
            </a:r>
            <a:endParaRPr lang="zh-CN" altLang="en-US" sz="3200" b="1" dirty="0">
              <a:solidFill>
                <a:srgbClr val="7F7F7F"/>
              </a:solidFill>
              <a:sym typeface="宋体" panose="02010600030101010101" pitchFamily="2" charset="-122"/>
            </a:endParaRPr>
          </a:p>
        </p:txBody>
      </p:sp>
      <p:sp>
        <p:nvSpPr>
          <p:cNvPr id="18443" name="矩形 20"/>
          <p:cNvSpPr>
            <a:spLocks noChangeArrowheads="1"/>
          </p:cNvSpPr>
          <p:nvPr/>
        </p:nvSpPr>
        <p:spPr bwMode="auto">
          <a:xfrm>
            <a:off x="652720" y="4822871"/>
            <a:ext cx="365258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595959"/>
                </a:solidFill>
                <a:cs typeface="Calibri" panose="020F0502020204030204" pitchFamily="34" charset="0"/>
              </a:rPr>
              <a:t>学生对某一个职位或某一公司感兴趣，想要投上自己的简历时，需要先进行学生认证，会发送</a:t>
            </a:r>
            <a:r>
              <a:rPr lang="zh-CN" altLang="en-US" sz="2000" dirty="0" smtClean="0">
                <a:solidFill>
                  <a:srgbClr val="595959"/>
                </a:solidFill>
                <a:cs typeface="Calibri" panose="020F0502020204030204" pitchFamily="34" charset="0"/>
              </a:rPr>
              <a:t>一个</a:t>
            </a:r>
            <a:r>
              <a:rPr lang="zh-CN" altLang="en-US" sz="2000" dirty="0">
                <a:solidFill>
                  <a:srgbClr val="595959"/>
                </a:solidFill>
                <a:cs typeface="Calibri" panose="020F0502020204030204" pitchFamily="34" charset="0"/>
              </a:rPr>
              <a:t>验证邮件进行身份确认</a:t>
            </a:r>
            <a:endParaRPr lang="zh-CN" altLang="en-US" sz="2000" dirty="0">
              <a:solidFill>
                <a:srgbClr val="595959"/>
              </a:solidFill>
              <a:sym typeface="宋体" panose="02010600030101010101" pitchFamily="2" charset="-122"/>
            </a:endParaRPr>
          </a:p>
        </p:txBody>
      </p:sp>
      <p:sp>
        <p:nvSpPr>
          <p:cNvPr id="18444" name="文本框 24"/>
          <p:cNvSpPr>
            <a:spLocks noChangeArrowheads="1"/>
          </p:cNvSpPr>
          <p:nvPr/>
        </p:nvSpPr>
        <p:spPr bwMode="auto">
          <a:xfrm>
            <a:off x="635000" y="3744959"/>
            <a:ext cx="38369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b="1" dirty="0">
                <a:solidFill>
                  <a:srgbClr val="7F7F7F"/>
                </a:solidFill>
                <a:sym typeface="宋体" panose="02010600030101010101" pitchFamily="2" charset="-122"/>
              </a:rPr>
              <a:t>通过学生邮箱验证学生身份</a:t>
            </a:r>
          </a:p>
        </p:txBody>
      </p:sp>
      <p:sp>
        <p:nvSpPr>
          <p:cNvPr id="18445" name="矩形 26"/>
          <p:cNvSpPr>
            <a:spLocks noChangeArrowheads="1"/>
          </p:cNvSpPr>
          <p:nvPr/>
        </p:nvSpPr>
        <p:spPr bwMode="auto">
          <a:xfrm>
            <a:off x="8353297" y="5438424"/>
            <a:ext cx="30670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595959"/>
                </a:solidFill>
                <a:cs typeface="Calibri" panose="020F0502020204030204" pitchFamily="34" charset="0"/>
              </a:rPr>
              <a:t>公司可以通过收到的简历投递信息查看学生具体的简历</a:t>
            </a:r>
            <a:endParaRPr lang="zh-CN" altLang="en-US" sz="2000" dirty="0">
              <a:solidFill>
                <a:srgbClr val="595959"/>
              </a:solidFill>
              <a:sym typeface="宋体" panose="02010600030101010101" pitchFamily="2" charset="-122"/>
            </a:endParaRPr>
          </a:p>
        </p:txBody>
      </p:sp>
      <p:sp>
        <p:nvSpPr>
          <p:cNvPr id="18446" name="文本框 27"/>
          <p:cNvSpPr>
            <a:spLocks noChangeArrowheads="1"/>
          </p:cNvSpPr>
          <p:nvPr/>
        </p:nvSpPr>
        <p:spPr bwMode="auto">
          <a:xfrm>
            <a:off x="8540622" y="3744959"/>
            <a:ext cx="2692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b="1" dirty="0">
                <a:solidFill>
                  <a:srgbClr val="7F7F7F"/>
                </a:solidFill>
                <a:sym typeface="宋体" panose="02010600030101010101" pitchFamily="2" charset="-122"/>
              </a:rPr>
              <a:t>企业</a:t>
            </a:r>
            <a:r>
              <a:rPr lang="en-US" altLang="zh-CN" sz="3200" b="1" dirty="0">
                <a:solidFill>
                  <a:srgbClr val="7F7F7F"/>
                </a:solidFill>
                <a:sym typeface="宋体" panose="02010600030101010101" pitchFamily="2" charset="-122"/>
              </a:rPr>
              <a:t>HR</a:t>
            </a:r>
            <a:r>
              <a:rPr lang="zh-CN" altLang="en-US" sz="3200" b="1" dirty="0">
                <a:solidFill>
                  <a:srgbClr val="7F7F7F"/>
                </a:solidFill>
                <a:sym typeface="宋体" panose="02010600030101010101" pitchFamily="2" charset="-122"/>
              </a:rPr>
              <a:t>在线查看收到的简历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400" fill="hold"/>
                                        <p:tgtEl>
                                          <p:spTgt spid="9218"/>
                                        </p:tgtEl>
                                        <p:attrNameLst>
                                          <p:attrName>ppt_w</p:attrName>
                                        </p:attrNameLst>
                                      </p:cBhvr>
                                      <p:tavLst>
                                        <p:tav tm="0">
                                          <p:val>
                                            <p:strVal val="(6*min(max(#ppt_w*#ppt_h,.3),1)-7.4)/-.7*#ppt_w"/>
                                          </p:val>
                                        </p:tav>
                                        <p:tav tm="100000">
                                          <p:val>
                                            <p:strVal val="#ppt_w"/>
                                          </p:val>
                                        </p:tav>
                                      </p:tavLst>
                                    </p:anim>
                                    <p:anim calcmode="lin" valueType="num">
                                      <p:cBhvr>
                                        <p:cTn id="8" dur="400" fill="hold"/>
                                        <p:tgtEl>
                                          <p:spTgt spid="9218"/>
                                        </p:tgtEl>
                                        <p:attrNameLst>
                                          <p:attrName>ppt_h</p:attrName>
                                        </p:attrNameLst>
                                      </p:cBhvr>
                                      <p:tavLst>
                                        <p:tav tm="0">
                                          <p:val>
                                            <p:strVal val="(6*min(max(#ppt_w*#ppt_h,.3),1)-7.4)/-.7*#ppt_h"/>
                                          </p:val>
                                        </p:tav>
                                        <p:tav tm="100000">
                                          <p:val>
                                            <p:strVal val="#ppt_h"/>
                                          </p:val>
                                        </p:tav>
                                      </p:tavLst>
                                    </p:anim>
                                    <p:anim calcmode="lin" valueType="num">
                                      <p:cBhvr>
                                        <p:cTn id="9" dur="400" fill="hold"/>
                                        <p:tgtEl>
                                          <p:spTgt spid="9218"/>
                                        </p:tgtEl>
                                        <p:attrNameLst>
                                          <p:attrName>ppt_x</p:attrName>
                                        </p:attrNameLst>
                                      </p:cBhvr>
                                      <p:tavLst>
                                        <p:tav tm="0">
                                          <p:val>
                                            <p:fltVal val="0.5"/>
                                          </p:val>
                                        </p:tav>
                                        <p:tav tm="100000">
                                          <p:val>
                                            <p:strVal val="#ppt_x"/>
                                          </p:val>
                                        </p:tav>
                                      </p:tavLst>
                                    </p:anim>
                                    <p:anim calcmode="lin" valueType="num">
                                      <p:cBhvr>
                                        <p:cTn id="10" dur="400" fill="hold"/>
                                        <p:tgtEl>
                                          <p:spTgt spid="9218"/>
                                        </p:tgtEl>
                                        <p:attrNameLst>
                                          <p:attrName>ppt_y</p:attrName>
                                        </p:attrNameLst>
                                      </p:cBhvr>
                                      <p:tavLst>
                                        <p:tav tm="0">
                                          <p:val>
                                            <p:strVal val="1+(6*min(max(#ppt_w*#ppt_h,.3),1)-7.4)/-.7*#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36" fill="hold" grpId="0" nodeType="clickEffect">
                                  <p:stCondLst>
                                    <p:cond delay="0"/>
                                  </p:stCondLst>
                                  <p:childTnLst>
                                    <p:set>
                                      <p:cBhvr>
                                        <p:cTn id="14" dur="1" fill="hold">
                                          <p:stCondLst>
                                            <p:cond delay="0"/>
                                          </p:stCondLst>
                                        </p:cTn>
                                        <p:tgtEl>
                                          <p:spTgt spid="9221"/>
                                        </p:tgtEl>
                                        <p:attrNameLst>
                                          <p:attrName>style.visibility</p:attrName>
                                        </p:attrNameLst>
                                      </p:cBhvr>
                                      <p:to>
                                        <p:strVal val="visible"/>
                                      </p:to>
                                    </p:set>
                                    <p:anim calcmode="lin" valueType="num">
                                      <p:cBhvr>
                                        <p:cTn id="15" dur="400" fill="hold"/>
                                        <p:tgtEl>
                                          <p:spTgt spid="9221"/>
                                        </p:tgtEl>
                                        <p:attrNameLst>
                                          <p:attrName>ppt_w</p:attrName>
                                        </p:attrNameLst>
                                      </p:cBhvr>
                                      <p:tavLst>
                                        <p:tav tm="0">
                                          <p:val>
                                            <p:strVal val="(6*min(max(#ppt_w*#ppt_h,.3),1)-7.4)/-.7*#ppt_w"/>
                                          </p:val>
                                        </p:tav>
                                        <p:tav tm="100000">
                                          <p:val>
                                            <p:strVal val="#ppt_w"/>
                                          </p:val>
                                        </p:tav>
                                      </p:tavLst>
                                    </p:anim>
                                    <p:anim calcmode="lin" valueType="num">
                                      <p:cBhvr>
                                        <p:cTn id="16" dur="400" fill="hold"/>
                                        <p:tgtEl>
                                          <p:spTgt spid="9221"/>
                                        </p:tgtEl>
                                        <p:attrNameLst>
                                          <p:attrName>ppt_h</p:attrName>
                                        </p:attrNameLst>
                                      </p:cBhvr>
                                      <p:tavLst>
                                        <p:tav tm="0">
                                          <p:val>
                                            <p:strVal val="(6*min(max(#ppt_w*#ppt_h,.3),1)-7.4)/-.7*#ppt_h"/>
                                          </p:val>
                                        </p:tav>
                                        <p:tav tm="100000">
                                          <p:val>
                                            <p:strVal val="#ppt_h"/>
                                          </p:val>
                                        </p:tav>
                                      </p:tavLst>
                                    </p:anim>
                                    <p:anim calcmode="lin" valueType="num">
                                      <p:cBhvr>
                                        <p:cTn id="17" dur="400" fill="hold"/>
                                        <p:tgtEl>
                                          <p:spTgt spid="9221"/>
                                        </p:tgtEl>
                                        <p:attrNameLst>
                                          <p:attrName>ppt_x</p:attrName>
                                        </p:attrNameLst>
                                      </p:cBhvr>
                                      <p:tavLst>
                                        <p:tav tm="0">
                                          <p:val>
                                            <p:fltVal val="0.5"/>
                                          </p:val>
                                        </p:tav>
                                        <p:tav tm="100000">
                                          <p:val>
                                            <p:strVal val="#ppt_x"/>
                                          </p:val>
                                        </p:tav>
                                      </p:tavLst>
                                    </p:anim>
                                    <p:anim calcmode="lin" valueType="num">
                                      <p:cBhvr>
                                        <p:cTn id="18" dur="400" fill="hold"/>
                                        <p:tgtEl>
                                          <p:spTgt spid="9221"/>
                                        </p:tgtEl>
                                        <p:attrNameLst>
                                          <p:attrName>ppt_y</p:attrName>
                                        </p:attrNameLst>
                                      </p:cBhvr>
                                      <p:tavLst>
                                        <p:tav tm="0">
                                          <p:val>
                                            <p:strVal val="1+(6*min(max(#ppt_w*#ppt_h,.3),1)-7.4)/-.7*#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6" fill="hold" grpId="0" nodeType="clickEffect">
                                  <p:stCondLst>
                                    <p:cond delay="0"/>
                                  </p:stCondLst>
                                  <p:childTnLst>
                                    <p:set>
                                      <p:cBhvr>
                                        <p:cTn id="22" dur="1" fill="hold">
                                          <p:stCondLst>
                                            <p:cond delay="0"/>
                                          </p:stCondLst>
                                        </p:cTn>
                                        <p:tgtEl>
                                          <p:spTgt spid="9219"/>
                                        </p:tgtEl>
                                        <p:attrNameLst>
                                          <p:attrName>style.visibility</p:attrName>
                                        </p:attrNameLst>
                                      </p:cBhvr>
                                      <p:to>
                                        <p:strVal val="visible"/>
                                      </p:to>
                                    </p:set>
                                    <p:anim calcmode="lin" valueType="num">
                                      <p:cBhvr>
                                        <p:cTn id="23" dur="400" fill="hold"/>
                                        <p:tgtEl>
                                          <p:spTgt spid="9219"/>
                                        </p:tgtEl>
                                        <p:attrNameLst>
                                          <p:attrName>ppt_w</p:attrName>
                                        </p:attrNameLst>
                                      </p:cBhvr>
                                      <p:tavLst>
                                        <p:tav tm="0">
                                          <p:val>
                                            <p:strVal val="(6*min(max(#ppt_w*#ppt_h,.3),1)-7.4)/-.7*#ppt_w"/>
                                          </p:val>
                                        </p:tav>
                                        <p:tav tm="100000">
                                          <p:val>
                                            <p:strVal val="#ppt_w"/>
                                          </p:val>
                                        </p:tav>
                                      </p:tavLst>
                                    </p:anim>
                                    <p:anim calcmode="lin" valueType="num">
                                      <p:cBhvr>
                                        <p:cTn id="24" dur="400" fill="hold"/>
                                        <p:tgtEl>
                                          <p:spTgt spid="9219"/>
                                        </p:tgtEl>
                                        <p:attrNameLst>
                                          <p:attrName>ppt_h</p:attrName>
                                        </p:attrNameLst>
                                      </p:cBhvr>
                                      <p:tavLst>
                                        <p:tav tm="0">
                                          <p:val>
                                            <p:strVal val="(6*min(max(#ppt_w*#ppt_h,.3),1)-7.4)/-.7*#ppt_h"/>
                                          </p:val>
                                        </p:tav>
                                        <p:tav tm="100000">
                                          <p:val>
                                            <p:strVal val="#ppt_h"/>
                                          </p:val>
                                        </p:tav>
                                      </p:tavLst>
                                    </p:anim>
                                    <p:anim calcmode="lin" valueType="num">
                                      <p:cBhvr>
                                        <p:cTn id="25" dur="400" fill="hold"/>
                                        <p:tgtEl>
                                          <p:spTgt spid="9219"/>
                                        </p:tgtEl>
                                        <p:attrNameLst>
                                          <p:attrName>ppt_x</p:attrName>
                                        </p:attrNameLst>
                                      </p:cBhvr>
                                      <p:tavLst>
                                        <p:tav tm="0">
                                          <p:val>
                                            <p:fltVal val="0.5"/>
                                          </p:val>
                                        </p:tav>
                                        <p:tav tm="100000">
                                          <p:val>
                                            <p:strVal val="#ppt_x"/>
                                          </p:val>
                                        </p:tav>
                                      </p:tavLst>
                                    </p:anim>
                                    <p:anim calcmode="lin" valueType="num">
                                      <p:cBhvr>
                                        <p:cTn id="26" dur="400" fill="hold"/>
                                        <p:tgtEl>
                                          <p:spTgt spid="9219"/>
                                        </p:tgtEl>
                                        <p:attrNameLst>
                                          <p:attrName>ppt_y</p:attrName>
                                        </p:attrNameLst>
                                      </p:cBhvr>
                                      <p:tavLst>
                                        <p:tav tm="0">
                                          <p:val>
                                            <p:strVal val="1+(6*min(max(#ppt_w*#ppt_h,.3),1)-7.4)/-.7*#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6" fill="hold" grpId="0" nodeType="clickEffect">
                                  <p:stCondLst>
                                    <p:cond delay="0"/>
                                  </p:stCondLst>
                                  <p:childTnLst>
                                    <p:set>
                                      <p:cBhvr>
                                        <p:cTn id="30" dur="1" fill="hold">
                                          <p:stCondLst>
                                            <p:cond delay="0"/>
                                          </p:stCondLst>
                                        </p:cTn>
                                        <p:tgtEl>
                                          <p:spTgt spid="9220"/>
                                        </p:tgtEl>
                                        <p:attrNameLst>
                                          <p:attrName>style.visibility</p:attrName>
                                        </p:attrNameLst>
                                      </p:cBhvr>
                                      <p:to>
                                        <p:strVal val="visible"/>
                                      </p:to>
                                    </p:set>
                                    <p:anim calcmode="lin" valueType="num">
                                      <p:cBhvr>
                                        <p:cTn id="31" dur="400" fill="hold"/>
                                        <p:tgtEl>
                                          <p:spTgt spid="9220"/>
                                        </p:tgtEl>
                                        <p:attrNameLst>
                                          <p:attrName>ppt_w</p:attrName>
                                        </p:attrNameLst>
                                      </p:cBhvr>
                                      <p:tavLst>
                                        <p:tav tm="0">
                                          <p:val>
                                            <p:strVal val="(6*min(max(#ppt_w*#ppt_h,.3),1)-7.4)/-.7*#ppt_w"/>
                                          </p:val>
                                        </p:tav>
                                        <p:tav tm="100000">
                                          <p:val>
                                            <p:strVal val="#ppt_w"/>
                                          </p:val>
                                        </p:tav>
                                      </p:tavLst>
                                    </p:anim>
                                    <p:anim calcmode="lin" valueType="num">
                                      <p:cBhvr>
                                        <p:cTn id="32" dur="400" fill="hold"/>
                                        <p:tgtEl>
                                          <p:spTgt spid="9220"/>
                                        </p:tgtEl>
                                        <p:attrNameLst>
                                          <p:attrName>ppt_h</p:attrName>
                                        </p:attrNameLst>
                                      </p:cBhvr>
                                      <p:tavLst>
                                        <p:tav tm="0">
                                          <p:val>
                                            <p:strVal val="(6*min(max(#ppt_w*#ppt_h,.3),1)-7.4)/-.7*#ppt_h"/>
                                          </p:val>
                                        </p:tav>
                                        <p:tav tm="100000">
                                          <p:val>
                                            <p:strVal val="#ppt_h"/>
                                          </p:val>
                                        </p:tav>
                                      </p:tavLst>
                                    </p:anim>
                                    <p:anim calcmode="lin" valueType="num">
                                      <p:cBhvr>
                                        <p:cTn id="33" dur="400" fill="hold"/>
                                        <p:tgtEl>
                                          <p:spTgt spid="9220"/>
                                        </p:tgtEl>
                                        <p:attrNameLst>
                                          <p:attrName>ppt_x</p:attrName>
                                        </p:attrNameLst>
                                      </p:cBhvr>
                                      <p:tavLst>
                                        <p:tav tm="0">
                                          <p:val>
                                            <p:fltVal val="0.5"/>
                                          </p:val>
                                        </p:tav>
                                        <p:tav tm="100000">
                                          <p:val>
                                            <p:strVal val="#ppt_x"/>
                                          </p:val>
                                        </p:tav>
                                      </p:tavLst>
                                    </p:anim>
                                    <p:anim calcmode="lin" valueType="num">
                                      <p:cBhvr>
                                        <p:cTn id="34" dur="400" fill="hold"/>
                                        <p:tgtEl>
                                          <p:spTgt spid="9220"/>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9219" grpId="0" animBg="1"/>
      <p:bldP spid="9220" grpId="0" animBg="1"/>
      <p:bldP spid="92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44"/>
          <p:cNvGrpSpPr>
            <a:grpSpLocks/>
          </p:cNvGrpSpPr>
          <p:nvPr/>
        </p:nvGrpSpPr>
        <p:grpSpPr bwMode="auto">
          <a:xfrm>
            <a:off x="6600825" y="612775"/>
            <a:ext cx="4383088" cy="5781675"/>
            <a:chOff x="0" y="0"/>
            <a:chExt cx="4383798" cy="5781564"/>
          </a:xfrm>
        </p:grpSpPr>
        <p:sp>
          <p:nvSpPr>
            <p:cNvPr id="20485" name="Freeform 12"/>
            <p:cNvSpPr>
              <a:spLocks noEditPoints="1" noChangeArrowheads="1"/>
            </p:cNvSpPr>
            <p:nvPr/>
          </p:nvSpPr>
          <p:spPr bwMode="auto">
            <a:xfrm>
              <a:off x="892320" y="2039898"/>
              <a:ext cx="1157475" cy="1643031"/>
            </a:xfrm>
            <a:custGeom>
              <a:avLst/>
              <a:gdLst>
                <a:gd name="T0" fmla="*/ 2147483646 w 408"/>
                <a:gd name="T1" fmla="*/ 2147483646 h 578"/>
                <a:gd name="T2" fmla="*/ 2147483646 w 408"/>
                <a:gd name="T3" fmla="*/ 2147483646 h 578"/>
                <a:gd name="T4" fmla="*/ 2147483646 w 408"/>
                <a:gd name="T5" fmla="*/ 2147483646 h 578"/>
                <a:gd name="T6" fmla="*/ 2147483646 w 408"/>
                <a:gd name="T7" fmla="*/ 2147483646 h 578"/>
                <a:gd name="T8" fmla="*/ 2147483646 w 408"/>
                <a:gd name="T9" fmla="*/ 2147483646 h 578"/>
                <a:gd name="T10" fmla="*/ 2147483646 w 408"/>
                <a:gd name="T11" fmla="*/ 2147483646 h 578"/>
                <a:gd name="T12" fmla="*/ 2147483646 w 408"/>
                <a:gd name="T13" fmla="*/ 2147483646 h 578"/>
                <a:gd name="T14" fmla="*/ 2147483646 w 408"/>
                <a:gd name="T15" fmla="*/ 2147483646 h 578"/>
                <a:gd name="T16" fmla="*/ 2147483646 w 408"/>
                <a:gd name="T17" fmla="*/ 2147483646 h 578"/>
                <a:gd name="T18" fmla="*/ 2147483646 w 408"/>
                <a:gd name="T19" fmla="*/ 2147483646 h 578"/>
                <a:gd name="T20" fmla="*/ 2147483646 w 408"/>
                <a:gd name="T21" fmla="*/ 2147483646 h 578"/>
                <a:gd name="T22" fmla="*/ 2147483646 w 408"/>
                <a:gd name="T23" fmla="*/ 2147483646 h 578"/>
                <a:gd name="T24" fmla="*/ 2147483646 w 408"/>
                <a:gd name="T25" fmla="*/ 2147483646 h 578"/>
                <a:gd name="T26" fmla="*/ 2147483646 w 408"/>
                <a:gd name="T27" fmla="*/ 2147483646 h 578"/>
                <a:gd name="T28" fmla="*/ 2147483646 w 408"/>
                <a:gd name="T29" fmla="*/ 2147483646 h 578"/>
                <a:gd name="T30" fmla="*/ 2147483646 w 408"/>
                <a:gd name="T31" fmla="*/ 2147483646 h 578"/>
                <a:gd name="T32" fmla="*/ 2147483646 w 408"/>
                <a:gd name="T33" fmla="*/ 2147483646 h 578"/>
                <a:gd name="T34" fmla="*/ 0 w 408"/>
                <a:gd name="T35" fmla="*/ 2147483646 h 578"/>
                <a:gd name="T36" fmla="*/ 2147483646 w 408"/>
                <a:gd name="T37" fmla="*/ 2147483646 h 578"/>
                <a:gd name="T38" fmla="*/ 2147483646 w 408"/>
                <a:gd name="T39" fmla="*/ 2147483646 h 578"/>
                <a:gd name="T40" fmla="*/ 2147483646 w 408"/>
                <a:gd name="T41" fmla="*/ 2147483646 h 578"/>
                <a:gd name="T42" fmla="*/ 2147483646 w 408"/>
                <a:gd name="T43" fmla="*/ 2147483646 h 578"/>
                <a:gd name="T44" fmla="*/ 2147483646 w 408"/>
                <a:gd name="T45" fmla="*/ 0 h 578"/>
                <a:gd name="T46" fmla="*/ 2147483646 w 408"/>
                <a:gd name="T47" fmla="*/ 2147483646 h 578"/>
                <a:gd name="T48" fmla="*/ 2147483646 w 408"/>
                <a:gd name="T49" fmla="*/ 2147483646 h 578"/>
                <a:gd name="T50" fmla="*/ 2147483646 w 408"/>
                <a:gd name="T51" fmla="*/ 2147483646 h 578"/>
                <a:gd name="T52" fmla="*/ 2147483646 w 408"/>
                <a:gd name="T53" fmla="*/ 2147483646 h 578"/>
                <a:gd name="T54" fmla="*/ 2147483646 w 408"/>
                <a:gd name="T55" fmla="*/ 2147483646 h 578"/>
                <a:gd name="T56" fmla="*/ 2147483646 w 408"/>
                <a:gd name="T57" fmla="*/ 2147483646 h 578"/>
                <a:gd name="T58" fmla="*/ 2147483646 w 408"/>
                <a:gd name="T59" fmla="*/ 2147483646 h 578"/>
                <a:gd name="T60" fmla="*/ 2147483646 w 408"/>
                <a:gd name="T61" fmla="*/ 2147483646 h 578"/>
                <a:gd name="T62" fmla="*/ 2147483646 w 408"/>
                <a:gd name="T63" fmla="*/ 2147483646 h 578"/>
                <a:gd name="T64" fmla="*/ 2147483646 w 408"/>
                <a:gd name="T65" fmla="*/ 2147483646 h 578"/>
                <a:gd name="T66" fmla="*/ 2147483646 w 408"/>
                <a:gd name="T67" fmla="*/ 2147483646 h 578"/>
                <a:gd name="T68" fmla="*/ 2147483646 w 408"/>
                <a:gd name="T69" fmla="*/ 2147483646 h 578"/>
                <a:gd name="T70" fmla="*/ 2147483646 w 408"/>
                <a:gd name="T71" fmla="*/ 2147483646 h 578"/>
                <a:gd name="T72" fmla="*/ 2147483646 w 408"/>
                <a:gd name="T73" fmla="*/ 2147483646 h 578"/>
                <a:gd name="T74" fmla="*/ 2147483646 w 408"/>
                <a:gd name="T75" fmla="*/ 2147483646 h 578"/>
                <a:gd name="T76" fmla="*/ 2147483646 w 408"/>
                <a:gd name="T77" fmla="*/ 2147483646 h 578"/>
                <a:gd name="T78" fmla="*/ 2147483646 w 408"/>
                <a:gd name="T79" fmla="*/ 2147483646 h 578"/>
                <a:gd name="T80" fmla="*/ 2147483646 w 408"/>
                <a:gd name="T81" fmla="*/ 2147483646 h 578"/>
                <a:gd name="T82" fmla="*/ 2147483646 w 408"/>
                <a:gd name="T83" fmla="*/ 2147483646 h 578"/>
                <a:gd name="T84" fmla="*/ 2147483646 w 408"/>
                <a:gd name="T85" fmla="*/ 2147483646 h 578"/>
                <a:gd name="T86" fmla="*/ 2147483646 w 408"/>
                <a:gd name="T87" fmla="*/ 2147483646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00000">
                <a:alpha val="14117"/>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0486" name="Donut 8"/>
            <p:cNvSpPr>
              <a:spLocks noChangeArrowheads="1"/>
            </p:cNvSpPr>
            <p:nvPr/>
          </p:nvSpPr>
          <p:spPr bwMode="auto">
            <a:xfrm>
              <a:off x="0" y="1401735"/>
              <a:ext cx="2977045" cy="2976506"/>
            </a:xfrm>
            <a:custGeom>
              <a:avLst/>
              <a:gdLst>
                <a:gd name="T0" fmla="*/ 3715946 w 2194560"/>
                <a:gd name="T1" fmla="*/ 0 h 2194560"/>
                <a:gd name="T2" fmla="*/ 1088375 w 2194560"/>
                <a:gd name="T3" fmla="*/ 1087587 h 2194560"/>
                <a:gd name="T4" fmla="*/ 0 w 2194560"/>
                <a:gd name="T5" fmla="*/ 3713254 h 2194560"/>
                <a:gd name="T6" fmla="*/ 1088375 w 2194560"/>
                <a:gd name="T7" fmla="*/ 6338922 h 2194560"/>
                <a:gd name="T8" fmla="*/ 3715946 w 2194560"/>
                <a:gd name="T9" fmla="*/ 7426508 h 2194560"/>
                <a:gd name="T10" fmla="*/ 6343514 w 2194560"/>
                <a:gd name="T11" fmla="*/ 6338922 h 2194560"/>
                <a:gd name="T12" fmla="*/ 7431889 w 2194560"/>
                <a:gd name="T13" fmla="*/ 3713254 h 2194560"/>
                <a:gd name="T14" fmla="*/ 6343514 w 2194560"/>
                <a:gd name="T15" fmla="*/ 1087587 h 2194560"/>
                <a:gd name="T16" fmla="*/ 0 60000 65536"/>
                <a:gd name="T17" fmla="*/ 0 60000 65536"/>
                <a:gd name="T18" fmla="*/ 0 60000 65536"/>
                <a:gd name="T19" fmla="*/ 0 60000 65536"/>
                <a:gd name="T20" fmla="*/ 0 60000 65536"/>
                <a:gd name="T21" fmla="*/ 0 60000 65536"/>
                <a:gd name="T22" fmla="*/ 0 60000 65536"/>
                <a:gd name="T23" fmla="*/ 0 60000 65536"/>
                <a:gd name="T24" fmla="*/ 0 w 2194560"/>
                <a:gd name="T25" fmla="*/ 0 h 2194560"/>
                <a:gd name="T26" fmla="*/ 2194560 w 2194560"/>
                <a:gd name="T27" fmla="*/ 2194560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lnTo>
                    <a:pt x="0" y="1097280"/>
                  </a:ln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lnTo>
                    <a:pt x="262974" y="1097280"/>
                  </a:lnTo>
                  <a:close/>
                </a:path>
              </a:pathLst>
            </a:custGeom>
            <a:solidFill>
              <a:srgbClr val="ED7D31"/>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grpSp>
          <p:nvGrpSpPr>
            <p:cNvPr id="20487" name="Group 149"/>
            <p:cNvGrpSpPr>
              <a:grpSpLocks/>
            </p:cNvGrpSpPr>
            <p:nvPr/>
          </p:nvGrpSpPr>
          <p:grpSpPr bwMode="auto">
            <a:xfrm>
              <a:off x="1003854" y="0"/>
              <a:ext cx="969390" cy="967236"/>
              <a:chOff x="0" y="0"/>
              <a:chExt cx="713232" cy="713231"/>
            </a:xfrm>
          </p:grpSpPr>
          <p:sp>
            <p:nvSpPr>
              <p:cNvPr id="20513" name="Donut 32"/>
              <p:cNvSpPr>
                <a:spLocks noChangeArrowheads="1"/>
              </p:cNvSpPr>
              <p:nvPr/>
            </p:nvSpPr>
            <p:spPr bwMode="auto">
              <a:xfrm>
                <a:off x="-288" y="0"/>
                <a:ext cx="713768" cy="712886"/>
              </a:xfrm>
              <a:custGeom>
                <a:avLst/>
                <a:gdLst>
                  <a:gd name="T0" fmla="*/ 357689 w 713232"/>
                  <a:gd name="T1" fmla="*/ 0 h 713232"/>
                  <a:gd name="T2" fmla="*/ 104765 w 713232"/>
                  <a:gd name="T3" fmla="*/ 104246 h 713232"/>
                  <a:gd name="T4" fmla="*/ 0 w 713232"/>
                  <a:gd name="T5" fmla="*/ 355924 h 713232"/>
                  <a:gd name="T6" fmla="*/ 104765 w 713232"/>
                  <a:gd name="T7" fmla="*/ 607602 h 713232"/>
                  <a:gd name="T8" fmla="*/ 357689 w 713232"/>
                  <a:gd name="T9" fmla="*/ 711849 h 713232"/>
                  <a:gd name="T10" fmla="*/ 610615 w 713232"/>
                  <a:gd name="T11" fmla="*/ 607602 h 713232"/>
                  <a:gd name="T12" fmla="*/ 715378 w 713232"/>
                  <a:gd name="T13" fmla="*/ 355924 h 713232"/>
                  <a:gd name="T14" fmla="*/ 610615 w 713232"/>
                  <a:gd name="T15" fmla="*/ 104246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lnTo>
                      <a:pt x="85467" y="356616"/>
                    </a:lnTo>
                    <a:close/>
                  </a:path>
                </a:pathLst>
              </a:custGeom>
              <a:solidFill>
                <a:srgbClr val="FFC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grpSp>
            <p:nvGrpSpPr>
              <p:cNvPr id="20514" name="Gruppe 67"/>
              <p:cNvGrpSpPr>
                <a:grpSpLocks/>
              </p:cNvGrpSpPr>
              <p:nvPr/>
            </p:nvGrpSpPr>
            <p:grpSpPr bwMode="auto">
              <a:xfrm>
                <a:off x="153890" y="170697"/>
                <a:ext cx="405456" cy="371850"/>
                <a:chOff x="0" y="0"/>
                <a:chExt cx="900893" cy="825896"/>
              </a:xfrm>
            </p:grpSpPr>
            <p:sp>
              <p:nvSpPr>
                <p:cNvPr id="20515" name="Freeform 26"/>
                <p:cNvSpPr>
                  <a:spLocks noEditPoints="1" noChangeArrowheads="1"/>
                </p:cNvSpPr>
                <p:nvPr/>
              </p:nvSpPr>
              <p:spPr bwMode="auto">
                <a:xfrm>
                  <a:off x="0" y="0"/>
                  <a:ext cx="584955" cy="588138"/>
                </a:xfrm>
                <a:custGeom>
                  <a:avLst/>
                  <a:gdLst>
                    <a:gd name="T0" fmla="*/ 2147483646 w 52"/>
                    <a:gd name="T1" fmla="*/ 2147483646 h 52"/>
                    <a:gd name="T2" fmla="*/ 2147483646 w 52"/>
                    <a:gd name="T3" fmla="*/ 2147483646 h 52"/>
                    <a:gd name="T4" fmla="*/ 2147483646 w 52"/>
                    <a:gd name="T5" fmla="*/ 2147483646 h 52"/>
                    <a:gd name="T6" fmla="*/ 2147483646 w 52"/>
                    <a:gd name="T7" fmla="*/ 2147483646 h 52"/>
                    <a:gd name="T8" fmla="*/ 2147483646 w 52"/>
                    <a:gd name="T9" fmla="*/ 2147483646 h 52"/>
                    <a:gd name="T10" fmla="*/ 2147483646 w 52"/>
                    <a:gd name="T11" fmla="*/ 2147483646 h 52"/>
                    <a:gd name="T12" fmla="*/ 2147483646 w 52"/>
                    <a:gd name="T13" fmla="*/ 2147483646 h 52"/>
                    <a:gd name="T14" fmla="*/ 2147483646 w 52"/>
                    <a:gd name="T15" fmla="*/ 2147483646 h 52"/>
                    <a:gd name="T16" fmla="*/ 2147483646 w 52"/>
                    <a:gd name="T17" fmla="*/ 2147483646 h 52"/>
                    <a:gd name="T18" fmla="*/ 2147483646 w 52"/>
                    <a:gd name="T19" fmla="*/ 2147483646 h 52"/>
                    <a:gd name="T20" fmla="*/ 2147483646 w 52"/>
                    <a:gd name="T21" fmla="*/ 0 h 52"/>
                    <a:gd name="T22" fmla="*/ 2147483646 w 52"/>
                    <a:gd name="T23" fmla="*/ 2147483646 h 52"/>
                    <a:gd name="T24" fmla="*/ 2147483646 w 52"/>
                    <a:gd name="T25" fmla="*/ 2147483646 h 52"/>
                    <a:gd name="T26" fmla="*/ 2147483646 w 52"/>
                    <a:gd name="T27" fmla="*/ 2147483646 h 52"/>
                    <a:gd name="T28" fmla="*/ 2147483646 w 52"/>
                    <a:gd name="T29" fmla="*/ 2147483646 h 52"/>
                    <a:gd name="T30" fmla="*/ 2147483646 w 52"/>
                    <a:gd name="T31" fmla="*/ 2147483646 h 52"/>
                    <a:gd name="T32" fmla="*/ 2147483646 w 52"/>
                    <a:gd name="T33" fmla="*/ 2147483646 h 52"/>
                    <a:gd name="T34" fmla="*/ 2147483646 w 52"/>
                    <a:gd name="T35" fmla="*/ 2147483646 h 52"/>
                    <a:gd name="T36" fmla="*/ 0 w 52"/>
                    <a:gd name="T37" fmla="*/ 2147483646 h 52"/>
                    <a:gd name="T38" fmla="*/ 2147483646 w 52"/>
                    <a:gd name="T39" fmla="*/ 2147483646 h 52"/>
                    <a:gd name="T40" fmla="*/ 2147483646 w 52"/>
                    <a:gd name="T41" fmla="*/ 2147483646 h 52"/>
                    <a:gd name="T42" fmla="*/ 2147483646 w 52"/>
                    <a:gd name="T43" fmla="*/ 2147483646 h 52"/>
                    <a:gd name="T44" fmla="*/ 2147483646 w 52"/>
                    <a:gd name="T45" fmla="*/ 2147483646 h 52"/>
                    <a:gd name="T46" fmla="*/ 2147483646 w 52"/>
                    <a:gd name="T47" fmla="*/ 2147483646 h 52"/>
                    <a:gd name="T48" fmla="*/ 2147483646 w 52"/>
                    <a:gd name="T49" fmla="*/ 2147483646 h 52"/>
                    <a:gd name="T50" fmla="*/ 2147483646 w 52"/>
                    <a:gd name="T51" fmla="*/ 2147483646 h 52"/>
                    <a:gd name="T52" fmla="*/ 2147483646 w 52"/>
                    <a:gd name="T53" fmla="*/ 2147483646 h 52"/>
                    <a:gd name="T54" fmla="*/ 2147483646 w 52"/>
                    <a:gd name="T55" fmla="*/ 2147483646 h 52"/>
                    <a:gd name="T56" fmla="*/ 2147483646 w 52"/>
                    <a:gd name="T57" fmla="*/ 2147483646 h 52"/>
                    <a:gd name="T58" fmla="*/ 2147483646 w 52"/>
                    <a:gd name="T59" fmla="*/ 2147483646 h 52"/>
                    <a:gd name="T60" fmla="*/ 2147483646 w 52"/>
                    <a:gd name="T61" fmla="*/ 2147483646 h 52"/>
                    <a:gd name="T62" fmla="*/ 2147483646 w 52"/>
                    <a:gd name="T63" fmla="*/ 2147483646 h 52"/>
                    <a:gd name="T64" fmla="*/ 2147483646 w 52"/>
                    <a:gd name="T65" fmla="*/ 2147483646 h 52"/>
                    <a:gd name="T66" fmla="*/ 2147483646 w 52"/>
                    <a:gd name="T67" fmla="*/ 2147483646 h 52"/>
                    <a:gd name="T68" fmla="*/ 2147483646 w 52"/>
                    <a:gd name="T69" fmla="*/ 2147483646 h 52"/>
                    <a:gd name="T70" fmla="*/ 2147483646 w 52"/>
                    <a:gd name="T71" fmla="*/ 2147483646 h 52"/>
                    <a:gd name="T72" fmla="*/ 2147483646 w 52"/>
                    <a:gd name="T73" fmla="*/ 2147483646 h 52"/>
                    <a:gd name="T74" fmla="*/ 2147483646 w 52"/>
                    <a:gd name="T75" fmla="*/ 2147483646 h 52"/>
                    <a:gd name="T76" fmla="*/ 2147483646 w 52"/>
                    <a:gd name="T77" fmla="*/ 2147483646 h 52"/>
                    <a:gd name="T78" fmla="*/ 2147483646 w 52"/>
                    <a:gd name="T79" fmla="*/ 2147483646 h 52"/>
                    <a:gd name="T80" fmla="*/ 2147483646 w 52"/>
                    <a:gd name="T81" fmla="*/ 2147483646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0516" name="Freeform 27"/>
                <p:cNvSpPr>
                  <a:spLocks noEditPoints="1" noChangeArrowheads="1"/>
                </p:cNvSpPr>
                <p:nvPr/>
              </p:nvSpPr>
              <p:spPr bwMode="auto">
                <a:xfrm>
                  <a:off x="484856" y="406691"/>
                  <a:ext cx="416037" cy="419205"/>
                </a:xfrm>
                <a:custGeom>
                  <a:avLst/>
                  <a:gdLst>
                    <a:gd name="T0" fmla="*/ 2147483646 w 37"/>
                    <a:gd name="T1" fmla="*/ 2147483646 h 37"/>
                    <a:gd name="T2" fmla="*/ 2147483646 w 37"/>
                    <a:gd name="T3" fmla="*/ 2147483646 h 37"/>
                    <a:gd name="T4" fmla="*/ 2147483646 w 37"/>
                    <a:gd name="T5" fmla="*/ 2147483646 h 37"/>
                    <a:gd name="T6" fmla="*/ 2147483646 w 37"/>
                    <a:gd name="T7" fmla="*/ 2147483646 h 37"/>
                    <a:gd name="T8" fmla="*/ 2147483646 w 37"/>
                    <a:gd name="T9" fmla="*/ 2147483646 h 37"/>
                    <a:gd name="T10" fmla="*/ 2147483646 w 37"/>
                    <a:gd name="T11" fmla="*/ 2147483646 h 37"/>
                    <a:gd name="T12" fmla="*/ 2147483646 w 37"/>
                    <a:gd name="T13" fmla="*/ 2147483646 h 37"/>
                    <a:gd name="T14" fmla="*/ 2147483646 w 37"/>
                    <a:gd name="T15" fmla="*/ 2147483646 h 37"/>
                    <a:gd name="T16" fmla="*/ 2147483646 w 37"/>
                    <a:gd name="T17" fmla="*/ 2147483646 h 37"/>
                    <a:gd name="T18" fmla="*/ 2147483646 w 37"/>
                    <a:gd name="T19" fmla="*/ 2147483646 h 37"/>
                    <a:gd name="T20" fmla="*/ 2147483646 w 37"/>
                    <a:gd name="T21" fmla="*/ 2147483646 h 37"/>
                    <a:gd name="T22" fmla="*/ 2147483646 w 37"/>
                    <a:gd name="T23" fmla="*/ 2147483646 h 37"/>
                    <a:gd name="T24" fmla="*/ 2147483646 w 37"/>
                    <a:gd name="T25" fmla="*/ 2147483646 h 37"/>
                    <a:gd name="T26" fmla="*/ 2147483646 w 37"/>
                    <a:gd name="T27" fmla="*/ 0 h 37"/>
                    <a:gd name="T28" fmla="*/ 2147483646 w 37"/>
                    <a:gd name="T29" fmla="*/ 2147483646 h 37"/>
                    <a:gd name="T30" fmla="*/ 2147483646 w 37"/>
                    <a:gd name="T31" fmla="*/ 2147483646 h 37"/>
                    <a:gd name="T32" fmla="*/ 2147483646 w 37"/>
                    <a:gd name="T33" fmla="*/ 2147483646 h 37"/>
                    <a:gd name="T34" fmla="*/ 2147483646 w 37"/>
                    <a:gd name="T35" fmla="*/ 2147483646 h 37"/>
                    <a:gd name="T36" fmla="*/ 2147483646 w 37"/>
                    <a:gd name="T37" fmla="*/ 2147483646 h 37"/>
                    <a:gd name="T38" fmla="*/ 2147483646 w 37"/>
                    <a:gd name="T39" fmla="*/ 2147483646 h 37"/>
                    <a:gd name="T40" fmla="*/ 2147483646 w 37"/>
                    <a:gd name="T41" fmla="*/ 2147483646 h 37"/>
                    <a:gd name="T42" fmla="*/ 0 w 37"/>
                    <a:gd name="T43" fmla="*/ 2147483646 h 37"/>
                    <a:gd name="T44" fmla="*/ 2147483646 w 37"/>
                    <a:gd name="T45" fmla="*/ 2147483646 h 37"/>
                    <a:gd name="T46" fmla="*/ 2147483646 w 37"/>
                    <a:gd name="T47" fmla="*/ 2147483646 h 37"/>
                    <a:gd name="T48" fmla="*/ 2147483646 w 37"/>
                    <a:gd name="T49" fmla="*/ 2147483646 h 37"/>
                    <a:gd name="T50" fmla="*/ 2147483646 w 37"/>
                    <a:gd name="T51" fmla="*/ 2147483646 h 37"/>
                    <a:gd name="T52" fmla="*/ 2147483646 w 37"/>
                    <a:gd name="T53" fmla="*/ 2147483646 h 37"/>
                    <a:gd name="T54" fmla="*/ 2147483646 w 37"/>
                    <a:gd name="T55" fmla="*/ 2147483646 h 37"/>
                    <a:gd name="T56" fmla="*/ 2147483646 w 37"/>
                    <a:gd name="T57" fmla="*/ 2147483646 h 37"/>
                    <a:gd name="T58" fmla="*/ 2147483646 w 37"/>
                    <a:gd name="T59" fmla="*/ 2147483646 h 37"/>
                    <a:gd name="T60" fmla="*/ 2147483646 w 37"/>
                    <a:gd name="T61" fmla="*/ 2147483646 h 37"/>
                    <a:gd name="T62" fmla="*/ 2147483646 w 37"/>
                    <a:gd name="T63" fmla="*/ 2147483646 h 37"/>
                    <a:gd name="T64" fmla="*/ 2147483646 w 37"/>
                    <a:gd name="T65" fmla="*/ 2147483646 h 37"/>
                    <a:gd name="T66" fmla="*/ 2147483646 w 37"/>
                    <a:gd name="T67" fmla="*/ 2147483646 h 37"/>
                    <a:gd name="T68" fmla="*/ 2147483646 w 37"/>
                    <a:gd name="T69" fmla="*/ 2147483646 h 37"/>
                    <a:gd name="T70" fmla="*/ 2147483646 w 37"/>
                    <a:gd name="T71" fmla="*/ 2147483646 h 37"/>
                    <a:gd name="T72" fmla="*/ 2147483646 w 37"/>
                    <a:gd name="T73" fmla="*/ 2147483646 h 37"/>
                    <a:gd name="T74" fmla="*/ 2147483646 w 37"/>
                    <a:gd name="T75" fmla="*/ 2147483646 h 37"/>
                    <a:gd name="T76" fmla="*/ 2147483646 w 37"/>
                    <a:gd name="T77" fmla="*/ 2147483646 h 37"/>
                    <a:gd name="T78" fmla="*/ 2147483646 w 37"/>
                    <a:gd name="T79" fmla="*/ 2147483646 h 37"/>
                    <a:gd name="T80" fmla="*/ 2147483646 w 37"/>
                    <a:gd name="T81" fmla="*/ 2147483646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grpSp>
          <p:nvGrpSpPr>
            <p:cNvPr id="20488" name="Group 144"/>
            <p:cNvGrpSpPr>
              <a:grpSpLocks/>
            </p:cNvGrpSpPr>
            <p:nvPr/>
          </p:nvGrpSpPr>
          <p:grpSpPr bwMode="auto">
            <a:xfrm>
              <a:off x="2216668" y="4518738"/>
              <a:ext cx="967235" cy="967235"/>
              <a:chOff x="0" y="0"/>
              <a:chExt cx="713233" cy="713231"/>
            </a:xfrm>
          </p:grpSpPr>
          <p:sp>
            <p:nvSpPr>
              <p:cNvPr id="20508" name="Donut 33"/>
              <p:cNvSpPr>
                <a:spLocks noChangeArrowheads="1"/>
              </p:cNvSpPr>
              <p:nvPr/>
            </p:nvSpPr>
            <p:spPr bwMode="auto">
              <a:xfrm>
                <a:off x="-117" y="580"/>
                <a:ext cx="713018" cy="712887"/>
              </a:xfrm>
              <a:custGeom>
                <a:avLst/>
                <a:gdLst>
                  <a:gd name="T0" fmla="*/ 356188 w 713232"/>
                  <a:gd name="T1" fmla="*/ 0 h 713232"/>
                  <a:gd name="T2" fmla="*/ 104326 w 713232"/>
                  <a:gd name="T3" fmla="*/ 104249 h 713232"/>
                  <a:gd name="T4" fmla="*/ 0 w 713232"/>
                  <a:gd name="T5" fmla="*/ 355928 h 713232"/>
                  <a:gd name="T6" fmla="*/ 104326 w 713232"/>
                  <a:gd name="T7" fmla="*/ 607606 h 713232"/>
                  <a:gd name="T8" fmla="*/ 356188 w 713232"/>
                  <a:gd name="T9" fmla="*/ 711853 h 713232"/>
                  <a:gd name="T10" fmla="*/ 608051 w 713232"/>
                  <a:gd name="T11" fmla="*/ 607606 h 713232"/>
                  <a:gd name="T12" fmla="*/ 712376 w 713232"/>
                  <a:gd name="T13" fmla="*/ 355928 h 713232"/>
                  <a:gd name="T14" fmla="*/ 608051 w 713232"/>
                  <a:gd name="T15" fmla="*/ 104249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lnTo>
                      <a:pt x="85467" y="356616"/>
                    </a:lnTo>
                    <a:close/>
                  </a:path>
                </a:pathLst>
              </a:custGeom>
              <a:solidFill>
                <a:srgbClr val="FFC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grpSp>
            <p:nvGrpSpPr>
              <p:cNvPr id="20509" name="Gruppe 66"/>
              <p:cNvGrpSpPr>
                <a:grpSpLocks/>
              </p:cNvGrpSpPr>
              <p:nvPr/>
            </p:nvGrpSpPr>
            <p:grpSpPr bwMode="auto">
              <a:xfrm>
                <a:off x="198149" y="197698"/>
                <a:ext cx="316926" cy="317844"/>
                <a:chOff x="0" y="0"/>
                <a:chExt cx="785174" cy="787473"/>
              </a:xfrm>
            </p:grpSpPr>
            <p:sp>
              <p:nvSpPr>
                <p:cNvPr id="20510" name="Freeform 36"/>
                <p:cNvSpPr>
                  <a:spLocks noChangeArrowheads="1"/>
                </p:cNvSpPr>
                <p:nvPr/>
              </p:nvSpPr>
              <p:spPr bwMode="auto">
                <a:xfrm>
                  <a:off x="301882" y="405807"/>
                  <a:ext cx="190814" cy="381664"/>
                </a:xfrm>
                <a:custGeom>
                  <a:avLst/>
                  <a:gdLst>
                    <a:gd name="T0" fmla="*/ 2147483646 w 17"/>
                    <a:gd name="T1" fmla="*/ 2147483646 h 34"/>
                    <a:gd name="T2" fmla="*/ 2147483646 w 17"/>
                    <a:gd name="T3" fmla="*/ 2147483646 h 34"/>
                    <a:gd name="T4" fmla="*/ 2147483646 w 17"/>
                    <a:gd name="T5" fmla="*/ 2147483646 h 34"/>
                    <a:gd name="T6" fmla="*/ 0 w 17"/>
                    <a:gd name="T7" fmla="*/ 2147483646 h 34"/>
                    <a:gd name="T8" fmla="*/ 0 w 17"/>
                    <a:gd name="T9" fmla="*/ 2147483646 h 34"/>
                    <a:gd name="T10" fmla="*/ 2147483646 w 17"/>
                    <a:gd name="T11" fmla="*/ 0 h 34"/>
                    <a:gd name="T12" fmla="*/ 2147483646 w 17"/>
                    <a:gd name="T13" fmla="*/ 0 h 34"/>
                    <a:gd name="T14" fmla="*/ 2147483646 w 17"/>
                    <a:gd name="T15" fmla="*/ 2147483646 h 34"/>
                    <a:gd name="T16" fmla="*/ 2147483646 w 17"/>
                    <a:gd name="T17" fmla="*/ 2147483646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34"/>
                    <a:gd name="T29" fmla="*/ 17 w 17"/>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0511" name="Freeform 37"/>
                <p:cNvSpPr>
                  <a:spLocks noChangeArrowheads="1"/>
                </p:cNvSpPr>
                <p:nvPr/>
              </p:nvSpPr>
              <p:spPr bwMode="auto">
                <a:xfrm>
                  <a:off x="594360" y="282236"/>
                  <a:ext cx="190814" cy="505237"/>
                </a:xfrm>
                <a:custGeom>
                  <a:avLst/>
                  <a:gdLst>
                    <a:gd name="T0" fmla="*/ 2147483646 w 17"/>
                    <a:gd name="T1" fmla="*/ 2147483646 h 45"/>
                    <a:gd name="T2" fmla="*/ 2147483646 w 17"/>
                    <a:gd name="T3" fmla="*/ 2147483646 h 45"/>
                    <a:gd name="T4" fmla="*/ 2147483646 w 17"/>
                    <a:gd name="T5" fmla="*/ 2147483646 h 45"/>
                    <a:gd name="T6" fmla="*/ 0 w 17"/>
                    <a:gd name="T7" fmla="*/ 2147483646 h 45"/>
                    <a:gd name="T8" fmla="*/ 0 w 17"/>
                    <a:gd name="T9" fmla="*/ 2147483646 h 45"/>
                    <a:gd name="T10" fmla="*/ 2147483646 w 17"/>
                    <a:gd name="T11" fmla="*/ 0 h 45"/>
                    <a:gd name="T12" fmla="*/ 2147483646 w 17"/>
                    <a:gd name="T13" fmla="*/ 0 h 45"/>
                    <a:gd name="T14" fmla="*/ 2147483646 w 17"/>
                    <a:gd name="T15" fmla="*/ 2147483646 h 45"/>
                    <a:gd name="T16" fmla="*/ 2147483646 w 17"/>
                    <a:gd name="T17" fmla="*/ 214748364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5"/>
                    <a:gd name="T29" fmla="*/ 17 w 17"/>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0512" name="Freeform 37"/>
                <p:cNvSpPr>
                  <a:spLocks noChangeArrowheads="1"/>
                </p:cNvSpPr>
                <p:nvPr/>
              </p:nvSpPr>
              <p:spPr bwMode="auto">
                <a:xfrm>
                  <a:off x="0" y="0"/>
                  <a:ext cx="206554" cy="787473"/>
                </a:xfrm>
                <a:custGeom>
                  <a:avLst/>
                  <a:gdLst>
                    <a:gd name="T0" fmla="*/ 2147483646 w 17"/>
                    <a:gd name="T1" fmla="*/ 2147483646 h 45"/>
                    <a:gd name="T2" fmla="*/ 2147483646 w 17"/>
                    <a:gd name="T3" fmla="*/ 2147483646 h 45"/>
                    <a:gd name="T4" fmla="*/ 2147483646 w 17"/>
                    <a:gd name="T5" fmla="*/ 2147483646 h 45"/>
                    <a:gd name="T6" fmla="*/ 0 w 17"/>
                    <a:gd name="T7" fmla="*/ 2147483646 h 45"/>
                    <a:gd name="T8" fmla="*/ 0 w 17"/>
                    <a:gd name="T9" fmla="*/ 2147483646 h 45"/>
                    <a:gd name="T10" fmla="*/ 2147483646 w 17"/>
                    <a:gd name="T11" fmla="*/ 0 h 45"/>
                    <a:gd name="T12" fmla="*/ 2147483646 w 17"/>
                    <a:gd name="T13" fmla="*/ 0 h 45"/>
                    <a:gd name="T14" fmla="*/ 2147483646 w 17"/>
                    <a:gd name="T15" fmla="*/ 2147483646 h 45"/>
                    <a:gd name="T16" fmla="*/ 2147483646 w 17"/>
                    <a:gd name="T17" fmla="*/ 214748364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5"/>
                    <a:gd name="T29" fmla="*/ 17 w 17"/>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grpSp>
          <p:nvGrpSpPr>
            <p:cNvPr id="20489" name="Group 35"/>
            <p:cNvGrpSpPr>
              <a:grpSpLocks/>
            </p:cNvGrpSpPr>
            <p:nvPr/>
          </p:nvGrpSpPr>
          <p:grpSpPr bwMode="auto">
            <a:xfrm>
              <a:off x="3106356" y="3657057"/>
              <a:ext cx="967236" cy="969390"/>
              <a:chOff x="0" y="0"/>
              <a:chExt cx="967236" cy="969390"/>
            </a:xfrm>
          </p:grpSpPr>
          <p:sp>
            <p:nvSpPr>
              <p:cNvPr id="20503" name="Donut 34"/>
              <p:cNvSpPr>
                <a:spLocks noChangeArrowheads="1"/>
              </p:cNvSpPr>
              <p:nvPr/>
            </p:nvSpPr>
            <p:spPr bwMode="auto">
              <a:xfrm>
                <a:off x="-702" y="473"/>
                <a:ext cx="968532" cy="968356"/>
              </a:xfrm>
              <a:custGeom>
                <a:avLst/>
                <a:gdLst>
                  <a:gd name="T0" fmla="*/ 1212644 w 713232"/>
                  <a:gd name="T1" fmla="*/ 0 h 713232"/>
                  <a:gd name="T2" fmla="*/ 355175 w 713232"/>
                  <a:gd name="T3" fmla="*/ 354915 h 713232"/>
                  <a:gd name="T4" fmla="*/ 0 w 713232"/>
                  <a:gd name="T5" fmla="*/ 1211763 h 713232"/>
                  <a:gd name="T6" fmla="*/ 355175 w 713232"/>
                  <a:gd name="T7" fmla="*/ 2068610 h 713232"/>
                  <a:gd name="T8" fmla="*/ 1212644 w 713232"/>
                  <a:gd name="T9" fmla="*/ 2423525 h 713232"/>
                  <a:gd name="T10" fmla="*/ 2070114 w 713232"/>
                  <a:gd name="T11" fmla="*/ 2068610 h 713232"/>
                  <a:gd name="T12" fmla="*/ 2425288 w 713232"/>
                  <a:gd name="T13" fmla="*/ 1211763 h 713232"/>
                  <a:gd name="T14" fmla="*/ 2070114 w 713232"/>
                  <a:gd name="T15" fmla="*/ 354915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lnTo>
                      <a:pt x="85467" y="356616"/>
                    </a:lnTo>
                    <a:close/>
                  </a:path>
                </a:pathLst>
              </a:custGeom>
              <a:solidFill>
                <a:srgbClr val="FFC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grpSp>
            <p:nvGrpSpPr>
              <p:cNvPr id="20504" name="Gruppe 344"/>
              <p:cNvGrpSpPr>
                <a:grpSpLocks/>
              </p:cNvGrpSpPr>
              <p:nvPr/>
            </p:nvGrpSpPr>
            <p:grpSpPr bwMode="auto">
              <a:xfrm>
                <a:off x="338002" y="238690"/>
                <a:ext cx="291210" cy="492007"/>
                <a:chOff x="0" y="0"/>
                <a:chExt cx="263525" cy="444500"/>
              </a:xfrm>
            </p:grpSpPr>
            <p:sp>
              <p:nvSpPr>
                <p:cNvPr id="20505" name="Freeform 15"/>
                <p:cNvSpPr>
                  <a:spLocks noEditPoints="1" noChangeArrowheads="1"/>
                </p:cNvSpPr>
                <p:nvPr/>
              </p:nvSpPr>
              <p:spPr bwMode="auto">
                <a:xfrm>
                  <a:off x="-463" y="-88"/>
                  <a:ext cx="264373" cy="444598"/>
                </a:xfrm>
                <a:custGeom>
                  <a:avLst/>
                  <a:gdLst>
                    <a:gd name="T0" fmla="*/ 0 w 166"/>
                    <a:gd name="T1" fmla="*/ 2147483646 h 280"/>
                    <a:gd name="T2" fmla="*/ 2147483646 w 166"/>
                    <a:gd name="T3" fmla="*/ 2147483646 h 280"/>
                    <a:gd name="T4" fmla="*/ 2147483646 w 166"/>
                    <a:gd name="T5" fmla="*/ 2147483646 h 280"/>
                    <a:gd name="T6" fmla="*/ 2147483646 w 166"/>
                    <a:gd name="T7" fmla="*/ 2147483646 h 280"/>
                    <a:gd name="T8" fmla="*/ 2147483646 w 166"/>
                    <a:gd name="T9" fmla="*/ 2147483646 h 280"/>
                    <a:gd name="T10" fmla="*/ 2147483646 w 166"/>
                    <a:gd name="T11" fmla="*/ 2147483646 h 280"/>
                    <a:gd name="T12" fmla="*/ 2147483646 w 166"/>
                    <a:gd name="T13" fmla="*/ 2147483646 h 280"/>
                    <a:gd name="T14" fmla="*/ 2147483646 w 166"/>
                    <a:gd name="T15" fmla="*/ 2147483646 h 280"/>
                    <a:gd name="T16" fmla="*/ 2147483646 w 166"/>
                    <a:gd name="T17" fmla="*/ 2147483646 h 280"/>
                    <a:gd name="T18" fmla="*/ 0 w 166"/>
                    <a:gd name="T19" fmla="*/ 2147483646 h 280"/>
                    <a:gd name="T20" fmla="*/ 0 w 166"/>
                    <a:gd name="T21" fmla="*/ 2147483646 h 280"/>
                    <a:gd name="T22" fmla="*/ 0 w 166"/>
                    <a:gd name="T23" fmla="*/ 2147483646 h 280"/>
                    <a:gd name="T24" fmla="*/ 0 w 166"/>
                    <a:gd name="T25" fmla="*/ 0 h 280"/>
                    <a:gd name="T26" fmla="*/ 2147483646 w 166"/>
                    <a:gd name="T27" fmla="*/ 0 h 280"/>
                    <a:gd name="T28" fmla="*/ 2147483646 w 166"/>
                    <a:gd name="T29" fmla="*/ 2147483646 h 280"/>
                    <a:gd name="T30" fmla="*/ 2147483646 w 166"/>
                    <a:gd name="T31" fmla="*/ 2147483646 h 280"/>
                    <a:gd name="T32" fmla="*/ 2147483646 w 166"/>
                    <a:gd name="T33" fmla="*/ 2147483646 h 280"/>
                    <a:gd name="T34" fmla="*/ 2147483646 w 166"/>
                    <a:gd name="T35" fmla="*/ 2147483646 h 280"/>
                    <a:gd name="T36" fmla="*/ 2147483646 w 166"/>
                    <a:gd name="T37" fmla="*/ 2147483646 h 280"/>
                    <a:gd name="T38" fmla="*/ 2147483646 w 166"/>
                    <a:gd name="T39" fmla="*/ 2147483646 h 280"/>
                    <a:gd name="T40" fmla="*/ 2147483646 w 166"/>
                    <a:gd name="T41" fmla="*/ 2147483646 h 280"/>
                    <a:gd name="T42" fmla="*/ 0 w 166"/>
                    <a:gd name="T43" fmla="*/ 2147483646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0506" name="Freeform 16"/>
                <p:cNvSpPr>
                  <a:spLocks noEditPoints="1" noChangeArrowheads="1"/>
                </p:cNvSpPr>
                <p:nvPr/>
              </p:nvSpPr>
              <p:spPr bwMode="auto">
                <a:xfrm>
                  <a:off x="21089" y="41503"/>
                  <a:ext cx="221269" cy="361415"/>
                </a:xfrm>
                <a:custGeom>
                  <a:avLst/>
                  <a:gdLst>
                    <a:gd name="T0" fmla="*/ 2147483646 w 138"/>
                    <a:gd name="T1" fmla="*/ 2147483646 h 228"/>
                    <a:gd name="T2" fmla="*/ 2147483646 w 138"/>
                    <a:gd name="T3" fmla="*/ 2147483646 h 228"/>
                    <a:gd name="T4" fmla="*/ 2147483646 w 138"/>
                    <a:gd name="T5" fmla="*/ 2147483646 h 228"/>
                    <a:gd name="T6" fmla="*/ 2147483646 w 138"/>
                    <a:gd name="T7" fmla="*/ 2147483646 h 228"/>
                    <a:gd name="T8" fmla="*/ 2147483646 w 138"/>
                    <a:gd name="T9" fmla="*/ 2147483646 h 228"/>
                    <a:gd name="T10" fmla="*/ 2147483646 w 138"/>
                    <a:gd name="T11" fmla="*/ 2147483646 h 228"/>
                    <a:gd name="T12" fmla="*/ 2147483646 w 138"/>
                    <a:gd name="T13" fmla="*/ 2147483646 h 228"/>
                    <a:gd name="T14" fmla="*/ 2147483646 w 138"/>
                    <a:gd name="T15" fmla="*/ 2147483646 h 228"/>
                    <a:gd name="T16" fmla="*/ 2147483646 w 138"/>
                    <a:gd name="T17" fmla="*/ 2147483646 h 228"/>
                    <a:gd name="T18" fmla="*/ 2147483646 w 138"/>
                    <a:gd name="T19" fmla="*/ 2147483646 h 228"/>
                    <a:gd name="T20" fmla="*/ 0 w 138"/>
                    <a:gd name="T21" fmla="*/ 2147483646 h 228"/>
                    <a:gd name="T22" fmla="*/ 0 w 138"/>
                    <a:gd name="T23" fmla="*/ 2147483646 h 228"/>
                    <a:gd name="T24" fmla="*/ 2147483646 w 138"/>
                    <a:gd name="T25" fmla="*/ 2147483646 h 228"/>
                    <a:gd name="T26" fmla="*/ 2147483646 w 138"/>
                    <a:gd name="T27" fmla="*/ 2147483646 h 228"/>
                    <a:gd name="T28" fmla="*/ 2147483646 w 138"/>
                    <a:gd name="T29" fmla="*/ 2147483646 h 228"/>
                    <a:gd name="T30" fmla="*/ 2147483646 w 138"/>
                    <a:gd name="T31" fmla="*/ 2147483646 h 228"/>
                    <a:gd name="T32" fmla="*/ 2147483646 w 138"/>
                    <a:gd name="T33" fmla="*/ 2147483646 h 228"/>
                    <a:gd name="T34" fmla="*/ 2147483646 w 138"/>
                    <a:gd name="T35" fmla="*/ 2147483646 h 228"/>
                    <a:gd name="T36" fmla="*/ 2147483646 w 138"/>
                    <a:gd name="T37" fmla="*/ 2147483646 h 228"/>
                    <a:gd name="T38" fmla="*/ 0 w 138"/>
                    <a:gd name="T39" fmla="*/ 2147483646 h 228"/>
                    <a:gd name="T40" fmla="*/ 2147483646 w 138"/>
                    <a:gd name="T41" fmla="*/ 0 h 228"/>
                    <a:gd name="T42" fmla="*/ 2147483646 w 138"/>
                    <a:gd name="T43" fmla="*/ 2147483646 h 228"/>
                    <a:gd name="T44" fmla="*/ 2147483646 w 138"/>
                    <a:gd name="T45" fmla="*/ 2147483646 h 228"/>
                    <a:gd name="T46" fmla="*/ 2147483646 w 138"/>
                    <a:gd name="T47" fmla="*/ 2147483646 h 228"/>
                    <a:gd name="T48" fmla="*/ 2147483646 w 138"/>
                    <a:gd name="T49" fmla="*/ 2147483646 h 228"/>
                    <a:gd name="T50" fmla="*/ 2147483646 w 138"/>
                    <a:gd name="T51" fmla="*/ 2147483646 h 228"/>
                    <a:gd name="T52" fmla="*/ 2147483646 w 138"/>
                    <a:gd name="T53" fmla="*/ 2147483646 h 228"/>
                    <a:gd name="T54" fmla="*/ 2147483646 w 138"/>
                    <a:gd name="T55" fmla="*/ 2147483646 h 228"/>
                    <a:gd name="T56" fmla="*/ 2147483646 w 138"/>
                    <a:gd name="T57" fmla="*/ 2147483646 h 228"/>
                    <a:gd name="T58" fmla="*/ 2147483646 w 138"/>
                    <a:gd name="T59" fmla="*/ 2147483646 h 228"/>
                    <a:gd name="T60" fmla="*/ 2147483646 w 138"/>
                    <a:gd name="T61" fmla="*/ 2147483646 h 228"/>
                    <a:gd name="T62" fmla="*/ 2147483646 w 138"/>
                    <a:gd name="T63" fmla="*/ 0 h 228"/>
                    <a:gd name="T64" fmla="*/ 2147483646 w 138"/>
                    <a:gd name="T65" fmla="*/ 2147483646 h 228"/>
                    <a:gd name="T66" fmla="*/ 2147483646 w 138"/>
                    <a:gd name="T67" fmla="*/ 2147483646 h 228"/>
                    <a:gd name="T68" fmla="*/ 2147483646 w 138"/>
                    <a:gd name="T69" fmla="*/ 2147483646 h 228"/>
                    <a:gd name="T70" fmla="*/ 2147483646 w 138"/>
                    <a:gd name="T71" fmla="*/ 2147483646 h 228"/>
                    <a:gd name="T72" fmla="*/ 2147483646 w 138"/>
                    <a:gd name="T73" fmla="*/ 2147483646 h 228"/>
                    <a:gd name="T74" fmla="*/ 2147483646 w 138"/>
                    <a:gd name="T75" fmla="*/ 2147483646 h 228"/>
                    <a:gd name="T76" fmla="*/ 2147483646 w 138"/>
                    <a:gd name="T77" fmla="*/ 2147483646 h 228"/>
                    <a:gd name="T78" fmla="*/ 2147483646 w 138"/>
                    <a:gd name="T79" fmla="*/ 2147483646 h 228"/>
                    <a:gd name="T80" fmla="*/ 2147483646 w 138"/>
                    <a:gd name="T81" fmla="*/ 2147483646 h 228"/>
                    <a:gd name="T82" fmla="*/ 2147483646 w 138"/>
                    <a:gd name="T83" fmla="*/ 2147483646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0507" name="Freeform 17"/>
                <p:cNvSpPr>
                  <a:spLocks noChangeArrowheads="1"/>
                </p:cNvSpPr>
                <p:nvPr/>
              </p:nvSpPr>
              <p:spPr bwMode="auto">
                <a:xfrm>
                  <a:off x="57009" y="150501"/>
                  <a:ext cx="149428" cy="252417"/>
                </a:xfrm>
                <a:custGeom>
                  <a:avLst/>
                  <a:gdLst>
                    <a:gd name="T0" fmla="*/ 0 w 94"/>
                    <a:gd name="T1" fmla="*/ 2147483646 h 160"/>
                    <a:gd name="T2" fmla="*/ 2147483646 w 94"/>
                    <a:gd name="T3" fmla="*/ 2147483646 h 160"/>
                    <a:gd name="T4" fmla="*/ 2147483646 w 94"/>
                    <a:gd name="T5" fmla="*/ 2147483646 h 160"/>
                    <a:gd name="T6" fmla="*/ 2147483646 w 94"/>
                    <a:gd name="T7" fmla="*/ 2147483646 h 160"/>
                    <a:gd name="T8" fmla="*/ 2147483646 w 94"/>
                    <a:gd name="T9" fmla="*/ 2147483646 h 160"/>
                    <a:gd name="T10" fmla="*/ 2147483646 w 94"/>
                    <a:gd name="T11" fmla="*/ 2147483646 h 160"/>
                    <a:gd name="T12" fmla="*/ 2147483646 w 94"/>
                    <a:gd name="T13" fmla="*/ 2147483646 h 160"/>
                    <a:gd name="T14" fmla="*/ 2147483646 w 94"/>
                    <a:gd name="T15" fmla="*/ 2147483646 h 160"/>
                    <a:gd name="T16" fmla="*/ 2147483646 w 94"/>
                    <a:gd name="T17" fmla="*/ 2147483646 h 160"/>
                    <a:gd name="T18" fmla="*/ 2147483646 w 94"/>
                    <a:gd name="T19" fmla="*/ 2147483646 h 160"/>
                    <a:gd name="T20" fmla="*/ 2147483646 w 94"/>
                    <a:gd name="T21" fmla="*/ 2147483646 h 160"/>
                    <a:gd name="T22" fmla="*/ 2147483646 w 94"/>
                    <a:gd name="T23" fmla="*/ 2147483646 h 160"/>
                    <a:gd name="T24" fmla="*/ 2147483646 w 94"/>
                    <a:gd name="T25" fmla="*/ 2147483646 h 160"/>
                    <a:gd name="T26" fmla="*/ 2147483646 w 94"/>
                    <a:gd name="T27" fmla="*/ 2147483646 h 160"/>
                    <a:gd name="T28" fmla="*/ 2147483646 w 94"/>
                    <a:gd name="T29" fmla="*/ 2147483646 h 160"/>
                    <a:gd name="T30" fmla="*/ 2147483646 w 94"/>
                    <a:gd name="T31" fmla="*/ 2147483646 h 160"/>
                    <a:gd name="T32" fmla="*/ 2147483646 w 94"/>
                    <a:gd name="T33" fmla="*/ 2147483646 h 160"/>
                    <a:gd name="T34" fmla="*/ 2147483646 w 94"/>
                    <a:gd name="T35" fmla="*/ 0 h 160"/>
                    <a:gd name="T36" fmla="*/ 2147483646 w 94"/>
                    <a:gd name="T37" fmla="*/ 0 h 160"/>
                    <a:gd name="T38" fmla="*/ 2147483646 w 94"/>
                    <a:gd name="T39" fmla="*/ 0 h 160"/>
                    <a:gd name="T40" fmla="*/ 2147483646 w 94"/>
                    <a:gd name="T41" fmla="*/ 0 h 160"/>
                    <a:gd name="T42" fmla="*/ 2147483646 w 94"/>
                    <a:gd name="T43" fmla="*/ 2147483646 h 160"/>
                    <a:gd name="T44" fmla="*/ 2147483646 w 94"/>
                    <a:gd name="T45" fmla="*/ 2147483646 h 160"/>
                    <a:gd name="T46" fmla="*/ 2147483646 w 94"/>
                    <a:gd name="T47" fmla="*/ 2147483646 h 160"/>
                    <a:gd name="T48" fmla="*/ 2147483646 w 94"/>
                    <a:gd name="T49" fmla="*/ 2147483646 h 160"/>
                    <a:gd name="T50" fmla="*/ 2147483646 w 94"/>
                    <a:gd name="T51" fmla="*/ 2147483646 h 160"/>
                    <a:gd name="T52" fmla="*/ 2147483646 w 94"/>
                    <a:gd name="T53" fmla="*/ 2147483646 h 160"/>
                    <a:gd name="T54" fmla="*/ 2147483646 w 94"/>
                    <a:gd name="T55" fmla="*/ 2147483646 h 160"/>
                    <a:gd name="T56" fmla="*/ 2147483646 w 94"/>
                    <a:gd name="T57" fmla="*/ 2147483646 h 160"/>
                    <a:gd name="T58" fmla="*/ 2147483646 w 94"/>
                    <a:gd name="T59" fmla="*/ 2147483646 h 160"/>
                    <a:gd name="T60" fmla="*/ 2147483646 w 94"/>
                    <a:gd name="T61" fmla="*/ 2147483646 h 160"/>
                    <a:gd name="T62" fmla="*/ 2147483646 w 94"/>
                    <a:gd name="T63" fmla="*/ 2147483646 h 160"/>
                    <a:gd name="T64" fmla="*/ 2147483646 w 94"/>
                    <a:gd name="T65" fmla="*/ 2147483646 h 160"/>
                    <a:gd name="T66" fmla="*/ 0 w 94"/>
                    <a:gd name="T67" fmla="*/ 2147483646 h 160"/>
                    <a:gd name="T68" fmla="*/ 0 w 94"/>
                    <a:gd name="T69" fmla="*/ 2147483646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grpSp>
          <p:nvGrpSpPr>
            <p:cNvPr id="20490" name="Group 131"/>
            <p:cNvGrpSpPr>
              <a:grpSpLocks/>
            </p:cNvGrpSpPr>
            <p:nvPr/>
          </p:nvGrpSpPr>
          <p:grpSpPr bwMode="auto">
            <a:xfrm>
              <a:off x="2216671" y="272810"/>
              <a:ext cx="967235" cy="967236"/>
              <a:chOff x="0" y="0"/>
              <a:chExt cx="713232" cy="713232"/>
            </a:xfrm>
          </p:grpSpPr>
          <p:sp>
            <p:nvSpPr>
              <p:cNvPr id="20501" name="Donut 12"/>
              <p:cNvSpPr>
                <a:spLocks noChangeArrowheads="1"/>
              </p:cNvSpPr>
              <p:nvPr/>
            </p:nvSpPr>
            <p:spPr bwMode="auto">
              <a:xfrm flipV="1">
                <a:off x="-119" y="173"/>
                <a:ext cx="713017" cy="712887"/>
              </a:xfrm>
              <a:custGeom>
                <a:avLst/>
                <a:gdLst>
                  <a:gd name="T0" fmla="*/ 356188 w 713232"/>
                  <a:gd name="T1" fmla="*/ 0 h 713232"/>
                  <a:gd name="T2" fmla="*/ 104326 w 713232"/>
                  <a:gd name="T3" fmla="*/ 104249 h 713232"/>
                  <a:gd name="T4" fmla="*/ 0 w 713232"/>
                  <a:gd name="T5" fmla="*/ 355928 h 713232"/>
                  <a:gd name="T6" fmla="*/ 104326 w 713232"/>
                  <a:gd name="T7" fmla="*/ 607606 h 713232"/>
                  <a:gd name="T8" fmla="*/ 356188 w 713232"/>
                  <a:gd name="T9" fmla="*/ 711853 h 713232"/>
                  <a:gd name="T10" fmla="*/ 608049 w 713232"/>
                  <a:gd name="T11" fmla="*/ 607606 h 713232"/>
                  <a:gd name="T12" fmla="*/ 712372 w 713232"/>
                  <a:gd name="T13" fmla="*/ 355928 h 713232"/>
                  <a:gd name="T14" fmla="*/ 608049 w 713232"/>
                  <a:gd name="T15" fmla="*/ 104249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lnTo>
                      <a:pt x="85467" y="356616"/>
                    </a:lnTo>
                    <a:close/>
                  </a:path>
                </a:pathLst>
              </a:custGeom>
              <a:solidFill>
                <a:srgbClr val="FFC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sp>
            <p:nvSpPr>
              <p:cNvPr id="20502" name="Freeform 41"/>
              <p:cNvSpPr>
                <a:spLocks noEditPoints="1" noChangeArrowheads="1"/>
              </p:cNvSpPr>
              <p:nvPr/>
            </p:nvSpPr>
            <p:spPr bwMode="auto">
              <a:xfrm>
                <a:off x="183697" y="201514"/>
                <a:ext cx="345387" cy="310205"/>
              </a:xfrm>
              <a:custGeom>
                <a:avLst/>
                <a:gdLst>
                  <a:gd name="T0" fmla="*/ 2147483646 w 67"/>
                  <a:gd name="T1" fmla="*/ 2147483646 h 60"/>
                  <a:gd name="T2" fmla="*/ 2147483646 w 67"/>
                  <a:gd name="T3" fmla="*/ 0 h 60"/>
                  <a:gd name="T4" fmla="*/ 2147483646 w 67"/>
                  <a:gd name="T5" fmla="*/ 0 h 60"/>
                  <a:gd name="T6" fmla="*/ 2147483646 w 67"/>
                  <a:gd name="T7" fmla="*/ 2147483646 h 60"/>
                  <a:gd name="T8" fmla="*/ 2147483646 w 67"/>
                  <a:gd name="T9" fmla="*/ 2147483646 h 60"/>
                  <a:gd name="T10" fmla="*/ 2147483646 w 67"/>
                  <a:gd name="T11" fmla="*/ 2147483646 h 60"/>
                  <a:gd name="T12" fmla="*/ 2147483646 w 67"/>
                  <a:gd name="T13" fmla="*/ 2147483646 h 60"/>
                  <a:gd name="T14" fmla="*/ 2147483646 w 67"/>
                  <a:gd name="T15" fmla="*/ 2147483646 h 60"/>
                  <a:gd name="T16" fmla="*/ 2147483646 w 67"/>
                  <a:gd name="T17" fmla="*/ 2147483646 h 60"/>
                  <a:gd name="T18" fmla="*/ 2147483646 w 67"/>
                  <a:gd name="T19" fmla="*/ 2147483646 h 60"/>
                  <a:gd name="T20" fmla="*/ 2147483646 w 67"/>
                  <a:gd name="T21" fmla="*/ 2147483646 h 60"/>
                  <a:gd name="T22" fmla="*/ 2147483646 w 67"/>
                  <a:gd name="T23" fmla="*/ 2147483646 h 60"/>
                  <a:gd name="T24" fmla="*/ 2147483646 w 67"/>
                  <a:gd name="T25" fmla="*/ 2147483646 h 60"/>
                  <a:gd name="T26" fmla="*/ 2147483646 w 67"/>
                  <a:gd name="T27" fmla="*/ 2147483646 h 60"/>
                  <a:gd name="T28" fmla="*/ 2147483646 w 67"/>
                  <a:gd name="T29" fmla="*/ 2147483646 h 60"/>
                  <a:gd name="T30" fmla="*/ 2147483646 w 67"/>
                  <a:gd name="T31" fmla="*/ 2147483646 h 60"/>
                  <a:gd name="T32" fmla="*/ 2147483646 w 67"/>
                  <a:gd name="T33" fmla="*/ 2147483646 h 60"/>
                  <a:gd name="T34" fmla="*/ 2147483646 w 67"/>
                  <a:gd name="T35" fmla="*/ 2147483646 h 60"/>
                  <a:gd name="T36" fmla="*/ 2147483646 w 67"/>
                  <a:gd name="T37" fmla="*/ 2147483646 h 60"/>
                  <a:gd name="T38" fmla="*/ 2147483646 w 67"/>
                  <a:gd name="T39" fmla="*/ 2147483646 h 60"/>
                  <a:gd name="T40" fmla="*/ 2147483646 w 67"/>
                  <a:gd name="T41" fmla="*/ 2147483646 h 60"/>
                  <a:gd name="T42" fmla="*/ 2147483646 w 67"/>
                  <a:gd name="T43" fmla="*/ 2147483646 h 60"/>
                  <a:gd name="T44" fmla="*/ 2147483646 w 67"/>
                  <a:gd name="T45" fmla="*/ 2147483646 h 60"/>
                  <a:gd name="T46" fmla="*/ 2147483646 w 67"/>
                  <a:gd name="T47" fmla="*/ 2147483646 h 60"/>
                  <a:gd name="T48" fmla="*/ 2147483646 w 67"/>
                  <a:gd name="T49" fmla="*/ 2147483646 h 60"/>
                  <a:gd name="T50" fmla="*/ 2147483646 w 67"/>
                  <a:gd name="T51" fmla="*/ 2147483646 h 60"/>
                  <a:gd name="T52" fmla="*/ 2147483646 w 67"/>
                  <a:gd name="T53" fmla="*/ 2147483646 h 60"/>
                  <a:gd name="T54" fmla="*/ 2147483646 w 67"/>
                  <a:gd name="T55" fmla="*/ 2147483646 h 60"/>
                  <a:gd name="T56" fmla="*/ 2147483646 w 67"/>
                  <a:gd name="T57" fmla="*/ 2147483646 h 60"/>
                  <a:gd name="T58" fmla="*/ 2147483646 w 67"/>
                  <a:gd name="T59" fmla="*/ 2147483646 h 60"/>
                  <a:gd name="T60" fmla="*/ 2147483646 w 67"/>
                  <a:gd name="T61" fmla="*/ 2147483646 h 60"/>
                  <a:gd name="T62" fmla="*/ 2147483646 w 67"/>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nvGrpSpPr>
            <p:cNvPr id="20491" name="Group 132"/>
            <p:cNvGrpSpPr>
              <a:grpSpLocks/>
            </p:cNvGrpSpPr>
            <p:nvPr/>
          </p:nvGrpSpPr>
          <p:grpSpPr bwMode="auto">
            <a:xfrm>
              <a:off x="3106354" y="1132336"/>
              <a:ext cx="967236" cy="969390"/>
              <a:chOff x="0" y="0"/>
              <a:chExt cx="713233" cy="713232"/>
            </a:xfrm>
          </p:grpSpPr>
          <p:sp>
            <p:nvSpPr>
              <p:cNvPr id="20499" name="Donut 13"/>
              <p:cNvSpPr>
                <a:spLocks noChangeArrowheads="1"/>
              </p:cNvSpPr>
              <p:nvPr/>
            </p:nvSpPr>
            <p:spPr bwMode="auto">
              <a:xfrm flipV="1">
                <a:off x="-516" y="-347"/>
                <a:ext cx="714189" cy="713640"/>
              </a:xfrm>
              <a:custGeom>
                <a:avLst/>
                <a:gdLst>
                  <a:gd name="T0" fmla="*/ 358534 w 713232"/>
                  <a:gd name="T1" fmla="*/ 0 h 713232"/>
                  <a:gd name="T2" fmla="*/ 105012 w 713232"/>
                  <a:gd name="T3" fmla="*/ 104690 h 713232"/>
                  <a:gd name="T4" fmla="*/ 0 w 713232"/>
                  <a:gd name="T5" fmla="*/ 357432 h 713232"/>
                  <a:gd name="T6" fmla="*/ 105012 w 713232"/>
                  <a:gd name="T7" fmla="*/ 610176 h 713232"/>
                  <a:gd name="T8" fmla="*/ 358534 w 713232"/>
                  <a:gd name="T9" fmla="*/ 714865 h 713232"/>
                  <a:gd name="T10" fmla="*/ 612056 w 713232"/>
                  <a:gd name="T11" fmla="*/ 610176 h 713232"/>
                  <a:gd name="T12" fmla="*/ 717068 w 713232"/>
                  <a:gd name="T13" fmla="*/ 357432 h 713232"/>
                  <a:gd name="T14" fmla="*/ 612056 w 713232"/>
                  <a:gd name="T15" fmla="*/ 104690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lnTo>
                      <a:pt x="85467" y="356616"/>
                    </a:lnTo>
                    <a:close/>
                  </a:path>
                </a:pathLst>
              </a:custGeom>
              <a:solidFill>
                <a:srgbClr val="FFC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sp>
            <p:nvSpPr>
              <p:cNvPr id="20500" name="Freeform 41"/>
              <p:cNvSpPr>
                <a:spLocks noEditPoints="1" noChangeArrowheads="1"/>
              </p:cNvSpPr>
              <p:nvPr/>
            </p:nvSpPr>
            <p:spPr bwMode="auto">
              <a:xfrm>
                <a:off x="180958" y="215731"/>
                <a:ext cx="351240" cy="281484"/>
              </a:xfrm>
              <a:custGeom>
                <a:avLst/>
                <a:gdLst>
                  <a:gd name="T0" fmla="*/ 2147483646 w 72"/>
                  <a:gd name="T1" fmla="*/ 2147483646 h 58"/>
                  <a:gd name="T2" fmla="*/ 2147483646 w 72"/>
                  <a:gd name="T3" fmla="*/ 2147483646 h 58"/>
                  <a:gd name="T4" fmla="*/ 2147483646 w 72"/>
                  <a:gd name="T5" fmla="*/ 2147483646 h 58"/>
                  <a:gd name="T6" fmla="*/ 2147483646 w 72"/>
                  <a:gd name="T7" fmla="*/ 2147483646 h 58"/>
                  <a:gd name="T8" fmla="*/ 2147483646 w 72"/>
                  <a:gd name="T9" fmla="*/ 2147483646 h 58"/>
                  <a:gd name="T10" fmla="*/ 2147483646 w 72"/>
                  <a:gd name="T11" fmla="*/ 0 h 58"/>
                  <a:gd name="T12" fmla="*/ 2147483646 w 72"/>
                  <a:gd name="T13" fmla="*/ 0 h 58"/>
                  <a:gd name="T14" fmla="*/ 2147483646 w 72"/>
                  <a:gd name="T15" fmla="*/ 2147483646 h 58"/>
                  <a:gd name="T16" fmla="*/ 2147483646 w 72"/>
                  <a:gd name="T17" fmla="*/ 2147483646 h 58"/>
                  <a:gd name="T18" fmla="*/ 2147483646 w 72"/>
                  <a:gd name="T19" fmla="*/ 2147483646 h 58"/>
                  <a:gd name="T20" fmla="*/ 2147483646 w 72"/>
                  <a:gd name="T21" fmla="*/ 2147483646 h 58"/>
                  <a:gd name="T22" fmla="*/ 0 w 72"/>
                  <a:gd name="T23" fmla="*/ 2147483646 h 58"/>
                  <a:gd name="T24" fmla="*/ 0 w 72"/>
                  <a:gd name="T25" fmla="*/ 2147483646 h 58"/>
                  <a:gd name="T26" fmla="*/ 2147483646 w 72"/>
                  <a:gd name="T27" fmla="*/ 2147483646 h 58"/>
                  <a:gd name="T28" fmla="*/ 2147483646 w 72"/>
                  <a:gd name="T29" fmla="*/ 2147483646 h 58"/>
                  <a:gd name="T30" fmla="*/ 2147483646 w 72"/>
                  <a:gd name="T31" fmla="*/ 2147483646 h 58"/>
                  <a:gd name="T32" fmla="*/ 2147483646 w 72"/>
                  <a:gd name="T33" fmla="*/ 2147483646 h 58"/>
                  <a:gd name="T34" fmla="*/ 0 w 72"/>
                  <a:gd name="T35" fmla="*/ 2147483646 h 58"/>
                  <a:gd name="T36" fmla="*/ 2147483646 w 72"/>
                  <a:gd name="T37" fmla="*/ 2147483646 h 58"/>
                  <a:gd name="T38" fmla="*/ 2147483646 w 72"/>
                  <a:gd name="T39" fmla="*/ 2147483646 h 58"/>
                  <a:gd name="T40" fmla="*/ 2147483646 w 72"/>
                  <a:gd name="T41" fmla="*/ 2147483646 h 58"/>
                  <a:gd name="T42" fmla="*/ 2147483646 w 72"/>
                  <a:gd name="T43" fmla="*/ 2147483646 h 58"/>
                  <a:gd name="T44" fmla="*/ 2147483646 w 72"/>
                  <a:gd name="T45" fmla="*/ 2147483646 h 58"/>
                  <a:gd name="T46" fmla="*/ 2147483646 w 72"/>
                  <a:gd name="T47" fmla="*/ 2147483646 h 58"/>
                  <a:gd name="T48" fmla="*/ 2147483646 w 72"/>
                  <a:gd name="T49" fmla="*/ 2147483646 h 58"/>
                  <a:gd name="T50" fmla="*/ 2147483646 w 72"/>
                  <a:gd name="T51" fmla="*/ 2147483646 h 58"/>
                  <a:gd name="T52" fmla="*/ 2147483646 w 72"/>
                  <a:gd name="T53" fmla="*/ 2147483646 h 58"/>
                  <a:gd name="T54" fmla="*/ 2147483646 w 72"/>
                  <a:gd name="T55" fmla="*/ 2147483646 h 58"/>
                  <a:gd name="T56" fmla="*/ 2147483646 w 72"/>
                  <a:gd name="T57" fmla="*/ 2147483646 h 58"/>
                  <a:gd name="T58" fmla="*/ 2147483646 w 72"/>
                  <a:gd name="T59" fmla="*/ 2147483646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nvGrpSpPr>
            <p:cNvPr id="20492" name="Group 133"/>
            <p:cNvGrpSpPr>
              <a:grpSpLocks/>
            </p:cNvGrpSpPr>
            <p:nvPr/>
          </p:nvGrpSpPr>
          <p:grpSpPr bwMode="auto">
            <a:xfrm>
              <a:off x="3416562" y="2386077"/>
              <a:ext cx="967236" cy="967235"/>
              <a:chOff x="0" y="0"/>
              <a:chExt cx="713232" cy="713232"/>
            </a:xfrm>
          </p:grpSpPr>
          <p:sp>
            <p:nvSpPr>
              <p:cNvPr id="20497" name="Donut 14"/>
              <p:cNvSpPr>
                <a:spLocks noChangeArrowheads="1"/>
              </p:cNvSpPr>
              <p:nvPr/>
            </p:nvSpPr>
            <p:spPr bwMode="auto">
              <a:xfrm flipV="1">
                <a:off x="215" y="-82"/>
                <a:ext cx="713017" cy="712888"/>
              </a:xfrm>
              <a:custGeom>
                <a:avLst/>
                <a:gdLst>
                  <a:gd name="T0" fmla="*/ 356188 w 713232"/>
                  <a:gd name="T1" fmla="*/ 0 h 713232"/>
                  <a:gd name="T2" fmla="*/ 104326 w 713232"/>
                  <a:gd name="T3" fmla="*/ 104250 h 713232"/>
                  <a:gd name="T4" fmla="*/ 0 w 713232"/>
                  <a:gd name="T5" fmla="*/ 355928 h 713232"/>
                  <a:gd name="T6" fmla="*/ 104326 w 713232"/>
                  <a:gd name="T7" fmla="*/ 607609 h 713232"/>
                  <a:gd name="T8" fmla="*/ 356188 w 713232"/>
                  <a:gd name="T9" fmla="*/ 711856 h 713232"/>
                  <a:gd name="T10" fmla="*/ 608049 w 713232"/>
                  <a:gd name="T11" fmla="*/ 607609 h 713232"/>
                  <a:gd name="T12" fmla="*/ 712372 w 713232"/>
                  <a:gd name="T13" fmla="*/ 355928 h 713232"/>
                  <a:gd name="T14" fmla="*/ 608049 w 713232"/>
                  <a:gd name="T15" fmla="*/ 104250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lnTo>
                      <a:pt x="85467" y="356616"/>
                    </a:lnTo>
                    <a:close/>
                  </a:path>
                </a:pathLst>
              </a:custGeom>
              <a:solidFill>
                <a:srgbClr val="FFC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sp>
            <p:nvSpPr>
              <p:cNvPr id="20498" name="Freeform 17"/>
              <p:cNvSpPr>
                <a:spLocks noEditPoints="1" noChangeArrowheads="1"/>
              </p:cNvSpPr>
              <p:nvPr/>
            </p:nvSpPr>
            <p:spPr bwMode="auto">
              <a:xfrm>
                <a:off x="208618" y="183701"/>
                <a:ext cx="296212" cy="345323"/>
              </a:xfrm>
              <a:custGeom>
                <a:avLst/>
                <a:gdLst>
                  <a:gd name="T0" fmla="*/ 2147483646 w 63"/>
                  <a:gd name="T1" fmla="*/ 0 h 73"/>
                  <a:gd name="T2" fmla="*/ 2147483646 w 63"/>
                  <a:gd name="T3" fmla="*/ 0 h 73"/>
                  <a:gd name="T4" fmla="*/ 2147483646 w 63"/>
                  <a:gd name="T5" fmla="*/ 2147483646 h 73"/>
                  <a:gd name="T6" fmla="*/ 2147483646 w 63"/>
                  <a:gd name="T7" fmla="*/ 2147483646 h 73"/>
                  <a:gd name="T8" fmla="*/ 2147483646 w 63"/>
                  <a:gd name="T9" fmla="*/ 2147483646 h 73"/>
                  <a:gd name="T10" fmla="*/ 2147483646 w 63"/>
                  <a:gd name="T11" fmla="*/ 2147483646 h 73"/>
                  <a:gd name="T12" fmla="*/ 2147483646 w 63"/>
                  <a:gd name="T13" fmla="*/ 2147483646 h 73"/>
                  <a:gd name="T14" fmla="*/ 2147483646 w 63"/>
                  <a:gd name="T15" fmla="*/ 2147483646 h 73"/>
                  <a:gd name="T16" fmla="*/ 2147483646 w 63"/>
                  <a:gd name="T17" fmla="*/ 2147483646 h 73"/>
                  <a:gd name="T18" fmla="*/ 2147483646 w 63"/>
                  <a:gd name="T19" fmla="*/ 2147483646 h 73"/>
                  <a:gd name="T20" fmla="*/ 2147483646 w 63"/>
                  <a:gd name="T21" fmla="*/ 2147483646 h 73"/>
                  <a:gd name="T22" fmla="*/ 2147483646 w 63"/>
                  <a:gd name="T23" fmla="*/ 0 h 73"/>
                  <a:gd name="T24" fmla="*/ 2147483646 w 63"/>
                  <a:gd name="T25" fmla="*/ 2147483646 h 73"/>
                  <a:gd name="T26" fmla="*/ 2147483646 w 63"/>
                  <a:gd name="T27" fmla="*/ 2147483646 h 73"/>
                  <a:gd name="T28" fmla="*/ 2147483646 w 63"/>
                  <a:gd name="T29" fmla="*/ 2147483646 h 73"/>
                  <a:gd name="T30" fmla="*/ 2147483646 w 63"/>
                  <a:gd name="T31" fmla="*/ 2147483646 h 73"/>
                  <a:gd name="T32" fmla="*/ 2147483646 w 63"/>
                  <a:gd name="T33" fmla="*/ 2147483646 h 73"/>
                  <a:gd name="T34" fmla="*/ 2147483646 w 63"/>
                  <a:gd name="T35" fmla="*/ 2147483646 h 73"/>
                  <a:gd name="T36" fmla="*/ 2147483646 w 63"/>
                  <a:gd name="T37" fmla="*/ 2147483646 h 73"/>
                  <a:gd name="T38" fmla="*/ 2147483646 w 63"/>
                  <a:gd name="T39" fmla="*/ 2147483646 h 73"/>
                  <a:gd name="T40" fmla="*/ 2147483646 w 63"/>
                  <a:gd name="T41" fmla="*/ 2147483646 h 73"/>
                  <a:gd name="T42" fmla="*/ 2147483646 w 63"/>
                  <a:gd name="T43" fmla="*/ 2147483646 h 73"/>
                  <a:gd name="T44" fmla="*/ 2147483646 w 63"/>
                  <a:gd name="T45" fmla="*/ 2147483646 h 73"/>
                  <a:gd name="T46" fmla="*/ 2147483646 w 63"/>
                  <a:gd name="T47" fmla="*/ 2147483646 h 73"/>
                  <a:gd name="T48" fmla="*/ 2147483646 w 63"/>
                  <a:gd name="T49" fmla="*/ 2147483646 h 73"/>
                  <a:gd name="T50" fmla="*/ 2147483646 w 63"/>
                  <a:gd name="T51" fmla="*/ 2147483646 h 73"/>
                  <a:gd name="T52" fmla="*/ 2147483646 w 63"/>
                  <a:gd name="T53" fmla="*/ 2147483646 h 73"/>
                  <a:gd name="T54" fmla="*/ 2147483646 w 63"/>
                  <a:gd name="T55" fmla="*/ 2147483646 h 73"/>
                  <a:gd name="T56" fmla="*/ 2147483646 w 63"/>
                  <a:gd name="T57" fmla="*/ 2147483646 h 73"/>
                  <a:gd name="T58" fmla="*/ 2147483646 w 63"/>
                  <a:gd name="T59" fmla="*/ 2147483646 h 73"/>
                  <a:gd name="T60" fmla="*/ 0 w 63"/>
                  <a:gd name="T61" fmla="*/ 2147483646 h 73"/>
                  <a:gd name="T62" fmla="*/ 2147483646 w 63"/>
                  <a:gd name="T63" fmla="*/ 2147483646 h 73"/>
                  <a:gd name="T64" fmla="*/ 2147483646 w 63"/>
                  <a:gd name="T65" fmla="*/ 2147483646 h 73"/>
                  <a:gd name="T66" fmla="*/ 2147483646 w 63"/>
                  <a:gd name="T67" fmla="*/ 2147483646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nvGrpSpPr>
            <p:cNvPr id="20493" name="Group 130"/>
            <p:cNvGrpSpPr>
              <a:grpSpLocks/>
            </p:cNvGrpSpPr>
            <p:nvPr/>
          </p:nvGrpSpPr>
          <p:grpSpPr bwMode="auto">
            <a:xfrm>
              <a:off x="1003854" y="4814329"/>
              <a:ext cx="969390" cy="967235"/>
              <a:chOff x="0" y="0"/>
              <a:chExt cx="713232" cy="713232"/>
            </a:xfrm>
          </p:grpSpPr>
          <p:sp>
            <p:nvSpPr>
              <p:cNvPr id="20495" name="Donut 10"/>
              <p:cNvSpPr>
                <a:spLocks noChangeArrowheads="1"/>
              </p:cNvSpPr>
              <p:nvPr/>
            </p:nvSpPr>
            <p:spPr bwMode="auto">
              <a:xfrm flipV="1">
                <a:off x="-288" y="344"/>
                <a:ext cx="713768" cy="712888"/>
              </a:xfrm>
              <a:custGeom>
                <a:avLst/>
                <a:gdLst>
                  <a:gd name="T0" fmla="*/ 357689 w 713232"/>
                  <a:gd name="T1" fmla="*/ 0 h 713232"/>
                  <a:gd name="T2" fmla="*/ 104765 w 713232"/>
                  <a:gd name="T3" fmla="*/ 104250 h 713232"/>
                  <a:gd name="T4" fmla="*/ 0 w 713232"/>
                  <a:gd name="T5" fmla="*/ 355928 h 713232"/>
                  <a:gd name="T6" fmla="*/ 104765 w 713232"/>
                  <a:gd name="T7" fmla="*/ 607609 h 713232"/>
                  <a:gd name="T8" fmla="*/ 357689 w 713232"/>
                  <a:gd name="T9" fmla="*/ 711856 h 713232"/>
                  <a:gd name="T10" fmla="*/ 610615 w 713232"/>
                  <a:gd name="T11" fmla="*/ 607609 h 713232"/>
                  <a:gd name="T12" fmla="*/ 715378 w 713232"/>
                  <a:gd name="T13" fmla="*/ 355928 h 713232"/>
                  <a:gd name="T14" fmla="*/ 610615 w 713232"/>
                  <a:gd name="T15" fmla="*/ 104250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lnTo>
                      <a:pt x="85467" y="356616"/>
                    </a:lnTo>
                    <a:close/>
                  </a:path>
                </a:pathLst>
              </a:custGeom>
              <a:solidFill>
                <a:srgbClr val="FFC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sp>
            <p:nvSpPr>
              <p:cNvPr id="20496" name="Freeform 12"/>
              <p:cNvSpPr>
                <a:spLocks noEditPoints="1" noChangeArrowheads="1"/>
              </p:cNvSpPr>
              <p:nvPr/>
            </p:nvSpPr>
            <p:spPr bwMode="auto">
              <a:xfrm>
                <a:off x="218165" y="160715"/>
                <a:ext cx="276863" cy="392147"/>
              </a:xfrm>
              <a:custGeom>
                <a:avLst/>
                <a:gdLst>
                  <a:gd name="T0" fmla="*/ 2147483646 w 408"/>
                  <a:gd name="T1" fmla="*/ 2147483646 h 578"/>
                  <a:gd name="T2" fmla="*/ 2147483646 w 408"/>
                  <a:gd name="T3" fmla="*/ 2147483646 h 578"/>
                  <a:gd name="T4" fmla="*/ 2147483646 w 408"/>
                  <a:gd name="T5" fmla="*/ 2147483646 h 578"/>
                  <a:gd name="T6" fmla="*/ 2147483646 w 408"/>
                  <a:gd name="T7" fmla="*/ 2147483646 h 578"/>
                  <a:gd name="T8" fmla="*/ 2147483646 w 408"/>
                  <a:gd name="T9" fmla="*/ 2147483646 h 578"/>
                  <a:gd name="T10" fmla="*/ 2147483646 w 408"/>
                  <a:gd name="T11" fmla="*/ 2147483646 h 578"/>
                  <a:gd name="T12" fmla="*/ 2147483646 w 408"/>
                  <a:gd name="T13" fmla="*/ 2147483646 h 578"/>
                  <a:gd name="T14" fmla="*/ 2147483646 w 408"/>
                  <a:gd name="T15" fmla="*/ 2147483646 h 578"/>
                  <a:gd name="T16" fmla="*/ 2147483646 w 408"/>
                  <a:gd name="T17" fmla="*/ 2147483646 h 578"/>
                  <a:gd name="T18" fmla="*/ 2147483646 w 408"/>
                  <a:gd name="T19" fmla="*/ 2147483646 h 578"/>
                  <a:gd name="T20" fmla="*/ 2147483646 w 408"/>
                  <a:gd name="T21" fmla="*/ 2147483646 h 578"/>
                  <a:gd name="T22" fmla="*/ 2147483646 w 408"/>
                  <a:gd name="T23" fmla="*/ 2147483646 h 578"/>
                  <a:gd name="T24" fmla="*/ 2147483646 w 408"/>
                  <a:gd name="T25" fmla="*/ 2147483646 h 578"/>
                  <a:gd name="T26" fmla="*/ 2147483646 w 408"/>
                  <a:gd name="T27" fmla="*/ 2147483646 h 578"/>
                  <a:gd name="T28" fmla="*/ 2147483646 w 408"/>
                  <a:gd name="T29" fmla="*/ 2147483646 h 578"/>
                  <a:gd name="T30" fmla="*/ 2147483646 w 408"/>
                  <a:gd name="T31" fmla="*/ 2147483646 h 578"/>
                  <a:gd name="T32" fmla="*/ 2147483646 w 408"/>
                  <a:gd name="T33" fmla="*/ 2147483646 h 578"/>
                  <a:gd name="T34" fmla="*/ 0 w 408"/>
                  <a:gd name="T35" fmla="*/ 2147483646 h 578"/>
                  <a:gd name="T36" fmla="*/ 2147483646 w 408"/>
                  <a:gd name="T37" fmla="*/ 2147483646 h 578"/>
                  <a:gd name="T38" fmla="*/ 2147483646 w 408"/>
                  <a:gd name="T39" fmla="*/ 2147483646 h 578"/>
                  <a:gd name="T40" fmla="*/ 2147483646 w 408"/>
                  <a:gd name="T41" fmla="*/ 2147483646 h 578"/>
                  <a:gd name="T42" fmla="*/ 2147483646 w 408"/>
                  <a:gd name="T43" fmla="*/ 2147483646 h 578"/>
                  <a:gd name="T44" fmla="*/ 2147483646 w 408"/>
                  <a:gd name="T45" fmla="*/ 0 h 578"/>
                  <a:gd name="T46" fmla="*/ 2147483646 w 408"/>
                  <a:gd name="T47" fmla="*/ 2147483646 h 578"/>
                  <a:gd name="T48" fmla="*/ 2147483646 w 408"/>
                  <a:gd name="T49" fmla="*/ 2147483646 h 578"/>
                  <a:gd name="T50" fmla="*/ 2147483646 w 408"/>
                  <a:gd name="T51" fmla="*/ 2147483646 h 578"/>
                  <a:gd name="T52" fmla="*/ 2147483646 w 408"/>
                  <a:gd name="T53" fmla="*/ 2147483646 h 578"/>
                  <a:gd name="T54" fmla="*/ 2147483646 w 408"/>
                  <a:gd name="T55" fmla="*/ 2147483646 h 578"/>
                  <a:gd name="T56" fmla="*/ 2147483646 w 408"/>
                  <a:gd name="T57" fmla="*/ 2147483646 h 578"/>
                  <a:gd name="T58" fmla="*/ 2147483646 w 408"/>
                  <a:gd name="T59" fmla="*/ 2147483646 h 578"/>
                  <a:gd name="T60" fmla="*/ 2147483646 w 408"/>
                  <a:gd name="T61" fmla="*/ 2147483646 h 578"/>
                  <a:gd name="T62" fmla="*/ 2147483646 w 408"/>
                  <a:gd name="T63" fmla="*/ 2147483646 h 578"/>
                  <a:gd name="T64" fmla="*/ 2147483646 w 408"/>
                  <a:gd name="T65" fmla="*/ 2147483646 h 578"/>
                  <a:gd name="T66" fmla="*/ 2147483646 w 408"/>
                  <a:gd name="T67" fmla="*/ 2147483646 h 578"/>
                  <a:gd name="T68" fmla="*/ 2147483646 w 408"/>
                  <a:gd name="T69" fmla="*/ 2147483646 h 578"/>
                  <a:gd name="T70" fmla="*/ 2147483646 w 408"/>
                  <a:gd name="T71" fmla="*/ 2147483646 h 578"/>
                  <a:gd name="T72" fmla="*/ 2147483646 w 408"/>
                  <a:gd name="T73" fmla="*/ 2147483646 h 578"/>
                  <a:gd name="T74" fmla="*/ 2147483646 w 408"/>
                  <a:gd name="T75" fmla="*/ 2147483646 h 578"/>
                  <a:gd name="T76" fmla="*/ 2147483646 w 408"/>
                  <a:gd name="T77" fmla="*/ 2147483646 h 578"/>
                  <a:gd name="T78" fmla="*/ 2147483646 w 408"/>
                  <a:gd name="T79" fmla="*/ 2147483646 h 578"/>
                  <a:gd name="T80" fmla="*/ 2147483646 w 408"/>
                  <a:gd name="T81" fmla="*/ 2147483646 h 578"/>
                  <a:gd name="T82" fmla="*/ 2147483646 w 408"/>
                  <a:gd name="T83" fmla="*/ 2147483646 h 578"/>
                  <a:gd name="T84" fmla="*/ 2147483646 w 408"/>
                  <a:gd name="T85" fmla="*/ 2147483646 h 578"/>
                  <a:gd name="T86" fmla="*/ 2147483646 w 408"/>
                  <a:gd name="T87" fmla="*/ 2147483646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sp>
          <p:nvSpPr>
            <p:cNvPr id="20494" name="Rektangel 76"/>
            <p:cNvSpPr>
              <a:spLocks noChangeArrowheads="1"/>
            </p:cNvSpPr>
            <p:nvPr/>
          </p:nvSpPr>
          <p:spPr bwMode="auto">
            <a:xfrm>
              <a:off x="559830" y="2288418"/>
              <a:ext cx="1822453" cy="107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b="1">
                  <a:solidFill>
                    <a:srgbClr val="000000"/>
                  </a:solidFill>
                  <a:ea typeface="MS PGothic" panose="020B0600070205080204" pitchFamily="34" charset="-128"/>
                  <a:sym typeface="Arial" panose="020B0604020202020204" pitchFamily="34" charset="0"/>
                </a:rPr>
                <a:t>More Problems</a:t>
              </a:r>
              <a:endParaRPr lang="zh-CN" altLang="en-US" sz="4000">
                <a:solidFill>
                  <a:srgbClr val="000000"/>
                </a:solidFill>
                <a:ea typeface="MS PGothic" panose="020B0600070205080204" pitchFamily="34" charset="-128"/>
              </a:endParaRPr>
            </a:p>
          </p:txBody>
        </p:sp>
      </p:grpSp>
      <p:sp>
        <p:nvSpPr>
          <p:cNvPr id="20483" name="矩形 66"/>
          <p:cNvSpPr>
            <a:spLocks noChangeArrowheads="1"/>
          </p:cNvSpPr>
          <p:nvPr/>
        </p:nvSpPr>
        <p:spPr bwMode="auto">
          <a:xfrm>
            <a:off x="962025" y="2005013"/>
            <a:ext cx="5610225"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rgbClr val="595959"/>
                </a:solidFill>
                <a:cs typeface="Calibri" panose="020F0502020204030204" pitchFamily="34" charset="0"/>
              </a:rPr>
              <a:t>后端：</a:t>
            </a:r>
            <a:endParaRPr lang="en-US" altLang="zh-CN" sz="2400">
              <a:solidFill>
                <a:srgbClr val="595959"/>
              </a:solidFill>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2400">
                <a:solidFill>
                  <a:srgbClr val="595959"/>
                </a:solidFill>
                <a:cs typeface="Calibri" panose="020F0502020204030204" pitchFamily="34" charset="0"/>
              </a:rPr>
              <a:t>         </a:t>
            </a:r>
            <a:r>
              <a:rPr lang="zh-CN" altLang="en-US" sz="2400">
                <a:solidFill>
                  <a:srgbClr val="595959"/>
                </a:solidFill>
                <a:cs typeface="Calibri" panose="020F0502020204030204" pitchFamily="34" charset="0"/>
              </a:rPr>
              <a:t>在本次项目的完成中，我们采用了</a:t>
            </a:r>
            <a:r>
              <a:rPr lang="en-US" altLang="zh-CN" sz="2400">
                <a:solidFill>
                  <a:srgbClr val="595959"/>
                </a:solidFill>
                <a:cs typeface="Calibri" panose="020F0502020204030204" pitchFamily="34" charset="0"/>
              </a:rPr>
              <a:t>SSM</a:t>
            </a:r>
            <a:r>
              <a:rPr lang="zh-CN" altLang="en-US" sz="2400">
                <a:solidFill>
                  <a:srgbClr val="595959"/>
                </a:solidFill>
                <a:cs typeface="Calibri" panose="020F0502020204030204" pitchFamily="34" charset="0"/>
              </a:rPr>
              <a:t>框架，</a:t>
            </a:r>
            <a:endParaRPr lang="en-US" altLang="zh-CN" sz="2400">
              <a:solidFill>
                <a:srgbClr val="595959"/>
              </a:solidFill>
              <a:cs typeface="Calibri" panose="020F0502020204030204" pitchFamily="34" charset="0"/>
            </a:endParaRPr>
          </a:p>
          <a:p>
            <a:pPr eaLnBrk="1" hangingPunct="1">
              <a:lnSpc>
                <a:spcPct val="100000"/>
              </a:lnSpc>
              <a:spcBef>
                <a:spcPct val="0"/>
              </a:spcBef>
              <a:buFont typeface="Arial" panose="020B0604020202020204" pitchFamily="34" charset="0"/>
              <a:buNone/>
            </a:pPr>
            <a:r>
              <a:rPr lang="zh-CN" altLang="en-US" sz="2400">
                <a:solidFill>
                  <a:srgbClr val="595959"/>
                </a:solidFill>
                <a:cs typeface="Calibri" panose="020F0502020204030204" pitchFamily="34" charset="0"/>
              </a:rPr>
              <a:t>在使用</a:t>
            </a:r>
            <a:r>
              <a:rPr lang="en-US" altLang="zh-CN" sz="2400">
                <a:solidFill>
                  <a:srgbClr val="595959"/>
                </a:solidFill>
                <a:cs typeface="Calibri" panose="020F0502020204030204" pitchFamily="34" charset="0"/>
              </a:rPr>
              <a:t>M</a:t>
            </a:r>
            <a:r>
              <a:rPr lang="zh-CN" altLang="en-US" sz="2400">
                <a:solidFill>
                  <a:srgbClr val="595959"/>
                </a:solidFill>
                <a:cs typeface="Calibri" panose="020F0502020204030204" pitchFamily="34" charset="0"/>
              </a:rPr>
              <a:t>（</a:t>
            </a:r>
            <a:r>
              <a:rPr lang="en-US" altLang="zh-CN" sz="2400">
                <a:solidFill>
                  <a:srgbClr val="595959"/>
                </a:solidFill>
                <a:cs typeface="Calibri" panose="020F0502020204030204" pitchFamily="34" charset="0"/>
              </a:rPr>
              <a:t>Mybatis</a:t>
            </a:r>
            <a:r>
              <a:rPr lang="zh-CN" altLang="en-US" sz="2400">
                <a:solidFill>
                  <a:srgbClr val="595959"/>
                </a:solidFill>
                <a:cs typeface="Calibri" panose="020F0502020204030204" pitchFamily="34" charset="0"/>
              </a:rPr>
              <a:t>）中，我们遇到了很多查询字段缺失，参数错误，无构造器错误，无</a:t>
            </a:r>
            <a:r>
              <a:rPr lang="en-US" altLang="zh-CN" sz="2400">
                <a:solidFill>
                  <a:srgbClr val="595959"/>
                </a:solidFill>
                <a:cs typeface="Calibri" panose="020F0502020204030204" pitchFamily="34" charset="0"/>
              </a:rPr>
              <a:t>getter/setter</a:t>
            </a:r>
            <a:r>
              <a:rPr lang="zh-CN" altLang="en-US" sz="2400">
                <a:solidFill>
                  <a:srgbClr val="595959"/>
                </a:solidFill>
                <a:cs typeface="Calibri" panose="020F0502020204030204" pitchFamily="34" charset="0"/>
              </a:rPr>
              <a:t>错误，但在一步步的排查与调试后，发现与写好的逻辑代码无关，更多的是</a:t>
            </a:r>
            <a:r>
              <a:rPr lang="en-US" altLang="zh-CN" sz="2400">
                <a:solidFill>
                  <a:srgbClr val="595959"/>
                </a:solidFill>
                <a:cs typeface="Calibri" panose="020F0502020204030204" pitchFamily="34" charset="0"/>
              </a:rPr>
              <a:t>MyBatis</a:t>
            </a:r>
            <a:r>
              <a:rPr lang="zh-CN" altLang="en-US" sz="2400">
                <a:solidFill>
                  <a:srgbClr val="595959"/>
                </a:solidFill>
                <a:cs typeface="Calibri" panose="020F0502020204030204" pitchFamily="34" charset="0"/>
              </a:rPr>
              <a:t>自身的机制有问题。</a:t>
            </a:r>
            <a:endParaRPr lang="en-US" altLang="zh-CN" sz="2400">
              <a:solidFill>
                <a:srgbClr val="595959"/>
              </a:solidFill>
              <a:cs typeface="Calibri" panose="020F0502020204030204" pitchFamily="34" charset="0"/>
            </a:endParaRPr>
          </a:p>
          <a:p>
            <a:pPr eaLnBrk="1" hangingPunct="1">
              <a:lnSpc>
                <a:spcPct val="100000"/>
              </a:lnSpc>
              <a:spcBef>
                <a:spcPct val="0"/>
              </a:spcBef>
              <a:buFont typeface="Arial" panose="020B0604020202020204" pitchFamily="34" charset="0"/>
              <a:buNone/>
            </a:pPr>
            <a:endParaRPr lang="en-US" altLang="zh-CN" sz="2000">
              <a:solidFill>
                <a:srgbClr val="595959"/>
              </a:solidFill>
              <a:cs typeface="Calibri" panose="020F0502020204030204" pitchFamily="34" charset="0"/>
            </a:endParaRPr>
          </a:p>
          <a:p>
            <a:pPr eaLnBrk="1" hangingPunct="1">
              <a:lnSpc>
                <a:spcPct val="100000"/>
              </a:lnSpc>
              <a:spcBef>
                <a:spcPct val="0"/>
              </a:spcBef>
              <a:buFont typeface="Arial" panose="020B0604020202020204" pitchFamily="34" charset="0"/>
              <a:buNone/>
            </a:pPr>
            <a:endParaRPr lang="en-US" altLang="zh-CN" sz="2000">
              <a:solidFill>
                <a:srgbClr val="595959"/>
              </a:solidFill>
              <a:cs typeface="Calibri" panose="020F0502020204030204" pitchFamily="34" charset="0"/>
            </a:endParaRPr>
          </a:p>
          <a:p>
            <a:pPr eaLnBrk="1" hangingPunct="1">
              <a:lnSpc>
                <a:spcPct val="100000"/>
              </a:lnSpc>
              <a:spcBef>
                <a:spcPct val="0"/>
              </a:spcBef>
              <a:buFont typeface="Arial" panose="020B0604020202020204" pitchFamily="34" charset="0"/>
              <a:buNone/>
            </a:pPr>
            <a:endParaRPr lang="en-US" altLang="zh-CN" sz="2000">
              <a:solidFill>
                <a:srgbClr val="595959"/>
              </a:solidFill>
              <a:cs typeface="Calibri" panose="020F0502020204030204" pitchFamily="34" charset="0"/>
            </a:endParaRPr>
          </a:p>
        </p:txBody>
      </p:sp>
      <p:sp>
        <p:nvSpPr>
          <p:cNvPr id="20484" name="文本框 67"/>
          <p:cNvSpPr>
            <a:spLocks noChangeArrowheads="1"/>
          </p:cNvSpPr>
          <p:nvPr/>
        </p:nvSpPr>
        <p:spPr bwMode="auto">
          <a:xfrm>
            <a:off x="904875" y="576263"/>
            <a:ext cx="39147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rgbClr val="000000"/>
                </a:solidFill>
                <a:cs typeface="Calibri" panose="020F0502020204030204" pitchFamily="34" charset="0"/>
              </a:rPr>
              <a:t>遇到的困难</a:t>
            </a:r>
            <a:endParaRPr lang="zh-CN" altLang="en-US" sz="4800" b="1">
              <a:solidFill>
                <a:srgbClr val="000000"/>
              </a:solidFill>
              <a:sym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44"/>
          <p:cNvGrpSpPr>
            <a:grpSpLocks/>
          </p:cNvGrpSpPr>
          <p:nvPr/>
        </p:nvGrpSpPr>
        <p:grpSpPr bwMode="auto">
          <a:xfrm>
            <a:off x="6600825" y="612775"/>
            <a:ext cx="4383088" cy="5781675"/>
            <a:chOff x="0" y="0"/>
            <a:chExt cx="4383798" cy="5781564"/>
          </a:xfrm>
        </p:grpSpPr>
        <p:sp>
          <p:nvSpPr>
            <p:cNvPr id="22532" name="Freeform 12"/>
            <p:cNvSpPr>
              <a:spLocks noEditPoints="1" noChangeArrowheads="1"/>
            </p:cNvSpPr>
            <p:nvPr/>
          </p:nvSpPr>
          <p:spPr bwMode="auto">
            <a:xfrm>
              <a:off x="892320" y="2039898"/>
              <a:ext cx="1157475" cy="1643031"/>
            </a:xfrm>
            <a:custGeom>
              <a:avLst/>
              <a:gdLst>
                <a:gd name="T0" fmla="*/ 2147483646 w 408"/>
                <a:gd name="T1" fmla="*/ 2147483646 h 578"/>
                <a:gd name="T2" fmla="*/ 2147483646 w 408"/>
                <a:gd name="T3" fmla="*/ 2147483646 h 578"/>
                <a:gd name="T4" fmla="*/ 2147483646 w 408"/>
                <a:gd name="T5" fmla="*/ 2147483646 h 578"/>
                <a:gd name="T6" fmla="*/ 2147483646 w 408"/>
                <a:gd name="T7" fmla="*/ 2147483646 h 578"/>
                <a:gd name="T8" fmla="*/ 2147483646 w 408"/>
                <a:gd name="T9" fmla="*/ 2147483646 h 578"/>
                <a:gd name="T10" fmla="*/ 2147483646 w 408"/>
                <a:gd name="T11" fmla="*/ 2147483646 h 578"/>
                <a:gd name="T12" fmla="*/ 2147483646 w 408"/>
                <a:gd name="T13" fmla="*/ 2147483646 h 578"/>
                <a:gd name="T14" fmla="*/ 2147483646 w 408"/>
                <a:gd name="T15" fmla="*/ 2147483646 h 578"/>
                <a:gd name="T16" fmla="*/ 2147483646 w 408"/>
                <a:gd name="T17" fmla="*/ 2147483646 h 578"/>
                <a:gd name="T18" fmla="*/ 2147483646 w 408"/>
                <a:gd name="T19" fmla="*/ 2147483646 h 578"/>
                <a:gd name="T20" fmla="*/ 2147483646 w 408"/>
                <a:gd name="T21" fmla="*/ 2147483646 h 578"/>
                <a:gd name="T22" fmla="*/ 2147483646 w 408"/>
                <a:gd name="T23" fmla="*/ 2147483646 h 578"/>
                <a:gd name="T24" fmla="*/ 2147483646 w 408"/>
                <a:gd name="T25" fmla="*/ 2147483646 h 578"/>
                <a:gd name="T26" fmla="*/ 2147483646 w 408"/>
                <a:gd name="T27" fmla="*/ 2147483646 h 578"/>
                <a:gd name="T28" fmla="*/ 2147483646 w 408"/>
                <a:gd name="T29" fmla="*/ 2147483646 h 578"/>
                <a:gd name="T30" fmla="*/ 2147483646 w 408"/>
                <a:gd name="T31" fmla="*/ 2147483646 h 578"/>
                <a:gd name="T32" fmla="*/ 2147483646 w 408"/>
                <a:gd name="T33" fmla="*/ 2147483646 h 578"/>
                <a:gd name="T34" fmla="*/ 0 w 408"/>
                <a:gd name="T35" fmla="*/ 2147483646 h 578"/>
                <a:gd name="T36" fmla="*/ 2147483646 w 408"/>
                <a:gd name="T37" fmla="*/ 2147483646 h 578"/>
                <a:gd name="T38" fmla="*/ 2147483646 w 408"/>
                <a:gd name="T39" fmla="*/ 2147483646 h 578"/>
                <a:gd name="T40" fmla="*/ 2147483646 w 408"/>
                <a:gd name="T41" fmla="*/ 2147483646 h 578"/>
                <a:gd name="T42" fmla="*/ 2147483646 w 408"/>
                <a:gd name="T43" fmla="*/ 2147483646 h 578"/>
                <a:gd name="T44" fmla="*/ 2147483646 w 408"/>
                <a:gd name="T45" fmla="*/ 0 h 578"/>
                <a:gd name="T46" fmla="*/ 2147483646 w 408"/>
                <a:gd name="T47" fmla="*/ 2147483646 h 578"/>
                <a:gd name="T48" fmla="*/ 2147483646 w 408"/>
                <a:gd name="T49" fmla="*/ 2147483646 h 578"/>
                <a:gd name="T50" fmla="*/ 2147483646 w 408"/>
                <a:gd name="T51" fmla="*/ 2147483646 h 578"/>
                <a:gd name="T52" fmla="*/ 2147483646 w 408"/>
                <a:gd name="T53" fmla="*/ 2147483646 h 578"/>
                <a:gd name="T54" fmla="*/ 2147483646 w 408"/>
                <a:gd name="T55" fmla="*/ 2147483646 h 578"/>
                <a:gd name="T56" fmla="*/ 2147483646 w 408"/>
                <a:gd name="T57" fmla="*/ 2147483646 h 578"/>
                <a:gd name="T58" fmla="*/ 2147483646 w 408"/>
                <a:gd name="T59" fmla="*/ 2147483646 h 578"/>
                <a:gd name="T60" fmla="*/ 2147483646 w 408"/>
                <a:gd name="T61" fmla="*/ 2147483646 h 578"/>
                <a:gd name="T62" fmla="*/ 2147483646 w 408"/>
                <a:gd name="T63" fmla="*/ 2147483646 h 578"/>
                <a:gd name="T64" fmla="*/ 2147483646 w 408"/>
                <a:gd name="T65" fmla="*/ 2147483646 h 578"/>
                <a:gd name="T66" fmla="*/ 2147483646 w 408"/>
                <a:gd name="T67" fmla="*/ 2147483646 h 578"/>
                <a:gd name="T68" fmla="*/ 2147483646 w 408"/>
                <a:gd name="T69" fmla="*/ 2147483646 h 578"/>
                <a:gd name="T70" fmla="*/ 2147483646 w 408"/>
                <a:gd name="T71" fmla="*/ 2147483646 h 578"/>
                <a:gd name="T72" fmla="*/ 2147483646 w 408"/>
                <a:gd name="T73" fmla="*/ 2147483646 h 578"/>
                <a:gd name="T74" fmla="*/ 2147483646 w 408"/>
                <a:gd name="T75" fmla="*/ 2147483646 h 578"/>
                <a:gd name="T76" fmla="*/ 2147483646 w 408"/>
                <a:gd name="T77" fmla="*/ 2147483646 h 578"/>
                <a:gd name="T78" fmla="*/ 2147483646 w 408"/>
                <a:gd name="T79" fmla="*/ 2147483646 h 578"/>
                <a:gd name="T80" fmla="*/ 2147483646 w 408"/>
                <a:gd name="T81" fmla="*/ 2147483646 h 578"/>
                <a:gd name="T82" fmla="*/ 2147483646 w 408"/>
                <a:gd name="T83" fmla="*/ 2147483646 h 578"/>
                <a:gd name="T84" fmla="*/ 2147483646 w 408"/>
                <a:gd name="T85" fmla="*/ 2147483646 h 578"/>
                <a:gd name="T86" fmla="*/ 2147483646 w 408"/>
                <a:gd name="T87" fmla="*/ 2147483646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00000">
                <a:alpha val="14117"/>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2533" name="Donut 8"/>
            <p:cNvSpPr>
              <a:spLocks noChangeArrowheads="1"/>
            </p:cNvSpPr>
            <p:nvPr/>
          </p:nvSpPr>
          <p:spPr bwMode="auto">
            <a:xfrm>
              <a:off x="0" y="1401735"/>
              <a:ext cx="2977045" cy="2976506"/>
            </a:xfrm>
            <a:custGeom>
              <a:avLst/>
              <a:gdLst>
                <a:gd name="T0" fmla="*/ 3715946 w 2194560"/>
                <a:gd name="T1" fmla="*/ 0 h 2194560"/>
                <a:gd name="T2" fmla="*/ 1088375 w 2194560"/>
                <a:gd name="T3" fmla="*/ 1087587 h 2194560"/>
                <a:gd name="T4" fmla="*/ 0 w 2194560"/>
                <a:gd name="T5" fmla="*/ 3713254 h 2194560"/>
                <a:gd name="T6" fmla="*/ 1088375 w 2194560"/>
                <a:gd name="T7" fmla="*/ 6338922 h 2194560"/>
                <a:gd name="T8" fmla="*/ 3715946 w 2194560"/>
                <a:gd name="T9" fmla="*/ 7426508 h 2194560"/>
                <a:gd name="T10" fmla="*/ 6343514 w 2194560"/>
                <a:gd name="T11" fmla="*/ 6338922 h 2194560"/>
                <a:gd name="T12" fmla="*/ 7431889 w 2194560"/>
                <a:gd name="T13" fmla="*/ 3713254 h 2194560"/>
                <a:gd name="T14" fmla="*/ 6343514 w 2194560"/>
                <a:gd name="T15" fmla="*/ 1087587 h 2194560"/>
                <a:gd name="T16" fmla="*/ 0 60000 65536"/>
                <a:gd name="T17" fmla="*/ 0 60000 65536"/>
                <a:gd name="T18" fmla="*/ 0 60000 65536"/>
                <a:gd name="T19" fmla="*/ 0 60000 65536"/>
                <a:gd name="T20" fmla="*/ 0 60000 65536"/>
                <a:gd name="T21" fmla="*/ 0 60000 65536"/>
                <a:gd name="T22" fmla="*/ 0 60000 65536"/>
                <a:gd name="T23" fmla="*/ 0 60000 65536"/>
                <a:gd name="T24" fmla="*/ 0 w 2194560"/>
                <a:gd name="T25" fmla="*/ 0 h 2194560"/>
                <a:gd name="T26" fmla="*/ 2194560 w 2194560"/>
                <a:gd name="T27" fmla="*/ 2194560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lnTo>
                    <a:pt x="0" y="1097280"/>
                  </a:ln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lnTo>
                    <a:pt x="262974" y="1097280"/>
                  </a:lnTo>
                  <a:close/>
                </a:path>
              </a:pathLst>
            </a:custGeom>
            <a:solidFill>
              <a:srgbClr val="ED7D31"/>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grpSp>
          <p:nvGrpSpPr>
            <p:cNvPr id="22534" name="Group 149"/>
            <p:cNvGrpSpPr>
              <a:grpSpLocks/>
            </p:cNvGrpSpPr>
            <p:nvPr/>
          </p:nvGrpSpPr>
          <p:grpSpPr bwMode="auto">
            <a:xfrm>
              <a:off x="1003854" y="0"/>
              <a:ext cx="969390" cy="967236"/>
              <a:chOff x="0" y="0"/>
              <a:chExt cx="713232" cy="713231"/>
            </a:xfrm>
          </p:grpSpPr>
          <p:sp>
            <p:nvSpPr>
              <p:cNvPr id="22560" name="Donut 32"/>
              <p:cNvSpPr>
                <a:spLocks noChangeArrowheads="1"/>
              </p:cNvSpPr>
              <p:nvPr/>
            </p:nvSpPr>
            <p:spPr bwMode="auto">
              <a:xfrm>
                <a:off x="-288" y="0"/>
                <a:ext cx="713768" cy="712886"/>
              </a:xfrm>
              <a:custGeom>
                <a:avLst/>
                <a:gdLst>
                  <a:gd name="T0" fmla="*/ 357689 w 713232"/>
                  <a:gd name="T1" fmla="*/ 0 h 713232"/>
                  <a:gd name="T2" fmla="*/ 104765 w 713232"/>
                  <a:gd name="T3" fmla="*/ 104246 h 713232"/>
                  <a:gd name="T4" fmla="*/ 0 w 713232"/>
                  <a:gd name="T5" fmla="*/ 355924 h 713232"/>
                  <a:gd name="T6" fmla="*/ 104765 w 713232"/>
                  <a:gd name="T7" fmla="*/ 607602 h 713232"/>
                  <a:gd name="T8" fmla="*/ 357689 w 713232"/>
                  <a:gd name="T9" fmla="*/ 711849 h 713232"/>
                  <a:gd name="T10" fmla="*/ 610615 w 713232"/>
                  <a:gd name="T11" fmla="*/ 607602 h 713232"/>
                  <a:gd name="T12" fmla="*/ 715378 w 713232"/>
                  <a:gd name="T13" fmla="*/ 355924 h 713232"/>
                  <a:gd name="T14" fmla="*/ 610615 w 713232"/>
                  <a:gd name="T15" fmla="*/ 104246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lnTo>
                      <a:pt x="85467" y="356616"/>
                    </a:lnTo>
                    <a:close/>
                  </a:path>
                </a:pathLst>
              </a:custGeom>
              <a:solidFill>
                <a:srgbClr val="FFC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grpSp>
            <p:nvGrpSpPr>
              <p:cNvPr id="22561" name="Gruppe 67"/>
              <p:cNvGrpSpPr>
                <a:grpSpLocks/>
              </p:cNvGrpSpPr>
              <p:nvPr/>
            </p:nvGrpSpPr>
            <p:grpSpPr bwMode="auto">
              <a:xfrm>
                <a:off x="153890" y="170697"/>
                <a:ext cx="405456" cy="371850"/>
                <a:chOff x="0" y="0"/>
                <a:chExt cx="900893" cy="825896"/>
              </a:xfrm>
            </p:grpSpPr>
            <p:sp>
              <p:nvSpPr>
                <p:cNvPr id="22562" name="Freeform 26"/>
                <p:cNvSpPr>
                  <a:spLocks noEditPoints="1" noChangeArrowheads="1"/>
                </p:cNvSpPr>
                <p:nvPr/>
              </p:nvSpPr>
              <p:spPr bwMode="auto">
                <a:xfrm>
                  <a:off x="0" y="0"/>
                  <a:ext cx="584955" cy="588138"/>
                </a:xfrm>
                <a:custGeom>
                  <a:avLst/>
                  <a:gdLst>
                    <a:gd name="T0" fmla="*/ 2147483646 w 52"/>
                    <a:gd name="T1" fmla="*/ 2147483646 h 52"/>
                    <a:gd name="T2" fmla="*/ 2147483646 w 52"/>
                    <a:gd name="T3" fmla="*/ 2147483646 h 52"/>
                    <a:gd name="T4" fmla="*/ 2147483646 w 52"/>
                    <a:gd name="T5" fmla="*/ 2147483646 h 52"/>
                    <a:gd name="T6" fmla="*/ 2147483646 w 52"/>
                    <a:gd name="T7" fmla="*/ 2147483646 h 52"/>
                    <a:gd name="T8" fmla="*/ 2147483646 w 52"/>
                    <a:gd name="T9" fmla="*/ 2147483646 h 52"/>
                    <a:gd name="T10" fmla="*/ 2147483646 w 52"/>
                    <a:gd name="T11" fmla="*/ 2147483646 h 52"/>
                    <a:gd name="T12" fmla="*/ 2147483646 w 52"/>
                    <a:gd name="T13" fmla="*/ 2147483646 h 52"/>
                    <a:gd name="T14" fmla="*/ 2147483646 w 52"/>
                    <a:gd name="T15" fmla="*/ 2147483646 h 52"/>
                    <a:gd name="T16" fmla="*/ 2147483646 w 52"/>
                    <a:gd name="T17" fmla="*/ 2147483646 h 52"/>
                    <a:gd name="T18" fmla="*/ 2147483646 w 52"/>
                    <a:gd name="T19" fmla="*/ 2147483646 h 52"/>
                    <a:gd name="T20" fmla="*/ 2147483646 w 52"/>
                    <a:gd name="T21" fmla="*/ 0 h 52"/>
                    <a:gd name="T22" fmla="*/ 2147483646 w 52"/>
                    <a:gd name="T23" fmla="*/ 2147483646 h 52"/>
                    <a:gd name="T24" fmla="*/ 2147483646 w 52"/>
                    <a:gd name="T25" fmla="*/ 2147483646 h 52"/>
                    <a:gd name="T26" fmla="*/ 2147483646 w 52"/>
                    <a:gd name="T27" fmla="*/ 2147483646 h 52"/>
                    <a:gd name="T28" fmla="*/ 2147483646 w 52"/>
                    <a:gd name="T29" fmla="*/ 2147483646 h 52"/>
                    <a:gd name="T30" fmla="*/ 2147483646 w 52"/>
                    <a:gd name="T31" fmla="*/ 2147483646 h 52"/>
                    <a:gd name="T32" fmla="*/ 2147483646 w 52"/>
                    <a:gd name="T33" fmla="*/ 2147483646 h 52"/>
                    <a:gd name="T34" fmla="*/ 2147483646 w 52"/>
                    <a:gd name="T35" fmla="*/ 2147483646 h 52"/>
                    <a:gd name="T36" fmla="*/ 0 w 52"/>
                    <a:gd name="T37" fmla="*/ 2147483646 h 52"/>
                    <a:gd name="T38" fmla="*/ 2147483646 w 52"/>
                    <a:gd name="T39" fmla="*/ 2147483646 h 52"/>
                    <a:gd name="T40" fmla="*/ 2147483646 w 52"/>
                    <a:gd name="T41" fmla="*/ 2147483646 h 52"/>
                    <a:gd name="T42" fmla="*/ 2147483646 w 52"/>
                    <a:gd name="T43" fmla="*/ 2147483646 h 52"/>
                    <a:gd name="T44" fmla="*/ 2147483646 w 52"/>
                    <a:gd name="T45" fmla="*/ 2147483646 h 52"/>
                    <a:gd name="T46" fmla="*/ 2147483646 w 52"/>
                    <a:gd name="T47" fmla="*/ 2147483646 h 52"/>
                    <a:gd name="T48" fmla="*/ 2147483646 w 52"/>
                    <a:gd name="T49" fmla="*/ 2147483646 h 52"/>
                    <a:gd name="T50" fmla="*/ 2147483646 w 52"/>
                    <a:gd name="T51" fmla="*/ 2147483646 h 52"/>
                    <a:gd name="T52" fmla="*/ 2147483646 w 52"/>
                    <a:gd name="T53" fmla="*/ 2147483646 h 52"/>
                    <a:gd name="T54" fmla="*/ 2147483646 w 52"/>
                    <a:gd name="T55" fmla="*/ 2147483646 h 52"/>
                    <a:gd name="T56" fmla="*/ 2147483646 w 52"/>
                    <a:gd name="T57" fmla="*/ 2147483646 h 52"/>
                    <a:gd name="T58" fmla="*/ 2147483646 w 52"/>
                    <a:gd name="T59" fmla="*/ 2147483646 h 52"/>
                    <a:gd name="T60" fmla="*/ 2147483646 w 52"/>
                    <a:gd name="T61" fmla="*/ 2147483646 h 52"/>
                    <a:gd name="T62" fmla="*/ 2147483646 w 52"/>
                    <a:gd name="T63" fmla="*/ 2147483646 h 52"/>
                    <a:gd name="T64" fmla="*/ 2147483646 w 52"/>
                    <a:gd name="T65" fmla="*/ 2147483646 h 52"/>
                    <a:gd name="T66" fmla="*/ 2147483646 w 52"/>
                    <a:gd name="T67" fmla="*/ 2147483646 h 52"/>
                    <a:gd name="T68" fmla="*/ 2147483646 w 52"/>
                    <a:gd name="T69" fmla="*/ 2147483646 h 52"/>
                    <a:gd name="T70" fmla="*/ 2147483646 w 52"/>
                    <a:gd name="T71" fmla="*/ 2147483646 h 52"/>
                    <a:gd name="T72" fmla="*/ 2147483646 w 52"/>
                    <a:gd name="T73" fmla="*/ 2147483646 h 52"/>
                    <a:gd name="T74" fmla="*/ 2147483646 w 52"/>
                    <a:gd name="T75" fmla="*/ 2147483646 h 52"/>
                    <a:gd name="T76" fmla="*/ 2147483646 w 52"/>
                    <a:gd name="T77" fmla="*/ 2147483646 h 52"/>
                    <a:gd name="T78" fmla="*/ 2147483646 w 52"/>
                    <a:gd name="T79" fmla="*/ 2147483646 h 52"/>
                    <a:gd name="T80" fmla="*/ 2147483646 w 52"/>
                    <a:gd name="T81" fmla="*/ 2147483646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2563" name="Freeform 27"/>
                <p:cNvSpPr>
                  <a:spLocks noEditPoints="1" noChangeArrowheads="1"/>
                </p:cNvSpPr>
                <p:nvPr/>
              </p:nvSpPr>
              <p:spPr bwMode="auto">
                <a:xfrm>
                  <a:off x="484856" y="406691"/>
                  <a:ext cx="416037" cy="419205"/>
                </a:xfrm>
                <a:custGeom>
                  <a:avLst/>
                  <a:gdLst>
                    <a:gd name="T0" fmla="*/ 2147483646 w 37"/>
                    <a:gd name="T1" fmla="*/ 2147483646 h 37"/>
                    <a:gd name="T2" fmla="*/ 2147483646 w 37"/>
                    <a:gd name="T3" fmla="*/ 2147483646 h 37"/>
                    <a:gd name="T4" fmla="*/ 2147483646 w 37"/>
                    <a:gd name="T5" fmla="*/ 2147483646 h 37"/>
                    <a:gd name="T6" fmla="*/ 2147483646 w 37"/>
                    <a:gd name="T7" fmla="*/ 2147483646 h 37"/>
                    <a:gd name="T8" fmla="*/ 2147483646 w 37"/>
                    <a:gd name="T9" fmla="*/ 2147483646 h 37"/>
                    <a:gd name="T10" fmla="*/ 2147483646 w 37"/>
                    <a:gd name="T11" fmla="*/ 2147483646 h 37"/>
                    <a:gd name="T12" fmla="*/ 2147483646 w 37"/>
                    <a:gd name="T13" fmla="*/ 2147483646 h 37"/>
                    <a:gd name="T14" fmla="*/ 2147483646 w 37"/>
                    <a:gd name="T15" fmla="*/ 2147483646 h 37"/>
                    <a:gd name="T16" fmla="*/ 2147483646 w 37"/>
                    <a:gd name="T17" fmla="*/ 2147483646 h 37"/>
                    <a:gd name="T18" fmla="*/ 2147483646 w 37"/>
                    <a:gd name="T19" fmla="*/ 2147483646 h 37"/>
                    <a:gd name="T20" fmla="*/ 2147483646 w 37"/>
                    <a:gd name="T21" fmla="*/ 2147483646 h 37"/>
                    <a:gd name="T22" fmla="*/ 2147483646 w 37"/>
                    <a:gd name="T23" fmla="*/ 2147483646 h 37"/>
                    <a:gd name="T24" fmla="*/ 2147483646 w 37"/>
                    <a:gd name="T25" fmla="*/ 2147483646 h 37"/>
                    <a:gd name="T26" fmla="*/ 2147483646 w 37"/>
                    <a:gd name="T27" fmla="*/ 0 h 37"/>
                    <a:gd name="T28" fmla="*/ 2147483646 w 37"/>
                    <a:gd name="T29" fmla="*/ 2147483646 h 37"/>
                    <a:gd name="T30" fmla="*/ 2147483646 w 37"/>
                    <a:gd name="T31" fmla="*/ 2147483646 h 37"/>
                    <a:gd name="T32" fmla="*/ 2147483646 w 37"/>
                    <a:gd name="T33" fmla="*/ 2147483646 h 37"/>
                    <a:gd name="T34" fmla="*/ 2147483646 w 37"/>
                    <a:gd name="T35" fmla="*/ 2147483646 h 37"/>
                    <a:gd name="T36" fmla="*/ 2147483646 w 37"/>
                    <a:gd name="T37" fmla="*/ 2147483646 h 37"/>
                    <a:gd name="T38" fmla="*/ 2147483646 w 37"/>
                    <a:gd name="T39" fmla="*/ 2147483646 h 37"/>
                    <a:gd name="T40" fmla="*/ 2147483646 w 37"/>
                    <a:gd name="T41" fmla="*/ 2147483646 h 37"/>
                    <a:gd name="T42" fmla="*/ 0 w 37"/>
                    <a:gd name="T43" fmla="*/ 2147483646 h 37"/>
                    <a:gd name="T44" fmla="*/ 2147483646 w 37"/>
                    <a:gd name="T45" fmla="*/ 2147483646 h 37"/>
                    <a:gd name="T46" fmla="*/ 2147483646 w 37"/>
                    <a:gd name="T47" fmla="*/ 2147483646 h 37"/>
                    <a:gd name="T48" fmla="*/ 2147483646 w 37"/>
                    <a:gd name="T49" fmla="*/ 2147483646 h 37"/>
                    <a:gd name="T50" fmla="*/ 2147483646 w 37"/>
                    <a:gd name="T51" fmla="*/ 2147483646 h 37"/>
                    <a:gd name="T52" fmla="*/ 2147483646 w 37"/>
                    <a:gd name="T53" fmla="*/ 2147483646 h 37"/>
                    <a:gd name="T54" fmla="*/ 2147483646 w 37"/>
                    <a:gd name="T55" fmla="*/ 2147483646 h 37"/>
                    <a:gd name="T56" fmla="*/ 2147483646 w 37"/>
                    <a:gd name="T57" fmla="*/ 2147483646 h 37"/>
                    <a:gd name="T58" fmla="*/ 2147483646 w 37"/>
                    <a:gd name="T59" fmla="*/ 2147483646 h 37"/>
                    <a:gd name="T60" fmla="*/ 2147483646 w 37"/>
                    <a:gd name="T61" fmla="*/ 2147483646 h 37"/>
                    <a:gd name="T62" fmla="*/ 2147483646 w 37"/>
                    <a:gd name="T63" fmla="*/ 2147483646 h 37"/>
                    <a:gd name="T64" fmla="*/ 2147483646 w 37"/>
                    <a:gd name="T65" fmla="*/ 2147483646 h 37"/>
                    <a:gd name="T66" fmla="*/ 2147483646 w 37"/>
                    <a:gd name="T67" fmla="*/ 2147483646 h 37"/>
                    <a:gd name="T68" fmla="*/ 2147483646 w 37"/>
                    <a:gd name="T69" fmla="*/ 2147483646 h 37"/>
                    <a:gd name="T70" fmla="*/ 2147483646 w 37"/>
                    <a:gd name="T71" fmla="*/ 2147483646 h 37"/>
                    <a:gd name="T72" fmla="*/ 2147483646 w 37"/>
                    <a:gd name="T73" fmla="*/ 2147483646 h 37"/>
                    <a:gd name="T74" fmla="*/ 2147483646 w 37"/>
                    <a:gd name="T75" fmla="*/ 2147483646 h 37"/>
                    <a:gd name="T76" fmla="*/ 2147483646 w 37"/>
                    <a:gd name="T77" fmla="*/ 2147483646 h 37"/>
                    <a:gd name="T78" fmla="*/ 2147483646 w 37"/>
                    <a:gd name="T79" fmla="*/ 2147483646 h 37"/>
                    <a:gd name="T80" fmla="*/ 2147483646 w 37"/>
                    <a:gd name="T81" fmla="*/ 2147483646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grpSp>
          <p:nvGrpSpPr>
            <p:cNvPr id="22535" name="Group 144"/>
            <p:cNvGrpSpPr>
              <a:grpSpLocks/>
            </p:cNvGrpSpPr>
            <p:nvPr/>
          </p:nvGrpSpPr>
          <p:grpSpPr bwMode="auto">
            <a:xfrm>
              <a:off x="2216668" y="4518738"/>
              <a:ext cx="967235" cy="967235"/>
              <a:chOff x="0" y="0"/>
              <a:chExt cx="713233" cy="713231"/>
            </a:xfrm>
          </p:grpSpPr>
          <p:sp>
            <p:nvSpPr>
              <p:cNvPr id="22555" name="Donut 33"/>
              <p:cNvSpPr>
                <a:spLocks noChangeArrowheads="1"/>
              </p:cNvSpPr>
              <p:nvPr/>
            </p:nvSpPr>
            <p:spPr bwMode="auto">
              <a:xfrm>
                <a:off x="-117" y="580"/>
                <a:ext cx="713018" cy="712887"/>
              </a:xfrm>
              <a:custGeom>
                <a:avLst/>
                <a:gdLst>
                  <a:gd name="T0" fmla="*/ 356188 w 713232"/>
                  <a:gd name="T1" fmla="*/ 0 h 713232"/>
                  <a:gd name="T2" fmla="*/ 104326 w 713232"/>
                  <a:gd name="T3" fmla="*/ 104249 h 713232"/>
                  <a:gd name="T4" fmla="*/ 0 w 713232"/>
                  <a:gd name="T5" fmla="*/ 355928 h 713232"/>
                  <a:gd name="T6" fmla="*/ 104326 w 713232"/>
                  <a:gd name="T7" fmla="*/ 607606 h 713232"/>
                  <a:gd name="T8" fmla="*/ 356188 w 713232"/>
                  <a:gd name="T9" fmla="*/ 711853 h 713232"/>
                  <a:gd name="T10" fmla="*/ 608051 w 713232"/>
                  <a:gd name="T11" fmla="*/ 607606 h 713232"/>
                  <a:gd name="T12" fmla="*/ 712376 w 713232"/>
                  <a:gd name="T13" fmla="*/ 355928 h 713232"/>
                  <a:gd name="T14" fmla="*/ 608051 w 713232"/>
                  <a:gd name="T15" fmla="*/ 104249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lnTo>
                      <a:pt x="85467" y="356616"/>
                    </a:lnTo>
                    <a:close/>
                  </a:path>
                </a:pathLst>
              </a:custGeom>
              <a:solidFill>
                <a:srgbClr val="FFC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grpSp>
            <p:nvGrpSpPr>
              <p:cNvPr id="22556" name="Gruppe 66"/>
              <p:cNvGrpSpPr>
                <a:grpSpLocks/>
              </p:cNvGrpSpPr>
              <p:nvPr/>
            </p:nvGrpSpPr>
            <p:grpSpPr bwMode="auto">
              <a:xfrm>
                <a:off x="198149" y="197698"/>
                <a:ext cx="316926" cy="317844"/>
                <a:chOff x="0" y="0"/>
                <a:chExt cx="785174" cy="787473"/>
              </a:xfrm>
            </p:grpSpPr>
            <p:sp>
              <p:nvSpPr>
                <p:cNvPr id="22557" name="Freeform 36"/>
                <p:cNvSpPr>
                  <a:spLocks noChangeArrowheads="1"/>
                </p:cNvSpPr>
                <p:nvPr/>
              </p:nvSpPr>
              <p:spPr bwMode="auto">
                <a:xfrm>
                  <a:off x="301882" y="405807"/>
                  <a:ext cx="190814" cy="381664"/>
                </a:xfrm>
                <a:custGeom>
                  <a:avLst/>
                  <a:gdLst>
                    <a:gd name="T0" fmla="*/ 2147483646 w 17"/>
                    <a:gd name="T1" fmla="*/ 2147483646 h 34"/>
                    <a:gd name="T2" fmla="*/ 2147483646 w 17"/>
                    <a:gd name="T3" fmla="*/ 2147483646 h 34"/>
                    <a:gd name="T4" fmla="*/ 2147483646 w 17"/>
                    <a:gd name="T5" fmla="*/ 2147483646 h 34"/>
                    <a:gd name="T6" fmla="*/ 0 w 17"/>
                    <a:gd name="T7" fmla="*/ 2147483646 h 34"/>
                    <a:gd name="T8" fmla="*/ 0 w 17"/>
                    <a:gd name="T9" fmla="*/ 2147483646 h 34"/>
                    <a:gd name="T10" fmla="*/ 2147483646 w 17"/>
                    <a:gd name="T11" fmla="*/ 0 h 34"/>
                    <a:gd name="T12" fmla="*/ 2147483646 w 17"/>
                    <a:gd name="T13" fmla="*/ 0 h 34"/>
                    <a:gd name="T14" fmla="*/ 2147483646 w 17"/>
                    <a:gd name="T15" fmla="*/ 2147483646 h 34"/>
                    <a:gd name="T16" fmla="*/ 2147483646 w 17"/>
                    <a:gd name="T17" fmla="*/ 2147483646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34"/>
                    <a:gd name="T29" fmla="*/ 17 w 17"/>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2558" name="Freeform 37"/>
                <p:cNvSpPr>
                  <a:spLocks noChangeArrowheads="1"/>
                </p:cNvSpPr>
                <p:nvPr/>
              </p:nvSpPr>
              <p:spPr bwMode="auto">
                <a:xfrm>
                  <a:off x="594360" y="282236"/>
                  <a:ext cx="190814" cy="505237"/>
                </a:xfrm>
                <a:custGeom>
                  <a:avLst/>
                  <a:gdLst>
                    <a:gd name="T0" fmla="*/ 2147483646 w 17"/>
                    <a:gd name="T1" fmla="*/ 2147483646 h 45"/>
                    <a:gd name="T2" fmla="*/ 2147483646 w 17"/>
                    <a:gd name="T3" fmla="*/ 2147483646 h 45"/>
                    <a:gd name="T4" fmla="*/ 2147483646 w 17"/>
                    <a:gd name="T5" fmla="*/ 2147483646 h 45"/>
                    <a:gd name="T6" fmla="*/ 0 w 17"/>
                    <a:gd name="T7" fmla="*/ 2147483646 h 45"/>
                    <a:gd name="T8" fmla="*/ 0 w 17"/>
                    <a:gd name="T9" fmla="*/ 2147483646 h 45"/>
                    <a:gd name="T10" fmla="*/ 2147483646 w 17"/>
                    <a:gd name="T11" fmla="*/ 0 h 45"/>
                    <a:gd name="T12" fmla="*/ 2147483646 w 17"/>
                    <a:gd name="T13" fmla="*/ 0 h 45"/>
                    <a:gd name="T14" fmla="*/ 2147483646 w 17"/>
                    <a:gd name="T15" fmla="*/ 2147483646 h 45"/>
                    <a:gd name="T16" fmla="*/ 2147483646 w 17"/>
                    <a:gd name="T17" fmla="*/ 214748364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5"/>
                    <a:gd name="T29" fmla="*/ 17 w 17"/>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2559" name="Freeform 37"/>
                <p:cNvSpPr>
                  <a:spLocks noChangeArrowheads="1"/>
                </p:cNvSpPr>
                <p:nvPr/>
              </p:nvSpPr>
              <p:spPr bwMode="auto">
                <a:xfrm>
                  <a:off x="0" y="0"/>
                  <a:ext cx="206554" cy="787473"/>
                </a:xfrm>
                <a:custGeom>
                  <a:avLst/>
                  <a:gdLst>
                    <a:gd name="T0" fmla="*/ 2147483646 w 17"/>
                    <a:gd name="T1" fmla="*/ 2147483646 h 45"/>
                    <a:gd name="T2" fmla="*/ 2147483646 w 17"/>
                    <a:gd name="T3" fmla="*/ 2147483646 h 45"/>
                    <a:gd name="T4" fmla="*/ 2147483646 w 17"/>
                    <a:gd name="T5" fmla="*/ 2147483646 h 45"/>
                    <a:gd name="T6" fmla="*/ 0 w 17"/>
                    <a:gd name="T7" fmla="*/ 2147483646 h 45"/>
                    <a:gd name="T8" fmla="*/ 0 w 17"/>
                    <a:gd name="T9" fmla="*/ 2147483646 h 45"/>
                    <a:gd name="T10" fmla="*/ 2147483646 w 17"/>
                    <a:gd name="T11" fmla="*/ 0 h 45"/>
                    <a:gd name="T12" fmla="*/ 2147483646 w 17"/>
                    <a:gd name="T13" fmla="*/ 0 h 45"/>
                    <a:gd name="T14" fmla="*/ 2147483646 w 17"/>
                    <a:gd name="T15" fmla="*/ 2147483646 h 45"/>
                    <a:gd name="T16" fmla="*/ 2147483646 w 17"/>
                    <a:gd name="T17" fmla="*/ 214748364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5"/>
                    <a:gd name="T29" fmla="*/ 17 w 17"/>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grpSp>
          <p:nvGrpSpPr>
            <p:cNvPr id="22536" name="Group 35"/>
            <p:cNvGrpSpPr>
              <a:grpSpLocks/>
            </p:cNvGrpSpPr>
            <p:nvPr/>
          </p:nvGrpSpPr>
          <p:grpSpPr bwMode="auto">
            <a:xfrm>
              <a:off x="3106356" y="3657057"/>
              <a:ext cx="967236" cy="969390"/>
              <a:chOff x="0" y="0"/>
              <a:chExt cx="967236" cy="969390"/>
            </a:xfrm>
          </p:grpSpPr>
          <p:sp>
            <p:nvSpPr>
              <p:cNvPr id="22550" name="Donut 34"/>
              <p:cNvSpPr>
                <a:spLocks noChangeArrowheads="1"/>
              </p:cNvSpPr>
              <p:nvPr/>
            </p:nvSpPr>
            <p:spPr bwMode="auto">
              <a:xfrm>
                <a:off x="-702" y="473"/>
                <a:ext cx="968532" cy="968356"/>
              </a:xfrm>
              <a:custGeom>
                <a:avLst/>
                <a:gdLst>
                  <a:gd name="T0" fmla="*/ 1212644 w 713232"/>
                  <a:gd name="T1" fmla="*/ 0 h 713232"/>
                  <a:gd name="T2" fmla="*/ 355175 w 713232"/>
                  <a:gd name="T3" fmla="*/ 354915 h 713232"/>
                  <a:gd name="T4" fmla="*/ 0 w 713232"/>
                  <a:gd name="T5" fmla="*/ 1211763 h 713232"/>
                  <a:gd name="T6" fmla="*/ 355175 w 713232"/>
                  <a:gd name="T7" fmla="*/ 2068610 h 713232"/>
                  <a:gd name="T8" fmla="*/ 1212644 w 713232"/>
                  <a:gd name="T9" fmla="*/ 2423525 h 713232"/>
                  <a:gd name="T10" fmla="*/ 2070114 w 713232"/>
                  <a:gd name="T11" fmla="*/ 2068610 h 713232"/>
                  <a:gd name="T12" fmla="*/ 2425288 w 713232"/>
                  <a:gd name="T13" fmla="*/ 1211763 h 713232"/>
                  <a:gd name="T14" fmla="*/ 2070114 w 713232"/>
                  <a:gd name="T15" fmla="*/ 354915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lnTo>
                      <a:pt x="85467" y="356616"/>
                    </a:lnTo>
                    <a:close/>
                  </a:path>
                </a:pathLst>
              </a:custGeom>
              <a:solidFill>
                <a:srgbClr val="FFC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grpSp>
            <p:nvGrpSpPr>
              <p:cNvPr id="22551" name="Gruppe 344"/>
              <p:cNvGrpSpPr>
                <a:grpSpLocks/>
              </p:cNvGrpSpPr>
              <p:nvPr/>
            </p:nvGrpSpPr>
            <p:grpSpPr bwMode="auto">
              <a:xfrm>
                <a:off x="338002" y="238690"/>
                <a:ext cx="291210" cy="492007"/>
                <a:chOff x="0" y="0"/>
                <a:chExt cx="263525" cy="444500"/>
              </a:xfrm>
            </p:grpSpPr>
            <p:sp>
              <p:nvSpPr>
                <p:cNvPr id="22552" name="Freeform 15"/>
                <p:cNvSpPr>
                  <a:spLocks noEditPoints="1" noChangeArrowheads="1"/>
                </p:cNvSpPr>
                <p:nvPr/>
              </p:nvSpPr>
              <p:spPr bwMode="auto">
                <a:xfrm>
                  <a:off x="-463" y="-88"/>
                  <a:ext cx="264373" cy="444598"/>
                </a:xfrm>
                <a:custGeom>
                  <a:avLst/>
                  <a:gdLst>
                    <a:gd name="T0" fmla="*/ 0 w 166"/>
                    <a:gd name="T1" fmla="*/ 2147483646 h 280"/>
                    <a:gd name="T2" fmla="*/ 2147483646 w 166"/>
                    <a:gd name="T3" fmla="*/ 2147483646 h 280"/>
                    <a:gd name="T4" fmla="*/ 2147483646 w 166"/>
                    <a:gd name="T5" fmla="*/ 2147483646 h 280"/>
                    <a:gd name="T6" fmla="*/ 2147483646 w 166"/>
                    <a:gd name="T7" fmla="*/ 2147483646 h 280"/>
                    <a:gd name="T8" fmla="*/ 2147483646 w 166"/>
                    <a:gd name="T9" fmla="*/ 2147483646 h 280"/>
                    <a:gd name="T10" fmla="*/ 2147483646 w 166"/>
                    <a:gd name="T11" fmla="*/ 2147483646 h 280"/>
                    <a:gd name="T12" fmla="*/ 2147483646 w 166"/>
                    <a:gd name="T13" fmla="*/ 2147483646 h 280"/>
                    <a:gd name="T14" fmla="*/ 2147483646 w 166"/>
                    <a:gd name="T15" fmla="*/ 2147483646 h 280"/>
                    <a:gd name="T16" fmla="*/ 2147483646 w 166"/>
                    <a:gd name="T17" fmla="*/ 2147483646 h 280"/>
                    <a:gd name="T18" fmla="*/ 0 w 166"/>
                    <a:gd name="T19" fmla="*/ 2147483646 h 280"/>
                    <a:gd name="T20" fmla="*/ 0 w 166"/>
                    <a:gd name="T21" fmla="*/ 2147483646 h 280"/>
                    <a:gd name="T22" fmla="*/ 0 w 166"/>
                    <a:gd name="T23" fmla="*/ 2147483646 h 280"/>
                    <a:gd name="T24" fmla="*/ 0 w 166"/>
                    <a:gd name="T25" fmla="*/ 0 h 280"/>
                    <a:gd name="T26" fmla="*/ 2147483646 w 166"/>
                    <a:gd name="T27" fmla="*/ 0 h 280"/>
                    <a:gd name="T28" fmla="*/ 2147483646 w 166"/>
                    <a:gd name="T29" fmla="*/ 2147483646 h 280"/>
                    <a:gd name="T30" fmla="*/ 2147483646 w 166"/>
                    <a:gd name="T31" fmla="*/ 2147483646 h 280"/>
                    <a:gd name="T32" fmla="*/ 2147483646 w 166"/>
                    <a:gd name="T33" fmla="*/ 2147483646 h 280"/>
                    <a:gd name="T34" fmla="*/ 2147483646 w 166"/>
                    <a:gd name="T35" fmla="*/ 2147483646 h 280"/>
                    <a:gd name="T36" fmla="*/ 2147483646 w 166"/>
                    <a:gd name="T37" fmla="*/ 2147483646 h 280"/>
                    <a:gd name="T38" fmla="*/ 2147483646 w 166"/>
                    <a:gd name="T39" fmla="*/ 2147483646 h 280"/>
                    <a:gd name="T40" fmla="*/ 2147483646 w 166"/>
                    <a:gd name="T41" fmla="*/ 2147483646 h 280"/>
                    <a:gd name="T42" fmla="*/ 0 w 166"/>
                    <a:gd name="T43" fmla="*/ 2147483646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2553" name="Freeform 16"/>
                <p:cNvSpPr>
                  <a:spLocks noEditPoints="1" noChangeArrowheads="1"/>
                </p:cNvSpPr>
                <p:nvPr/>
              </p:nvSpPr>
              <p:spPr bwMode="auto">
                <a:xfrm>
                  <a:off x="21089" y="41503"/>
                  <a:ext cx="221269" cy="361415"/>
                </a:xfrm>
                <a:custGeom>
                  <a:avLst/>
                  <a:gdLst>
                    <a:gd name="T0" fmla="*/ 2147483646 w 138"/>
                    <a:gd name="T1" fmla="*/ 2147483646 h 228"/>
                    <a:gd name="T2" fmla="*/ 2147483646 w 138"/>
                    <a:gd name="T3" fmla="*/ 2147483646 h 228"/>
                    <a:gd name="T4" fmla="*/ 2147483646 w 138"/>
                    <a:gd name="T5" fmla="*/ 2147483646 h 228"/>
                    <a:gd name="T6" fmla="*/ 2147483646 w 138"/>
                    <a:gd name="T7" fmla="*/ 2147483646 h 228"/>
                    <a:gd name="T8" fmla="*/ 2147483646 w 138"/>
                    <a:gd name="T9" fmla="*/ 2147483646 h 228"/>
                    <a:gd name="T10" fmla="*/ 2147483646 w 138"/>
                    <a:gd name="T11" fmla="*/ 2147483646 h 228"/>
                    <a:gd name="T12" fmla="*/ 2147483646 w 138"/>
                    <a:gd name="T13" fmla="*/ 2147483646 h 228"/>
                    <a:gd name="T14" fmla="*/ 2147483646 w 138"/>
                    <a:gd name="T15" fmla="*/ 2147483646 h 228"/>
                    <a:gd name="T16" fmla="*/ 2147483646 w 138"/>
                    <a:gd name="T17" fmla="*/ 2147483646 h 228"/>
                    <a:gd name="T18" fmla="*/ 2147483646 w 138"/>
                    <a:gd name="T19" fmla="*/ 2147483646 h 228"/>
                    <a:gd name="T20" fmla="*/ 0 w 138"/>
                    <a:gd name="T21" fmla="*/ 2147483646 h 228"/>
                    <a:gd name="T22" fmla="*/ 0 w 138"/>
                    <a:gd name="T23" fmla="*/ 2147483646 h 228"/>
                    <a:gd name="T24" fmla="*/ 2147483646 w 138"/>
                    <a:gd name="T25" fmla="*/ 2147483646 h 228"/>
                    <a:gd name="T26" fmla="*/ 2147483646 w 138"/>
                    <a:gd name="T27" fmla="*/ 2147483646 h 228"/>
                    <a:gd name="T28" fmla="*/ 2147483646 w 138"/>
                    <a:gd name="T29" fmla="*/ 2147483646 h 228"/>
                    <a:gd name="T30" fmla="*/ 2147483646 w 138"/>
                    <a:gd name="T31" fmla="*/ 2147483646 h 228"/>
                    <a:gd name="T32" fmla="*/ 2147483646 w 138"/>
                    <a:gd name="T33" fmla="*/ 2147483646 h 228"/>
                    <a:gd name="T34" fmla="*/ 2147483646 w 138"/>
                    <a:gd name="T35" fmla="*/ 2147483646 h 228"/>
                    <a:gd name="T36" fmla="*/ 2147483646 w 138"/>
                    <a:gd name="T37" fmla="*/ 2147483646 h 228"/>
                    <a:gd name="T38" fmla="*/ 0 w 138"/>
                    <a:gd name="T39" fmla="*/ 2147483646 h 228"/>
                    <a:gd name="T40" fmla="*/ 2147483646 w 138"/>
                    <a:gd name="T41" fmla="*/ 0 h 228"/>
                    <a:gd name="T42" fmla="*/ 2147483646 w 138"/>
                    <a:gd name="T43" fmla="*/ 2147483646 h 228"/>
                    <a:gd name="T44" fmla="*/ 2147483646 w 138"/>
                    <a:gd name="T45" fmla="*/ 2147483646 h 228"/>
                    <a:gd name="T46" fmla="*/ 2147483646 w 138"/>
                    <a:gd name="T47" fmla="*/ 2147483646 h 228"/>
                    <a:gd name="T48" fmla="*/ 2147483646 w 138"/>
                    <a:gd name="T49" fmla="*/ 2147483646 h 228"/>
                    <a:gd name="T50" fmla="*/ 2147483646 w 138"/>
                    <a:gd name="T51" fmla="*/ 2147483646 h 228"/>
                    <a:gd name="T52" fmla="*/ 2147483646 w 138"/>
                    <a:gd name="T53" fmla="*/ 2147483646 h 228"/>
                    <a:gd name="T54" fmla="*/ 2147483646 w 138"/>
                    <a:gd name="T55" fmla="*/ 2147483646 h 228"/>
                    <a:gd name="T56" fmla="*/ 2147483646 w 138"/>
                    <a:gd name="T57" fmla="*/ 2147483646 h 228"/>
                    <a:gd name="T58" fmla="*/ 2147483646 w 138"/>
                    <a:gd name="T59" fmla="*/ 2147483646 h 228"/>
                    <a:gd name="T60" fmla="*/ 2147483646 w 138"/>
                    <a:gd name="T61" fmla="*/ 2147483646 h 228"/>
                    <a:gd name="T62" fmla="*/ 2147483646 w 138"/>
                    <a:gd name="T63" fmla="*/ 0 h 228"/>
                    <a:gd name="T64" fmla="*/ 2147483646 w 138"/>
                    <a:gd name="T65" fmla="*/ 2147483646 h 228"/>
                    <a:gd name="T66" fmla="*/ 2147483646 w 138"/>
                    <a:gd name="T67" fmla="*/ 2147483646 h 228"/>
                    <a:gd name="T68" fmla="*/ 2147483646 w 138"/>
                    <a:gd name="T69" fmla="*/ 2147483646 h 228"/>
                    <a:gd name="T70" fmla="*/ 2147483646 w 138"/>
                    <a:gd name="T71" fmla="*/ 2147483646 h 228"/>
                    <a:gd name="T72" fmla="*/ 2147483646 w 138"/>
                    <a:gd name="T73" fmla="*/ 2147483646 h 228"/>
                    <a:gd name="T74" fmla="*/ 2147483646 w 138"/>
                    <a:gd name="T75" fmla="*/ 2147483646 h 228"/>
                    <a:gd name="T76" fmla="*/ 2147483646 w 138"/>
                    <a:gd name="T77" fmla="*/ 2147483646 h 228"/>
                    <a:gd name="T78" fmla="*/ 2147483646 w 138"/>
                    <a:gd name="T79" fmla="*/ 2147483646 h 228"/>
                    <a:gd name="T80" fmla="*/ 2147483646 w 138"/>
                    <a:gd name="T81" fmla="*/ 2147483646 h 228"/>
                    <a:gd name="T82" fmla="*/ 2147483646 w 138"/>
                    <a:gd name="T83" fmla="*/ 2147483646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2554" name="Freeform 17"/>
                <p:cNvSpPr>
                  <a:spLocks noChangeArrowheads="1"/>
                </p:cNvSpPr>
                <p:nvPr/>
              </p:nvSpPr>
              <p:spPr bwMode="auto">
                <a:xfrm>
                  <a:off x="57009" y="150501"/>
                  <a:ext cx="149428" cy="252417"/>
                </a:xfrm>
                <a:custGeom>
                  <a:avLst/>
                  <a:gdLst>
                    <a:gd name="T0" fmla="*/ 0 w 94"/>
                    <a:gd name="T1" fmla="*/ 2147483646 h 160"/>
                    <a:gd name="T2" fmla="*/ 2147483646 w 94"/>
                    <a:gd name="T3" fmla="*/ 2147483646 h 160"/>
                    <a:gd name="T4" fmla="*/ 2147483646 w 94"/>
                    <a:gd name="T5" fmla="*/ 2147483646 h 160"/>
                    <a:gd name="T6" fmla="*/ 2147483646 w 94"/>
                    <a:gd name="T7" fmla="*/ 2147483646 h 160"/>
                    <a:gd name="T8" fmla="*/ 2147483646 w 94"/>
                    <a:gd name="T9" fmla="*/ 2147483646 h 160"/>
                    <a:gd name="T10" fmla="*/ 2147483646 w 94"/>
                    <a:gd name="T11" fmla="*/ 2147483646 h 160"/>
                    <a:gd name="T12" fmla="*/ 2147483646 w 94"/>
                    <a:gd name="T13" fmla="*/ 2147483646 h 160"/>
                    <a:gd name="T14" fmla="*/ 2147483646 w 94"/>
                    <a:gd name="T15" fmla="*/ 2147483646 h 160"/>
                    <a:gd name="T16" fmla="*/ 2147483646 w 94"/>
                    <a:gd name="T17" fmla="*/ 2147483646 h 160"/>
                    <a:gd name="T18" fmla="*/ 2147483646 w 94"/>
                    <a:gd name="T19" fmla="*/ 2147483646 h 160"/>
                    <a:gd name="T20" fmla="*/ 2147483646 w 94"/>
                    <a:gd name="T21" fmla="*/ 2147483646 h 160"/>
                    <a:gd name="T22" fmla="*/ 2147483646 w 94"/>
                    <a:gd name="T23" fmla="*/ 2147483646 h 160"/>
                    <a:gd name="T24" fmla="*/ 2147483646 w 94"/>
                    <a:gd name="T25" fmla="*/ 2147483646 h 160"/>
                    <a:gd name="T26" fmla="*/ 2147483646 w 94"/>
                    <a:gd name="T27" fmla="*/ 2147483646 h 160"/>
                    <a:gd name="T28" fmla="*/ 2147483646 w 94"/>
                    <a:gd name="T29" fmla="*/ 2147483646 h 160"/>
                    <a:gd name="T30" fmla="*/ 2147483646 w 94"/>
                    <a:gd name="T31" fmla="*/ 2147483646 h 160"/>
                    <a:gd name="T32" fmla="*/ 2147483646 w 94"/>
                    <a:gd name="T33" fmla="*/ 2147483646 h 160"/>
                    <a:gd name="T34" fmla="*/ 2147483646 w 94"/>
                    <a:gd name="T35" fmla="*/ 0 h 160"/>
                    <a:gd name="T36" fmla="*/ 2147483646 w 94"/>
                    <a:gd name="T37" fmla="*/ 0 h 160"/>
                    <a:gd name="T38" fmla="*/ 2147483646 w 94"/>
                    <a:gd name="T39" fmla="*/ 0 h 160"/>
                    <a:gd name="T40" fmla="*/ 2147483646 w 94"/>
                    <a:gd name="T41" fmla="*/ 0 h 160"/>
                    <a:gd name="T42" fmla="*/ 2147483646 w 94"/>
                    <a:gd name="T43" fmla="*/ 2147483646 h 160"/>
                    <a:gd name="T44" fmla="*/ 2147483646 w 94"/>
                    <a:gd name="T45" fmla="*/ 2147483646 h 160"/>
                    <a:gd name="T46" fmla="*/ 2147483646 w 94"/>
                    <a:gd name="T47" fmla="*/ 2147483646 h 160"/>
                    <a:gd name="T48" fmla="*/ 2147483646 w 94"/>
                    <a:gd name="T49" fmla="*/ 2147483646 h 160"/>
                    <a:gd name="T50" fmla="*/ 2147483646 w 94"/>
                    <a:gd name="T51" fmla="*/ 2147483646 h 160"/>
                    <a:gd name="T52" fmla="*/ 2147483646 w 94"/>
                    <a:gd name="T53" fmla="*/ 2147483646 h 160"/>
                    <a:gd name="T54" fmla="*/ 2147483646 w 94"/>
                    <a:gd name="T55" fmla="*/ 2147483646 h 160"/>
                    <a:gd name="T56" fmla="*/ 2147483646 w 94"/>
                    <a:gd name="T57" fmla="*/ 2147483646 h 160"/>
                    <a:gd name="T58" fmla="*/ 2147483646 w 94"/>
                    <a:gd name="T59" fmla="*/ 2147483646 h 160"/>
                    <a:gd name="T60" fmla="*/ 2147483646 w 94"/>
                    <a:gd name="T61" fmla="*/ 2147483646 h 160"/>
                    <a:gd name="T62" fmla="*/ 2147483646 w 94"/>
                    <a:gd name="T63" fmla="*/ 2147483646 h 160"/>
                    <a:gd name="T64" fmla="*/ 2147483646 w 94"/>
                    <a:gd name="T65" fmla="*/ 2147483646 h 160"/>
                    <a:gd name="T66" fmla="*/ 0 w 94"/>
                    <a:gd name="T67" fmla="*/ 2147483646 h 160"/>
                    <a:gd name="T68" fmla="*/ 0 w 94"/>
                    <a:gd name="T69" fmla="*/ 2147483646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grpSp>
          <p:nvGrpSpPr>
            <p:cNvPr id="22537" name="Group 131"/>
            <p:cNvGrpSpPr>
              <a:grpSpLocks/>
            </p:cNvGrpSpPr>
            <p:nvPr/>
          </p:nvGrpSpPr>
          <p:grpSpPr bwMode="auto">
            <a:xfrm>
              <a:off x="2216671" y="272810"/>
              <a:ext cx="967235" cy="967236"/>
              <a:chOff x="0" y="0"/>
              <a:chExt cx="713232" cy="713232"/>
            </a:xfrm>
          </p:grpSpPr>
          <p:sp>
            <p:nvSpPr>
              <p:cNvPr id="22548" name="Donut 12"/>
              <p:cNvSpPr>
                <a:spLocks noChangeArrowheads="1"/>
              </p:cNvSpPr>
              <p:nvPr/>
            </p:nvSpPr>
            <p:spPr bwMode="auto">
              <a:xfrm flipV="1">
                <a:off x="-119" y="173"/>
                <a:ext cx="713017" cy="712887"/>
              </a:xfrm>
              <a:custGeom>
                <a:avLst/>
                <a:gdLst>
                  <a:gd name="T0" fmla="*/ 356188 w 713232"/>
                  <a:gd name="T1" fmla="*/ 0 h 713232"/>
                  <a:gd name="T2" fmla="*/ 104326 w 713232"/>
                  <a:gd name="T3" fmla="*/ 104249 h 713232"/>
                  <a:gd name="T4" fmla="*/ 0 w 713232"/>
                  <a:gd name="T5" fmla="*/ 355928 h 713232"/>
                  <a:gd name="T6" fmla="*/ 104326 w 713232"/>
                  <a:gd name="T7" fmla="*/ 607606 h 713232"/>
                  <a:gd name="T8" fmla="*/ 356188 w 713232"/>
                  <a:gd name="T9" fmla="*/ 711853 h 713232"/>
                  <a:gd name="T10" fmla="*/ 608049 w 713232"/>
                  <a:gd name="T11" fmla="*/ 607606 h 713232"/>
                  <a:gd name="T12" fmla="*/ 712372 w 713232"/>
                  <a:gd name="T13" fmla="*/ 355928 h 713232"/>
                  <a:gd name="T14" fmla="*/ 608049 w 713232"/>
                  <a:gd name="T15" fmla="*/ 104249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lnTo>
                      <a:pt x="85467" y="356616"/>
                    </a:lnTo>
                    <a:close/>
                  </a:path>
                </a:pathLst>
              </a:custGeom>
              <a:solidFill>
                <a:srgbClr val="FFC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sp>
            <p:nvSpPr>
              <p:cNvPr id="22549" name="Freeform 41"/>
              <p:cNvSpPr>
                <a:spLocks noEditPoints="1" noChangeArrowheads="1"/>
              </p:cNvSpPr>
              <p:nvPr/>
            </p:nvSpPr>
            <p:spPr bwMode="auto">
              <a:xfrm>
                <a:off x="183697" y="201514"/>
                <a:ext cx="345387" cy="310205"/>
              </a:xfrm>
              <a:custGeom>
                <a:avLst/>
                <a:gdLst>
                  <a:gd name="T0" fmla="*/ 2147483646 w 67"/>
                  <a:gd name="T1" fmla="*/ 2147483646 h 60"/>
                  <a:gd name="T2" fmla="*/ 2147483646 w 67"/>
                  <a:gd name="T3" fmla="*/ 0 h 60"/>
                  <a:gd name="T4" fmla="*/ 2147483646 w 67"/>
                  <a:gd name="T5" fmla="*/ 0 h 60"/>
                  <a:gd name="T6" fmla="*/ 2147483646 w 67"/>
                  <a:gd name="T7" fmla="*/ 2147483646 h 60"/>
                  <a:gd name="T8" fmla="*/ 2147483646 w 67"/>
                  <a:gd name="T9" fmla="*/ 2147483646 h 60"/>
                  <a:gd name="T10" fmla="*/ 2147483646 w 67"/>
                  <a:gd name="T11" fmla="*/ 2147483646 h 60"/>
                  <a:gd name="T12" fmla="*/ 2147483646 w 67"/>
                  <a:gd name="T13" fmla="*/ 2147483646 h 60"/>
                  <a:gd name="T14" fmla="*/ 2147483646 w 67"/>
                  <a:gd name="T15" fmla="*/ 2147483646 h 60"/>
                  <a:gd name="T16" fmla="*/ 2147483646 w 67"/>
                  <a:gd name="T17" fmla="*/ 2147483646 h 60"/>
                  <a:gd name="T18" fmla="*/ 2147483646 w 67"/>
                  <a:gd name="T19" fmla="*/ 2147483646 h 60"/>
                  <a:gd name="T20" fmla="*/ 2147483646 w 67"/>
                  <a:gd name="T21" fmla="*/ 2147483646 h 60"/>
                  <a:gd name="T22" fmla="*/ 2147483646 w 67"/>
                  <a:gd name="T23" fmla="*/ 2147483646 h 60"/>
                  <a:gd name="T24" fmla="*/ 2147483646 w 67"/>
                  <a:gd name="T25" fmla="*/ 2147483646 h 60"/>
                  <a:gd name="T26" fmla="*/ 2147483646 w 67"/>
                  <a:gd name="T27" fmla="*/ 2147483646 h 60"/>
                  <a:gd name="T28" fmla="*/ 2147483646 w 67"/>
                  <a:gd name="T29" fmla="*/ 2147483646 h 60"/>
                  <a:gd name="T30" fmla="*/ 2147483646 w 67"/>
                  <a:gd name="T31" fmla="*/ 2147483646 h 60"/>
                  <a:gd name="T32" fmla="*/ 2147483646 w 67"/>
                  <a:gd name="T33" fmla="*/ 2147483646 h 60"/>
                  <a:gd name="T34" fmla="*/ 2147483646 w 67"/>
                  <a:gd name="T35" fmla="*/ 2147483646 h 60"/>
                  <a:gd name="T36" fmla="*/ 2147483646 w 67"/>
                  <a:gd name="T37" fmla="*/ 2147483646 h 60"/>
                  <a:gd name="T38" fmla="*/ 2147483646 w 67"/>
                  <a:gd name="T39" fmla="*/ 2147483646 h 60"/>
                  <a:gd name="T40" fmla="*/ 2147483646 w 67"/>
                  <a:gd name="T41" fmla="*/ 2147483646 h 60"/>
                  <a:gd name="T42" fmla="*/ 2147483646 w 67"/>
                  <a:gd name="T43" fmla="*/ 2147483646 h 60"/>
                  <a:gd name="T44" fmla="*/ 2147483646 w 67"/>
                  <a:gd name="T45" fmla="*/ 2147483646 h 60"/>
                  <a:gd name="T46" fmla="*/ 2147483646 w 67"/>
                  <a:gd name="T47" fmla="*/ 2147483646 h 60"/>
                  <a:gd name="T48" fmla="*/ 2147483646 w 67"/>
                  <a:gd name="T49" fmla="*/ 2147483646 h 60"/>
                  <a:gd name="T50" fmla="*/ 2147483646 w 67"/>
                  <a:gd name="T51" fmla="*/ 2147483646 h 60"/>
                  <a:gd name="T52" fmla="*/ 2147483646 w 67"/>
                  <a:gd name="T53" fmla="*/ 2147483646 h 60"/>
                  <a:gd name="T54" fmla="*/ 2147483646 w 67"/>
                  <a:gd name="T55" fmla="*/ 2147483646 h 60"/>
                  <a:gd name="T56" fmla="*/ 2147483646 w 67"/>
                  <a:gd name="T57" fmla="*/ 2147483646 h 60"/>
                  <a:gd name="T58" fmla="*/ 2147483646 w 67"/>
                  <a:gd name="T59" fmla="*/ 2147483646 h 60"/>
                  <a:gd name="T60" fmla="*/ 2147483646 w 67"/>
                  <a:gd name="T61" fmla="*/ 2147483646 h 60"/>
                  <a:gd name="T62" fmla="*/ 2147483646 w 67"/>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rgbClr val="000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nvGrpSpPr>
            <p:cNvPr id="22538" name="Group 132"/>
            <p:cNvGrpSpPr>
              <a:grpSpLocks/>
            </p:cNvGrpSpPr>
            <p:nvPr/>
          </p:nvGrpSpPr>
          <p:grpSpPr bwMode="auto">
            <a:xfrm>
              <a:off x="3106354" y="1132336"/>
              <a:ext cx="967236" cy="969390"/>
              <a:chOff x="0" y="0"/>
              <a:chExt cx="713233" cy="713232"/>
            </a:xfrm>
          </p:grpSpPr>
          <p:sp>
            <p:nvSpPr>
              <p:cNvPr id="22546" name="Donut 13"/>
              <p:cNvSpPr>
                <a:spLocks noChangeArrowheads="1"/>
              </p:cNvSpPr>
              <p:nvPr/>
            </p:nvSpPr>
            <p:spPr bwMode="auto">
              <a:xfrm flipV="1">
                <a:off x="-516" y="-347"/>
                <a:ext cx="714189" cy="713640"/>
              </a:xfrm>
              <a:custGeom>
                <a:avLst/>
                <a:gdLst>
                  <a:gd name="T0" fmla="*/ 358534 w 713232"/>
                  <a:gd name="T1" fmla="*/ 0 h 713232"/>
                  <a:gd name="T2" fmla="*/ 105012 w 713232"/>
                  <a:gd name="T3" fmla="*/ 104690 h 713232"/>
                  <a:gd name="T4" fmla="*/ 0 w 713232"/>
                  <a:gd name="T5" fmla="*/ 357432 h 713232"/>
                  <a:gd name="T6" fmla="*/ 105012 w 713232"/>
                  <a:gd name="T7" fmla="*/ 610176 h 713232"/>
                  <a:gd name="T8" fmla="*/ 358534 w 713232"/>
                  <a:gd name="T9" fmla="*/ 714865 h 713232"/>
                  <a:gd name="T10" fmla="*/ 612056 w 713232"/>
                  <a:gd name="T11" fmla="*/ 610176 h 713232"/>
                  <a:gd name="T12" fmla="*/ 717068 w 713232"/>
                  <a:gd name="T13" fmla="*/ 357432 h 713232"/>
                  <a:gd name="T14" fmla="*/ 612056 w 713232"/>
                  <a:gd name="T15" fmla="*/ 104690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lnTo>
                      <a:pt x="85467" y="356616"/>
                    </a:lnTo>
                    <a:close/>
                  </a:path>
                </a:pathLst>
              </a:custGeom>
              <a:solidFill>
                <a:srgbClr val="FFC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sp>
            <p:nvSpPr>
              <p:cNvPr id="22547" name="Freeform 41"/>
              <p:cNvSpPr>
                <a:spLocks noEditPoints="1" noChangeArrowheads="1"/>
              </p:cNvSpPr>
              <p:nvPr/>
            </p:nvSpPr>
            <p:spPr bwMode="auto">
              <a:xfrm>
                <a:off x="180958" y="215731"/>
                <a:ext cx="351240" cy="281484"/>
              </a:xfrm>
              <a:custGeom>
                <a:avLst/>
                <a:gdLst>
                  <a:gd name="T0" fmla="*/ 2147483646 w 72"/>
                  <a:gd name="T1" fmla="*/ 2147483646 h 58"/>
                  <a:gd name="T2" fmla="*/ 2147483646 w 72"/>
                  <a:gd name="T3" fmla="*/ 2147483646 h 58"/>
                  <a:gd name="T4" fmla="*/ 2147483646 w 72"/>
                  <a:gd name="T5" fmla="*/ 2147483646 h 58"/>
                  <a:gd name="T6" fmla="*/ 2147483646 w 72"/>
                  <a:gd name="T7" fmla="*/ 2147483646 h 58"/>
                  <a:gd name="T8" fmla="*/ 2147483646 w 72"/>
                  <a:gd name="T9" fmla="*/ 2147483646 h 58"/>
                  <a:gd name="T10" fmla="*/ 2147483646 w 72"/>
                  <a:gd name="T11" fmla="*/ 0 h 58"/>
                  <a:gd name="T12" fmla="*/ 2147483646 w 72"/>
                  <a:gd name="T13" fmla="*/ 0 h 58"/>
                  <a:gd name="T14" fmla="*/ 2147483646 w 72"/>
                  <a:gd name="T15" fmla="*/ 2147483646 h 58"/>
                  <a:gd name="T16" fmla="*/ 2147483646 w 72"/>
                  <a:gd name="T17" fmla="*/ 2147483646 h 58"/>
                  <a:gd name="T18" fmla="*/ 2147483646 w 72"/>
                  <a:gd name="T19" fmla="*/ 2147483646 h 58"/>
                  <a:gd name="T20" fmla="*/ 2147483646 w 72"/>
                  <a:gd name="T21" fmla="*/ 2147483646 h 58"/>
                  <a:gd name="T22" fmla="*/ 0 w 72"/>
                  <a:gd name="T23" fmla="*/ 2147483646 h 58"/>
                  <a:gd name="T24" fmla="*/ 0 w 72"/>
                  <a:gd name="T25" fmla="*/ 2147483646 h 58"/>
                  <a:gd name="T26" fmla="*/ 2147483646 w 72"/>
                  <a:gd name="T27" fmla="*/ 2147483646 h 58"/>
                  <a:gd name="T28" fmla="*/ 2147483646 w 72"/>
                  <a:gd name="T29" fmla="*/ 2147483646 h 58"/>
                  <a:gd name="T30" fmla="*/ 2147483646 w 72"/>
                  <a:gd name="T31" fmla="*/ 2147483646 h 58"/>
                  <a:gd name="T32" fmla="*/ 2147483646 w 72"/>
                  <a:gd name="T33" fmla="*/ 2147483646 h 58"/>
                  <a:gd name="T34" fmla="*/ 0 w 72"/>
                  <a:gd name="T35" fmla="*/ 2147483646 h 58"/>
                  <a:gd name="T36" fmla="*/ 2147483646 w 72"/>
                  <a:gd name="T37" fmla="*/ 2147483646 h 58"/>
                  <a:gd name="T38" fmla="*/ 2147483646 w 72"/>
                  <a:gd name="T39" fmla="*/ 2147483646 h 58"/>
                  <a:gd name="T40" fmla="*/ 2147483646 w 72"/>
                  <a:gd name="T41" fmla="*/ 2147483646 h 58"/>
                  <a:gd name="T42" fmla="*/ 2147483646 w 72"/>
                  <a:gd name="T43" fmla="*/ 2147483646 h 58"/>
                  <a:gd name="T44" fmla="*/ 2147483646 w 72"/>
                  <a:gd name="T45" fmla="*/ 2147483646 h 58"/>
                  <a:gd name="T46" fmla="*/ 2147483646 w 72"/>
                  <a:gd name="T47" fmla="*/ 2147483646 h 58"/>
                  <a:gd name="T48" fmla="*/ 2147483646 w 72"/>
                  <a:gd name="T49" fmla="*/ 2147483646 h 58"/>
                  <a:gd name="T50" fmla="*/ 2147483646 w 72"/>
                  <a:gd name="T51" fmla="*/ 2147483646 h 58"/>
                  <a:gd name="T52" fmla="*/ 2147483646 w 72"/>
                  <a:gd name="T53" fmla="*/ 2147483646 h 58"/>
                  <a:gd name="T54" fmla="*/ 2147483646 w 72"/>
                  <a:gd name="T55" fmla="*/ 2147483646 h 58"/>
                  <a:gd name="T56" fmla="*/ 2147483646 w 72"/>
                  <a:gd name="T57" fmla="*/ 2147483646 h 58"/>
                  <a:gd name="T58" fmla="*/ 2147483646 w 72"/>
                  <a:gd name="T59" fmla="*/ 2147483646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nvGrpSpPr>
            <p:cNvPr id="22539" name="Group 133"/>
            <p:cNvGrpSpPr>
              <a:grpSpLocks/>
            </p:cNvGrpSpPr>
            <p:nvPr/>
          </p:nvGrpSpPr>
          <p:grpSpPr bwMode="auto">
            <a:xfrm>
              <a:off x="3416562" y="2386077"/>
              <a:ext cx="967236" cy="967235"/>
              <a:chOff x="0" y="0"/>
              <a:chExt cx="713232" cy="713232"/>
            </a:xfrm>
          </p:grpSpPr>
          <p:sp>
            <p:nvSpPr>
              <p:cNvPr id="22544" name="Donut 14"/>
              <p:cNvSpPr>
                <a:spLocks noChangeArrowheads="1"/>
              </p:cNvSpPr>
              <p:nvPr/>
            </p:nvSpPr>
            <p:spPr bwMode="auto">
              <a:xfrm flipV="1">
                <a:off x="215" y="-82"/>
                <a:ext cx="713017" cy="712888"/>
              </a:xfrm>
              <a:custGeom>
                <a:avLst/>
                <a:gdLst>
                  <a:gd name="T0" fmla="*/ 356188 w 713232"/>
                  <a:gd name="T1" fmla="*/ 0 h 713232"/>
                  <a:gd name="T2" fmla="*/ 104326 w 713232"/>
                  <a:gd name="T3" fmla="*/ 104250 h 713232"/>
                  <a:gd name="T4" fmla="*/ 0 w 713232"/>
                  <a:gd name="T5" fmla="*/ 355928 h 713232"/>
                  <a:gd name="T6" fmla="*/ 104326 w 713232"/>
                  <a:gd name="T7" fmla="*/ 607609 h 713232"/>
                  <a:gd name="T8" fmla="*/ 356188 w 713232"/>
                  <a:gd name="T9" fmla="*/ 711856 h 713232"/>
                  <a:gd name="T10" fmla="*/ 608049 w 713232"/>
                  <a:gd name="T11" fmla="*/ 607609 h 713232"/>
                  <a:gd name="T12" fmla="*/ 712372 w 713232"/>
                  <a:gd name="T13" fmla="*/ 355928 h 713232"/>
                  <a:gd name="T14" fmla="*/ 608049 w 713232"/>
                  <a:gd name="T15" fmla="*/ 104250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lnTo>
                      <a:pt x="85467" y="356616"/>
                    </a:lnTo>
                    <a:close/>
                  </a:path>
                </a:pathLst>
              </a:custGeom>
              <a:solidFill>
                <a:srgbClr val="FFC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sp>
            <p:nvSpPr>
              <p:cNvPr id="22545" name="Freeform 17"/>
              <p:cNvSpPr>
                <a:spLocks noEditPoints="1" noChangeArrowheads="1"/>
              </p:cNvSpPr>
              <p:nvPr/>
            </p:nvSpPr>
            <p:spPr bwMode="auto">
              <a:xfrm>
                <a:off x="208618" y="183701"/>
                <a:ext cx="296212" cy="345323"/>
              </a:xfrm>
              <a:custGeom>
                <a:avLst/>
                <a:gdLst>
                  <a:gd name="T0" fmla="*/ 2147483646 w 63"/>
                  <a:gd name="T1" fmla="*/ 0 h 73"/>
                  <a:gd name="T2" fmla="*/ 2147483646 w 63"/>
                  <a:gd name="T3" fmla="*/ 0 h 73"/>
                  <a:gd name="T4" fmla="*/ 2147483646 w 63"/>
                  <a:gd name="T5" fmla="*/ 2147483646 h 73"/>
                  <a:gd name="T6" fmla="*/ 2147483646 w 63"/>
                  <a:gd name="T7" fmla="*/ 2147483646 h 73"/>
                  <a:gd name="T8" fmla="*/ 2147483646 w 63"/>
                  <a:gd name="T9" fmla="*/ 2147483646 h 73"/>
                  <a:gd name="T10" fmla="*/ 2147483646 w 63"/>
                  <a:gd name="T11" fmla="*/ 2147483646 h 73"/>
                  <a:gd name="T12" fmla="*/ 2147483646 w 63"/>
                  <a:gd name="T13" fmla="*/ 2147483646 h 73"/>
                  <a:gd name="T14" fmla="*/ 2147483646 w 63"/>
                  <a:gd name="T15" fmla="*/ 2147483646 h 73"/>
                  <a:gd name="T16" fmla="*/ 2147483646 w 63"/>
                  <a:gd name="T17" fmla="*/ 2147483646 h 73"/>
                  <a:gd name="T18" fmla="*/ 2147483646 w 63"/>
                  <a:gd name="T19" fmla="*/ 2147483646 h 73"/>
                  <a:gd name="T20" fmla="*/ 2147483646 w 63"/>
                  <a:gd name="T21" fmla="*/ 2147483646 h 73"/>
                  <a:gd name="T22" fmla="*/ 2147483646 w 63"/>
                  <a:gd name="T23" fmla="*/ 0 h 73"/>
                  <a:gd name="T24" fmla="*/ 2147483646 w 63"/>
                  <a:gd name="T25" fmla="*/ 2147483646 h 73"/>
                  <a:gd name="T26" fmla="*/ 2147483646 w 63"/>
                  <a:gd name="T27" fmla="*/ 2147483646 h 73"/>
                  <a:gd name="T28" fmla="*/ 2147483646 w 63"/>
                  <a:gd name="T29" fmla="*/ 2147483646 h 73"/>
                  <a:gd name="T30" fmla="*/ 2147483646 w 63"/>
                  <a:gd name="T31" fmla="*/ 2147483646 h 73"/>
                  <a:gd name="T32" fmla="*/ 2147483646 w 63"/>
                  <a:gd name="T33" fmla="*/ 2147483646 h 73"/>
                  <a:gd name="T34" fmla="*/ 2147483646 w 63"/>
                  <a:gd name="T35" fmla="*/ 2147483646 h 73"/>
                  <a:gd name="T36" fmla="*/ 2147483646 w 63"/>
                  <a:gd name="T37" fmla="*/ 2147483646 h 73"/>
                  <a:gd name="T38" fmla="*/ 2147483646 w 63"/>
                  <a:gd name="T39" fmla="*/ 2147483646 h 73"/>
                  <a:gd name="T40" fmla="*/ 2147483646 w 63"/>
                  <a:gd name="T41" fmla="*/ 2147483646 h 73"/>
                  <a:gd name="T42" fmla="*/ 2147483646 w 63"/>
                  <a:gd name="T43" fmla="*/ 2147483646 h 73"/>
                  <a:gd name="T44" fmla="*/ 2147483646 w 63"/>
                  <a:gd name="T45" fmla="*/ 2147483646 h 73"/>
                  <a:gd name="T46" fmla="*/ 2147483646 w 63"/>
                  <a:gd name="T47" fmla="*/ 2147483646 h 73"/>
                  <a:gd name="T48" fmla="*/ 2147483646 w 63"/>
                  <a:gd name="T49" fmla="*/ 2147483646 h 73"/>
                  <a:gd name="T50" fmla="*/ 2147483646 w 63"/>
                  <a:gd name="T51" fmla="*/ 2147483646 h 73"/>
                  <a:gd name="T52" fmla="*/ 2147483646 w 63"/>
                  <a:gd name="T53" fmla="*/ 2147483646 h 73"/>
                  <a:gd name="T54" fmla="*/ 2147483646 w 63"/>
                  <a:gd name="T55" fmla="*/ 2147483646 h 73"/>
                  <a:gd name="T56" fmla="*/ 2147483646 w 63"/>
                  <a:gd name="T57" fmla="*/ 2147483646 h 73"/>
                  <a:gd name="T58" fmla="*/ 2147483646 w 63"/>
                  <a:gd name="T59" fmla="*/ 2147483646 h 73"/>
                  <a:gd name="T60" fmla="*/ 0 w 63"/>
                  <a:gd name="T61" fmla="*/ 2147483646 h 73"/>
                  <a:gd name="T62" fmla="*/ 2147483646 w 63"/>
                  <a:gd name="T63" fmla="*/ 2147483646 h 73"/>
                  <a:gd name="T64" fmla="*/ 2147483646 w 63"/>
                  <a:gd name="T65" fmla="*/ 2147483646 h 73"/>
                  <a:gd name="T66" fmla="*/ 2147483646 w 63"/>
                  <a:gd name="T67" fmla="*/ 2147483646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nvGrpSpPr>
            <p:cNvPr id="22540" name="Group 130"/>
            <p:cNvGrpSpPr>
              <a:grpSpLocks/>
            </p:cNvGrpSpPr>
            <p:nvPr/>
          </p:nvGrpSpPr>
          <p:grpSpPr bwMode="auto">
            <a:xfrm>
              <a:off x="1003854" y="4814329"/>
              <a:ext cx="969390" cy="967235"/>
              <a:chOff x="0" y="0"/>
              <a:chExt cx="713232" cy="713232"/>
            </a:xfrm>
          </p:grpSpPr>
          <p:sp>
            <p:nvSpPr>
              <p:cNvPr id="22542" name="Donut 10"/>
              <p:cNvSpPr>
                <a:spLocks noChangeArrowheads="1"/>
              </p:cNvSpPr>
              <p:nvPr/>
            </p:nvSpPr>
            <p:spPr bwMode="auto">
              <a:xfrm flipV="1">
                <a:off x="-288" y="344"/>
                <a:ext cx="713768" cy="712888"/>
              </a:xfrm>
              <a:custGeom>
                <a:avLst/>
                <a:gdLst>
                  <a:gd name="T0" fmla="*/ 357689 w 713232"/>
                  <a:gd name="T1" fmla="*/ 0 h 713232"/>
                  <a:gd name="T2" fmla="*/ 104765 w 713232"/>
                  <a:gd name="T3" fmla="*/ 104250 h 713232"/>
                  <a:gd name="T4" fmla="*/ 0 w 713232"/>
                  <a:gd name="T5" fmla="*/ 355928 h 713232"/>
                  <a:gd name="T6" fmla="*/ 104765 w 713232"/>
                  <a:gd name="T7" fmla="*/ 607609 h 713232"/>
                  <a:gd name="T8" fmla="*/ 357689 w 713232"/>
                  <a:gd name="T9" fmla="*/ 711856 h 713232"/>
                  <a:gd name="T10" fmla="*/ 610615 w 713232"/>
                  <a:gd name="T11" fmla="*/ 607609 h 713232"/>
                  <a:gd name="T12" fmla="*/ 715378 w 713232"/>
                  <a:gd name="T13" fmla="*/ 355928 h 713232"/>
                  <a:gd name="T14" fmla="*/ 610615 w 713232"/>
                  <a:gd name="T15" fmla="*/ 104250 h 713232"/>
                  <a:gd name="T16" fmla="*/ 0 60000 65536"/>
                  <a:gd name="T17" fmla="*/ 0 60000 65536"/>
                  <a:gd name="T18" fmla="*/ 0 60000 65536"/>
                  <a:gd name="T19" fmla="*/ 0 60000 65536"/>
                  <a:gd name="T20" fmla="*/ 0 60000 65536"/>
                  <a:gd name="T21" fmla="*/ 0 60000 65536"/>
                  <a:gd name="T22" fmla="*/ 0 60000 65536"/>
                  <a:gd name="T23" fmla="*/ 0 60000 65536"/>
                  <a:gd name="T24" fmla="*/ 0 w 713232"/>
                  <a:gd name="T25" fmla="*/ 0 h 713232"/>
                  <a:gd name="T26" fmla="*/ 713232 w 713232"/>
                  <a:gd name="T27" fmla="*/ 71323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lnTo>
                      <a:pt x="85467" y="356616"/>
                    </a:lnTo>
                    <a:close/>
                  </a:path>
                </a:pathLst>
              </a:custGeom>
              <a:solidFill>
                <a:srgbClr val="FFC000"/>
              </a:solidFill>
              <a:ln>
                <a:noFill/>
              </a:ln>
              <a:extLst>
                <a:ext uri="{91240B29-F687-4F45-9708-019B960494DF}">
                  <a14:hiddenLine xmlns:a14="http://schemas.microsoft.com/office/drawing/2010/main" w="9525" cmpd="sng">
                    <a:solidFill>
                      <a:srgbClr val="000000"/>
                    </a:solidFill>
                    <a:miter lim="800000"/>
                    <a:headEnd/>
                    <a:tailEnd/>
                  </a14:hiddenLine>
                </a:ext>
              </a:extLst>
            </p:spPr>
            <p:txBody>
              <a:bodyPr anchor="ctr"/>
              <a:lstStyle/>
              <a:p>
                <a:endParaRPr lang="zh-CN" altLang="en-US"/>
              </a:p>
            </p:txBody>
          </p:sp>
          <p:sp>
            <p:nvSpPr>
              <p:cNvPr id="22543" name="Freeform 12"/>
              <p:cNvSpPr>
                <a:spLocks noEditPoints="1" noChangeArrowheads="1"/>
              </p:cNvSpPr>
              <p:nvPr/>
            </p:nvSpPr>
            <p:spPr bwMode="auto">
              <a:xfrm>
                <a:off x="218165" y="160715"/>
                <a:ext cx="276863" cy="392147"/>
              </a:xfrm>
              <a:custGeom>
                <a:avLst/>
                <a:gdLst>
                  <a:gd name="T0" fmla="*/ 2147483646 w 408"/>
                  <a:gd name="T1" fmla="*/ 2147483646 h 578"/>
                  <a:gd name="T2" fmla="*/ 2147483646 w 408"/>
                  <a:gd name="T3" fmla="*/ 2147483646 h 578"/>
                  <a:gd name="T4" fmla="*/ 2147483646 w 408"/>
                  <a:gd name="T5" fmla="*/ 2147483646 h 578"/>
                  <a:gd name="T6" fmla="*/ 2147483646 w 408"/>
                  <a:gd name="T7" fmla="*/ 2147483646 h 578"/>
                  <a:gd name="T8" fmla="*/ 2147483646 w 408"/>
                  <a:gd name="T9" fmla="*/ 2147483646 h 578"/>
                  <a:gd name="T10" fmla="*/ 2147483646 w 408"/>
                  <a:gd name="T11" fmla="*/ 2147483646 h 578"/>
                  <a:gd name="T12" fmla="*/ 2147483646 w 408"/>
                  <a:gd name="T13" fmla="*/ 2147483646 h 578"/>
                  <a:gd name="T14" fmla="*/ 2147483646 w 408"/>
                  <a:gd name="T15" fmla="*/ 2147483646 h 578"/>
                  <a:gd name="T16" fmla="*/ 2147483646 w 408"/>
                  <a:gd name="T17" fmla="*/ 2147483646 h 578"/>
                  <a:gd name="T18" fmla="*/ 2147483646 w 408"/>
                  <a:gd name="T19" fmla="*/ 2147483646 h 578"/>
                  <a:gd name="T20" fmla="*/ 2147483646 w 408"/>
                  <a:gd name="T21" fmla="*/ 2147483646 h 578"/>
                  <a:gd name="T22" fmla="*/ 2147483646 w 408"/>
                  <a:gd name="T23" fmla="*/ 2147483646 h 578"/>
                  <a:gd name="T24" fmla="*/ 2147483646 w 408"/>
                  <a:gd name="T25" fmla="*/ 2147483646 h 578"/>
                  <a:gd name="T26" fmla="*/ 2147483646 w 408"/>
                  <a:gd name="T27" fmla="*/ 2147483646 h 578"/>
                  <a:gd name="T28" fmla="*/ 2147483646 w 408"/>
                  <a:gd name="T29" fmla="*/ 2147483646 h 578"/>
                  <a:gd name="T30" fmla="*/ 2147483646 w 408"/>
                  <a:gd name="T31" fmla="*/ 2147483646 h 578"/>
                  <a:gd name="T32" fmla="*/ 2147483646 w 408"/>
                  <a:gd name="T33" fmla="*/ 2147483646 h 578"/>
                  <a:gd name="T34" fmla="*/ 0 w 408"/>
                  <a:gd name="T35" fmla="*/ 2147483646 h 578"/>
                  <a:gd name="T36" fmla="*/ 2147483646 w 408"/>
                  <a:gd name="T37" fmla="*/ 2147483646 h 578"/>
                  <a:gd name="T38" fmla="*/ 2147483646 w 408"/>
                  <a:gd name="T39" fmla="*/ 2147483646 h 578"/>
                  <a:gd name="T40" fmla="*/ 2147483646 w 408"/>
                  <a:gd name="T41" fmla="*/ 2147483646 h 578"/>
                  <a:gd name="T42" fmla="*/ 2147483646 w 408"/>
                  <a:gd name="T43" fmla="*/ 2147483646 h 578"/>
                  <a:gd name="T44" fmla="*/ 2147483646 w 408"/>
                  <a:gd name="T45" fmla="*/ 0 h 578"/>
                  <a:gd name="T46" fmla="*/ 2147483646 w 408"/>
                  <a:gd name="T47" fmla="*/ 2147483646 h 578"/>
                  <a:gd name="T48" fmla="*/ 2147483646 w 408"/>
                  <a:gd name="T49" fmla="*/ 2147483646 h 578"/>
                  <a:gd name="T50" fmla="*/ 2147483646 w 408"/>
                  <a:gd name="T51" fmla="*/ 2147483646 h 578"/>
                  <a:gd name="T52" fmla="*/ 2147483646 w 408"/>
                  <a:gd name="T53" fmla="*/ 2147483646 h 578"/>
                  <a:gd name="T54" fmla="*/ 2147483646 w 408"/>
                  <a:gd name="T55" fmla="*/ 2147483646 h 578"/>
                  <a:gd name="T56" fmla="*/ 2147483646 w 408"/>
                  <a:gd name="T57" fmla="*/ 2147483646 h 578"/>
                  <a:gd name="T58" fmla="*/ 2147483646 w 408"/>
                  <a:gd name="T59" fmla="*/ 2147483646 h 578"/>
                  <a:gd name="T60" fmla="*/ 2147483646 w 408"/>
                  <a:gd name="T61" fmla="*/ 2147483646 h 578"/>
                  <a:gd name="T62" fmla="*/ 2147483646 w 408"/>
                  <a:gd name="T63" fmla="*/ 2147483646 h 578"/>
                  <a:gd name="T64" fmla="*/ 2147483646 w 408"/>
                  <a:gd name="T65" fmla="*/ 2147483646 h 578"/>
                  <a:gd name="T66" fmla="*/ 2147483646 w 408"/>
                  <a:gd name="T67" fmla="*/ 2147483646 h 578"/>
                  <a:gd name="T68" fmla="*/ 2147483646 w 408"/>
                  <a:gd name="T69" fmla="*/ 2147483646 h 578"/>
                  <a:gd name="T70" fmla="*/ 2147483646 w 408"/>
                  <a:gd name="T71" fmla="*/ 2147483646 h 578"/>
                  <a:gd name="T72" fmla="*/ 2147483646 w 408"/>
                  <a:gd name="T73" fmla="*/ 2147483646 h 578"/>
                  <a:gd name="T74" fmla="*/ 2147483646 w 408"/>
                  <a:gd name="T75" fmla="*/ 2147483646 h 578"/>
                  <a:gd name="T76" fmla="*/ 2147483646 w 408"/>
                  <a:gd name="T77" fmla="*/ 2147483646 h 578"/>
                  <a:gd name="T78" fmla="*/ 2147483646 w 408"/>
                  <a:gd name="T79" fmla="*/ 2147483646 h 578"/>
                  <a:gd name="T80" fmla="*/ 2147483646 w 408"/>
                  <a:gd name="T81" fmla="*/ 2147483646 h 578"/>
                  <a:gd name="T82" fmla="*/ 2147483646 w 408"/>
                  <a:gd name="T83" fmla="*/ 2147483646 h 578"/>
                  <a:gd name="T84" fmla="*/ 2147483646 w 408"/>
                  <a:gd name="T85" fmla="*/ 2147483646 h 578"/>
                  <a:gd name="T86" fmla="*/ 2147483646 w 408"/>
                  <a:gd name="T87" fmla="*/ 2147483646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00000">
                  <a:alpha val="50195"/>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sp>
          <p:nvSpPr>
            <p:cNvPr id="22541" name="Rektangel 76"/>
            <p:cNvSpPr>
              <a:spLocks noChangeArrowheads="1"/>
            </p:cNvSpPr>
            <p:nvPr/>
          </p:nvSpPr>
          <p:spPr bwMode="auto">
            <a:xfrm>
              <a:off x="559830" y="2288418"/>
              <a:ext cx="1822453" cy="1077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b="1">
                  <a:solidFill>
                    <a:srgbClr val="000000"/>
                  </a:solidFill>
                  <a:ea typeface="MS PGothic" panose="020B0600070205080204" pitchFamily="34" charset="-128"/>
                  <a:sym typeface="Arial" panose="020B0604020202020204" pitchFamily="34" charset="0"/>
                </a:rPr>
                <a:t>More Problems</a:t>
              </a:r>
              <a:endParaRPr lang="zh-CN" altLang="en-US" sz="4000">
                <a:solidFill>
                  <a:srgbClr val="000000"/>
                </a:solidFill>
                <a:ea typeface="MS PGothic" panose="020B0600070205080204" pitchFamily="34" charset="-128"/>
              </a:endParaRPr>
            </a:p>
          </p:txBody>
        </p:sp>
      </p:grpSp>
      <p:sp>
        <p:nvSpPr>
          <p:cNvPr id="22531" name="矩形 66"/>
          <p:cNvSpPr>
            <a:spLocks noChangeArrowheads="1"/>
          </p:cNvSpPr>
          <p:nvPr/>
        </p:nvSpPr>
        <p:spPr bwMode="auto">
          <a:xfrm>
            <a:off x="741363" y="928688"/>
            <a:ext cx="561022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rgbClr val="595959"/>
                </a:solidFill>
                <a:cs typeface="Calibri" panose="020F0502020204030204" pitchFamily="34" charset="0"/>
              </a:rPr>
              <a:t>前端：</a:t>
            </a:r>
            <a:endParaRPr lang="en-US" altLang="zh-CN" sz="2400" dirty="0">
              <a:solidFill>
                <a:srgbClr val="595959"/>
              </a:solidFill>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2400" dirty="0">
                <a:solidFill>
                  <a:srgbClr val="595959"/>
                </a:solidFill>
                <a:cs typeface="Calibri" panose="020F0502020204030204" pitchFamily="34" charset="0"/>
              </a:rPr>
              <a:t>          </a:t>
            </a:r>
            <a:r>
              <a:rPr lang="zh-CN" altLang="en-US" sz="2400" dirty="0">
                <a:solidFill>
                  <a:srgbClr val="595959"/>
                </a:solidFill>
                <a:cs typeface="Calibri" panose="020F0502020204030204" pitchFamily="34" charset="0"/>
              </a:rPr>
              <a:t>前端采用了</a:t>
            </a:r>
            <a:r>
              <a:rPr lang="en-US" altLang="zh-CN" sz="2400" dirty="0" err="1">
                <a:solidFill>
                  <a:srgbClr val="595959"/>
                </a:solidFill>
                <a:cs typeface="Calibri" panose="020F0502020204030204" pitchFamily="34" charset="0"/>
              </a:rPr>
              <a:t>html,css,js</a:t>
            </a:r>
            <a:r>
              <a:rPr lang="zh-CN" altLang="en-US" sz="2400" dirty="0">
                <a:solidFill>
                  <a:srgbClr val="595959"/>
                </a:solidFill>
                <a:cs typeface="Calibri" panose="020F0502020204030204" pitchFamily="34" charset="0"/>
              </a:rPr>
              <a:t>。采用了</a:t>
            </a:r>
            <a:r>
              <a:rPr lang="en-US" altLang="zh-CN" sz="2400" dirty="0">
                <a:solidFill>
                  <a:srgbClr val="595959"/>
                </a:solidFill>
                <a:cs typeface="Calibri" panose="020F0502020204030204" pitchFamily="34" charset="0"/>
              </a:rPr>
              <a:t>bootstrap</a:t>
            </a:r>
            <a:r>
              <a:rPr lang="zh-CN" altLang="en-US" sz="2400" dirty="0">
                <a:solidFill>
                  <a:srgbClr val="595959"/>
                </a:solidFill>
                <a:cs typeface="Calibri" panose="020F0502020204030204" pitchFamily="34" charset="0"/>
              </a:rPr>
              <a:t>和</a:t>
            </a:r>
            <a:r>
              <a:rPr lang="en-US" altLang="zh-CN" sz="2400" dirty="0">
                <a:solidFill>
                  <a:srgbClr val="595959"/>
                </a:solidFill>
                <a:cs typeface="Calibri" panose="020F0502020204030204" pitchFamily="34" charset="0"/>
              </a:rPr>
              <a:t>ant-design</a:t>
            </a:r>
            <a:r>
              <a:rPr lang="zh-CN" altLang="en-US" sz="2400" dirty="0">
                <a:solidFill>
                  <a:srgbClr val="595959"/>
                </a:solidFill>
                <a:cs typeface="Calibri" panose="020F0502020204030204" pitchFamily="34" charset="0"/>
              </a:rPr>
              <a:t>，</a:t>
            </a:r>
            <a:r>
              <a:rPr lang="en-US" altLang="zh-CN" sz="2400" dirty="0" err="1">
                <a:solidFill>
                  <a:srgbClr val="595959"/>
                </a:solidFill>
                <a:cs typeface="Calibri" panose="020F0502020204030204" pitchFamily="34" charset="0"/>
              </a:rPr>
              <a:t>jquery</a:t>
            </a:r>
            <a:r>
              <a:rPr lang="zh-CN" altLang="en-US" sz="2400" dirty="0">
                <a:solidFill>
                  <a:srgbClr val="595959"/>
                </a:solidFill>
                <a:cs typeface="Calibri" panose="020F0502020204030204" pitchFamily="34" charset="0"/>
              </a:rPr>
              <a:t>等。</a:t>
            </a:r>
            <a:endParaRPr lang="en-US" altLang="zh-CN" sz="2400" dirty="0">
              <a:solidFill>
                <a:srgbClr val="595959"/>
              </a:solidFill>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2400" dirty="0">
                <a:solidFill>
                  <a:srgbClr val="595959"/>
                </a:solidFill>
                <a:cs typeface="Calibri" panose="020F0502020204030204" pitchFamily="34" charset="0"/>
              </a:rPr>
              <a:t>          </a:t>
            </a:r>
            <a:r>
              <a:rPr lang="zh-CN" altLang="en-US" sz="2400" dirty="0">
                <a:solidFill>
                  <a:srgbClr val="595959"/>
                </a:solidFill>
                <a:cs typeface="Calibri" panose="020F0502020204030204" pitchFamily="34" charset="0"/>
              </a:rPr>
              <a:t>遇到的问题主要的就是</a:t>
            </a:r>
            <a:r>
              <a:rPr lang="en-US" altLang="zh-CN" sz="2400" dirty="0">
                <a:solidFill>
                  <a:srgbClr val="595959"/>
                </a:solidFill>
                <a:cs typeface="Calibri" panose="020F0502020204030204" pitchFamily="34" charset="0"/>
              </a:rPr>
              <a:t>bootstrap</a:t>
            </a:r>
            <a:r>
              <a:rPr lang="zh-CN" altLang="en-US" sz="2400" dirty="0">
                <a:solidFill>
                  <a:srgbClr val="595959"/>
                </a:solidFill>
                <a:cs typeface="Calibri" panose="020F0502020204030204" pitchFamily="34" charset="0"/>
              </a:rPr>
              <a:t>的</a:t>
            </a:r>
            <a:r>
              <a:rPr lang="en-US" altLang="zh-CN" sz="2400" dirty="0">
                <a:solidFill>
                  <a:srgbClr val="595959"/>
                </a:solidFill>
                <a:cs typeface="Calibri" panose="020F0502020204030204" pitchFamily="34" charset="0"/>
              </a:rPr>
              <a:t>Modal</a:t>
            </a:r>
            <a:r>
              <a:rPr lang="zh-CN" altLang="en-US" sz="2400" dirty="0">
                <a:solidFill>
                  <a:srgbClr val="595959"/>
                </a:solidFill>
                <a:cs typeface="Calibri" panose="020F0502020204030204" pitchFamily="34" charset="0"/>
              </a:rPr>
              <a:t>控件的清空缓存问题，一步步排查之后发现是</a:t>
            </a:r>
            <a:r>
              <a:rPr lang="en-US" altLang="zh-CN" sz="2400" dirty="0" err="1">
                <a:solidFill>
                  <a:srgbClr val="595959"/>
                </a:solidFill>
                <a:cs typeface="Calibri" panose="020F0502020204030204" pitchFamily="34" charset="0"/>
              </a:rPr>
              <a:t>jquery</a:t>
            </a:r>
            <a:r>
              <a:rPr lang="zh-CN" altLang="en-US" sz="2400" dirty="0">
                <a:solidFill>
                  <a:srgbClr val="595959"/>
                </a:solidFill>
                <a:cs typeface="Calibri" panose="020F0502020204030204" pitchFamily="34" charset="0"/>
              </a:rPr>
              <a:t>有的方法不适合使用。</a:t>
            </a:r>
            <a:endParaRPr lang="en-US" altLang="zh-CN" sz="2400" dirty="0">
              <a:solidFill>
                <a:srgbClr val="595959"/>
              </a:solidFill>
              <a:cs typeface="Calibri" panose="020F0502020204030204" pitchFamily="34" charset="0"/>
            </a:endParaRPr>
          </a:p>
          <a:p>
            <a:pPr eaLnBrk="1" hangingPunct="1">
              <a:lnSpc>
                <a:spcPct val="100000"/>
              </a:lnSpc>
              <a:spcBef>
                <a:spcPct val="0"/>
              </a:spcBef>
              <a:buFont typeface="Arial" panose="020B0604020202020204" pitchFamily="34" charset="0"/>
              <a:buNone/>
            </a:pPr>
            <a:endParaRPr lang="en-US" altLang="zh-CN" sz="2400" dirty="0">
              <a:solidFill>
                <a:srgbClr val="595959"/>
              </a:solidFill>
              <a:cs typeface="Calibri" panose="020F0502020204030204" pitchFamily="34" charset="0"/>
            </a:endParaRPr>
          </a:p>
          <a:p>
            <a:pPr eaLnBrk="1" hangingPunct="1">
              <a:lnSpc>
                <a:spcPct val="100000"/>
              </a:lnSpc>
              <a:spcBef>
                <a:spcPct val="0"/>
              </a:spcBef>
              <a:buFont typeface="Arial" panose="020B0604020202020204" pitchFamily="34" charset="0"/>
              <a:buNone/>
            </a:pPr>
            <a:endParaRPr lang="en-US" altLang="zh-CN" sz="2400" dirty="0">
              <a:solidFill>
                <a:srgbClr val="595959"/>
              </a:solidFill>
              <a:cs typeface="Calibri" panose="020F0502020204030204" pitchFamily="34" charset="0"/>
            </a:endParaRPr>
          </a:p>
          <a:p>
            <a:pPr eaLnBrk="1" hangingPunct="1">
              <a:lnSpc>
                <a:spcPct val="100000"/>
              </a:lnSpc>
              <a:spcBef>
                <a:spcPct val="0"/>
              </a:spcBef>
              <a:buFont typeface="Arial" panose="020B0604020202020204" pitchFamily="34" charset="0"/>
              <a:buNone/>
            </a:pPr>
            <a:endParaRPr lang="en-US" altLang="zh-CN" sz="2400" dirty="0">
              <a:solidFill>
                <a:srgbClr val="595959"/>
              </a:solidFill>
              <a:cs typeface="Calibri" panose="020F0502020204030204" pitchFamily="34" charset="0"/>
            </a:endParaRPr>
          </a:p>
          <a:p>
            <a:pPr eaLnBrk="1" hangingPunct="1">
              <a:lnSpc>
                <a:spcPct val="100000"/>
              </a:lnSpc>
              <a:spcBef>
                <a:spcPct val="0"/>
              </a:spcBef>
              <a:buFont typeface="Arial" panose="020B0604020202020204" pitchFamily="34" charset="0"/>
              <a:buNone/>
            </a:pPr>
            <a:r>
              <a:rPr lang="zh-CN" altLang="en-US" sz="2400" dirty="0">
                <a:solidFill>
                  <a:srgbClr val="595959"/>
                </a:solidFill>
                <a:cs typeface="Calibri" panose="020F0502020204030204" pitchFamily="34" charset="0"/>
              </a:rPr>
              <a:t>还有一个比较重要的问题就是版本控制的问题，因为小组对于版本控制的软件不是很熟悉，所以不重视版本控制，在开发过程中互相版本不统一，之前调试好的</a:t>
            </a:r>
            <a:r>
              <a:rPr lang="en-US" altLang="zh-CN" sz="2400" dirty="0">
                <a:solidFill>
                  <a:srgbClr val="595959"/>
                </a:solidFill>
                <a:cs typeface="Calibri" panose="020F0502020204030204" pitchFamily="34" charset="0"/>
              </a:rPr>
              <a:t>BUG</a:t>
            </a:r>
            <a:r>
              <a:rPr lang="zh-CN" altLang="en-US" sz="2400" dirty="0">
                <a:solidFill>
                  <a:srgbClr val="595959"/>
                </a:solidFill>
                <a:cs typeface="Calibri" panose="020F0502020204030204" pitchFamily="34" charset="0"/>
              </a:rPr>
              <a:t>，之后又会莫名出错，浪费了很多开发时间。</a:t>
            </a:r>
            <a:endParaRPr lang="en-US" altLang="zh-CN" sz="2400" dirty="0">
              <a:solidFill>
                <a:srgbClr val="595959"/>
              </a:solidFill>
              <a:cs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18"/>
          <p:cNvGrpSpPr>
            <a:grpSpLocks/>
          </p:cNvGrpSpPr>
          <p:nvPr/>
        </p:nvGrpSpPr>
        <p:grpSpPr bwMode="auto">
          <a:xfrm>
            <a:off x="3643313" y="2336800"/>
            <a:ext cx="4371975" cy="3055938"/>
            <a:chOff x="0" y="0"/>
            <a:chExt cx="5343131" cy="3734250"/>
          </a:xfrm>
        </p:grpSpPr>
        <p:sp>
          <p:nvSpPr>
            <p:cNvPr id="24587" name="椭圆 19"/>
            <p:cNvSpPr>
              <a:spLocks noChangeArrowheads="1"/>
            </p:cNvSpPr>
            <p:nvPr/>
          </p:nvSpPr>
          <p:spPr bwMode="auto">
            <a:xfrm>
              <a:off x="1608881" y="0"/>
              <a:ext cx="3734250" cy="3734250"/>
            </a:xfrm>
            <a:prstGeom prst="ellipse">
              <a:avLst/>
            </a:prstGeom>
            <a:solidFill>
              <a:srgbClr val="FFC000">
                <a:alpha val="6901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4588" name="椭圆 20"/>
            <p:cNvSpPr>
              <a:spLocks noChangeArrowheads="1"/>
            </p:cNvSpPr>
            <p:nvPr/>
          </p:nvSpPr>
          <p:spPr bwMode="auto">
            <a:xfrm>
              <a:off x="0" y="0"/>
              <a:ext cx="3734250" cy="3734250"/>
            </a:xfrm>
            <a:prstGeom prst="ellipse">
              <a:avLst/>
            </a:prstGeom>
            <a:solidFill>
              <a:srgbClr val="A5A5A5">
                <a:alpha val="6901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24579" name="任意多边形 21"/>
          <p:cNvSpPr>
            <a:spLocks noChangeArrowheads="1"/>
          </p:cNvSpPr>
          <p:nvPr/>
        </p:nvSpPr>
        <p:spPr bwMode="auto">
          <a:xfrm rot="8017354">
            <a:off x="3340894" y="3439319"/>
            <a:ext cx="820737" cy="790575"/>
          </a:xfrm>
          <a:custGeom>
            <a:avLst/>
            <a:gdLst>
              <a:gd name="T0" fmla="*/ 818420 w 821512"/>
              <a:gd name="T1" fmla="*/ 0 h 790885"/>
              <a:gd name="T2" fmla="*/ 818420 w 821512"/>
              <a:gd name="T3" fmla="*/ 309209 h 790885"/>
              <a:gd name="T4" fmla="*/ 747357 w 821512"/>
              <a:gd name="T5" fmla="*/ 316388 h 790885"/>
              <a:gd name="T6" fmla="*/ 281124 w 821512"/>
              <a:gd name="T7" fmla="*/ 783648 h 790885"/>
              <a:gd name="T8" fmla="*/ 280520 w 821512"/>
              <a:gd name="T9" fmla="*/ 789645 h 790885"/>
              <a:gd name="T10" fmla="*/ 0 w 821512"/>
              <a:gd name="T11" fmla="*/ 772946 h 790885"/>
              <a:gd name="T12" fmla="*/ 818420 w 821512"/>
              <a:gd name="T13" fmla="*/ 0 h 790885"/>
              <a:gd name="T14" fmla="*/ 0 60000 65536"/>
              <a:gd name="T15" fmla="*/ 0 60000 65536"/>
              <a:gd name="T16" fmla="*/ 0 60000 65536"/>
              <a:gd name="T17" fmla="*/ 0 60000 65536"/>
              <a:gd name="T18" fmla="*/ 0 60000 65536"/>
              <a:gd name="T19" fmla="*/ 0 60000 65536"/>
              <a:gd name="T20" fmla="*/ 0 60000 65536"/>
              <a:gd name="T21" fmla="*/ 0 w 821512"/>
              <a:gd name="T22" fmla="*/ 0 h 790885"/>
              <a:gd name="T23" fmla="*/ 821512 w 821512"/>
              <a:gd name="T24" fmla="*/ 790885 h 7908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1512" h="790885">
                <a:moveTo>
                  <a:pt x="821512" y="0"/>
                </a:moveTo>
                <a:lnTo>
                  <a:pt x="821512" y="309693"/>
                </a:lnTo>
                <a:lnTo>
                  <a:pt x="750180" y="316884"/>
                </a:lnTo>
                <a:cubicBezTo>
                  <a:pt x="515274" y="364953"/>
                  <a:pt x="330254" y="549972"/>
                  <a:pt x="282186" y="784878"/>
                </a:cubicBezTo>
                <a:lnTo>
                  <a:pt x="281580" y="790885"/>
                </a:lnTo>
                <a:lnTo>
                  <a:pt x="0" y="774158"/>
                </a:lnTo>
                <a:cubicBezTo>
                  <a:pt x="25829" y="339371"/>
                  <a:pt x="385958" y="0"/>
                  <a:pt x="821512" y="0"/>
                </a:cubicBezTo>
                <a:close/>
              </a:path>
            </a:pathLst>
          </a:custGeom>
          <a:solidFill>
            <a:srgbClr val="C0C0C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580" name="任意多边形 22"/>
          <p:cNvSpPr>
            <a:spLocks noChangeArrowheads="1"/>
          </p:cNvSpPr>
          <p:nvPr/>
        </p:nvSpPr>
        <p:spPr bwMode="auto">
          <a:xfrm rot="-8269133">
            <a:off x="2770188" y="4008438"/>
            <a:ext cx="820737" cy="790575"/>
          </a:xfrm>
          <a:custGeom>
            <a:avLst/>
            <a:gdLst>
              <a:gd name="T0" fmla="*/ 818420 w 821512"/>
              <a:gd name="T1" fmla="*/ 0 h 790885"/>
              <a:gd name="T2" fmla="*/ 818420 w 821512"/>
              <a:gd name="T3" fmla="*/ 309209 h 790885"/>
              <a:gd name="T4" fmla="*/ 747357 w 821512"/>
              <a:gd name="T5" fmla="*/ 316388 h 790885"/>
              <a:gd name="T6" fmla="*/ 281124 w 821512"/>
              <a:gd name="T7" fmla="*/ 783648 h 790885"/>
              <a:gd name="T8" fmla="*/ 280520 w 821512"/>
              <a:gd name="T9" fmla="*/ 789645 h 790885"/>
              <a:gd name="T10" fmla="*/ 0 w 821512"/>
              <a:gd name="T11" fmla="*/ 772946 h 790885"/>
              <a:gd name="T12" fmla="*/ 818420 w 821512"/>
              <a:gd name="T13" fmla="*/ 0 h 790885"/>
              <a:gd name="T14" fmla="*/ 0 60000 65536"/>
              <a:gd name="T15" fmla="*/ 0 60000 65536"/>
              <a:gd name="T16" fmla="*/ 0 60000 65536"/>
              <a:gd name="T17" fmla="*/ 0 60000 65536"/>
              <a:gd name="T18" fmla="*/ 0 60000 65536"/>
              <a:gd name="T19" fmla="*/ 0 60000 65536"/>
              <a:gd name="T20" fmla="*/ 0 60000 65536"/>
              <a:gd name="T21" fmla="*/ 0 w 821512"/>
              <a:gd name="T22" fmla="*/ 0 h 790885"/>
              <a:gd name="T23" fmla="*/ 821512 w 821512"/>
              <a:gd name="T24" fmla="*/ 790885 h 7908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1512" h="790885">
                <a:moveTo>
                  <a:pt x="821512" y="0"/>
                </a:moveTo>
                <a:lnTo>
                  <a:pt x="821512" y="309693"/>
                </a:lnTo>
                <a:lnTo>
                  <a:pt x="750180" y="316884"/>
                </a:lnTo>
                <a:cubicBezTo>
                  <a:pt x="515274" y="364953"/>
                  <a:pt x="330254" y="549972"/>
                  <a:pt x="282186" y="784878"/>
                </a:cubicBezTo>
                <a:lnTo>
                  <a:pt x="281580" y="790885"/>
                </a:lnTo>
                <a:lnTo>
                  <a:pt x="0" y="774158"/>
                </a:lnTo>
                <a:cubicBezTo>
                  <a:pt x="25829" y="339371"/>
                  <a:pt x="385958" y="0"/>
                  <a:pt x="821512" y="0"/>
                </a:cubicBezTo>
                <a:close/>
              </a:path>
            </a:pathLst>
          </a:cu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581" name="任意多边形 23"/>
          <p:cNvSpPr>
            <a:spLocks noChangeArrowheads="1"/>
          </p:cNvSpPr>
          <p:nvPr/>
        </p:nvSpPr>
        <p:spPr bwMode="auto">
          <a:xfrm rot="2853042">
            <a:off x="2792413" y="2854325"/>
            <a:ext cx="822325" cy="790575"/>
          </a:xfrm>
          <a:custGeom>
            <a:avLst/>
            <a:gdLst>
              <a:gd name="T0" fmla="*/ 824769 w 821512"/>
              <a:gd name="T1" fmla="*/ 0 h 790885"/>
              <a:gd name="T2" fmla="*/ 824769 w 821512"/>
              <a:gd name="T3" fmla="*/ 309209 h 790885"/>
              <a:gd name="T4" fmla="*/ 753154 w 821512"/>
              <a:gd name="T5" fmla="*/ 316388 h 790885"/>
              <a:gd name="T6" fmla="*/ 283305 w 821512"/>
              <a:gd name="T7" fmla="*/ 783648 h 790885"/>
              <a:gd name="T8" fmla="*/ 282696 w 821512"/>
              <a:gd name="T9" fmla="*/ 789645 h 790885"/>
              <a:gd name="T10" fmla="*/ 0 w 821512"/>
              <a:gd name="T11" fmla="*/ 772946 h 790885"/>
              <a:gd name="T12" fmla="*/ 824769 w 821512"/>
              <a:gd name="T13" fmla="*/ 0 h 790885"/>
              <a:gd name="T14" fmla="*/ 0 60000 65536"/>
              <a:gd name="T15" fmla="*/ 0 60000 65536"/>
              <a:gd name="T16" fmla="*/ 0 60000 65536"/>
              <a:gd name="T17" fmla="*/ 0 60000 65536"/>
              <a:gd name="T18" fmla="*/ 0 60000 65536"/>
              <a:gd name="T19" fmla="*/ 0 60000 65536"/>
              <a:gd name="T20" fmla="*/ 0 60000 65536"/>
              <a:gd name="T21" fmla="*/ 0 w 821512"/>
              <a:gd name="T22" fmla="*/ 0 h 790885"/>
              <a:gd name="T23" fmla="*/ 821512 w 821512"/>
              <a:gd name="T24" fmla="*/ 790885 h 7908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1512" h="790885">
                <a:moveTo>
                  <a:pt x="821512" y="0"/>
                </a:moveTo>
                <a:lnTo>
                  <a:pt x="821512" y="309693"/>
                </a:lnTo>
                <a:lnTo>
                  <a:pt x="750180" y="316884"/>
                </a:lnTo>
                <a:cubicBezTo>
                  <a:pt x="515274" y="364953"/>
                  <a:pt x="330254" y="549972"/>
                  <a:pt x="282186" y="784878"/>
                </a:cubicBezTo>
                <a:lnTo>
                  <a:pt x="281580" y="790885"/>
                </a:lnTo>
                <a:lnTo>
                  <a:pt x="0" y="774158"/>
                </a:lnTo>
                <a:cubicBezTo>
                  <a:pt x="25829" y="339371"/>
                  <a:pt x="385958" y="0"/>
                  <a:pt x="821512" y="0"/>
                </a:cubicBezTo>
                <a:close/>
              </a:path>
            </a:pathLst>
          </a:cu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582" name="任意多边形 24"/>
          <p:cNvSpPr>
            <a:spLocks noChangeArrowheads="1"/>
          </p:cNvSpPr>
          <p:nvPr/>
        </p:nvSpPr>
        <p:spPr bwMode="auto">
          <a:xfrm rot="-2681179">
            <a:off x="7461250" y="3424238"/>
            <a:ext cx="820738" cy="790575"/>
          </a:xfrm>
          <a:custGeom>
            <a:avLst/>
            <a:gdLst>
              <a:gd name="T0" fmla="*/ 818416 w 821512"/>
              <a:gd name="T1" fmla="*/ 0 h 790885"/>
              <a:gd name="T2" fmla="*/ 818416 w 821512"/>
              <a:gd name="T3" fmla="*/ 309209 h 790885"/>
              <a:gd name="T4" fmla="*/ 747353 w 821512"/>
              <a:gd name="T5" fmla="*/ 316388 h 790885"/>
              <a:gd name="T6" fmla="*/ 281123 w 821512"/>
              <a:gd name="T7" fmla="*/ 783648 h 790885"/>
              <a:gd name="T8" fmla="*/ 280519 w 821512"/>
              <a:gd name="T9" fmla="*/ 789645 h 790885"/>
              <a:gd name="T10" fmla="*/ 0 w 821512"/>
              <a:gd name="T11" fmla="*/ 772946 h 790885"/>
              <a:gd name="T12" fmla="*/ 818416 w 821512"/>
              <a:gd name="T13" fmla="*/ 0 h 790885"/>
              <a:gd name="T14" fmla="*/ 0 60000 65536"/>
              <a:gd name="T15" fmla="*/ 0 60000 65536"/>
              <a:gd name="T16" fmla="*/ 0 60000 65536"/>
              <a:gd name="T17" fmla="*/ 0 60000 65536"/>
              <a:gd name="T18" fmla="*/ 0 60000 65536"/>
              <a:gd name="T19" fmla="*/ 0 60000 65536"/>
              <a:gd name="T20" fmla="*/ 0 60000 65536"/>
              <a:gd name="T21" fmla="*/ 0 w 821512"/>
              <a:gd name="T22" fmla="*/ 0 h 790885"/>
              <a:gd name="T23" fmla="*/ 821512 w 821512"/>
              <a:gd name="T24" fmla="*/ 790885 h 7908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1512" h="790885">
                <a:moveTo>
                  <a:pt x="821512" y="0"/>
                </a:moveTo>
                <a:lnTo>
                  <a:pt x="821512" y="309693"/>
                </a:lnTo>
                <a:lnTo>
                  <a:pt x="750180" y="316884"/>
                </a:lnTo>
                <a:cubicBezTo>
                  <a:pt x="515274" y="364953"/>
                  <a:pt x="330254" y="549972"/>
                  <a:pt x="282186" y="784878"/>
                </a:cubicBezTo>
                <a:lnTo>
                  <a:pt x="281580" y="790885"/>
                </a:lnTo>
                <a:lnTo>
                  <a:pt x="0" y="774158"/>
                </a:lnTo>
                <a:cubicBezTo>
                  <a:pt x="25829" y="339371"/>
                  <a:pt x="385958" y="0"/>
                  <a:pt x="821512" y="0"/>
                </a:cubicBezTo>
                <a:close/>
              </a:path>
            </a:pathLst>
          </a:custGeom>
          <a:solidFill>
            <a:srgbClr val="FBCF4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583" name="任意多边形 25"/>
          <p:cNvSpPr>
            <a:spLocks noChangeArrowheads="1"/>
          </p:cNvSpPr>
          <p:nvPr/>
        </p:nvSpPr>
        <p:spPr bwMode="auto">
          <a:xfrm rot="-8269133">
            <a:off x="7989888" y="4008438"/>
            <a:ext cx="822325" cy="790575"/>
          </a:xfrm>
          <a:custGeom>
            <a:avLst/>
            <a:gdLst>
              <a:gd name="T0" fmla="*/ 824769 w 821512"/>
              <a:gd name="T1" fmla="*/ 0 h 790885"/>
              <a:gd name="T2" fmla="*/ 824769 w 821512"/>
              <a:gd name="T3" fmla="*/ 309209 h 790885"/>
              <a:gd name="T4" fmla="*/ 753154 w 821512"/>
              <a:gd name="T5" fmla="*/ 316388 h 790885"/>
              <a:gd name="T6" fmla="*/ 283305 w 821512"/>
              <a:gd name="T7" fmla="*/ 783648 h 790885"/>
              <a:gd name="T8" fmla="*/ 282696 w 821512"/>
              <a:gd name="T9" fmla="*/ 789645 h 790885"/>
              <a:gd name="T10" fmla="*/ 0 w 821512"/>
              <a:gd name="T11" fmla="*/ 772946 h 790885"/>
              <a:gd name="T12" fmla="*/ 824769 w 821512"/>
              <a:gd name="T13" fmla="*/ 0 h 790885"/>
              <a:gd name="T14" fmla="*/ 0 60000 65536"/>
              <a:gd name="T15" fmla="*/ 0 60000 65536"/>
              <a:gd name="T16" fmla="*/ 0 60000 65536"/>
              <a:gd name="T17" fmla="*/ 0 60000 65536"/>
              <a:gd name="T18" fmla="*/ 0 60000 65536"/>
              <a:gd name="T19" fmla="*/ 0 60000 65536"/>
              <a:gd name="T20" fmla="*/ 0 60000 65536"/>
              <a:gd name="T21" fmla="*/ 0 w 821512"/>
              <a:gd name="T22" fmla="*/ 0 h 790885"/>
              <a:gd name="T23" fmla="*/ 821512 w 821512"/>
              <a:gd name="T24" fmla="*/ 790885 h 7908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1512" h="790885">
                <a:moveTo>
                  <a:pt x="821512" y="0"/>
                </a:moveTo>
                <a:lnTo>
                  <a:pt x="821512" y="309693"/>
                </a:lnTo>
                <a:lnTo>
                  <a:pt x="750180" y="316884"/>
                </a:lnTo>
                <a:cubicBezTo>
                  <a:pt x="515274" y="364953"/>
                  <a:pt x="330254" y="549972"/>
                  <a:pt x="282186" y="784878"/>
                </a:cubicBezTo>
                <a:lnTo>
                  <a:pt x="281580" y="790885"/>
                </a:lnTo>
                <a:lnTo>
                  <a:pt x="0" y="774158"/>
                </a:lnTo>
                <a:cubicBezTo>
                  <a:pt x="25829" y="339371"/>
                  <a:pt x="385958" y="0"/>
                  <a:pt x="821512" y="0"/>
                </a:cubicBezTo>
                <a:close/>
              </a:path>
            </a:pathLst>
          </a:custGeom>
          <a:solidFill>
            <a:srgbClr val="C0C0C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584" name="任意多边形 26"/>
          <p:cNvSpPr>
            <a:spLocks noChangeArrowheads="1"/>
          </p:cNvSpPr>
          <p:nvPr/>
        </p:nvSpPr>
        <p:spPr bwMode="auto">
          <a:xfrm rot="2853042">
            <a:off x="8012113" y="2938463"/>
            <a:ext cx="822325" cy="790575"/>
          </a:xfrm>
          <a:custGeom>
            <a:avLst/>
            <a:gdLst>
              <a:gd name="T0" fmla="*/ 824769 w 821512"/>
              <a:gd name="T1" fmla="*/ 0 h 790885"/>
              <a:gd name="T2" fmla="*/ 824769 w 821512"/>
              <a:gd name="T3" fmla="*/ 309209 h 790885"/>
              <a:gd name="T4" fmla="*/ 753154 w 821512"/>
              <a:gd name="T5" fmla="*/ 316388 h 790885"/>
              <a:gd name="T6" fmla="*/ 283305 w 821512"/>
              <a:gd name="T7" fmla="*/ 783648 h 790885"/>
              <a:gd name="T8" fmla="*/ 282696 w 821512"/>
              <a:gd name="T9" fmla="*/ 789645 h 790885"/>
              <a:gd name="T10" fmla="*/ 0 w 821512"/>
              <a:gd name="T11" fmla="*/ 772946 h 790885"/>
              <a:gd name="T12" fmla="*/ 824769 w 821512"/>
              <a:gd name="T13" fmla="*/ 0 h 790885"/>
              <a:gd name="T14" fmla="*/ 0 60000 65536"/>
              <a:gd name="T15" fmla="*/ 0 60000 65536"/>
              <a:gd name="T16" fmla="*/ 0 60000 65536"/>
              <a:gd name="T17" fmla="*/ 0 60000 65536"/>
              <a:gd name="T18" fmla="*/ 0 60000 65536"/>
              <a:gd name="T19" fmla="*/ 0 60000 65536"/>
              <a:gd name="T20" fmla="*/ 0 60000 65536"/>
              <a:gd name="T21" fmla="*/ 0 w 821512"/>
              <a:gd name="T22" fmla="*/ 0 h 790885"/>
              <a:gd name="T23" fmla="*/ 821512 w 821512"/>
              <a:gd name="T24" fmla="*/ 790885 h 7908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1512" h="790885">
                <a:moveTo>
                  <a:pt x="821512" y="0"/>
                </a:moveTo>
                <a:lnTo>
                  <a:pt x="821512" y="309693"/>
                </a:lnTo>
                <a:lnTo>
                  <a:pt x="750180" y="316884"/>
                </a:lnTo>
                <a:cubicBezTo>
                  <a:pt x="515274" y="364953"/>
                  <a:pt x="330254" y="549972"/>
                  <a:pt x="282186" y="784878"/>
                </a:cubicBezTo>
                <a:lnTo>
                  <a:pt x="281580" y="790885"/>
                </a:lnTo>
                <a:lnTo>
                  <a:pt x="0" y="774158"/>
                </a:lnTo>
                <a:cubicBezTo>
                  <a:pt x="25829" y="339371"/>
                  <a:pt x="385958" y="0"/>
                  <a:pt x="821512" y="0"/>
                </a:cubicBezTo>
                <a:close/>
              </a:path>
            </a:pathLst>
          </a:custGeom>
          <a:solidFill>
            <a:srgbClr val="C0C0C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585" name="Rectangle 42"/>
          <p:cNvSpPr>
            <a:spLocks noChangeArrowheads="1"/>
          </p:cNvSpPr>
          <p:nvPr/>
        </p:nvSpPr>
        <p:spPr bwMode="auto">
          <a:xfrm>
            <a:off x="1171575" y="5564188"/>
            <a:ext cx="10261600"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txBody>
          <a:bodyPr t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4586" name="文本框 64"/>
          <p:cNvSpPr>
            <a:spLocks noChangeArrowheads="1"/>
          </p:cNvSpPr>
          <p:nvPr/>
        </p:nvSpPr>
        <p:spPr bwMode="auto">
          <a:xfrm>
            <a:off x="806450" y="479425"/>
            <a:ext cx="64500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6000" b="1">
                <a:solidFill>
                  <a:srgbClr val="7F7F7F"/>
                </a:solidFill>
                <a:cs typeface="Calibri" panose="020F0502020204030204" pitchFamily="34" charset="0"/>
              </a:rPr>
              <a:t>JobBridge</a:t>
            </a:r>
            <a:r>
              <a:rPr lang="zh-CN" altLang="en-US" sz="6000" b="1">
                <a:solidFill>
                  <a:srgbClr val="7F7F7F"/>
                </a:solidFill>
                <a:cs typeface="Calibri" panose="020F0502020204030204" pitchFamily="34" charset="0"/>
              </a:rPr>
              <a:t>项目展示</a:t>
            </a:r>
            <a:endParaRPr lang="zh-CN" altLang="en-US" sz="6000" b="1">
              <a:solidFill>
                <a:srgbClr val="7F7F7F"/>
              </a:solidFill>
              <a:sym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5602" name="Rectangle 42"/>
          <p:cNvSpPr>
            <a:spLocks noChangeArrowheads="1"/>
          </p:cNvSpPr>
          <p:nvPr/>
        </p:nvSpPr>
        <p:spPr bwMode="auto">
          <a:xfrm>
            <a:off x="1001713" y="2106613"/>
            <a:ext cx="102616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txBody>
          <a:bodyPr tIns="0" bIns="0"/>
          <a:lstStyle>
            <a:lvl1pPr marL="514350" indent="-514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00000"/>
              </a:lnSpc>
              <a:spcBef>
                <a:spcPct val="0"/>
              </a:spcBef>
              <a:buFont typeface="Calibri Light" panose="020F0302020204030204" pitchFamily="34" charset="0"/>
              <a:buAutoNum type="arabicPeriod"/>
            </a:pPr>
            <a:r>
              <a:rPr lang="zh-CN" altLang="en-US" sz="4000" dirty="0">
                <a:solidFill>
                  <a:srgbClr val="595959"/>
                </a:solidFill>
                <a:cs typeface="Calibri" panose="020F0502020204030204" pitchFamily="34" charset="0"/>
              </a:rPr>
              <a:t>团队合作，分工明确</a:t>
            </a:r>
            <a:endParaRPr lang="en-US" altLang="zh-CN" sz="4000" dirty="0">
              <a:solidFill>
                <a:srgbClr val="595959"/>
              </a:solidFill>
              <a:cs typeface="Calibri" panose="020F0502020204030204" pitchFamily="34" charset="0"/>
            </a:endParaRPr>
          </a:p>
          <a:p>
            <a:pPr algn="just" eaLnBrk="1" hangingPunct="1">
              <a:lnSpc>
                <a:spcPct val="100000"/>
              </a:lnSpc>
              <a:spcBef>
                <a:spcPct val="0"/>
              </a:spcBef>
              <a:buFont typeface="Calibri Light" panose="020F0302020204030204" pitchFamily="34" charset="0"/>
              <a:buAutoNum type="arabicPeriod"/>
            </a:pPr>
            <a:r>
              <a:rPr lang="zh-CN" altLang="en-US" sz="4000" dirty="0" smtClean="0">
                <a:solidFill>
                  <a:srgbClr val="595959"/>
                </a:solidFill>
                <a:cs typeface="Calibri" panose="020F0502020204030204" pitchFamily="34" charset="0"/>
              </a:rPr>
              <a:t>最终完成</a:t>
            </a:r>
            <a:endParaRPr lang="en-US" altLang="zh-CN" sz="4000" dirty="0" smtClean="0">
              <a:solidFill>
                <a:srgbClr val="595959"/>
              </a:solidFill>
              <a:cs typeface="Calibri" panose="020F0502020204030204" pitchFamily="34" charset="0"/>
            </a:endParaRPr>
          </a:p>
          <a:p>
            <a:pPr algn="just" eaLnBrk="1" hangingPunct="1">
              <a:lnSpc>
                <a:spcPct val="100000"/>
              </a:lnSpc>
              <a:spcBef>
                <a:spcPct val="0"/>
              </a:spcBef>
              <a:buFont typeface="Calibri Light" panose="020F0302020204030204" pitchFamily="34" charset="0"/>
              <a:buAutoNum type="arabicPeriod"/>
            </a:pPr>
            <a:r>
              <a:rPr lang="zh-CN" altLang="en-US" sz="4000" dirty="0" smtClean="0">
                <a:solidFill>
                  <a:srgbClr val="595959"/>
                </a:solidFill>
                <a:cs typeface="Calibri" panose="020F0502020204030204" pitchFamily="34" charset="0"/>
              </a:rPr>
              <a:t>感谢</a:t>
            </a:r>
            <a:endParaRPr lang="en-US" altLang="zh-CN" sz="4000" dirty="0">
              <a:solidFill>
                <a:srgbClr val="595959"/>
              </a:solidFill>
              <a:cs typeface="Calibri" panose="020F0502020204030204" pitchFamily="34" charset="0"/>
            </a:endParaRPr>
          </a:p>
        </p:txBody>
      </p:sp>
      <p:sp>
        <p:nvSpPr>
          <p:cNvPr id="12291" name="矩形 39"/>
          <p:cNvSpPr>
            <a:spLocks noChangeArrowheads="1"/>
          </p:cNvSpPr>
          <p:nvPr/>
        </p:nvSpPr>
        <p:spPr bwMode="auto">
          <a:xfrm>
            <a:off x="3224213" y="831850"/>
            <a:ext cx="74025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600" b="1" dirty="0" err="1" smtClean="0">
                <a:solidFill>
                  <a:schemeClr val="tx1">
                    <a:lumMod val="75000"/>
                    <a:lumOff val="25000"/>
                  </a:schemeClr>
                </a:solidFill>
                <a:latin typeface="Calibri" panose="020F0502020204030204" pitchFamily="34" charset="0"/>
                <a:cs typeface="Calibri" panose="020F0502020204030204" pitchFamily="34" charset="0"/>
                <a:sym typeface="宋体" panose="02010600030101010101" pitchFamily="2" charset="-122"/>
              </a:rPr>
              <a:t>JobBridge</a:t>
            </a:r>
            <a:r>
              <a:rPr lang="en-US" altLang="zh-CN" sz="3600" b="1" dirty="0" smtClean="0">
                <a:solidFill>
                  <a:schemeClr val="tx1">
                    <a:lumMod val="75000"/>
                    <a:lumOff val="25000"/>
                  </a:schemeClr>
                </a:solidFill>
                <a:latin typeface="Calibri" panose="020F0502020204030204" pitchFamily="34" charset="0"/>
                <a:cs typeface="Calibri" panose="020F0502020204030204" pitchFamily="34" charset="0"/>
                <a:sym typeface="宋体" panose="02010600030101010101" pitchFamily="2" charset="-122"/>
              </a:rPr>
              <a:t> – </a:t>
            </a:r>
            <a:r>
              <a:rPr lang="zh-CN" altLang="en-US" sz="3600" b="1" dirty="0" smtClean="0">
                <a:solidFill>
                  <a:schemeClr val="tx1">
                    <a:lumMod val="75000"/>
                    <a:lumOff val="25000"/>
                  </a:schemeClr>
                </a:solidFill>
                <a:latin typeface="Calibri" panose="020F0502020204030204" pitchFamily="34" charset="0"/>
                <a:cs typeface="Calibri" panose="020F0502020204030204" pitchFamily="34" charset="0"/>
                <a:sym typeface="宋体" panose="02010600030101010101" pitchFamily="2" charset="-122"/>
              </a:rPr>
              <a:t>大学生求职服务平台</a:t>
            </a:r>
          </a:p>
        </p:txBody>
      </p:sp>
      <p:sp>
        <p:nvSpPr>
          <p:cNvPr id="25604" name="直接连接符 40"/>
          <p:cNvSpPr>
            <a:spLocks noChangeShapeType="1"/>
          </p:cNvSpPr>
          <p:nvPr/>
        </p:nvSpPr>
        <p:spPr bwMode="auto">
          <a:xfrm>
            <a:off x="2892425" y="482600"/>
            <a:ext cx="1588" cy="1228725"/>
          </a:xfrm>
          <a:prstGeom prst="line">
            <a:avLst/>
          </a:prstGeom>
          <a:noFill/>
          <a:ln w="6350">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 name="文本框 41"/>
          <p:cNvSpPr>
            <a:spLocks noChangeArrowheads="1"/>
          </p:cNvSpPr>
          <p:nvPr/>
        </p:nvSpPr>
        <p:spPr bwMode="auto">
          <a:xfrm>
            <a:off x="1001713" y="877888"/>
            <a:ext cx="2692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600" b="1" dirty="0" smtClean="0">
                <a:solidFill>
                  <a:schemeClr val="tx1">
                    <a:lumMod val="75000"/>
                    <a:lumOff val="25000"/>
                  </a:schemeClr>
                </a:solidFill>
                <a:latin typeface="Calibri" panose="020F0502020204030204" pitchFamily="34" charset="0"/>
                <a:cs typeface="Calibri" panose="020F0502020204030204" pitchFamily="34" charset="0"/>
                <a:sym typeface="Calibri" panose="020F0502020204030204" pitchFamily="34" charset="0"/>
              </a:rPr>
              <a:t>总结</a:t>
            </a:r>
            <a:endParaRPr lang="zh-CN" altLang="en-US" sz="3600" b="1" dirty="0" smtClean="0">
              <a:solidFill>
                <a:schemeClr val="tx1">
                  <a:lumMod val="75000"/>
                  <a:lumOff val="25000"/>
                </a:schemeClr>
              </a:solidFill>
              <a:latin typeface="Calibri" panose="020F0502020204030204" pitchFamily="34" charset="0"/>
              <a:sym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TotalTime>
  <Pages>0</Pages>
  <Words>867</Words>
  <Characters>0</Characters>
  <Application>Microsoft Office PowerPoint</Application>
  <DocSecurity>0</DocSecurity>
  <PresentationFormat>宽屏</PresentationFormat>
  <Lines>0</Lines>
  <Paragraphs>84</Paragraphs>
  <Slides>11</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11</vt:i4>
      </vt:variant>
    </vt:vector>
  </HeadingPairs>
  <TitlesOfParts>
    <vt:vector size="20" baseType="lpstr">
      <vt:lpstr>MS PGothic</vt:lpstr>
      <vt:lpstr>等线</vt:lpstr>
      <vt:lpstr>宋体</vt:lpstr>
      <vt:lpstr>微软雅黑</vt:lpstr>
      <vt:lpstr>Arial</vt:lpstr>
      <vt:lpstr>Calibri</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Sky123.Org</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Sky123.Org</dc:creator>
  <cp:keywords/>
  <dc:description/>
  <cp:lastModifiedBy>China</cp:lastModifiedBy>
  <cp:revision>106</cp:revision>
  <dcterms:created xsi:type="dcterms:W3CDTF">2014-03-17T14:50:00Z</dcterms:created>
  <dcterms:modified xsi:type="dcterms:W3CDTF">2017-07-28T07:33:15Z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