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5a7df2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5a7df2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5a7df2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5a7df2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5a7df2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5a7df2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5a7df2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5a7df2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HackGSU IoT </a:t>
            </a:r>
            <a:r>
              <a:rPr lang="en"/>
              <a:t>Challenge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Kennesaw State University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Noah, Hao, Jaiming, Cino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76750" y="744750"/>
            <a:ext cx="5197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Problem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Times New Roman"/>
                <a:ea typeface="Times New Roman"/>
                <a:cs typeface="Times New Roman"/>
                <a:sym typeface="Times New Roman"/>
              </a:rPr>
              <a:t>How do you retain what you learned longer?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0" lang="en" sz="1800">
                <a:latin typeface="Times New Roman"/>
                <a:ea typeface="Times New Roman"/>
                <a:cs typeface="Times New Roman"/>
                <a:sym typeface="Times New Roman"/>
              </a:rPr>
              <a:t>You can just draw it! 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Times New Roman"/>
                <a:ea typeface="Times New Roman"/>
                <a:cs typeface="Times New Roman"/>
                <a:sym typeface="Times New Roman"/>
              </a:rPr>
              <a:t>By drawing your information you are going to remember it better than writing it. This is according to a new study from the University of Waterloo.  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0" lang="en" sz="1800">
                <a:latin typeface="Times New Roman"/>
                <a:ea typeface="Times New Roman"/>
                <a:cs typeface="Times New Roman"/>
                <a:sym typeface="Times New Roman"/>
              </a:rPr>
              <a:t>This idea was created to help learn a new language and retain that information.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72225" y="1541000"/>
            <a:ext cx="66384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created an game using convolutional neural network, python, tensorflow, and keras,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language learning game will give the user words to draw.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user will then use a joysticks that we created using arduino that send  x and y coordinates to a node and button presses to simulate a mouse.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2225" y="754575"/>
            <a:ext cx="43077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what we did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462225" y="498875"/>
            <a:ext cx="54681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Encountered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62225" y="1679025"/>
            <a:ext cx="74055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problem we encounter with this project was that the node mcu only has one adc( analog to digital converter) Thankfully Noah won a challenge and received an arduino nano which has several adcs to connect the joystick.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Another problem that we encountered was limited data which affected our accuracy. To solve this, we reduced our classes with reduced the complexity of our project.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last problem we encountered was simulating a mouse on a computer that is connect to the joystick.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72200" y="371025"/>
            <a:ext cx="50748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Be Improved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72200" y="1718350"/>
            <a:ext cx="57531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More languages can be added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Voice can be added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Stylus can be implemented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