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lvl="1" algn="l"/>
            <a:r>
              <a:rPr lang="en-US" sz="1200" b="1" dirty="0"/>
              <a:t>-      Same dataset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</a:t>
            </a:r>
            <a:r>
              <a:rPr lang="en-US" sz="1200" dirty="0" err="1"/>
              <a:t>svm</a:t>
            </a:r>
            <a:r>
              <a:rPr lang="en-US" sz="1200" dirty="0"/>
              <a:t>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Generation: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37 </a:t>
            </a:r>
            <a:endParaRPr lang="en-US" sz="1400" dirty="0"/>
          </a:p>
          <a:p>
            <a:pPr marL="342900" indent="-342900" algn="l">
              <a:buFontTx/>
              <a:buChar char="-"/>
            </a:pPr>
            <a:r>
              <a:rPr lang="en-US" sz="1800" dirty="0"/>
              <a:t>Work distribution: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BAB7E4D-CEEC-4584-A25F-FAA61D7C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87" y="1292694"/>
            <a:ext cx="8256253" cy="42726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3216897" y="27902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EMADE DEAP vs DEAP vs ML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174" y="2039436"/>
            <a:ext cx="303775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EMADE: 	0.2374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GP: 	0.1305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AUC ML: 	0.2379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GP HOF# 	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ML HOF# 	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EMADE HOF# 	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same as previous + 0~1 normalization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465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100</cp:revision>
  <dcterms:created xsi:type="dcterms:W3CDTF">2021-02-24T00:08:41Z</dcterms:created>
  <dcterms:modified xsi:type="dcterms:W3CDTF">2021-03-22T07:54:58Z</dcterms:modified>
</cp:coreProperties>
</file>