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2879725" cy="2663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5"/>
    <p:restoredTop sz="94674"/>
  </p:normalViewPr>
  <p:slideViewPr>
    <p:cSldViewPr snapToGrid="0">
      <p:cViewPr varScale="1">
        <p:scale>
          <a:sx n="400" d="100"/>
          <a:sy n="400" d="100"/>
        </p:scale>
        <p:origin x="112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35955"/>
            <a:ext cx="2447766" cy="927406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399125"/>
            <a:ext cx="2159794" cy="643141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2024/8/13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532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2024/8/13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86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41824"/>
            <a:ext cx="620941" cy="225746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41824"/>
            <a:ext cx="1826826" cy="225746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2024/8/13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0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2024/8/13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398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664107"/>
            <a:ext cx="2483763" cy="1108077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782667"/>
            <a:ext cx="2483763" cy="582712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2024/8/13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97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09120"/>
            <a:ext cx="1223883" cy="16901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09120"/>
            <a:ext cx="1223883" cy="16901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2024/8/13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35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41825"/>
            <a:ext cx="2483763" cy="51488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653007"/>
            <a:ext cx="1218258" cy="320029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973036"/>
            <a:ext cx="1218258" cy="14311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653007"/>
            <a:ext cx="1224258" cy="320029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973036"/>
            <a:ext cx="1224258" cy="14311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2024/8/13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0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2024/8/13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582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2024/8/13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11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77588"/>
            <a:ext cx="928786" cy="621559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383542"/>
            <a:ext cx="1457861" cy="1893042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799147"/>
            <a:ext cx="928786" cy="1480520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2024/8/13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13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77588"/>
            <a:ext cx="928786" cy="621559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383542"/>
            <a:ext cx="1457861" cy="1893042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799147"/>
            <a:ext cx="928786" cy="1480520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2024/8/13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83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41825"/>
            <a:ext cx="2483763" cy="514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09120"/>
            <a:ext cx="2483763" cy="169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468972"/>
            <a:ext cx="647938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936277-C41C-BD48-B2E2-AC7EAD890185}" type="datetimeFigureOut">
              <a:rPr kumimoji="1" lang="zh-CN" altLang="en-US" smtClean="0"/>
              <a:t>2024/8/13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468972"/>
            <a:ext cx="971907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468972"/>
            <a:ext cx="647938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26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589C836-AAED-DDED-E9DC-807889175C6B}"/>
              </a:ext>
            </a:extLst>
          </p:cNvPr>
          <p:cNvSpPr/>
          <p:nvPr/>
        </p:nvSpPr>
        <p:spPr>
          <a:xfrm>
            <a:off x="35862" y="29368"/>
            <a:ext cx="2808000" cy="1296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ERA5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24162EF-3C59-CA57-56A5-623B76BFC554}"/>
              </a:ext>
            </a:extLst>
          </p:cNvPr>
          <p:cNvSpPr/>
          <p:nvPr/>
        </p:nvSpPr>
        <p:spPr>
          <a:xfrm>
            <a:off x="31437" y="291321"/>
            <a:ext cx="360000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WRF EXP1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9A29A80-94FE-2F35-B5F9-72725EC42C12}"/>
              </a:ext>
            </a:extLst>
          </p:cNvPr>
          <p:cNvSpPr/>
          <p:nvPr/>
        </p:nvSpPr>
        <p:spPr>
          <a:xfrm>
            <a:off x="644704" y="291321"/>
            <a:ext cx="360000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WRF EXP2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B03E895E-0ED9-AA42-BF09-89F7980D8785}"/>
              </a:ext>
            </a:extLst>
          </p:cNvPr>
          <p:cNvSpPr/>
          <p:nvPr/>
        </p:nvSpPr>
        <p:spPr>
          <a:xfrm>
            <a:off x="1257972" y="291321"/>
            <a:ext cx="360000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WRF EXP3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8CFECB7-2EEA-E725-127A-B9D50B0D0AEC}"/>
              </a:ext>
            </a:extLst>
          </p:cNvPr>
          <p:cNvSpPr/>
          <p:nvPr/>
        </p:nvSpPr>
        <p:spPr>
          <a:xfrm>
            <a:off x="1871160" y="291321"/>
            <a:ext cx="360000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WRF EXP4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9A96E14-4E15-FEEC-A783-D47A26E22C41}"/>
              </a:ext>
            </a:extLst>
          </p:cNvPr>
          <p:cNvSpPr/>
          <p:nvPr/>
        </p:nvSpPr>
        <p:spPr>
          <a:xfrm>
            <a:off x="2484287" y="291321"/>
            <a:ext cx="360000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WRF EXP5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D778FCD8-ABD5-1518-C2F6-EE0FFC189FF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759475" y="-389068"/>
            <a:ext cx="132353" cy="1228425"/>
          </a:xfrm>
          <a:prstGeom prst="bentConnector3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5E851212-7B4D-7F79-95F7-C87FD441F5EB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1066108" y="-82435"/>
            <a:ext cx="132353" cy="615158"/>
          </a:xfrm>
          <a:prstGeom prst="bentConnector3">
            <a:avLst>
              <a:gd name="adj1" fmla="val 50000"/>
            </a:avLst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493B4733-A12F-A34C-8DE6-D3D429ADA431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1372742" y="224199"/>
            <a:ext cx="132353" cy="1890"/>
          </a:xfrm>
          <a:prstGeom prst="bentConnector3">
            <a:avLst>
              <a:gd name="adj1" fmla="val 50000"/>
            </a:avLst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42ED0001-9725-D52F-F459-E77CF6DDD69C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1679336" y="-80505"/>
            <a:ext cx="132353" cy="611298"/>
          </a:xfrm>
          <a:prstGeom prst="bentConnector3">
            <a:avLst>
              <a:gd name="adj1" fmla="val 50000"/>
            </a:avLst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877AD38A-1E0B-C504-5519-0B294C51E2E7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16200000" flipH="1">
            <a:off x="1985899" y="-387069"/>
            <a:ext cx="132353" cy="1224425"/>
          </a:xfrm>
          <a:prstGeom prst="bentConnector3">
            <a:avLst>
              <a:gd name="adj1" fmla="val 50000"/>
            </a:avLst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3EDFD13-41E5-F34B-178F-17FBB4F3B89A}"/>
              </a:ext>
            </a:extLst>
          </p:cNvPr>
          <p:cNvSpPr/>
          <p:nvPr/>
        </p:nvSpPr>
        <p:spPr>
          <a:xfrm>
            <a:off x="35862" y="886618"/>
            <a:ext cx="2808000" cy="1469232"/>
          </a:xfrm>
          <a:prstGeom prst="rect">
            <a:avLst/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E3433D71-E0D3-108E-F0F9-C3780F94F5EA}"/>
              </a:ext>
            </a:extLst>
          </p:cNvPr>
          <p:cNvSpPr/>
          <p:nvPr/>
        </p:nvSpPr>
        <p:spPr>
          <a:xfrm>
            <a:off x="69667" y="922117"/>
            <a:ext cx="612767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Routing Parameter 1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AEB3AE21-EC51-B52C-1387-E90D55871780}"/>
              </a:ext>
            </a:extLst>
          </p:cNvPr>
          <p:cNvSpPr/>
          <p:nvPr/>
        </p:nvSpPr>
        <p:spPr>
          <a:xfrm>
            <a:off x="69667" y="1208087"/>
            <a:ext cx="612767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Routing Parameter 2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EEB13E11-34CD-DA63-C3AE-20E37100FD8C}"/>
              </a:ext>
            </a:extLst>
          </p:cNvPr>
          <p:cNvSpPr/>
          <p:nvPr/>
        </p:nvSpPr>
        <p:spPr>
          <a:xfrm>
            <a:off x="69667" y="1604168"/>
            <a:ext cx="612767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Routing Parameter N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7DD3D7E-A88F-0199-95C8-6E012FBF2C3C}"/>
              </a:ext>
            </a:extLst>
          </p:cNvPr>
          <p:cNvSpPr txBox="1"/>
          <p:nvPr/>
        </p:nvSpPr>
        <p:spPr>
          <a:xfrm>
            <a:off x="216789" y="1357951"/>
            <a:ext cx="306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EFAC1D89-E880-ED76-A6CA-45D8564A22FF}"/>
              </a:ext>
            </a:extLst>
          </p:cNvPr>
          <p:cNvSpPr/>
          <p:nvPr/>
        </p:nvSpPr>
        <p:spPr>
          <a:xfrm>
            <a:off x="809150" y="965089"/>
            <a:ext cx="577893" cy="843976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The Muskingum Routing Method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AE05718A-02A3-6C66-F0F3-0F3F7C8952A3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>
            <a:off x="682431" y="1042767"/>
            <a:ext cx="126716" cy="344310"/>
          </a:xfrm>
          <a:prstGeom prst="bentConnector3">
            <a:avLst>
              <a:gd name="adj1" fmla="val 50000"/>
            </a:avLst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660B98D5-D603-DFB3-B7BE-60B18EB33855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682431" y="1328737"/>
            <a:ext cx="126716" cy="58340"/>
          </a:xfrm>
          <a:prstGeom prst="bentConnector3">
            <a:avLst>
              <a:gd name="adj1" fmla="val 50000"/>
            </a:avLst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4DCB27BF-574B-B0A6-BC9E-7A7637BC3CFB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 flipV="1">
            <a:off x="682431" y="1387080"/>
            <a:ext cx="126716" cy="337741"/>
          </a:xfrm>
          <a:prstGeom prst="bentConnector3">
            <a:avLst>
              <a:gd name="adj1" fmla="val 50000"/>
            </a:avLst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249DBE49-E3AF-1858-93FE-9F66FEEE40AF}"/>
              </a:ext>
            </a:extLst>
          </p:cNvPr>
          <p:cNvSpPr/>
          <p:nvPr/>
        </p:nvSpPr>
        <p:spPr>
          <a:xfrm>
            <a:off x="1528455" y="922117"/>
            <a:ext cx="612767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Streamflow Estimate 1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23666EE8-3042-7928-CBF4-20C9BC6E7F51}"/>
              </a:ext>
            </a:extLst>
          </p:cNvPr>
          <p:cNvSpPr/>
          <p:nvPr/>
        </p:nvSpPr>
        <p:spPr>
          <a:xfrm>
            <a:off x="1528454" y="1239757"/>
            <a:ext cx="612767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Streamflow Estimate 2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8E1A5A5F-EF4C-601C-9A7D-60B337E650A0}"/>
              </a:ext>
            </a:extLst>
          </p:cNvPr>
          <p:cNvSpPr/>
          <p:nvPr/>
        </p:nvSpPr>
        <p:spPr>
          <a:xfrm>
            <a:off x="1528454" y="1604168"/>
            <a:ext cx="612767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Streamflow Estimate N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94E325C4-08D3-4350-295F-24C19278299C}"/>
              </a:ext>
            </a:extLst>
          </p:cNvPr>
          <p:cNvCxnSpPr>
            <a:cxnSpLocks/>
            <a:stCxn id="40" idx="3"/>
            <a:endCxn id="68" idx="1"/>
          </p:cNvCxnSpPr>
          <p:nvPr/>
        </p:nvCxnSpPr>
        <p:spPr>
          <a:xfrm flipV="1">
            <a:off x="1387040" y="1042767"/>
            <a:ext cx="141412" cy="344310"/>
          </a:xfrm>
          <a:prstGeom prst="bentConnector3">
            <a:avLst>
              <a:gd name="adj1" fmla="val 50000"/>
            </a:avLst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80C37264-37D2-31F5-43E2-5AE2913A9BD7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 flipV="1">
            <a:off x="1387043" y="1360407"/>
            <a:ext cx="141411" cy="26670"/>
          </a:xfrm>
          <a:prstGeom prst="bentConnector3">
            <a:avLst>
              <a:gd name="adj1" fmla="val 50000"/>
            </a:avLst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E25F76A4-B362-672D-3543-D3B1E189B0A0}"/>
              </a:ext>
            </a:extLst>
          </p:cNvPr>
          <p:cNvCxnSpPr>
            <a:cxnSpLocks/>
            <a:stCxn id="40" idx="3"/>
            <a:endCxn id="70" idx="1"/>
          </p:cNvCxnSpPr>
          <p:nvPr/>
        </p:nvCxnSpPr>
        <p:spPr>
          <a:xfrm>
            <a:off x="1387043" y="1387080"/>
            <a:ext cx="141411" cy="337741"/>
          </a:xfrm>
          <a:prstGeom prst="bentConnector3">
            <a:avLst>
              <a:gd name="adj1" fmla="val 50000"/>
            </a:avLst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29E6212-28E6-7760-1875-7691D9F551BF}"/>
              </a:ext>
            </a:extLst>
          </p:cNvPr>
          <p:cNvSpPr txBox="1"/>
          <p:nvPr/>
        </p:nvSpPr>
        <p:spPr>
          <a:xfrm>
            <a:off x="1645439" y="1369063"/>
            <a:ext cx="306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9C68C580-1044-DE75-3941-7D4DB4CAD160}"/>
              </a:ext>
            </a:extLst>
          </p:cNvPr>
          <p:cNvSpPr/>
          <p:nvPr/>
        </p:nvSpPr>
        <p:spPr>
          <a:xfrm>
            <a:off x="2258206" y="1122600"/>
            <a:ext cx="564700" cy="47061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The Optimal</a:t>
            </a:r>
          </a:p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Streamflow</a:t>
            </a:r>
          </a:p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Estimate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右大括号 87">
            <a:extLst>
              <a:ext uri="{FF2B5EF4-FFF2-40B4-BE49-F238E27FC236}">
                <a16:creationId xmlns:a16="http://schemas.microsoft.com/office/drawing/2014/main" id="{C1C4998A-0A4E-A8D0-3FB2-74695A3CB687}"/>
              </a:ext>
            </a:extLst>
          </p:cNvPr>
          <p:cNvSpPr/>
          <p:nvPr/>
        </p:nvSpPr>
        <p:spPr>
          <a:xfrm>
            <a:off x="2137941" y="964197"/>
            <a:ext cx="116008" cy="801004"/>
          </a:xfrm>
          <a:prstGeom prst="rightBrac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6EF5F6D-EFE8-4220-ECFB-6FEB14BDDDE4}"/>
              </a:ext>
            </a:extLst>
          </p:cNvPr>
          <p:cNvSpPr txBox="1"/>
          <p:nvPr/>
        </p:nvSpPr>
        <p:spPr>
          <a:xfrm>
            <a:off x="48878" y="1926918"/>
            <a:ext cx="279498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Loop through the gauges, from upstream to downstream, find the optimal estimate for the gauge, and use the estimate for the next gauge.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802B46B9-3371-B672-A13E-7F89626CF03A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211438" y="532622"/>
            <a:ext cx="1" cy="76295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87977C9A-C704-D3F8-B90A-916E84A3ECB8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824705" y="532622"/>
            <a:ext cx="1" cy="76295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C585C4D1-649C-9096-EFC6-581981B8EA93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1437973" y="532622"/>
            <a:ext cx="1" cy="76295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C494F6AE-7760-AAB0-8211-BC142A701297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2051161" y="532622"/>
            <a:ext cx="1" cy="76295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68AA7F9D-D2A8-2A5B-5856-79D04364B544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2664288" y="532622"/>
            <a:ext cx="1" cy="76295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585408F9-A502-174B-F02B-1EB77E4DC7D3}"/>
              </a:ext>
            </a:extLst>
          </p:cNvPr>
          <p:cNvSpPr/>
          <p:nvPr/>
        </p:nvSpPr>
        <p:spPr>
          <a:xfrm>
            <a:off x="29826" y="2457961"/>
            <a:ext cx="550800" cy="1800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Streamflow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A4EB47C6-5743-D7D3-C6D3-088B55F9D892}"/>
              </a:ext>
            </a:extLst>
          </p:cNvPr>
          <p:cNvSpPr/>
          <p:nvPr/>
        </p:nvSpPr>
        <p:spPr>
          <a:xfrm>
            <a:off x="598327" y="2457961"/>
            <a:ext cx="550800" cy="1800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Streamflow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圆角矩形 112">
            <a:extLst>
              <a:ext uri="{FF2B5EF4-FFF2-40B4-BE49-F238E27FC236}">
                <a16:creationId xmlns:a16="http://schemas.microsoft.com/office/drawing/2014/main" id="{648DB3F2-EDE7-03C6-4EC9-C5B618965D76}"/>
              </a:ext>
            </a:extLst>
          </p:cNvPr>
          <p:cNvSpPr/>
          <p:nvPr/>
        </p:nvSpPr>
        <p:spPr>
          <a:xfrm>
            <a:off x="1166828" y="2457961"/>
            <a:ext cx="550800" cy="1800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Streamflow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7D022CC1-CE26-CB8B-CAE0-E316A18F7074}"/>
              </a:ext>
            </a:extLst>
          </p:cNvPr>
          <p:cNvSpPr/>
          <p:nvPr/>
        </p:nvSpPr>
        <p:spPr>
          <a:xfrm>
            <a:off x="1735329" y="2457961"/>
            <a:ext cx="550800" cy="1800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Streamflow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661D7772-8F1F-B48F-765E-2BFFC3AFFB24}"/>
              </a:ext>
            </a:extLst>
          </p:cNvPr>
          <p:cNvSpPr/>
          <p:nvPr/>
        </p:nvSpPr>
        <p:spPr>
          <a:xfrm>
            <a:off x="2303833" y="2457961"/>
            <a:ext cx="552731" cy="1800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Streamflow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9ED4C8F3-D93B-0D30-65E0-1946D3F61D7D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2580197" y="2355852"/>
            <a:ext cx="0" cy="102111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C42B1082-A107-6FFD-A614-E3D5631F31D0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2010729" y="2355852"/>
            <a:ext cx="0" cy="102111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169E5A17-970E-B96C-5D09-DFBF361F846A}"/>
              </a:ext>
            </a:extLst>
          </p:cNvPr>
          <p:cNvCxnSpPr>
            <a:cxnSpLocks/>
            <a:stCxn id="32" idx="2"/>
            <a:endCxn id="113" idx="0"/>
          </p:cNvCxnSpPr>
          <p:nvPr/>
        </p:nvCxnSpPr>
        <p:spPr>
          <a:xfrm>
            <a:off x="1439862" y="2355852"/>
            <a:ext cx="2366" cy="102111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66FCE4D8-B4DD-4A1C-C6BA-96E0F90DE5B9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873727" y="2355852"/>
            <a:ext cx="0" cy="102111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E326AC76-1CC5-9D45-32BA-C89F7CFC3539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305226" y="2355852"/>
            <a:ext cx="0" cy="102111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圆角矩形 1">
            <a:extLst>
              <a:ext uri="{FF2B5EF4-FFF2-40B4-BE49-F238E27FC236}">
                <a16:creationId xmlns:a16="http://schemas.microsoft.com/office/drawing/2014/main" id="{835CF091-A638-6DE5-6F61-27F1E06A6E10}"/>
              </a:ext>
            </a:extLst>
          </p:cNvPr>
          <p:cNvSpPr/>
          <p:nvPr/>
        </p:nvSpPr>
        <p:spPr>
          <a:xfrm>
            <a:off x="32284" y="608916"/>
            <a:ext cx="358309" cy="1800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Runoff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6314F1ED-8C09-738C-1F8B-C985072FFEEB}"/>
              </a:ext>
            </a:extLst>
          </p:cNvPr>
          <p:cNvSpPr/>
          <p:nvPr/>
        </p:nvSpPr>
        <p:spPr>
          <a:xfrm>
            <a:off x="645551" y="608916"/>
            <a:ext cx="358309" cy="1800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Runoff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2E7CD2D-147F-F759-AE11-65940FEA56BB}"/>
              </a:ext>
            </a:extLst>
          </p:cNvPr>
          <p:cNvSpPr/>
          <p:nvPr/>
        </p:nvSpPr>
        <p:spPr>
          <a:xfrm>
            <a:off x="1258819" y="608916"/>
            <a:ext cx="358309" cy="1800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Runoff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919E8A8-3E2D-1CD6-79AB-632926003B85}"/>
              </a:ext>
            </a:extLst>
          </p:cNvPr>
          <p:cNvSpPr/>
          <p:nvPr/>
        </p:nvSpPr>
        <p:spPr>
          <a:xfrm>
            <a:off x="1872007" y="608916"/>
            <a:ext cx="358309" cy="1800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Runoff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B43C4E7-57F1-DD1A-B5E5-8F8278DB427A}"/>
              </a:ext>
            </a:extLst>
          </p:cNvPr>
          <p:cNvSpPr/>
          <p:nvPr/>
        </p:nvSpPr>
        <p:spPr>
          <a:xfrm>
            <a:off x="2484506" y="608916"/>
            <a:ext cx="359565" cy="1800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Runoff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AFD9A69-1FE2-A228-8E5C-1070964E4A1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11438" y="788916"/>
            <a:ext cx="0" cy="106848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5498863-9E3D-23A7-084C-1696EF63552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24705" y="788917"/>
            <a:ext cx="0" cy="116573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1B5BF136-85C8-72EF-1627-4659538390C8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1437974" y="788916"/>
            <a:ext cx="1889" cy="97702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B07D9A1-DEF0-0D2E-C0CA-2AAD7CC8612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051161" y="788917"/>
            <a:ext cx="0" cy="102111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8BCB3D8-7010-FECC-1D01-07EFE30D9F0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64288" y="788917"/>
            <a:ext cx="0" cy="102111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06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76</Words>
  <Application>Microsoft Macintosh PowerPoint</Application>
  <PresentationFormat>自定义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Hui Zheng</dc:creator>
  <cp:lastModifiedBy>Hui Zheng</cp:lastModifiedBy>
  <cp:revision>4</cp:revision>
  <dcterms:created xsi:type="dcterms:W3CDTF">2024-07-27T05:46:33Z</dcterms:created>
  <dcterms:modified xsi:type="dcterms:W3CDTF">2024-08-13T00:30:27Z</dcterms:modified>
</cp:coreProperties>
</file>