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6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68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6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fa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DED-EAF2-F84C-BE69-25054CCA4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Project:</a:t>
            </a:r>
            <a:br>
              <a:rPr lang="en-US" dirty="0"/>
            </a:br>
            <a:r>
              <a:rPr lang="en-US" dirty="0"/>
              <a:t>Can we predict used car prices given historical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7A047-F7B1-BA48-95F6-72CFCADD8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 Wen Huang (DSE)</a:t>
            </a:r>
          </a:p>
        </p:txBody>
      </p:sp>
    </p:spTree>
    <p:extLst>
      <p:ext uri="{BB962C8B-B14F-4D97-AF65-F5344CB8AC3E}">
        <p14:creationId xmlns:p14="http://schemas.microsoft.com/office/powerpoint/2010/main" val="39640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064-261A-7F4D-83D1-EC13586A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B764-93DC-AF4E-9D29-C724B70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8B9-2DCA-824B-B178-279C6111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526D-239A-7340-80A8-3F7668EB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www.Carfax.com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pPr lvl="1"/>
            <a:r>
              <a:rPr lang="en-US" dirty="0"/>
              <a:t>Parse html and extract data of car information. (Year, make, model, mileage,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r>
              <a:rPr lang="en-US" dirty="0"/>
              <a:t>Selenium</a:t>
            </a:r>
          </a:p>
          <a:p>
            <a:pPr lvl="1"/>
            <a:r>
              <a:rPr lang="en-US" dirty="0"/>
              <a:t>Use to get next page of the inventory Carfax provided.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CSV file.</a:t>
            </a:r>
          </a:p>
        </p:txBody>
      </p:sp>
    </p:spTree>
    <p:extLst>
      <p:ext uri="{BB962C8B-B14F-4D97-AF65-F5344CB8AC3E}">
        <p14:creationId xmlns:p14="http://schemas.microsoft.com/office/powerpoint/2010/main" val="153938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3F63-5749-6240-B710-3ACF5E49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4EDA-B02D-DD4D-97C7-1757AE41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manipulation.</a:t>
            </a:r>
          </a:p>
          <a:p>
            <a:pPr lvl="1"/>
            <a:r>
              <a:rPr lang="en-US" dirty="0"/>
              <a:t>Too much unique data =&gt; Categorized them base on counts.</a:t>
            </a:r>
          </a:p>
          <a:p>
            <a:pPr lvl="1"/>
            <a:r>
              <a:rPr lang="en-US" dirty="0"/>
              <a:t>Data with different type =&gt; Convert them to strings.</a:t>
            </a:r>
          </a:p>
          <a:p>
            <a:pPr lvl="1"/>
            <a:r>
              <a:rPr lang="en-US" dirty="0"/>
              <a:t>Issue with numerical data =&gt; Regex to keep only values (ex. ‘Owners-2-Carfax’).</a:t>
            </a:r>
          </a:p>
          <a:p>
            <a:endParaRPr lang="en-US" dirty="0"/>
          </a:p>
          <a:p>
            <a:r>
              <a:rPr lang="en-US" dirty="0"/>
              <a:t>Added more features throughout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2242-9FDE-5941-B17C-0447E72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Glance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B8156-9C2E-9F41-90EC-DFC5B851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25" y="1811003"/>
            <a:ext cx="52324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7A7DC-7072-1543-9F73-5492E7E9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76" y="717550"/>
            <a:ext cx="570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E8ED-F642-874B-9EF5-311E0715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Heatmap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509D0-D61E-4B1B-B69A-64D2886B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343025"/>
            <a:ext cx="4008384" cy="4833938"/>
          </a:xfrm>
        </p:spPr>
        <p:txBody>
          <a:bodyPr>
            <a:normAutofit/>
          </a:bodyPr>
          <a:lstStyle/>
          <a:p>
            <a:r>
              <a:rPr lang="en-US" sz="2000" dirty="0"/>
              <a:t>Strong correlation:</a:t>
            </a:r>
          </a:p>
          <a:p>
            <a:pPr lvl="1"/>
            <a:r>
              <a:rPr lang="en-US" sz="2000" dirty="0"/>
              <a:t>Year : Mileage = -0.74</a:t>
            </a:r>
          </a:p>
          <a:p>
            <a:pPr lvl="1"/>
            <a:r>
              <a:rPr lang="en-US" sz="2000" dirty="0"/>
              <a:t>Mileage / (2021– Year)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Moderately correlation:</a:t>
            </a:r>
          </a:p>
          <a:p>
            <a:pPr lvl="1"/>
            <a:r>
              <a:rPr lang="en-US" sz="2000" dirty="0"/>
              <a:t>Year : Owners = -0.51</a:t>
            </a:r>
          </a:p>
          <a:p>
            <a:pPr lvl="1"/>
            <a:r>
              <a:rPr lang="en-US" sz="2000" dirty="0"/>
              <a:t>Year : Services = 0.55</a:t>
            </a:r>
          </a:p>
          <a:p>
            <a:pPr lvl="1"/>
            <a:r>
              <a:rPr lang="en-US" sz="2000" dirty="0"/>
              <a:t>Mileage : Services = 0.58</a:t>
            </a:r>
          </a:p>
        </p:txBody>
      </p:sp>
      <p:pic>
        <p:nvPicPr>
          <p:cNvPr id="4" name="Content Placeholder 3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C378A11D-4DD7-D841-8E13-577305F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66" y="128588"/>
            <a:ext cx="6444472" cy="5402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553BD-C7AB-DD4E-B7D2-14F3EF77AD3D}"/>
              </a:ext>
            </a:extLst>
          </p:cNvPr>
          <p:cNvCxnSpPr/>
          <p:nvPr/>
        </p:nvCxnSpPr>
        <p:spPr>
          <a:xfrm>
            <a:off x="5272088" y="6006753"/>
            <a:ext cx="12715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408D728-41E3-3547-A24A-475EFF65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4703"/>
            <a:ext cx="5068078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6F8E10-3AC7-B74D-9E2F-063066B6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5672666"/>
            <a:ext cx="5435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1ED3-E662-D34C-9524-F93E1EB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A6B4-1A48-8F46-BFA2-E963B74D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Make: (Toyota, Nissan, Honda, </a:t>
            </a:r>
            <a:r>
              <a:rPr lang="en-US" dirty="0" err="1"/>
              <a:t>etc</a:t>
            </a:r>
            <a:r>
              <a:rPr lang="en-US" dirty="0"/>
              <a:t>…)	</a:t>
            </a:r>
          </a:p>
          <a:p>
            <a:pPr lvl="1"/>
            <a:r>
              <a:rPr lang="en-US" dirty="0"/>
              <a:t>19 total dummies.</a:t>
            </a:r>
          </a:p>
          <a:p>
            <a:endParaRPr lang="en-US" dirty="0"/>
          </a:p>
          <a:p>
            <a:r>
              <a:rPr lang="en-US" dirty="0"/>
              <a:t>Model:  (Rav_4, Altima, CR_V,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Too many.</a:t>
            </a:r>
          </a:p>
          <a:p>
            <a:endParaRPr lang="en-US" dirty="0"/>
          </a:p>
          <a:p>
            <a:r>
              <a:rPr lang="en-US" dirty="0"/>
              <a:t>Status: (Damage, Accident reported, Manufacturer buyback,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22613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918-88B4-5C45-AD96-AC5A007A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5322-E8B3-1D4F-A628-E2190A7C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  <a:p>
            <a:pPr lvl="1"/>
            <a:r>
              <a:rPr lang="en-US" dirty="0"/>
              <a:t>Help finding the important features.</a:t>
            </a:r>
          </a:p>
          <a:p>
            <a:pPr lvl="1"/>
            <a:r>
              <a:rPr lang="en-US" dirty="0"/>
              <a:t>Other features that are zero out consider to remove.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LassoCV</a:t>
            </a:r>
            <a:endParaRPr lang="en-US" dirty="0"/>
          </a:p>
          <a:p>
            <a:pPr lvl="1"/>
            <a:r>
              <a:rPr lang="en-US" dirty="0"/>
              <a:t>Automated version of Lasso where K = 5.</a:t>
            </a:r>
          </a:p>
          <a:p>
            <a:pPr lvl="1"/>
            <a:r>
              <a:rPr lang="en-US" dirty="0"/>
              <a:t>To compare with my own Lasso.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54A4-A54B-5B45-9693-0A6BD4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/>
              <a:t>Remove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550FC-36FF-6B4B-8FA3-7ADAD58C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97" y="1811717"/>
            <a:ext cx="6015897" cy="35935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Lasso: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LassoCV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CFDA3-806B-D64C-AAE6-57852669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7" y="2551734"/>
            <a:ext cx="3894254" cy="662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6C3DB-7CE7-4746-A1C1-855EF74F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0" y="4857606"/>
            <a:ext cx="4625487" cy="56662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A4440-45E3-7142-B9B7-E95236384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01" y="1623979"/>
            <a:ext cx="5610849" cy="34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E247-1676-8C46-A255-F5E3103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A30E8C-45D5-454F-9443-0DA696AC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1DCAA-CCE2-8B45-9A16-BAF4AFF3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70" y="2787650"/>
            <a:ext cx="5778466" cy="3328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AD136-6EA1-9248-B064-AD073BEC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21468"/>
            <a:ext cx="7058325" cy="208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FA801-66F5-6B4C-AD45-6ED26238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4" y="2962275"/>
            <a:ext cx="5918660" cy="2979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3695F-9E42-9740-81B6-9C5A1E61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98" y="1814699"/>
            <a:ext cx="5194056" cy="9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{8AC5242D-1AE9-3742-A4F6-4FF369A4F54E}tf10001122</Template>
  <TotalTime>164</TotalTime>
  <Words>249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Linear Regression Project: Can we predict used car prices given historical data.</vt:lpstr>
      <vt:lpstr>Data Scraping</vt:lpstr>
      <vt:lpstr>Exploratory Data Analysis</vt:lpstr>
      <vt:lpstr>First Glance</vt:lpstr>
      <vt:lpstr>Heatmap</vt:lpstr>
      <vt:lpstr>Feature Engineering</vt:lpstr>
      <vt:lpstr>Regularization</vt:lpstr>
      <vt:lpstr>Remove Features</vt:lpstr>
      <vt:lpstr>Predictions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Project: Can we predict used car prices given historical data.</dc:title>
  <dc:creator>Zhi Wen Huang</dc:creator>
  <cp:lastModifiedBy>Zhi Wen Huang</cp:lastModifiedBy>
  <cp:revision>7</cp:revision>
  <dcterms:created xsi:type="dcterms:W3CDTF">2021-10-01T01:36:43Z</dcterms:created>
  <dcterms:modified xsi:type="dcterms:W3CDTF">2021-10-01T14:40:15Z</dcterms:modified>
</cp:coreProperties>
</file>