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8B4CBE2-A682-274A-9B85-DC3819C6A9C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47B6259-023D-5A4D-9710-E9920D04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CBE2-A682-274A-9B85-DC3819C6A9C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6259-023D-5A4D-9710-E9920D04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8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CBE2-A682-274A-9B85-DC3819C6A9C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6259-023D-5A4D-9710-E9920D04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45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CBE2-A682-274A-9B85-DC3819C6A9C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6259-023D-5A4D-9710-E9920D042D9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4435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CBE2-A682-274A-9B85-DC3819C6A9C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6259-023D-5A4D-9710-E9920D04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74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CBE2-A682-274A-9B85-DC3819C6A9C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6259-023D-5A4D-9710-E9920D04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94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CBE2-A682-274A-9B85-DC3819C6A9C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6259-023D-5A4D-9710-E9920D04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19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CBE2-A682-274A-9B85-DC3819C6A9C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6259-023D-5A4D-9710-E9920D04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24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CBE2-A682-274A-9B85-DC3819C6A9C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6259-023D-5A4D-9710-E9920D04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9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CBE2-A682-274A-9B85-DC3819C6A9C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6259-023D-5A4D-9710-E9920D04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2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CBE2-A682-274A-9B85-DC3819C6A9C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6259-023D-5A4D-9710-E9920D04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7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CBE2-A682-274A-9B85-DC3819C6A9C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6259-023D-5A4D-9710-E9920D04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CBE2-A682-274A-9B85-DC3819C6A9C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6259-023D-5A4D-9710-E9920D04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8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CBE2-A682-274A-9B85-DC3819C6A9C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6259-023D-5A4D-9710-E9920D04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1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CBE2-A682-274A-9B85-DC3819C6A9C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6259-023D-5A4D-9710-E9920D04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5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CBE2-A682-274A-9B85-DC3819C6A9C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6259-023D-5A4D-9710-E9920D04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2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CBE2-A682-274A-9B85-DC3819C6A9C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6259-023D-5A4D-9710-E9920D04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4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BE2-A682-274A-9B85-DC3819C6A9C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B6259-023D-5A4D-9710-E9920D04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41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rfax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4DED-EAF2-F84C-BE69-25054CCA4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 Project:</a:t>
            </a:r>
            <a:br>
              <a:rPr lang="en-US" dirty="0"/>
            </a:br>
            <a:r>
              <a:rPr lang="en-US" dirty="0"/>
              <a:t>Can we predict used car prices given historical data.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7A047-F7B1-BA48-95F6-72CFCADD8D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Zhi Wen Huang (DSE)</a:t>
            </a:r>
          </a:p>
        </p:txBody>
      </p:sp>
    </p:spTree>
    <p:extLst>
      <p:ext uri="{BB962C8B-B14F-4D97-AF65-F5344CB8AC3E}">
        <p14:creationId xmlns:p14="http://schemas.microsoft.com/office/powerpoint/2010/main" val="3964039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2064-261A-7F4D-83D1-EC13586AA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9B764-93DC-AF4E-9D29-C724B7068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9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68B9-2DCA-824B-B178-279C61117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5526D-239A-7340-80A8-3F7668EB6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www.Carfax.com</a:t>
            </a:r>
            <a:endParaRPr lang="en-US" dirty="0"/>
          </a:p>
          <a:p>
            <a:r>
              <a:rPr lang="en-US" dirty="0"/>
              <a:t>Beautiful Soup</a:t>
            </a:r>
          </a:p>
          <a:p>
            <a:pPr lvl="1"/>
            <a:r>
              <a:rPr lang="en-US" dirty="0"/>
              <a:t>Parse html and extract data of car information. (Year, make, model, mileage, </a:t>
            </a:r>
            <a:r>
              <a:rPr lang="en-US" dirty="0" err="1"/>
              <a:t>etc</a:t>
            </a:r>
            <a:r>
              <a:rPr lang="en-US" dirty="0"/>
              <a:t>…).</a:t>
            </a:r>
          </a:p>
          <a:p>
            <a:r>
              <a:rPr lang="en-US" dirty="0"/>
              <a:t>Selenium</a:t>
            </a:r>
          </a:p>
          <a:p>
            <a:pPr lvl="1"/>
            <a:r>
              <a:rPr lang="en-US" dirty="0"/>
              <a:t>Use to get next page of the inventory Carfax provided.</a:t>
            </a:r>
          </a:p>
          <a:p>
            <a:r>
              <a:rPr lang="en-US" dirty="0"/>
              <a:t>Storage</a:t>
            </a:r>
          </a:p>
          <a:p>
            <a:pPr lvl="1"/>
            <a:r>
              <a:rPr lang="en-US" dirty="0"/>
              <a:t>CSV file.</a:t>
            </a:r>
          </a:p>
        </p:txBody>
      </p:sp>
    </p:spTree>
    <p:extLst>
      <p:ext uri="{BB962C8B-B14F-4D97-AF65-F5344CB8AC3E}">
        <p14:creationId xmlns:p14="http://schemas.microsoft.com/office/powerpoint/2010/main" val="153938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43F63-5749-6240-B710-3ACF5E49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04EDA-B02D-DD4D-97C7-1757AE414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manipulation.</a:t>
            </a:r>
          </a:p>
          <a:p>
            <a:pPr lvl="1"/>
            <a:r>
              <a:rPr lang="en-US" dirty="0"/>
              <a:t>Too much unique data =&gt; Categorized them base on counts.</a:t>
            </a:r>
          </a:p>
          <a:p>
            <a:pPr lvl="1"/>
            <a:r>
              <a:rPr lang="en-US" dirty="0"/>
              <a:t>Data with different type =&gt; Convert them to strings.</a:t>
            </a:r>
          </a:p>
          <a:p>
            <a:pPr lvl="1"/>
            <a:r>
              <a:rPr lang="en-US" dirty="0"/>
              <a:t>Issue with numerical data =&gt; Regex to keep only values (ex. Owners: 4).</a:t>
            </a:r>
          </a:p>
          <a:p>
            <a:endParaRPr lang="en-US" dirty="0"/>
          </a:p>
          <a:p>
            <a:r>
              <a:rPr lang="en-US" dirty="0"/>
              <a:t>Added more features throughout the project.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50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2242-9FDE-5941-B17C-0447E723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Glance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1B8156-9C2E-9F41-90EC-DFC5B851E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232400" cy="800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77A7DC-7072-1543-9F73-5492E7E99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776" y="717550"/>
            <a:ext cx="57023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9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E8ED-F642-874B-9EF5-311E07152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Heatmap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4509D0-D61E-4B1B-B69A-64D2886B8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 fontScale="92500" lnSpcReduction="10000"/>
          </a:bodyPr>
          <a:lstStyle/>
          <a:p>
            <a:r>
              <a:rPr lang="en-US" sz="2000"/>
              <a:t>Strong correlation:</a:t>
            </a:r>
          </a:p>
          <a:p>
            <a:pPr lvl="1"/>
            <a:r>
              <a:rPr lang="en-US" sz="2000"/>
              <a:t>Year : Mileage = -0.74</a:t>
            </a:r>
          </a:p>
          <a:p>
            <a:pPr lvl="1"/>
            <a:r>
              <a:rPr lang="en-US" sz="2000"/>
              <a:t>Mileage / (2021– Year)</a:t>
            </a:r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r>
              <a:rPr lang="en-US" sz="2000"/>
              <a:t>Moderately correlation:</a:t>
            </a:r>
          </a:p>
          <a:p>
            <a:pPr lvl="1"/>
            <a:r>
              <a:rPr lang="en-US" sz="2000"/>
              <a:t>Year : Owners = -0.51</a:t>
            </a:r>
          </a:p>
          <a:p>
            <a:pPr lvl="1"/>
            <a:r>
              <a:rPr lang="en-US" sz="2000"/>
              <a:t>Year : Services = 0.55</a:t>
            </a:r>
          </a:p>
          <a:p>
            <a:pPr lvl="1"/>
            <a:r>
              <a:rPr lang="en-US" sz="2000"/>
              <a:t>Mileage : Services = 0.58</a:t>
            </a:r>
          </a:p>
        </p:txBody>
      </p:sp>
      <p:pic>
        <p:nvPicPr>
          <p:cNvPr id="4" name="Content Placeholder 3" descr="Chart, timeline, treemap chart&#10;&#10;Description automatically generated">
            <a:extLst>
              <a:ext uri="{FF2B5EF4-FFF2-40B4-BE49-F238E27FC236}">
                <a16:creationId xmlns:a16="http://schemas.microsoft.com/office/drawing/2014/main" id="{C378A11D-4DD7-D841-8E13-577305FDB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265" y="717453"/>
            <a:ext cx="5602401" cy="55043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821F7B-5EF0-7A46-B0C0-ED7D99B62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08" y="3039724"/>
            <a:ext cx="6253212" cy="85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6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1ED3-E662-D34C-9524-F93E1EB2F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A6B4-1A48-8F46-BFA2-E963B74DE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Make: (Toyota, Nissan, Honda, </a:t>
            </a:r>
            <a:r>
              <a:rPr lang="en-US" dirty="0" err="1"/>
              <a:t>etc</a:t>
            </a:r>
            <a:r>
              <a:rPr lang="en-US" dirty="0"/>
              <a:t>…)	</a:t>
            </a:r>
          </a:p>
          <a:p>
            <a:pPr lvl="1"/>
            <a:r>
              <a:rPr lang="en-US" dirty="0"/>
              <a:t>19 total dummies.</a:t>
            </a:r>
          </a:p>
          <a:p>
            <a:endParaRPr lang="en-US" dirty="0"/>
          </a:p>
          <a:p>
            <a:r>
              <a:rPr lang="en-US" dirty="0"/>
              <a:t>Model:  (Rav_4, Altima, CR_V,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lvl="1"/>
            <a:r>
              <a:rPr lang="en-US" dirty="0"/>
              <a:t>Too many.</a:t>
            </a:r>
          </a:p>
          <a:p>
            <a:endParaRPr lang="en-US" dirty="0"/>
          </a:p>
          <a:p>
            <a:r>
              <a:rPr lang="en-US" dirty="0"/>
              <a:t>Status: (Damage, Accident reported, Manufacturer buyback,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lvl="1"/>
            <a:r>
              <a:rPr lang="en-US" dirty="0"/>
              <a:t>11.</a:t>
            </a:r>
          </a:p>
        </p:txBody>
      </p:sp>
    </p:spTree>
    <p:extLst>
      <p:ext uri="{BB962C8B-B14F-4D97-AF65-F5344CB8AC3E}">
        <p14:creationId xmlns:p14="http://schemas.microsoft.com/office/powerpoint/2010/main" val="2261346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D918-88B4-5C45-AD96-AC5A007A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A5322-E8B3-1D4F-A628-E2190A7C3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  <a:p>
            <a:pPr lvl="1"/>
            <a:r>
              <a:rPr lang="en-US" dirty="0"/>
              <a:t>Help finding the important features.</a:t>
            </a:r>
          </a:p>
          <a:p>
            <a:pPr lvl="1"/>
            <a:r>
              <a:rPr lang="en-US" dirty="0"/>
              <a:t>Other features that are zero out consider to remove.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LassoCV</a:t>
            </a:r>
            <a:endParaRPr lang="en-US" dirty="0"/>
          </a:p>
          <a:p>
            <a:pPr lvl="1"/>
            <a:r>
              <a:rPr lang="en-US" dirty="0"/>
              <a:t>Automated version of Lasso where K = 5.</a:t>
            </a:r>
          </a:p>
          <a:p>
            <a:pPr lvl="1"/>
            <a:r>
              <a:rPr lang="en-US" dirty="0"/>
              <a:t>To compare with my own Lasso.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9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454A4-A54B-5B45-9693-0A6BD4D83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800" y="662399"/>
            <a:ext cx="5995987" cy="1494000"/>
          </a:xfrm>
        </p:spPr>
        <p:txBody>
          <a:bodyPr anchor="t">
            <a:normAutofit/>
          </a:bodyPr>
          <a:lstStyle/>
          <a:p>
            <a:r>
              <a:rPr lang="en-US"/>
              <a:t>Remove Features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6550FC-36FF-6B4B-8FA3-7ADAD58C9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197" y="1811717"/>
            <a:ext cx="6015897" cy="359359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Lasso:</a:t>
            </a: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LassoCV</a:t>
            </a: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1CFDA3-806B-D64C-AAE6-57852669E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197" y="2551734"/>
            <a:ext cx="3894254" cy="6620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C6C3DB-7CE7-4746-A1C1-855EF74F7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197" y="4494003"/>
            <a:ext cx="4625487" cy="566622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FA4440-45E3-7142-B9B7-E95236384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301" y="1623979"/>
            <a:ext cx="5610849" cy="343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8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4E247-1676-8C46-A255-F5E31039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Predictions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9A30E8C-45D5-454F-9443-0DA696AC8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1DCAA-CCE2-8B45-9A16-BAF4AFF31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870" y="2787650"/>
            <a:ext cx="5778466" cy="33289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7AD136-6EA1-9248-B064-AD073BEC3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321468"/>
            <a:ext cx="7058325" cy="20843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7FA801-66F5-6B4C-AD45-6ED262386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64" y="2962275"/>
            <a:ext cx="5918660" cy="29797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53695F-9E42-9740-81B6-9C5A1E61D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176" y="1628775"/>
            <a:ext cx="5194056" cy="95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70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{8AC5242D-1AE9-3742-A4F6-4FF369A4F54E}tf10001122</Template>
  <TotalTime>145</TotalTime>
  <Words>250</Words>
  <Application>Microsoft Macintosh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Linear Regression Project: Can we predict used car prices given historical data.</vt:lpstr>
      <vt:lpstr>Data Scraping</vt:lpstr>
      <vt:lpstr>Exploratory Data Analysis</vt:lpstr>
      <vt:lpstr>First Glance</vt:lpstr>
      <vt:lpstr>Heatmap</vt:lpstr>
      <vt:lpstr>Feature Engineering</vt:lpstr>
      <vt:lpstr>Regularization</vt:lpstr>
      <vt:lpstr>Remove Features</vt:lpstr>
      <vt:lpstr>Predictions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Project: Can we predict used car prices given historical data.</dc:title>
  <dc:creator>Zhi Wen Huang</dc:creator>
  <cp:lastModifiedBy>Zhi Wen Huang</cp:lastModifiedBy>
  <cp:revision>2</cp:revision>
  <dcterms:created xsi:type="dcterms:W3CDTF">2021-10-01T01:36:43Z</dcterms:created>
  <dcterms:modified xsi:type="dcterms:W3CDTF">2021-10-01T04:02:44Z</dcterms:modified>
</cp:coreProperties>
</file>