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2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15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5792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4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62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90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48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4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9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2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1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1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66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9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7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7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eb.mta.info/developers/turnstil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FC7F-4371-B343-BBC5-8251A54E2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Women tech women yes Summer event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29960-B3CD-2647-8B17-DC2D52BA05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Zhi</a:t>
            </a:r>
            <a:r>
              <a:rPr lang="en-US" dirty="0"/>
              <a:t> Wen </a:t>
            </a:r>
            <a:r>
              <a:rPr lang="en-US" dirty="0" err="1"/>
              <a:t>huang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4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3700-CA6E-A045-AA81-2D821E5D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26E7-1074-954A-9D8D-5504227B7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stations are very heavy traffic and could be chaotic.</a:t>
            </a:r>
          </a:p>
          <a:p>
            <a:r>
              <a:rPr lang="en-US" dirty="0"/>
              <a:t>Not all the people that uses the MTA subways are New Yorkers.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7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2A06-EEB2-154F-A353-FAF99BB7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CE5E-7E78-F745-867E-4E82BB379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space is not an issue:</a:t>
            </a:r>
          </a:p>
          <a:p>
            <a:pPr lvl="1"/>
            <a:r>
              <a:rPr lang="en-US" dirty="0"/>
              <a:t>We can set up teams on weekdays.</a:t>
            </a:r>
          </a:p>
          <a:p>
            <a:pPr lvl="1"/>
            <a:r>
              <a:rPr lang="en-US" dirty="0"/>
              <a:t>More teams on Wednesday and Thursday.</a:t>
            </a:r>
          </a:p>
          <a:p>
            <a:r>
              <a:rPr lang="en-US" dirty="0"/>
              <a:t>If space is an issue:</a:t>
            </a:r>
          </a:p>
          <a:p>
            <a:pPr lvl="1"/>
            <a:r>
              <a:rPr lang="en-US" dirty="0"/>
              <a:t>We can set up teams on afternoons of weekdays.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6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7969-192C-854B-A57F-BE0DA44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D2BCD-46B9-AA41-8207-21DF861B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of tourist versus New Yorkers.</a:t>
            </a:r>
          </a:p>
          <a:p>
            <a:r>
              <a:rPr lang="en-US" dirty="0"/>
              <a:t>Location of popular tech industries.</a:t>
            </a:r>
          </a:p>
          <a:p>
            <a:r>
              <a:rPr lang="en-US" dirty="0"/>
              <a:t>Women men ratios of specific area.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1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969F-0CF0-4B4E-9C07-A585F3D5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A374-2A26-0147-9548-DD281133E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as much people to join the WTWY Summer gala.</a:t>
            </a:r>
          </a:p>
          <a:p>
            <a:r>
              <a:rPr lang="en-US" dirty="0"/>
              <a:t>Set up street teams near MTA subway stations to help people to register for the event.</a:t>
            </a:r>
          </a:p>
          <a:p>
            <a:r>
              <a:rPr lang="en-US" dirty="0"/>
              <a:t>Get information of their email and background.</a:t>
            </a:r>
          </a:p>
        </p:txBody>
      </p:sp>
    </p:spTree>
    <p:extLst>
      <p:ext uri="{BB962C8B-B14F-4D97-AF65-F5344CB8AC3E}">
        <p14:creationId xmlns:p14="http://schemas.microsoft.com/office/powerpoint/2010/main" val="428613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10BE-4C51-5E45-81CD-BC43EDA8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229A-5222-A549-B47F-D91B84046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find heaviest traffic of MTA subway stations.</a:t>
            </a:r>
          </a:p>
          <a:p>
            <a:r>
              <a:rPr lang="en-US" dirty="0"/>
              <a:t>More people = more chances to get someone to join the Summer event.</a:t>
            </a:r>
          </a:p>
          <a:p>
            <a:r>
              <a:rPr lang="en-US" dirty="0"/>
              <a:t>Set street teams at the beginning of January till end of May.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4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EC3E-86C9-6841-8FB0-9ED5A48F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36D1-1E6B-3443-A134-910D562D6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MTA Turnstile data from </a:t>
            </a:r>
            <a:r>
              <a:rPr lang="en-US" dirty="0">
                <a:hlinkClick r:id="rId2"/>
              </a:rPr>
              <a:t>http://web.mta.info/developers/turnstile.html</a:t>
            </a:r>
            <a:endParaRPr lang="en-US" dirty="0"/>
          </a:p>
          <a:p>
            <a:r>
              <a:rPr lang="en-US" dirty="0"/>
              <a:t>Download data from 1/2021 to 5/2021.</a:t>
            </a:r>
          </a:p>
          <a:p>
            <a:r>
              <a:rPr lang="en-US" dirty="0"/>
              <a:t>Run SQL Queries of the table: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E1E07-E6F1-534F-A822-67903B3D5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11" y="4029682"/>
            <a:ext cx="10325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3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3BDD-0410-5D42-A2FB-C20E504B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BE10E-3AD4-3043-BABF-3E3A01A10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modifications to data: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31438-6AAF-0040-9D01-D47487710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9" y="3141937"/>
            <a:ext cx="12192000" cy="204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4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BA21-C6F5-2741-9020-215C045E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visuals</a:t>
            </a:r>
          </a:p>
        </p:txBody>
      </p:sp>
      <p:pic>
        <p:nvPicPr>
          <p:cNvPr id="5" name="Content Placeholder 4" descr="Chart, funnel chart&#10;&#10;Description automatically generated">
            <a:extLst>
              <a:ext uri="{FF2B5EF4-FFF2-40B4-BE49-F238E27FC236}">
                <a16:creationId xmlns:a16="http://schemas.microsoft.com/office/drawing/2014/main" id="{844610E6-C173-384F-81B0-DE2C2FE90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526" y="1701006"/>
            <a:ext cx="8924644" cy="5023374"/>
          </a:xfrm>
        </p:spPr>
      </p:pic>
    </p:spTree>
    <p:extLst>
      <p:ext uri="{BB962C8B-B14F-4D97-AF65-F5344CB8AC3E}">
        <p14:creationId xmlns:p14="http://schemas.microsoft.com/office/powerpoint/2010/main" val="213084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F247-F94C-2741-85FE-A0D7C3A6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visuals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A1B990F-B9A9-2D4D-807F-2B7AD4C73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073" y="1750823"/>
            <a:ext cx="6592901" cy="5107177"/>
          </a:xfrm>
        </p:spPr>
      </p:pic>
    </p:spTree>
    <p:extLst>
      <p:ext uri="{BB962C8B-B14F-4D97-AF65-F5344CB8AC3E}">
        <p14:creationId xmlns:p14="http://schemas.microsoft.com/office/powerpoint/2010/main" val="992390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6308-B17B-5548-BDC6-6939B908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visuals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52287FE-3D37-2345-83CD-49170AA60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530" y="1763711"/>
            <a:ext cx="8905958" cy="4822495"/>
          </a:xfrm>
        </p:spPr>
      </p:pic>
    </p:spTree>
    <p:extLst>
      <p:ext uri="{BB962C8B-B14F-4D97-AF65-F5344CB8AC3E}">
        <p14:creationId xmlns:p14="http://schemas.microsoft.com/office/powerpoint/2010/main" val="711433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4D65-CADD-0349-A0BB-943F70AE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25" y="357741"/>
            <a:ext cx="9905998" cy="1478570"/>
          </a:xfrm>
        </p:spPr>
        <p:txBody>
          <a:bodyPr/>
          <a:lstStyle/>
          <a:p>
            <a:r>
              <a:rPr lang="en-US" dirty="0"/>
              <a:t>Results and visuals</a:t>
            </a:r>
          </a:p>
        </p:txBody>
      </p:sp>
      <p:pic>
        <p:nvPicPr>
          <p:cNvPr id="5" name="Content Placeholder 4" descr="Table, treemap chart&#10;&#10;Description automatically generated">
            <a:extLst>
              <a:ext uri="{FF2B5EF4-FFF2-40B4-BE49-F238E27FC236}">
                <a16:creationId xmlns:a16="http://schemas.microsoft.com/office/drawing/2014/main" id="{99FC60FA-9825-AC41-9DE0-661419F19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377" y="1364212"/>
            <a:ext cx="7529513" cy="5493788"/>
          </a:xfrm>
        </p:spPr>
      </p:pic>
    </p:spTree>
    <p:extLst>
      <p:ext uri="{BB962C8B-B14F-4D97-AF65-F5344CB8AC3E}">
        <p14:creationId xmlns:p14="http://schemas.microsoft.com/office/powerpoint/2010/main" val="2330007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{8AC5242D-1AE9-3742-A4F6-4FF369A4F54E}tf10001122</Template>
  <TotalTime>136</TotalTime>
  <Words>222</Words>
  <Application>Microsoft Macintosh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Women tech women yes Summer event</vt:lpstr>
      <vt:lpstr>Goals</vt:lpstr>
      <vt:lpstr>strategy</vt:lpstr>
      <vt:lpstr>Data preparation</vt:lpstr>
      <vt:lpstr>DATA preparation</vt:lpstr>
      <vt:lpstr>Results and visuals</vt:lpstr>
      <vt:lpstr>Results and visuals</vt:lpstr>
      <vt:lpstr>Results and visuals</vt:lpstr>
      <vt:lpstr>Results and visuals</vt:lpstr>
      <vt:lpstr>Considerations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tech women yes Summer event</dc:title>
  <dc:creator>Zhi Wen Huang</dc:creator>
  <cp:lastModifiedBy>Zhi Wen Huang</cp:lastModifiedBy>
  <cp:revision>1</cp:revision>
  <dcterms:created xsi:type="dcterms:W3CDTF">2021-09-16T22:58:28Z</dcterms:created>
  <dcterms:modified xsi:type="dcterms:W3CDTF">2021-09-17T01:14:40Z</dcterms:modified>
</cp:coreProperties>
</file>