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cky" initials="P" lastIdx="1" clrIdx="0">
    <p:extLst>
      <p:ext uri="{19B8F6BF-5375-455C-9EA6-DF929625EA0E}">
        <p15:presenceInfo xmlns:p15="http://schemas.microsoft.com/office/powerpoint/2012/main" userId="4a69c8e024afd0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Music Genres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Zhi</a:t>
            </a:r>
            <a:r>
              <a:rPr lang="en-US" dirty="0" smtClean="0"/>
              <a:t> Wen Huang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4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GTZAN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genres</a:t>
            </a:r>
          </a:p>
          <a:p>
            <a:r>
              <a:rPr lang="en-US" dirty="0" smtClean="0"/>
              <a:t>WAV file format</a:t>
            </a:r>
          </a:p>
          <a:p>
            <a:r>
              <a:rPr lang="en-US" dirty="0" smtClean="0"/>
              <a:t>35 Features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628" y="3373240"/>
            <a:ext cx="5670663" cy="168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3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Chroma_features</a:t>
            </a:r>
            <a:r>
              <a:rPr lang="en-US" dirty="0" smtClean="0"/>
              <a:t> (</a:t>
            </a:r>
            <a:r>
              <a:rPr lang="en-US" dirty="0" err="1" smtClean="0"/>
              <a:t>stft</a:t>
            </a:r>
            <a:r>
              <a:rPr lang="en-US" dirty="0" smtClean="0"/>
              <a:t>, </a:t>
            </a:r>
            <a:r>
              <a:rPr lang="en-US" dirty="0" err="1" smtClean="0"/>
              <a:t>cqt</a:t>
            </a:r>
            <a:r>
              <a:rPr lang="en-US" dirty="0" smtClean="0"/>
              <a:t>, </a:t>
            </a:r>
            <a:r>
              <a:rPr lang="en-US" dirty="0" err="1" smtClean="0"/>
              <a:t>cens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Spectral_features</a:t>
            </a:r>
            <a:r>
              <a:rPr lang="en-US" dirty="0" smtClean="0"/>
              <a:t> (centroid, bandwidth, contrast, flatness, </a:t>
            </a:r>
            <a:r>
              <a:rPr lang="en-US" dirty="0" err="1" smtClean="0"/>
              <a:t>rolloff</a:t>
            </a:r>
            <a:r>
              <a:rPr lang="en-US" dirty="0" smtClean="0"/>
              <a:t>)</a:t>
            </a:r>
          </a:p>
          <a:p>
            <a:r>
              <a:rPr lang="en-US" dirty="0" smtClean="0"/>
              <a:t>Mel Spectrum</a:t>
            </a:r>
          </a:p>
          <a:p>
            <a:r>
              <a:rPr lang="en-US" dirty="0" smtClean="0"/>
              <a:t>RMS</a:t>
            </a:r>
          </a:p>
          <a:p>
            <a:r>
              <a:rPr lang="en-US" dirty="0" err="1" smtClean="0"/>
              <a:t>Poly_features</a:t>
            </a:r>
            <a:endParaRPr lang="en-US" dirty="0" smtClean="0"/>
          </a:p>
          <a:p>
            <a:r>
              <a:rPr lang="en-US" dirty="0" err="1" smtClean="0"/>
              <a:t>Tonnetz</a:t>
            </a:r>
            <a:endParaRPr lang="en-US" dirty="0" smtClean="0"/>
          </a:p>
          <a:p>
            <a:r>
              <a:rPr lang="en-US" dirty="0" smtClean="0"/>
              <a:t>ZCR (zero crossing rate)</a:t>
            </a:r>
          </a:p>
          <a:p>
            <a:r>
              <a:rPr lang="en-US" dirty="0" smtClean="0"/>
              <a:t>Tempo</a:t>
            </a:r>
          </a:p>
          <a:p>
            <a:r>
              <a:rPr lang="en-US" dirty="0" smtClean="0"/>
              <a:t>MFCCs (Combine of 20 different MFCs)</a:t>
            </a:r>
          </a:p>
        </p:txBody>
      </p:sp>
    </p:spTree>
    <p:extLst>
      <p:ext uri="{BB962C8B-B14F-4D97-AF65-F5344CB8AC3E}">
        <p14:creationId xmlns:p14="http://schemas.microsoft.com/office/powerpoint/2010/main" val="638136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971" y="3070520"/>
            <a:ext cx="1285655" cy="978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Mel-spectrogram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8687" y="3075815"/>
            <a:ext cx="1277822" cy="9736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001" y="3076910"/>
            <a:ext cx="1295997" cy="9725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7373" y="3076911"/>
            <a:ext cx="1414941" cy="9725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5689" y="3076911"/>
            <a:ext cx="1303513" cy="9725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687" y="4729511"/>
            <a:ext cx="1286909" cy="10228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81994" y="4729511"/>
            <a:ext cx="1372632" cy="10228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61025" y="4729511"/>
            <a:ext cx="1382974" cy="10228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37373" y="4729511"/>
            <a:ext cx="1414941" cy="10228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45687" y="4729511"/>
            <a:ext cx="1303515" cy="102289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444084" y="2707578"/>
            <a:ext cx="127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Country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43157" y="2730298"/>
            <a:ext cx="127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Classical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62873" y="2704040"/>
            <a:ext cx="127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Blues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759465" y="2707578"/>
            <a:ext cx="127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Disco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091843" y="2730298"/>
            <a:ext cx="127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Hiphop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62873" y="4318875"/>
            <a:ext cx="127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Jazz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243157" y="4342109"/>
            <a:ext cx="127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Metal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44084" y="4342109"/>
            <a:ext cx="127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718300" y="4342109"/>
            <a:ext cx="127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Reggae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171380" y="4382905"/>
            <a:ext cx="127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78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and Metrics 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Baseline models</a:t>
            </a:r>
          </a:p>
          <a:p>
            <a:r>
              <a:rPr lang="en-US" dirty="0" smtClean="0"/>
              <a:t>Optimized means:</a:t>
            </a:r>
          </a:p>
          <a:p>
            <a:pPr lvl="1"/>
            <a:r>
              <a:rPr lang="en-US" dirty="0" smtClean="0"/>
              <a:t>Grid Search</a:t>
            </a:r>
            <a:endParaRPr lang="en-US" dirty="0"/>
          </a:p>
          <a:p>
            <a:pPr lvl="1"/>
            <a:r>
              <a:rPr lang="en-US" dirty="0" smtClean="0"/>
              <a:t>Cross-validation</a:t>
            </a:r>
          </a:p>
          <a:p>
            <a:r>
              <a:rPr lang="en-US" dirty="0" smtClean="0"/>
              <a:t>Takes a lot of time to compute.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945" y="2459832"/>
            <a:ext cx="4058652" cy="351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71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024" y="242944"/>
            <a:ext cx="9601196" cy="1303867"/>
          </a:xfrm>
        </p:spPr>
        <p:txBody>
          <a:bodyPr/>
          <a:lstStyle/>
          <a:p>
            <a:r>
              <a:rPr lang="en-US" dirty="0"/>
              <a:t>Confusion </a:t>
            </a:r>
            <a:r>
              <a:rPr lang="en-US" dirty="0" smtClean="0"/>
              <a:t>Matrix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331" y="1714776"/>
            <a:ext cx="2835600" cy="20366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331" y="4082272"/>
            <a:ext cx="2835600" cy="20276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2480" y="1714776"/>
            <a:ext cx="2842661" cy="20183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0689" y="1712250"/>
            <a:ext cx="2808285" cy="2049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3758" y="4197129"/>
            <a:ext cx="2807090" cy="20207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64286" y="1429219"/>
            <a:ext cx="2029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61880" y="1429219"/>
            <a:ext cx="2029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53543" y="1429219"/>
            <a:ext cx="2029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64285" y="3827797"/>
            <a:ext cx="2029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KNN Model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28965" y="3827797"/>
            <a:ext cx="2029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055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Canon in D Major</a:t>
            </a:r>
          </a:p>
          <a:p>
            <a:pPr lvl="1"/>
            <a:r>
              <a:rPr lang="en-US" dirty="0" smtClean="0"/>
              <a:t>5:50 long sound</a:t>
            </a:r>
          </a:p>
          <a:p>
            <a:pPr lvl="1"/>
            <a:r>
              <a:rPr lang="en-US" dirty="0" smtClean="0"/>
              <a:t>Label = classical</a:t>
            </a:r>
          </a:p>
          <a:p>
            <a:pPr lvl="1"/>
            <a:r>
              <a:rPr lang="en-US" dirty="0" smtClean="0"/>
              <a:t>Split into 71 chunk of 5 seconds sound</a:t>
            </a:r>
          </a:p>
          <a:p>
            <a:pPr lvl="1"/>
            <a:r>
              <a:rPr lang="en-US" dirty="0" smtClean="0"/>
              <a:t>Classify each splits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377" y="2556932"/>
            <a:ext cx="2741812" cy="33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88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</a:p>
          <a:p>
            <a:pPr lvl="1"/>
            <a:r>
              <a:rPr lang="en-US" dirty="0" smtClean="0"/>
              <a:t>Convolutional Neural Networks</a:t>
            </a:r>
            <a:endParaRPr lang="en-US" dirty="0"/>
          </a:p>
          <a:p>
            <a:r>
              <a:rPr lang="en-US" dirty="0" smtClean="0"/>
              <a:t>Apply models to music app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7236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60</TotalTime>
  <Words>135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Music Genres Classification</vt:lpstr>
      <vt:lpstr>GTZAN Dataset</vt:lpstr>
      <vt:lpstr>Features</vt:lpstr>
      <vt:lpstr>Mel-spectrogram</vt:lpstr>
      <vt:lpstr>Models and Metrics Measure</vt:lpstr>
      <vt:lpstr>Confusion Matrix</vt:lpstr>
      <vt:lpstr>Testing the Models</vt:lpstr>
      <vt:lpstr>Future Work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Genres Classification</dc:title>
  <dc:creator>Pocky</dc:creator>
  <cp:lastModifiedBy>Pocky</cp:lastModifiedBy>
  <cp:revision>6</cp:revision>
  <dcterms:created xsi:type="dcterms:W3CDTF">2021-10-29T08:43:34Z</dcterms:created>
  <dcterms:modified xsi:type="dcterms:W3CDTF">2021-10-29T09:44:29Z</dcterms:modified>
</cp:coreProperties>
</file>