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497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121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6095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9368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7135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6067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3402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755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73930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6555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76129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237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944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531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716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213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91951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file:///C:\Users\Pocky\Desktop\Bootcamp\Metis\Projects\NLP_Project\lda.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NLP</a:t>
            </a:r>
            <a:br>
              <a:rPr lang="en-US" dirty="0" smtClean="0"/>
            </a:br>
            <a:r>
              <a:rPr lang="en-US" dirty="0" smtClean="0"/>
              <a:t>Can Topic Modeling Help Recruiters?</a:t>
            </a:r>
            <a:endParaRPr lang="en-US" dirty="0"/>
          </a:p>
        </p:txBody>
      </p:sp>
      <p:sp>
        <p:nvSpPr>
          <p:cNvPr id="3" name="Subtitle 2"/>
          <p:cNvSpPr>
            <a:spLocks noGrp="1"/>
          </p:cNvSpPr>
          <p:nvPr>
            <p:ph type="subTitle" idx="1"/>
          </p:nvPr>
        </p:nvSpPr>
        <p:spPr/>
        <p:txBody>
          <a:bodyPr/>
          <a:lstStyle/>
          <a:p>
            <a:r>
              <a:rPr lang="en-US" dirty="0" err="1" smtClean="0"/>
              <a:t>Zhi</a:t>
            </a:r>
            <a:r>
              <a:rPr lang="en-US" dirty="0" smtClean="0"/>
              <a:t> Wen Huang</a:t>
            </a:r>
            <a:endParaRPr lang="en-US" dirty="0"/>
          </a:p>
        </p:txBody>
      </p:sp>
    </p:spTree>
    <p:extLst>
      <p:ext uri="{BB962C8B-B14F-4D97-AF65-F5344CB8AC3E}">
        <p14:creationId xmlns:p14="http://schemas.microsoft.com/office/powerpoint/2010/main" val="3124976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indent="0">
              <a:buNone/>
            </a:pPr>
            <a:endParaRPr lang="en-US" dirty="0" smtClean="0"/>
          </a:p>
        </p:txBody>
      </p:sp>
    </p:spTree>
    <p:extLst>
      <p:ext uri="{BB962C8B-B14F-4D97-AF65-F5344CB8AC3E}">
        <p14:creationId xmlns:p14="http://schemas.microsoft.com/office/powerpoint/2010/main" val="182142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a:t>
            </a:r>
            <a:endParaRPr lang="en-US" dirty="0"/>
          </a:p>
        </p:txBody>
      </p:sp>
      <p:sp>
        <p:nvSpPr>
          <p:cNvPr id="3" name="Content Placeholder 2"/>
          <p:cNvSpPr>
            <a:spLocks noGrp="1"/>
          </p:cNvSpPr>
          <p:nvPr>
            <p:ph idx="1"/>
          </p:nvPr>
        </p:nvSpPr>
        <p:spPr/>
        <p:txBody>
          <a:bodyPr/>
          <a:lstStyle/>
          <a:p>
            <a:r>
              <a:rPr lang="en-US" dirty="0" smtClean="0"/>
              <a:t>Latent </a:t>
            </a:r>
            <a:r>
              <a:rPr lang="en-US" dirty="0" err="1" smtClean="0"/>
              <a:t>Dirichlet</a:t>
            </a:r>
            <a:r>
              <a:rPr lang="en-US" dirty="0" smtClean="0"/>
              <a:t> Allocation (LDA)</a:t>
            </a:r>
          </a:p>
          <a:p>
            <a:pPr lvl="1"/>
            <a:r>
              <a:rPr lang="en-US" dirty="0" err="1" smtClean="0"/>
              <a:t>KMean</a:t>
            </a:r>
            <a:r>
              <a:rPr lang="en-US" dirty="0" smtClean="0"/>
              <a:t> Cluster</a:t>
            </a:r>
          </a:p>
          <a:p>
            <a:endParaRPr lang="en-US" dirty="0"/>
          </a:p>
          <a:p>
            <a:r>
              <a:rPr lang="en-US" dirty="0"/>
              <a:t>Non-Negative Matrix Factorization (NMF</a:t>
            </a:r>
            <a:r>
              <a:rPr lang="en-US" dirty="0" smtClean="0"/>
              <a:t>)</a:t>
            </a:r>
          </a:p>
          <a:p>
            <a:pPr lvl="1"/>
            <a:r>
              <a:rPr lang="en-US" dirty="0" smtClean="0"/>
              <a:t>T-SNE</a:t>
            </a:r>
            <a:endParaRPr lang="en-US" dirty="0"/>
          </a:p>
        </p:txBody>
      </p:sp>
    </p:spTree>
    <p:extLst>
      <p:ext uri="{BB962C8B-B14F-4D97-AF65-F5344CB8AC3E}">
        <p14:creationId xmlns:p14="http://schemas.microsoft.com/office/powerpoint/2010/main" val="361743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 and Visual</a:t>
            </a:r>
            <a:endParaRPr lang="en-US" dirty="0"/>
          </a:p>
        </p:txBody>
      </p:sp>
      <p:sp>
        <p:nvSpPr>
          <p:cNvPr id="3" name="Content Placeholder 2"/>
          <p:cNvSpPr>
            <a:spLocks noGrp="1"/>
          </p:cNvSpPr>
          <p:nvPr>
            <p:ph idx="1"/>
          </p:nvPr>
        </p:nvSpPr>
        <p:spPr>
          <a:xfrm>
            <a:off x="1823016" y="1404258"/>
            <a:ext cx="8915400" cy="3777622"/>
          </a:xfrm>
        </p:spPr>
        <p:txBody>
          <a:bodyPr/>
          <a:lstStyle/>
          <a:p>
            <a:r>
              <a:rPr lang="en-US" dirty="0" err="1" smtClean="0">
                <a:hlinkClick r:id="rId2" action="ppaction://hlinkfile"/>
              </a:rPr>
              <a:t>lda_visual</a:t>
            </a:r>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2536030" y="1905000"/>
            <a:ext cx="7489372" cy="4867655"/>
          </a:xfrm>
          <a:prstGeom prst="rect">
            <a:avLst/>
          </a:prstGeom>
        </p:spPr>
      </p:pic>
    </p:spTree>
    <p:extLst>
      <p:ext uri="{BB962C8B-B14F-4D97-AF65-F5344CB8AC3E}">
        <p14:creationId xmlns:p14="http://schemas.microsoft.com/office/powerpoint/2010/main" val="3358384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KMean</a:t>
            </a:r>
            <a:r>
              <a:rPr lang="en-US" dirty="0" smtClean="0"/>
              <a:t> and SVD</a:t>
            </a:r>
            <a:endParaRPr lang="en-US" dirty="0"/>
          </a:p>
        </p:txBody>
      </p:sp>
      <p:sp>
        <p:nvSpPr>
          <p:cNvPr id="3" name="Content Placeholder 2"/>
          <p:cNvSpPr>
            <a:spLocks noGrp="1"/>
          </p:cNvSpPr>
          <p:nvPr>
            <p:ph idx="1"/>
          </p:nvPr>
        </p:nvSpPr>
        <p:spPr/>
        <p:txBody>
          <a:bodyPr/>
          <a:lstStyle/>
          <a:p>
            <a:r>
              <a:rPr lang="en-US" dirty="0" err="1" smtClean="0"/>
              <a:t>KMean</a:t>
            </a:r>
            <a:r>
              <a:rPr lang="en-US" dirty="0" smtClean="0"/>
              <a:t>:</a:t>
            </a:r>
          </a:p>
          <a:p>
            <a:pPr lvl="1"/>
            <a:r>
              <a:rPr lang="en-US" dirty="0" smtClean="0"/>
              <a:t>Use LDA model output.</a:t>
            </a:r>
          </a:p>
          <a:p>
            <a:pPr lvl="1"/>
            <a:r>
              <a:rPr lang="en-US" dirty="0" smtClean="0"/>
              <a:t>Predict cluster label.</a:t>
            </a:r>
          </a:p>
          <a:p>
            <a:pPr lvl="1"/>
            <a:endParaRPr lang="en-US" dirty="0" smtClean="0"/>
          </a:p>
          <a:p>
            <a:r>
              <a:rPr lang="en-US" dirty="0" smtClean="0"/>
              <a:t>SVD:</a:t>
            </a:r>
          </a:p>
          <a:p>
            <a:pPr lvl="1"/>
            <a:r>
              <a:rPr lang="en-US" dirty="0" err="1" smtClean="0"/>
              <a:t>TruncatedSVD</a:t>
            </a:r>
            <a:endParaRPr lang="en-US" dirty="0" smtClean="0"/>
          </a:p>
          <a:p>
            <a:pPr lvl="1"/>
            <a:r>
              <a:rPr lang="en-US" dirty="0" smtClean="0"/>
              <a:t>Visualize</a:t>
            </a:r>
          </a:p>
        </p:txBody>
      </p:sp>
      <p:pic>
        <p:nvPicPr>
          <p:cNvPr id="5" name="Picture 4"/>
          <p:cNvPicPr>
            <a:picLocks noChangeAspect="1"/>
          </p:cNvPicPr>
          <p:nvPr/>
        </p:nvPicPr>
        <p:blipFill>
          <a:blip r:embed="rId2"/>
          <a:stretch>
            <a:fillRect/>
          </a:stretch>
        </p:blipFill>
        <p:spPr>
          <a:xfrm>
            <a:off x="5701382" y="1264555"/>
            <a:ext cx="5805538" cy="5245102"/>
          </a:xfrm>
          <a:prstGeom prst="rect">
            <a:avLst/>
          </a:prstGeom>
        </p:spPr>
      </p:pic>
    </p:spTree>
    <p:extLst>
      <p:ext uri="{BB962C8B-B14F-4D97-AF65-F5344CB8AC3E}">
        <p14:creationId xmlns:p14="http://schemas.microsoft.com/office/powerpoint/2010/main" val="91185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NMF and T-SNE</a:t>
            </a:r>
            <a:endParaRPr lang="en-US" dirty="0"/>
          </a:p>
        </p:txBody>
      </p:sp>
      <p:sp>
        <p:nvSpPr>
          <p:cNvPr id="3" name="Content Placeholder 2"/>
          <p:cNvSpPr>
            <a:spLocks noGrp="1"/>
          </p:cNvSpPr>
          <p:nvPr>
            <p:ph idx="1"/>
          </p:nvPr>
        </p:nvSpPr>
        <p:spPr>
          <a:xfrm>
            <a:off x="1076098" y="1458686"/>
            <a:ext cx="8915400" cy="3777622"/>
          </a:xfrm>
        </p:spPr>
        <p:txBody>
          <a:bodyPr/>
          <a:lstStyle/>
          <a:p>
            <a:r>
              <a:rPr lang="en-US" dirty="0" smtClean="0"/>
              <a:t>At a glance:</a:t>
            </a:r>
          </a:p>
          <a:p>
            <a:endParaRPr lang="en-US" dirty="0"/>
          </a:p>
        </p:txBody>
      </p:sp>
      <p:pic>
        <p:nvPicPr>
          <p:cNvPr id="4" name="Picture 3"/>
          <p:cNvPicPr>
            <a:picLocks noChangeAspect="1"/>
          </p:cNvPicPr>
          <p:nvPr/>
        </p:nvPicPr>
        <p:blipFill>
          <a:blip r:embed="rId2"/>
          <a:stretch>
            <a:fillRect/>
          </a:stretch>
        </p:blipFill>
        <p:spPr>
          <a:xfrm>
            <a:off x="1967139" y="1905000"/>
            <a:ext cx="8024359" cy="4482516"/>
          </a:xfrm>
          <a:prstGeom prst="rect">
            <a:avLst/>
          </a:prstGeom>
        </p:spPr>
      </p:pic>
    </p:spTree>
    <p:extLst>
      <p:ext uri="{BB962C8B-B14F-4D97-AF65-F5344CB8AC3E}">
        <p14:creationId xmlns:p14="http://schemas.microsoft.com/office/powerpoint/2010/main" val="363695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4615" y="348622"/>
            <a:ext cx="8911687" cy="1280890"/>
          </a:xfrm>
        </p:spPr>
        <p:txBody>
          <a:bodyPr/>
          <a:lstStyle/>
          <a:p>
            <a:r>
              <a:rPr lang="en-US" dirty="0" smtClean="0"/>
              <a:t>T-SNE Visual</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2235158" y="1066800"/>
            <a:ext cx="8610600" cy="5791200"/>
          </a:xfrm>
          <a:prstGeom prst="rect">
            <a:avLst/>
          </a:prstGeom>
        </p:spPr>
      </p:pic>
    </p:spTree>
    <p:extLst>
      <p:ext uri="{BB962C8B-B14F-4D97-AF65-F5344CB8AC3E}">
        <p14:creationId xmlns:p14="http://schemas.microsoft.com/office/powerpoint/2010/main" val="2713294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874" y="278829"/>
            <a:ext cx="8911687" cy="1280890"/>
          </a:xfrm>
        </p:spPr>
        <p:txBody>
          <a:bodyPr/>
          <a:lstStyle/>
          <a:p>
            <a:r>
              <a:rPr lang="en-US" dirty="0" smtClean="0"/>
              <a:t>NMF Visual</a:t>
            </a:r>
            <a:endParaRPr lang="en-US" dirty="0"/>
          </a:p>
        </p:txBody>
      </p:sp>
      <p:pic>
        <p:nvPicPr>
          <p:cNvPr id="4" name="Picture 3"/>
          <p:cNvPicPr>
            <a:picLocks noChangeAspect="1"/>
          </p:cNvPicPr>
          <p:nvPr/>
        </p:nvPicPr>
        <p:blipFill>
          <a:blip r:embed="rId2"/>
          <a:stretch>
            <a:fillRect/>
          </a:stretch>
        </p:blipFill>
        <p:spPr>
          <a:xfrm>
            <a:off x="1927297" y="870856"/>
            <a:ext cx="8434840" cy="5828043"/>
          </a:xfrm>
          <a:prstGeom prst="rect">
            <a:avLst/>
          </a:prstGeom>
        </p:spPr>
      </p:pic>
    </p:spTree>
    <p:extLst>
      <p:ext uri="{BB962C8B-B14F-4D97-AF65-F5344CB8AC3E}">
        <p14:creationId xmlns:p14="http://schemas.microsoft.com/office/powerpoint/2010/main" val="344365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a:xfrm>
            <a:off x="847898" y="2133600"/>
            <a:ext cx="10656714" cy="3777622"/>
          </a:xfrm>
        </p:spPr>
        <p:txBody>
          <a:bodyPr/>
          <a:lstStyle/>
          <a:p>
            <a:r>
              <a:rPr lang="en-US" dirty="0"/>
              <a:t> </a:t>
            </a:r>
            <a:r>
              <a:rPr lang="en-US" dirty="0" smtClean="0"/>
              <a:t>Managing </a:t>
            </a:r>
            <a:r>
              <a:rPr lang="en-US" dirty="0"/>
              <a:t>schedules for interviews and </a:t>
            </a:r>
            <a:r>
              <a:rPr lang="en-US" dirty="0" smtClean="0"/>
              <a:t>deep search </a:t>
            </a:r>
            <a:r>
              <a:rPr lang="en-US" dirty="0"/>
              <a:t>for potential </a:t>
            </a:r>
            <a:r>
              <a:rPr lang="en-US" dirty="0" smtClean="0"/>
              <a:t>worker.</a:t>
            </a:r>
            <a:endParaRPr lang="en-US" dirty="0"/>
          </a:p>
          <a:p>
            <a:r>
              <a:rPr lang="en-US" dirty="0" smtClean="0"/>
              <a:t> Head </a:t>
            </a:r>
            <a:r>
              <a:rPr lang="en-US" dirty="0"/>
              <a:t>chef for 8 years and cook over 100 dishes a </a:t>
            </a:r>
            <a:r>
              <a:rPr lang="en-US" dirty="0" smtClean="0"/>
              <a:t>day under fast paced environment.</a:t>
            </a:r>
            <a:endParaRPr lang="en-US" dirty="0"/>
          </a:p>
          <a:p>
            <a:r>
              <a:rPr lang="en-US" dirty="0" smtClean="0"/>
              <a:t> Update company </a:t>
            </a:r>
            <a:r>
              <a:rPr lang="en-US" dirty="0"/>
              <a:t>software </a:t>
            </a:r>
            <a:r>
              <a:rPr lang="en-US" dirty="0" smtClean="0"/>
              <a:t>on </a:t>
            </a:r>
            <a:r>
              <a:rPr lang="en-US" dirty="0"/>
              <a:t>daily bases with tight </a:t>
            </a:r>
            <a:r>
              <a:rPr lang="en-US" dirty="0" smtClean="0"/>
              <a:t>weekly deadlines.</a:t>
            </a:r>
            <a:endParaRPr lang="en-US" dirty="0"/>
          </a:p>
        </p:txBody>
      </p:sp>
      <p:pic>
        <p:nvPicPr>
          <p:cNvPr id="4" name="Picture 3"/>
          <p:cNvPicPr>
            <a:picLocks noChangeAspect="1"/>
          </p:cNvPicPr>
          <p:nvPr/>
        </p:nvPicPr>
        <p:blipFill>
          <a:blip r:embed="rId2"/>
          <a:stretch>
            <a:fillRect/>
          </a:stretch>
        </p:blipFill>
        <p:spPr>
          <a:xfrm>
            <a:off x="549996" y="3664963"/>
            <a:ext cx="10829925" cy="1504950"/>
          </a:xfrm>
          <a:prstGeom prst="rect">
            <a:avLst/>
          </a:prstGeom>
        </p:spPr>
      </p:pic>
    </p:spTree>
    <p:extLst>
      <p:ext uri="{BB962C8B-B14F-4D97-AF65-F5344CB8AC3E}">
        <p14:creationId xmlns:p14="http://schemas.microsoft.com/office/powerpoint/2010/main" val="83769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Bigger Text</a:t>
            </a:r>
            <a:endParaRPr lang="en-US" dirty="0"/>
          </a:p>
        </p:txBody>
      </p:sp>
      <p:sp>
        <p:nvSpPr>
          <p:cNvPr id="3" name="Content Placeholder 2"/>
          <p:cNvSpPr>
            <a:spLocks noGrp="1"/>
          </p:cNvSpPr>
          <p:nvPr>
            <p:ph idx="1"/>
          </p:nvPr>
        </p:nvSpPr>
        <p:spPr>
          <a:xfrm>
            <a:off x="677285" y="1410392"/>
            <a:ext cx="8915400" cy="3777622"/>
          </a:xfrm>
        </p:spPr>
        <p:txBody>
          <a:bodyPr/>
          <a:lstStyle/>
          <a:p>
            <a:r>
              <a:rPr lang="en-US" dirty="0"/>
              <a:t>"Objective : Competent, compassionate, and empathetic Staff Nurse with background experience in mental health. Meets responsibility in patient safety, medication safety, coordination of care, and prioritization. Works well under pressure, persistent, determined, and goal oriented. Emotional stability to cope with human suffering, emergencies and other stresses. Offering leadership qualities with a positive attitude. Motivated, hardworking, organized, focused and dedicated. To embrace a career opportunity where my healthcare background and education would be conducive to achieving all goals</a:t>
            </a:r>
            <a:r>
              <a:rPr lang="en-US" dirty="0" smtClean="0"/>
              <a:t>."</a:t>
            </a:r>
            <a:endParaRPr lang="en-US" dirty="0"/>
          </a:p>
          <a:p>
            <a:endParaRPr lang="en-US" dirty="0"/>
          </a:p>
        </p:txBody>
      </p:sp>
      <p:pic>
        <p:nvPicPr>
          <p:cNvPr id="4" name="Picture 3"/>
          <p:cNvPicPr>
            <a:picLocks noChangeAspect="1"/>
          </p:cNvPicPr>
          <p:nvPr/>
        </p:nvPicPr>
        <p:blipFill>
          <a:blip r:embed="rId2"/>
          <a:stretch>
            <a:fillRect/>
          </a:stretch>
        </p:blipFill>
        <p:spPr>
          <a:xfrm>
            <a:off x="433994" y="4553036"/>
            <a:ext cx="10858500" cy="428625"/>
          </a:xfrm>
          <a:prstGeom prst="rect">
            <a:avLst/>
          </a:prstGeom>
        </p:spPr>
      </p:pic>
    </p:spTree>
    <p:extLst>
      <p:ext uri="{BB962C8B-B14F-4D97-AF65-F5344CB8AC3E}">
        <p14:creationId xmlns:p14="http://schemas.microsoft.com/office/powerpoint/2010/main" val="11682820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66</TotalTime>
  <Words>198</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NLP Can Topic Modeling Help Recruiters?</vt:lpstr>
      <vt:lpstr>Topic Modeling</vt:lpstr>
      <vt:lpstr>LDA and Visual</vt:lpstr>
      <vt:lpstr>KMean and SVD</vt:lpstr>
      <vt:lpstr>NMF and T-SNE</vt:lpstr>
      <vt:lpstr>T-SNE Visual</vt:lpstr>
      <vt:lpstr>NMF Visual</vt:lpstr>
      <vt:lpstr>Accuracy</vt:lpstr>
      <vt:lpstr>Bigger Text</vt:lpstr>
      <vt:lpstr>Thank You</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Can Topic Modeling Help Recruiters?</dc:title>
  <dc:creator>Pocky</dc:creator>
  <cp:lastModifiedBy>Pocky</cp:lastModifiedBy>
  <cp:revision>5</cp:revision>
  <dcterms:created xsi:type="dcterms:W3CDTF">2021-11-12T05:08:17Z</dcterms:created>
  <dcterms:modified xsi:type="dcterms:W3CDTF">2021-11-12T06:14:22Z</dcterms:modified>
</cp:coreProperties>
</file>