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B341-7909-4784-B7B5-C9B88695FFD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EE3711E-49E8-4149-B666-90FC07B2B5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43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B341-7909-4784-B7B5-C9B88695FFD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711E-49E8-4149-B666-90FC07B2B52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50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B341-7909-4784-B7B5-C9B88695FFD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711E-49E8-4149-B666-90FC07B2B5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18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B341-7909-4784-B7B5-C9B88695FFD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711E-49E8-4149-B666-90FC07B2B52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38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B341-7909-4784-B7B5-C9B88695FFD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711E-49E8-4149-B666-90FC07B2B5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02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B341-7909-4784-B7B5-C9B88695FFD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711E-49E8-4149-B666-90FC07B2B52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26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B341-7909-4784-B7B5-C9B88695FFD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711E-49E8-4149-B666-90FC07B2B52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53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B341-7909-4784-B7B5-C9B88695FFD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711E-49E8-4149-B666-90FC07B2B52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64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B341-7909-4784-B7B5-C9B88695FFD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711E-49E8-4149-B666-90FC07B2B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6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B341-7909-4784-B7B5-C9B88695FFD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711E-49E8-4149-B666-90FC07B2B52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43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F54B341-7909-4784-B7B5-C9B88695FFD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711E-49E8-4149-B666-90FC07B2B52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34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4B341-7909-4784-B7B5-C9B88695FFD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EE3711E-49E8-4149-B666-90FC07B2B52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16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Weather Map</a:t>
            </a:r>
            <a:br>
              <a:rPr lang="en-US" dirty="0"/>
            </a:br>
            <a:r>
              <a:rPr lang="en-US" dirty="0"/>
              <a:t>Data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Zhi</a:t>
            </a:r>
            <a:r>
              <a:rPr lang="en-US" dirty="0"/>
              <a:t> Wen Huang</a:t>
            </a:r>
          </a:p>
        </p:txBody>
      </p:sp>
    </p:spTree>
    <p:extLst>
      <p:ext uri="{BB962C8B-B14F-4D97-AF65-F5344CB8AC3E}">
        <p14:creationId xmlns:p14="http://schemas.microsoft.com/office/powerpoint/2010/main" val="13468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OpenWeatherMap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API to get current data.</a:t>
            </a:r>
          </a:p>
          <a:p>
            <a:pPr lvl="1"/>
            <a:r>
              <a:rPr lang="en-US" dirty="0"/>
              <a:t>Shows weather condition base on city.</a:t>
            </a:r>
          </a:p>
          <a:p>
            <a:r>
              <a:rPr lang="en-US" dirty="0"/>
              <a:t>NOAA to get historical data.</a:t>
            </a:r>
          </a:p>
          <a:p>
            <a:pPr lvl="1"/>
            <a:r>
              <a:rPr lang="en-US" dirty="0"/>
              <a:t>Able to get large files in CSV.</a:t>
            </a:r>
          </a:p>
          <a:p>
            <a:pPr lvl="1"/>
            <a:r>
              <a:rPr lang="en-US" dirty="0"/>
              <a:t>Data are organized my stations.</a:t>
            </a:r>
          </a:p>
          <a:p>
            <a:r>
              <a:rPr lang="en-US" dirty="0"/>
              <a:t>MongoDB to store JSON files</a:t>
            </a:r>
          </a:p>
          <a:p>
            <a:r>
              <a:rPr lang="en-US" dirty="0"/>
              <a:t>SQLite to store CVS files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5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manipulation:</a:t>
            </a:r>
          </a:p>
          <a:p>
            <a:pPr lvl="1"/>
            <a:r>
              <a:rPr lang="en-US" dirty="0"/>
              <a:t>Large scale historical data with lost information.</a:t>
            </a:r>
          </a:p>
          <a:p>
            <a:pPr lvl="1"/>
            <a:r>
              <a:rPr lang="en-US" dirty="0"/>
              <a:t>Change data types to make better analysis (</a:t>
            </a:r>
            <a:r>
              <a:rPr lang="en-US" dirty="0" err="1"/>
              <a:t>ie</a:t>
            </a:r>
            <a:r>
              <a:rPr lang="en-US" dirty="0"/>
              <a:t> Dates, Location)</a:t>
            </a:r>
          </a:p>
          <a:p>
            <a:pPr lvl="1"/>
            <a:r>
              <a:rPr lang="en-US" dirty="0"/>
              <a:t>Extract data from JSON file:</a:t>
            </a:r>
          </a:p>
          <a:p>
            <a:pPr lvl="2"/>
            <a:r>
              <a:rPr lang="en-US" dirty="0"/>
              <a:t>Getting the necessary features and attributes.</a:t>
            </a:r>
          </a:p>
        </p:txBody>
      </p:sp>
    </p:spTree>
    <p:extLst>
      <p:ext uri="{BB962C8B-B14F-4D97-AF65-F5344CB8AC3E}">
        <p14:creationId xmlns:p14="http://schemas.microsoft.com/office/powerpoint/2010/main" val="3049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Streamlit</a:t>
            </a:r>
            <a:endParaRPr lang="en-US" dirty="0"/>
          </a:p>
          <a:p>
            <a:pPr lvl="1"/>
            <a:r>
              <a:rPr lang="en-US" dirty="0"/>
              <a:t>Create a web application with </a:t>
            </a:r>
            <a:r>
              <a:rPr lang="en-US" dirty="0" err="1"/>
              <a:t>Streamlit’s</a:t>
            </a:r>
            <a:r>
              <a:rPr lang="en-US" dirty="0"/>
              <a:t> functionality.</a:t>
            </a:r>
          </a:p>
          <a:p>
            <a:r>
              <a:rPr lang="en-US" dirty="0"/>
              <a:t>Spark</a:t>
            </a:r>
          </a:p>
          <a:p>
            <a:pPr lvl="1"/>
            <a:r>
              <a:rPr lang="en-US" dirty="0"/>
              <a:t>To call SQL function to understand the data in a faster way.</a:t>
            </a:r>
          </a:p>
          <a:p>
            <a:r>
              <a:rPr lang="en-US" dirty="0" err="1"/>
              <a:t>SqlAlchemy</a:t>
            </a:r>
            <a:endParaRPr lang="en-US" dirty="0"/>
          </a:p>
          <a:p>
            <a:pPr lvl="1"/>
            <a:r>
              <a:rPr lang="en-US" dirty="0"/>
              <a:t>Use to get part of data in SQLite for analyzing.</a:t>
            </a:r>
          </a:p>
          <a:p>
            <a:r>
              <a:rPr lang="en-US" dirty="0" err="1"/>
              <a:t>Seaborn</a:t>
            </a:r>
            <a:endParaRPr lang="en-US" dirty="0"/>
          </a:p>
          <a:p>
            <a:pPr lvl="1"/>
            <a:r>
              <a:rPr lang="en-US" dirty="0"/>
              <a:t>Visualizations for data</a:t>
            </a:r>
          </a:p>
        </p:txBody>
      </p:sp>
    </p:spTree>
    <p:extLst>
      <p:ext uri="{BB962C8B-B14F-4D97-AF65-F5344CB8AC3E}">
        <p14:creationId xmlns:p14="http://schemas.microsoft.com/office/powerpoint/2010/main" val="102370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332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{6869438F-898C-5C4C-9B2B-A0264AA85F0A}tf10001119</Template>
  <TotalTime>62</TotalTime>
  <Words>139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Open Weather Map Data Engineering</vt:lpstr>
      <vt:lpstr>Data Collections</vt:lpstr>
      <vt:lpstr>Exploratory Data Analysis</vt:lpstr>
      <vt:lpstr>Tools and Deployment</vt:lpstr>
      <vt:lpstr>Demo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Weather Map Data Engineering</dc:title>
  <dc:creator>Pocky</dc:creator>
  <cp:lastModifiedBy>Zhi Wen Huang</cp:lastModifiedBy>
  <cp:revision>6</cp:revision>
  <dcterms:created xsi:type="dcterms:W3CDTF">2021-10-15T04:12:06Z</dcterms:created>
  <dcterms:modified xsi:type="dcterms:W3CDTF">2021-10-15T05:16:47Z</dcterms:modified>
</cp:coreProperties>
</file>