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56" r:id="rId2"/>
    <p:sldId id="296" r:id="rId3"/>
    <p:sldId id="262" r:id="rId4"/>
    <p:sldId id="261" r:id="rId5"/>
    <p:sldId id="263" r:id="rId6"/>
    <p:sldId id="257" r:id="rId7"/>
    <p:sldId id="258" r:id="rId8"/>
    <p:sldId id="265" r:id="rId9"/>
    <p:sldId id="266" r:id="rId10"/>
    <p:sldId id="292" r:id="rId11"/>
    <p:sldId id="267" r:id="rId12"/>
    <p:sldId id="275" r:id="rId13"/>
    <p:sldId id="276" r:id="rId14"/>
    <p:sldId id="268" r:id="rId15"/>
    <p:sldId id="269" r:id="rId16"/>
    <p:sldId id="273" r:id="rId17"/>
    <p:sldId id="279" r:id="rId18"/>
    <p:sldId id="270" r:id="rId19"/>
    <p:sldId id="293" r:id="rId20"/>
    <p:sldId id="271" r:id="rId21"/>
    <p:sldId id="277" r:id="rId22"/>
    <p:sldId id="278" r:id="rId23"/>
    <p:sldId id="272" r:id="rId24"/>
    <p:sldId id="259" r:id="rId25"/>
    <p:sldId id="274" r:id="rId26"/>
    <p:sldId id="264" r:id="rId27"/>
    <p:sldId id="280" r:id="rId28"/>
    <p:sldId id="294" r:id="rId29"/>
    <p:sldId id="281" r:id="rId30"/>
    <p:sldId id="283" r:id="rId31"/>
    <p:sldId id="290" r:id="rId32"/>
    <p:sldId id="284" r:id="rId33"/>
    <p:sldId id="285" r:id="rId34"/>
    <p:sldId id="286" r:id="rId35"/>
    <p:sldId id="287" r:id="rId36"/>
    <p:sldId id="288" r:id="rId37"/>
    <p:sldId id="289" r:id="rId38"/>
    <p:sldId id="291" r:id="rId39"/>
    <p:sldId id="295" r:id="rId40"/>
  </p:sldIdLst>
  <p:sldSz cx="23774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00FFCC"/>
    <a:srgbClr val="33CCCC"/>
    <a:srgbClr val="FA52BE"/>
    <a:srgbClr val="EB61E8"/>
    <a:srgbClr val="CCCC00"/>
    <a:srgbClr val="6666FF"/>
    <a:srgbClr val="00FF00"/>
    <a:srgbClr val="CC0099"/>
    <a:srgbClr val="0CC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9" d="100"/>
          <a:sy n="29" d="100"/>
        </p:scale>
        <p:origin x="104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3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</a:t>
            </a:r>
          </a:p>
          <a:p>
            <a:pPr>
              <a:defRPr/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3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Sheet1!$D$4</c:f>
              <c:strCache>
                <c:ptCount val="1"/>
                <c:pt idx="0">
                  <c:v>Power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C08-4AC9-9251-A9202A39239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C08-4AC9-9251-A9202A39239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C08-4AC9-9251-A9202A39239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C08-4AC9-9251-A9202A392398}"/>
              </c:ext>
            </c:extLst>
          </c:dPt>
          <c:dLbls>
            <c:dLbl>
              <c:idx val="0"/>
              <c:layout>
                <c:manualLayout>
                  <c:x val="5.5687203887678144E-2"/>
                  <c:y val="-3.795219744418546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C08-4AC9-9251-A9202A392398}"/>
                </c:ext>
              </c:extLst>
            </c:dLbl>
            <c:dLbl>
              <c:idx val="1"/>
              <c:layout>
                <c:manualLayout>
                  <c:x val="-2.2687379361646672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C08-4AC9-9251-A9202A392398}"/>
                </c:ext>
              </c:extLst>
            </c:dLbl>
            <c:dLbl>
              <c:idx val="2"/>
              <c:layout>
                <c:manualLayout>
                  <c:x val="0"/>
                  <c:y val="-5.313307642185965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C08-4AC9-9251-A9202A392398}"/>
                </c:ext>
              </c:extLst>
            </c:dLbl>
            <c:dLbl>
              <c:idx val="3"/>
              <c:layout>
                <c:manualLayout>
                  <c:x val="6.5111398361880193E-2"/>
                  <c:y val="-6.028135786866197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C08-4AC9-9251-A9202A392398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Sheet1!$C$5:$C$8</c:f>
              <c:strCache>
                <c:ptCount val="4"/>
                <c:pt idx="0">
                  <c:v>Internal Clock Generator</c:v>
                </c:pt>
                <c:pt idx="1">
                  <c:v>SAR Logic </c:v>
                </c:pt>
                <c:pt idx="2">
                  <c:v>Comparator</c:v>
                </c:pt>
                <c:pt idx="3">
                  <c:v>DAC + Switches</c:v>
                </c:pt>
              </c:strCache>
            </c:strRef>
          </c:cat>
          <c:val>
            <c:numRef>
              <c:f>Sheet1!$D$5:$D$8</c:f>
              <c:numCache>
                <c:formatCode>General</c:formatCode>
                <c:ptCount val="4"/>
                <c:pt idx="0">
                  <c:v>35.33</c:v>
                </c:pt>
                <c:pt idx="1">
                  <c:v>7.48</c:v>
                </c:pt>
                <c:pt idx="2">
                  <c:v>5.2160000000000002</c:v>
                </c:pt>
                <c:pt idx="3">
                  <c:v>1.099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08-4AC9-9251-A9202A392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E9C46-0221-4B80-B18C-E4BF2693E7F7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1143000"/>
            <a:ext cx="5013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500DF-44F3-41EE-AB31-8E39BB1C4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4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1pPr>
    <a:lvl2pPr marL="702259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2pPr>
    <a:lvl3pPr marL="1404518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3pPr>
    <a:lvl4pPr marL="2106778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4pPr>
    <a:lvl5pPr marL="2809037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5pPr>
    <a:lvl6pPr marL="3511296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6pPr>
    <a:lvl7pPr marL="4213555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7pPr>
    <a:lvl8pPr marL="4915814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8pPr>
    <a:lvl9pPr marL="5618074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500DF-44F3-41EE-AB31-8E39BB1C4B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6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500DF-44F3-41EE-AB31-8E39BB1C4B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63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500DF-44F3-41EE-AB31-8E39BB1C4B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47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500DF-44F3-41EE-AB31-8E39BB1C4B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500DF-44F3-41EE-AB31-8E39BB1C4B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72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500DF-44F3-41EE-AB31-8E39BB1C4B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38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500DF-44F3-41EE-AB31-8E39BB1C4B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24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500DF-44F3-41EE-AB31-8E39BB1C4B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27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500DF-44F3-41EE-AB31-8E39BB1C4BB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9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2394374"/>
            <a:ext cx="17830800" cy="5093547"/>
          </a:xfrm>
        </p:spPr>
        <p:txBody>
          <a:bodyPr anchor="b"/>
          <a:lstStyle>
            <a:lvl1pPr algn="ctr">
              <a:defRPr sz="11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7684348"/>
            <a:ext cx="17830800" cy="3532292"/>
          </a:xfrm>
        </p:spPr>
        <p:txBody>
          <a:bodyPr/>
          <a:lstStyle>
            <a:lvl1pPr marL="0" indent="0" algn="ctr">
              <a:buNone/>
              <a:defRPr sz="4680"/>
            </a:lvl1pPr>
            <a:lvl2pPr marL="891540" indent="0" algn="ctr">
              <a:buNone/>
              <a:defRPr sz="3900"/>
            </a:lvl2pPr>
            <a:lvl3pPr marL="1783080" indent="0" algn="ctr">
              <a:buNone/>
              <a:defRPr sz="3510"/>
            </a:lvl3pPr>
            <a:lvl4pPr marL="2674620" indent="0" algn="ctr">
              <a:buNone/>
              <a:defRPr sz="3120"/>
            </a:lvl4pPr>
            <a:lvl5pPr marL="3566160" indent="0" algn="ctr">
              <a:buNone/>
              <a:defRPr sz="3120"/>
            </a:lvl5pPr>
            <a:lvl6pPr marL="4457700" indent="0" algn="ctr">
              <a:buNone/>
              <a:defRPr sz="3120"/>
            </a:lvl6pPr>
            <a:lvl7pPr marL="5349240" indent="0" algn="ctr">
              <a:buNone/>
              <a:defRPr sz="3120"/>
            </a:lvl7pPr>
            <a:lvl8pPr marL="6240780" indent="0" algn="ctr">
              <a:buNone/>
              <a:defRPr sz="3120"/>
            </a:lvl8pPr>
            <a:lvl9pPr marL="7132320" indent="0" algn="ctr">
              <a:buNone/>
              <a:defRPr sz="3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C146-DF65-4DBF-A0A3-08661A31D189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D5DD-BD06-401C-869D-6B6701342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3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C146-DF65-4DBF-A0A3-08661A31D189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D5DD-BD06-401C-869D-6B6701342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0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5" y="778933"/>
            <a:ext cx="5126355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0" y="778933"/>
            <a:ext cx="15081885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C146-DF65-4DBF-A0A3-08661A31D189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D5DD-BD06-401C-869D-6B6701342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3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C146-DF65-4DBF-A0A3-08661A31D189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D5DD-BD06-401C-869D-6B6701342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4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8" y="3647442"/>
            <a:ext cx="20505420" cy="6085839"/>
          </a:xfrm>
        </p:spPr>
        <p:txBody>
          <a:bodyPr anchor="b"/>
          <a:lstStyle>
            <a:lvl1pPr>
              <a:defRPr sz="11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8" y="9790855"/>
            <a:ext cx="20505420" cy="3200399"/>
          </a:xfrm>
        </p:spPr>
        <p:txBody>
          <a:bodyPr/>
          <a:lstStyle>
            <a:lvl1pPr marL="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1pPr>
            <a:lvl2pPr marL="89154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783080" indent="0">
              <a:buNone/>
              <a:defRPr sz="3510">
                <a:solidFill>
                  <a:schemeClr val="tx1">
                    <a:tint val="75000"/>
                  </a:schemeClr>
                </a:solidFill>
              </a:defRPr>
            </a:lvl3pPr>
            <a:lvl4pPr marL="267462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4pPr>
            <a:lvl5pPr marL="356616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5pPr>
            <a:lvl6pPr marL="445770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6pPr>
            <a:lvl7pPr marL="534924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7pPr>
            <a:lvl8pPr marL="624078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8pPr>
            <a:lvl9pPr marL="713232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C146-DF65-4DBF-A0A3-08661A31D189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D5DD-BD06-401C-869D-6B6701342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7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3894667"/>
            <a:ext cx="101041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3894667"/>
            <a:ext cx="101041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C146-DF65-4DBF-A0A3-08661A31D189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D5DD-BD06-401C-869D-6B6701342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1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778934"/>
            <a:ext cx="2050542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7" y="3586481"/>
            <a:ext cx="10057685" cy="1757679"/>
          </a:xfrm>
        </p:spPr>
        <p:txBody>
          <a:bodyPr anchor="b"/>
          <a:lstStyle>
            <a:lvl1pPr marL="0" indent="0">
              <a:buNone/>
              <a:defRPr sz="4680" b="1"/>
            </a:lvl1pPr>
            <a:lvl2pPr marL="891540" indent="0">
              <a:buNone/>
              <a:defRPr sz="3900" b="1"/>
            </a:lvl2pPr>
            <a:lvl3pPr marL="1783080" indent="0">
              <a:buNone/>
              <a:defRPr sz="3510" b="1"/>
            </a:lvl3pPr>
            <a:lvl4pPr marL="2674620" indent="0">
              <a:buNone/>
              <a:defRPr sz="3120" b="1"/>
            </a:lvl4pPr>
            <a:lvl5pPr marL="3566160" indent="0">
              <a:buNone/>
              <a:defRPr sz="3120" b="1"/>
            </a:lvl5pPr>
            <a:lvl6pPr marL="4457700" indent="0">
              <a:buNone/>
              <a:defRPr sz="3120" b="1"/>
            </a:lvl6pPr>
            <a:lvl7pPr marL="5349240" indent="0">
              <a:buNone/>
              <a:defRPr sz="3120" b="1"/>
            </a:lvl7pPr>
            <a:lvl8pPr marL="6240780" indent="0">
              <a:buNone/>
              <a:defRPr sz="3120" b="1"/>
            </a:lvl8pPr>
            <a:lvl9pPr marL="7132320" indent="0">
              <a:buNone/>
              <a:defRPr sz="3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7" y="5344160"/>
            <a:ext cx="10057685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0" y="3586481"/>
            <a:ext cx="10107217" cy="1757679"/>
          </a:xfrm>
        </p:spPr>
        <p:txBody>
          <a:bodyPr anchor="b"/>
          <a:lstStyle>
            <a:lvl1pPr marL="0" indent="0">
              <a:buNone/>
              <a:defRPr sz="4680" b="1"/>
            </a:lvl1pPr>
            <a:lvl2pPr marL="891540" indent="0">
              <a:buNone/>
              <a:defRPr sz="3900" b="1"/>
            </a:lvl2pPr>
            <a:lvl3pPr marL="1783080" indent="0">
              <a:buNone/>
              <a:defRPr sz="3510" b="1"/>
            </a:lvl3pPr>
            <a:lvl4pPr marL="2674620" indent="0">
              <a:buNone/>
              <a:defRPr sz="3120" b="1"/>
            </a:lvl4pPr>
            <a:lvl5pPr marL="3566160" indent="0">
              <a:buNone/>
              <a:defRPr sz="3120" b="1"/>
            </a:lvl5pPr>
            <a:lvl6pPr marL="4457700" indent="0">
              <a:buNone/>
              <a:defRPr sz="3120" b="1"/>
            </a:lvl6pPr>
            <a:lvl7pPr marL="5349240" indent="0">
              <a:buNone/>
              <a:defRPr sz="3120" b="1"/>
            </a:lvl7pPr>
            <a:lvl8pPr marL="6240780" indent="0">
              <a:buNone/>
              <a:defRPr sz="3120" b="1"/>
            </a:lvl8pPr>
            <a:lvl9pPr marL="7132320" indent="0">
              <a:buNone/>
              <a:defRPr sz="3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0" y="5344160"/>
            <a:ext cx="10107217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C146-DF65-4DBF-A0A3-08661A31D189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D5DD-BD06-401C-869D-6B6701342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C146-DF65-4DBF-A0A3-08661A31D189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D5DD-BD06-401C-869D-6B6701342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3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C146-DF65-4DBF-A0A3-08661A31D189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D5DD-BD06-401C-869D-6B6701342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0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975360"/>
            <a:ext cx="7667862" cy="3413760"/>
          </a:xfrm>
        </p:spPr>
        <p:txBody>
          <a:bodyPr anchor="b"/>
          <a:lstStyle>
            <a:lvl1pPr>
              <a:defRPr sz="6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2106508"/>
            <a:ext cx="12035790" cy="10397067"/>
          </a:xfrm>
        </p:spPr>
        <p:txBody>
          <a:bodyPr/>
          <a:lstStyle>
            <a:lvl1pPr>
              <a:defRPr sz="6240"/>
            </a:lvl1pPr>
            <a:lvl2pPr>
              <a:defRPr sz="5460"/>
            </a:lvl2pPr>
            <a:lvl3pPr>
              <a:defRPr sz="468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4389120"/>
            <a:ext cx="7667862" cy="8131388"/>
          </a:xfrm>
        </p:spPr>
        <p:txBody>
          <a:bodyPr/>
          <a:lstStyle>
            <a:lvl1pPr marL="0" indent="0">
              <a:buNone/>
              <a:defRPr sz="3120"/>
            </a:lvl1pPr>
            <a:lvl2pPr marL="891540" indent="0">
              <a:buNone/>
              <a:defRPr sz="2730"/>
            </a:lvl2pPr>
            <a:lvl3pPr marL="1783080" indent="0">
              <a:buNone/>
              <a:defRPr sz="2340"/>
            </a:lvl3pPr>
            <a:lvl4pPr marL="2674620" indent="0">
              <a:buNone/>
              <a:defRPr sz="1950"/>
            </a:lvl4pPr>
            <a:lvl5pPr marL="3566160" indent="0">
              <a:buNone/>
              <a:defRPr sz="1950"/>
            </a:lvl5pPr>
            <a:lvl6pPr marL="4457700" indent="0">
              <a:buNone/>
              <a:defRPr sz="1950"/>
            </a:lvl6pPr>
            <a:lvl7pPr marL="5349240" indent="0">
              <a:buNone/>
              <a:defRPr sz="1950"/>
            </a:lvl7pPr>
            <a:lvl8pPr marL="6240780" indent="0">
              <a:buNone/>
              <a:defRPr sz="1950"/>
            </a:lvl8pPr>
            <a:lvl9pPr marL="7132320" indent="0">
              <a:buNone/>
              <a:defRPr sz="19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C146-DF65-4DBF-A0A3-08661A31D189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D5DD-BD06-401C-869D-6B6701342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6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975360"/>
            <a:ext cx="7667862" cy="3413760"/>
          </a:xfrm>
        </p:spPr>
        <p:txBody>
          <a:bodyPr anchor="b"/>
          <a:lstStyle>
            <a:lvl1pPr>
              <a:defRPr sz="6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2106508"/>
            <a:ext cx="12035790" cy="10397067"/>
          </a:xfrm>
        </p:spPr>
        <p:txBody>
          <a:bodyPr anchor="t"/>
          <a:lstStyle>
            <a:lvl1pPr marL="0" indent="0">
              <a:buNone/>
              <a:defRPr sz="6240"/>
            </a:lvl1pPr>
            <a:lvl2pPr marL="891540" indent="0">
              <a:buNone/>
              <a:defRPr sz="5460"/>
            </a:lvl2pPr>
            <a:lvl3pPr marL="1783080" indent="0">
              <a:buNone/>
              <a:defRPr sz="4680"/>
            </a:lvl3pPr>
            <a:lvl4pPr marL="2674620" indent="0">
              <a:buNone/>
              <a:defRPr sz="3900"/>
            </a:lvl4pPr>
            <a:lvl5pPr marL="3566160" indent="0">
              <a:buNone/>
              <a:defRPr sz="3900"/>
            </a:lvl5pPr>
            <a:lvl6pPr marL="4457700" indent="0">
              <a:buNone/>
              <a:defRPr sz="3900"/>
            </a:lvl6pPr>
            <a:lvl7pPr marL="5349240" indent="0">
              <a:buNone/>
              <a:defRPr sz="3900"/>
            </a:lvl7pPr>
            <a:lvl8pPr marL="6240780" indent="0">
              <a:buNone/>
              <a:defRPr sz="3900"/>
            </a:lvl8pPr>
            <a:lvl9pPr marL="7132320" indent="0">
              <a:buNone/>
              <a:defRPr sz="3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4389120"/>
            <a:ext cx="7667862" cy="8131388"/>
          </a:xfrm>
        </p:spPr>
        <p:txBody>
          <a:bodyPr/>
          <a:lstStyle>
            <a:lvl1pPr marL="0" indent="0">
              <a:buNone/>
              <a:defRPr sz="3120"/>
            </a:lvl1pPr>
            <a:lvl2pPr marL="891540" indent="0">
              <a:buNone/>
              <a:defRPr sz="2730"/>
            </a:lvl2pPr>
            <a:lvl3pPr marL="1783080" indent="0">
              <a:buNone/>
              <a:defRPr sz="2340"/>
            </a:lvl3pPr>
            <a:lvl4pPr marL="2674620" indent="0">
              <a:buNone/>
              <a:defRPr sz="1950"/>
            </a:lvl4pPr>
            <a:lvl5pPr marL="3566160" indent="0">
              <a:buNone/>
              <a:defRPr sz="1950"/>
            </a:lvl5pPr>
            <a:lvl6pPr marL="4457700" indent="0">
              <a:buNone/>
              <a:defRPr sz="1950"/>
            </a:lvl6pPr>
            <a:lvl7pPr marL="5349240" indent="0">
              <a:buNone/>
              <a:defRPr sz="1950"/>
            </a:lvl7pPr>
            <a:lvl8pPr marL="6240780" indent="0">
              <a:buNone/>
              <a:defRPr sz="1950"/>
            </a:lvl8pPr>
            <a:lvl9pPr marL="7132320" indent="0">
              <a:buNone/>
              <a:defRPr sz="19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C146-DF65-4DBF-A0A3-08661A31D189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8D5DD-BD06-401C-869D-6B6701342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778934"/>
            <a:ext cx="2050542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3894667"/>
            <a:ext cx="2050542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13560215"/>
            <a:ext cx="53492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8C146-DF65-4DBF-A0A3-08661A31D189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13560215"/>
            <a:ext cx="80238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13560215"/>
            <a:ext cx="53492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8D5DD-BD06-401C-869D-6B6701342E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c" descr=" ">
            <a:extLst>
              <a:ext uri="{FF2B5EF4-FFF2-40B4-BE49-F238E27FC236}">
                <a16:creationId xmlns:a16="http://schemas.microsoft.com/office/drawing/2014/main" id="{4EC576B6-6B2B-44BF-BF91-52C9721E66CF}"/>
              </a:ext>
            </a:extLst>
          </p:cNvPr>
          <p:cNvSpPr txBox="1"/>
          <p:nvPr userDrawn="1"/>
        </p:nvSpPr>
        <p:spPr>
          <a:xfrm>
            <a:off x="0" y="13947651"/>
            <a:ext cx="23774400" cy="2492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2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7552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783080" rtl="0" eaLnBrk="1" latinLnBrk="0" hangingPunct="1">
        <a:lnSpc>
          <a:spcPct val="90000"/>
        </a:lnSpc>
        <a:spcBef>
          <a:spcPct val="0"/>
        </a:spcBef>
        <a:buNone/>
        <a:defRPr sz="8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770" indent="-445770" algn="l" defTabSz="1783080" rtl="0" eaLnBrk="1" latinLnBrk="0" hangingPunct="1">
        <a:lnSpc>
          <a:spcPct val="90000"/>
        </a:lnSpc>
        <a:spcBef>
          <a:spcPts val="1950"/>
        </a:spcBef>
        <a:buFont typeface="Arial" panose="020B0604020202020204" pitchFamily="34" charset="0"/>
        <a:buChar char="•"/>
        <a:defRPr sz="5460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2pPr>
      <a:lvl3pPr marL="222885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312039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4pPr>
      <a:lvl5pPr marL="401193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5pPr>
      <a:lvl6pPr marL="490347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6pPr>
      <a:lvl7pPr marL="579501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7pPr>
      <a:lvl8pPr marL="668655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8pPr>
      <a:lvl9pPr marL="7578090" indent="-445770" algn="l" defTabSz="178308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2pPr>
      <a:lvl3pPr marL="17830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3pPr>
      <a:lvl4pPr marL="26746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4pPr>
      <a:lvl5pPr marL="356616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5pPr>
      <a:lvl6pPr marL="445770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7pPr>
      <a:lvl8pPr marL="62407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8pPr>
      <a:lvl9pPr marL="71323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23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.png"/><Relationship Id="rId5" Type="http://schemas.openxmlformats.org/officeDocument/2006/relationships/image" Target="../media/image220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0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D3C2-0182-4CDC-831C-A89750DE7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Block Diagrams for the Asynchronous SAR ADC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9BE6A-0509-486B-A96A-46271CADE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8-bit</a:t>
            </a:r>
          </a:p>
        </p:txBody>
      </p:sp>
    </p:spTree>
    <p:extLst>
      <p:ext uri="{BB962C8B-B14F-4D97-AF65-F5344CB8AC3E}">
        <p14:creationId xmlns:p14="http://schemas.microsoft.com/office/powerpoint/2010/main" val="206479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2F1C97-97FA-4CD4-A2D0-05256210C19F}"/>
              </a:ext>
            </a:extLst>
          </p:cNvPr>
          <p:cNvSpPr txBox="1"/>
          <p:nvPr/>
        </p:nvSpPr>
        <p:spPr>
          <a:xfrm>
            <a:off x="525780" y="640080"/>
            <a:ext cx="21873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Bootstrapped Switch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42EE0A-5CE8-4F03-9BAE-E2D019E35CDE}"/>
              </a:ext>
            </a:extLst>
          </p:cNvPr>
          <p:cNvSpPr txBox="1"/>
          <p:nvPr/>
        </p:nvSpPr>
        <p:spPr>
          <a:xfrm>
            <a:off x="9024766" y="6363025"/>
            <a:ext cx="95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Mn1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526913-5DA8-4EED-A055-E243DC142D45}"/>
              </a:ext>
            </a:extLst>
          </p:cNvPr>
          <p:cNvSpPr txBox="1"/>
          <p:nvPr/>
        </p:nvSpPr>
        <p:spPr>
          <a:xfrm>
            <a:off x="13168165" y="7839636"/>
            <a:ext cx="1302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00B050"/>
                </a:solidFill>
              </a:rPr>
              <a:t>MnSW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DCB234-4EBA-494E-8A1C-59E7AC571C9E}"/>
              </a:ext>
            </a:extLst>
          </p:cNvPr>
          <p:cNvSpPr txBox="1"/>
          <p:nvPr/>
        </p:nvSpPr>
        <p:spPr>
          <a:xfrm>
            <a:off x="11822268" y="6363025"/>
            <a:ext cx="95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Mp1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4737B3-8854-455F-AA67-231040EC1D6E}"/>
              </a:ext>
            </a:extLst>
          </p:cNvPr>
          <p:cNvSpPr txBox="1"/>
          <p:nvPr/>
        </p:nvSpPr>
        <p:spPr>
          <a:xfrm>
            <a:off x="9048599" y="3282228"/>
            <a:ext cx="95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Mn2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84C9D4-CA0D-4F40-A7E2-C65F2C13A4D6}"/>
              </a:ext>
            </a:extLst>
          </p:cNvPr>
          <p:cNvSpPr txBox="1"/>
          <p:nvPr/>
        </p:nvSpPr>
        <p:spPr>
          <a:xfrm>
            <a:off x="15029585" y="7152685"/>
            <a:ext cx="236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Mn3         Mn4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C07BE6-64B2-45D3-B945-32C074BDA357}"/>
              </a:ext>
            </a:extLst>
          </p:cNvPr>
          <p:cNvSpPr txBox="1"/>
          <p:nvPr/>
        </p:nvSpPr>
        <p:spPr>
          <a:xfrm>
            <a:off x="11846101" y="3282228"/>
            <a:ext cx="95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Mp2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D0843A-2177-41A7-A88C-076978B41C70}"/>
              </a:ext>
            </a:extLst>
          </p:cNvPr>
          <p:cNvSpPr txBox="1"/>
          <p:nvPr/>
        </p:nvSpPr>
        <p:spPr>
          <a:xfrm>
            <a:off x="6490092" y="8513968"/>
            <a:ext cx="9576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F7AB0A-1150-4488-A28A-AB56AE9C733D}"/>
              </a:ext>
            </a:extLst>
          </p:cNvPr>
          <p:cNvSpPr txBox="1"/>
          <p:nvPr/>
        </p:nvSpPr>
        <p:spPr>
          <a:xfrm>
            <a:off x="10085277" y="3743867"/>
            <a:ext cx="95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AB4BF1-2019-4B2B-B501-FF03AF370645}"/>
              </a:ext>
            </a:extLst>
          </p:cNvPr>
          <p:cNvSpPr txBox="1"/>
          <p:nvPr/>
        </p:nvSpPr>
        <p:spPr>
          <a:xfrm>
            <a:off x="10415098" y="3974699"/>
            <a:ext cx="959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offset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BA28F-8610-4723-91C6-6B496E10351C}"/>
              </a:ext>
            </a:extLst>
          </p:cNvPr>
          <p:cNvGrpSpPr/>
          <p:nvPr/>
        </p:nvGrpSpPr>
        <p:grpSpPr>
          <a:xfrm rot="5400000">
            <a:off x="12498464" y="7328866"/>
            <a:ext cx="660402" cy="1587502"/>
            <a:chOff x="5664200" y="1098548"/>
            <a:chExt cx="660402" cy="158750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CE4F29-1102-4C63-A9BC-96C9A4E6C0E3}"/>
                </a:ext>
              </a:extLst>
            </p:cNvPr>
            <p:cNvCxnSpPr/>
            <p:nvPr/>
          </p:nvCxnSpPr>
          <p:spPr>
            <a:xfrm>
              <a:off x="5956300" y="14478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CC4CCB-ADCD-489E-BE80-D6E4268C77F5}"/>
                </a:ext>
              </a:extLst>
            </p:cNvPr>
            <p:cNvCxnSpPr/>
            <p:nvPr/>
          </p:nvCxnSpPr>
          <p:spPr>
            <a:xfrm>
              <a:off x="6057900" y="14478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C1738F9-2638-4479-9F2C-377E9083C75A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6149975" y="1273173"/>
              <a:ext cx="349252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861738-E0A7-4ECC-BB51-A63F01436185}"/>
                </a:ext>
              </a:extLst>
            </p:cNvPr>
            <p:cNvCxnSpPr/>
            <p:nvPr/>
          </p:nvCxnSpPr>
          <p:spPr>
            <a:xfrm>
              <a:off x="6324600" y="2336800"/>
              <a:ext cx="0" cy="349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7DD6216-0B20-4937-A681-12633C897ECF}"/>
                </a:ext>
              </a:extLst>
            </p:cNvPr>
            <p:cNvCxnSpPr/>
            <p:nvPr/>
          </p:nvCxnSpPr>
          <p:spPr>
            <a:xfrm flipH="1">
              <a:off x="6057900" y="23368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416FDC6-E4E7-4F2C-A3EF-B7ED5CC0CC62}"/>
                </a:ext>
              </a:extLst>
            </p:cNvPr>
            <p:cNvCxnSpPr/>
            <p:nvPr/>
          </p:nvCxnSpPr>
          <p:spPr>
            <a:xfrm flipH="1">
              <a:off x="6057900" y="14478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B21F93D-229C-4BF5-9084-12F06A3C1C82}"/>
                </a:ext>
              </a:extLst>
            </p:cNvPr>
            <p:cNvCxnSpPr/>
            <p:nvPr/>
          </p:nvCxnSpPr>
          <p:spPr>
            <a:xfrm flipH="1">
              <a:off x="5664200" y="1905000"/>
              <a:ext cx="292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EDB5892-2E01-47A2-AF41-178DD8C14F3A}"/>
                </a:ext>
              </a:extLst>
            </p:cNvPr>
            <p:cNvCxnSpPr/>
            <p:nvPr/>
          </p:nvCxnSpPr>
          <p:spPr>
            <a:xfrm flipH="1">
              <a:off x="6210300" y="2336800"/>
              <a:ext cx="1143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8D4AA63-60A3-4C58-876D-E8BF3E9D20ED}"/>
                </a:ext>
              </a:extLst>
            </p:cNvPr>
            <p:cNvCxnSpPr/>
            <p:nvPr/>
          </p:nvCxnSpPr>
          <p:spPr>
            <a:xfrm flipH="1" flipV="1">
              <a:off x="6223001" y="2241550"/>
              <a:ext cx="95249" cy="95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626BC5-011E-49A8-A74D-304B658194AC}"/>
              </a:ext>
            </a:extLst>
          </p:cNvPr>
          <p:cNvGrpSpPr/>
          <p:nvPr/>
        </p:nvGrpSpPr>
        <p:grpSpPr>
          <a:xfrm rot="16200000">
            <a:off x="12396863" y="8708176"/>
            <a:ext cx="863602" cy="1533525"/>
            <a:chOff x="7111999" y="1152525"/>
            <a:chExt cx="863601" cy="1533525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4AA99A-0A9D-42C1-9C67-C2EC181044A1}"/>
                </a:ext>
              </a:extLst>
            </p:cNvPr>
            <p:cNvCxnSpPr/>
            <p:nvPr/>
          </p:nvCxnSpPr>
          <p:spPr>
            <a:xfrm>
              <a:off x="7607300" y="14351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0D5CC22-8B78-4DA7-870F-1FCF1764FC3F}"/>
                </a:ext>
              </a:extLst>
            </p:cNvPr>
            <p:cNvCxnSpPr/>
            <p:nvPr/>
          </p:nvCxnSpPr>
          <p:spPr>
            <a:xfrm>
              <a:off x="7708900" y="14351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40EAAC3-E8C4-4B05-8FC0-25C6778A438C}"/>
                </a:ext>
              </a:extLst>
            </p:cNvPr>
            <p:cNvCxnSpPr/>
            <p:nvPr/>
          </p:nvCxnSpPr>
          <p:spPr>
            <a:xfrm>
              <a:off x="7975600" y="1152525"/>
              <a:ext cx="0" cy="282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46BB453-1F1D-4473-B77D-C2CF9E9C27D1}"/>
                </a:ext>
              </a:extLst>
            </p:cNvPr>
            <p:cNvCxnSpPr/>
            <p:nvPr/>
          </p:nvCxnSpPr>
          <p:spPr>
            <a:xfrm>
              <a:off x="7975600" y="2324100"/>
              <a:ext cx="0" cy="3619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60D50B3-8AC4-4850-8C1B-B72526EE1537}"/>
                </a:ext>
              </a:extLst>
            </p:cNvPr>
            <p:cNvCxnSpPr/>
            <p:nvPr/>
          </p:nvCxnSpPr>
          <p:spPr>
            <a:xfrm flipH="1">
              <a:off x="7708900" y="23241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BA37920-61FF-45A1-A96C-06E708BBC779}"/>
                </a:ext>
              </a:extLst>
            </p:cNvPr>
            <p:cNvCxnSpPr/>
            <p:nvPr/>
          </p:nvCxnSpPr>
          <p:spPr>
            <a:xfrm flipH="1">
              <a:off x="7708900" y="14351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4649CEF-4D2C-4109-8DF5-76AB45626F7A}"/>
                </a:ext>
              </a:extLst>
            </p:cNvPr>
            <p:cNvCxnSpPr/>
            <p:nvPr/>
          </p:nvCxnSpPr>
          <p:spPr>
            <a:xfrm flipH="1">
              <a:off x="7111999" y="1892300"/>
              <a:ext cx="292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B940725-4F27-4259-9BB5-2426537D54F7}"/>
                </a:ext>
              </a:extLst>
            </p:cNvPr>
            <p:cNvSpPr/>
            <p:nvPr/>
          </p:nvSpPr>
          <p:spPr>
            <a:xfrm>
              <a:off x="7404099" y="1797050"/>
              <a:ext cx="190500" cy="215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549FA11-B697-4AB0-A8B2-0C7135D6EDE9}"/>
                </a:ext>
              </a:extLst>
            </p:cNvPr>
            <p:cNvGrpSpPr/>
            <p:nvPr/>
          </p:nvGrpSpPr>
          <p:grpSpPr>
            <a:xfrm flipH="1">
              <a:off x="7708902" y="1347787"/>
              <a:ext cx="133348" cy="200025"/>
              <a:chOff x="6715124" y="1749425"/>
              <a:chExt cx="114300" cy="247650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96DB75C-2C6E-4C20-97AB-DA3FDE2D691A}"/>
                  </a:ext>
                </a:extLst>
              </p:cNvPr>
              <p:cNvCxnSpPr/>
              <p:nvPr/>
            </p:nvCxnSpPr>
            <p:spPr>
              <a:xfrm flipH="1">
                <a:off x="6715124" y="1844675"/>
                <a:ext cx="114300" cy="152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1208F89-0E16-4CCA-B767-CEDA404C929E}"/>
                  </a:ext>
                </a:extLst>
              </p:cNvPr>
              <p:cNvCxnSpPr/>
              <p:nvPr/>
            </p:nvCxnSpPr>
            <p:spPr>
              <a:xfrm flipH="1" flipV="1">
                <a:off x="6727825" y="1749425"/>
                <a:ext cx="95249" cy="95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691426-58F0-4B8B-A2CE-0C7845426C42}"/>
              </a:ext>
            </a:extLst>
          </p:cNvPr>
          <p:cNvCxnSpPr>
            <a:cxnSpLocks/>
          </p:cNvCxnSpPr>
          <p:nvPr/>
        </p:nvCxnSpPr>
        <p:spPr>
          <a:xfrm>
            <a:off x="12061901" y="8446466"/>
            <a:ext cx="0" cy="5966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D355713-39FE-4A29-AE80-40CCF278E380}"/>
              </a:ext>
            </a:extLst>
          </p:cNvPr>
          <p:cNvCxnSpPr>
            <a:cxnSpLocks/>
          </p:cNvCxnSpPr>
          <p:nvPr/>
        </p:nvCxnSpPr>
        <p:spPr>
          <a:xfrm>
            <a:off x="13595427" y="8446466"/>
            <a:ext cx="0" cy="6030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F81DB5-D765-406A-8183-2C5445608475}"/>
              </a:ext>
            </a:extLst>
          </p:cNvPr>
          <p:cNvCxnSpPr>
            <a:cxnSpLocks/>
          </p:cNvCxnSpPr>
          <p:nvPr/>
        </p:nvCxnSpPr>
        <p:spPr>
          <a:xfrm>
            <a:off x="7334250" y="8744801"/>
            <a:ext cx="472765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1820DCC-EC4B-44BE-A6E2-55FE08D7E126}"/>
              </a:ext>
            </a:extLst>
          </p:cNvPr>
          <p:cNvCxnSpPr>
            <a:cxnSpLocks/>
          </p:cNvCxnSpPr>
          <p:nvPr/>
        </p:nvCxnSpPr>
        <p:spPr>
          <a:xfrm>
            <a:off x="13595427" y="8744801"/>
            <a:ext cx="115170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3681F52-4F72-49CE-A1A0-F27CD8012A75}"/>
              </a:ext>
            </a:extLst>
          </p:cNvPr>
          <p:cNvSpPr txBox="1"/>
          <p:nvPr/>
        </p:nvSpPr>
        <p:spPr>
          <a:xfrm>
            <a:off x="14677709" y="8469749"/>
            <a:ext cx="95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Vout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B5064F2-01AD-437B-A548-4572CD806FD9}"/>
              </a:ext>
            </a:extLst>
          </p:cNvPr>
          <p:cNvGrpSpPr/>
          <p:nvPr/>
        </p:nvGrpSpPr>
        <p:grpSpPr>
          <a:xfrm rot="10800000">
            <a:off x="8981224" y="4708187"/>
            <a:ext cx="660400" cy="4036614"/>
            <a:chOff x="5664200" y="-898948"/>
            <a:chExt cx="660400" cy="4036614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CEC8184-22A4-4932-965D-7E099C6F6E1F}"/>
                </a:ext>
              </a:extLst>
            </p:cNvPr>
            <p:cNvCxnSpPr/>
            <p:nvPr/>
          </p:nvCxnSpPr>
          <p:spPr>
            <a:xfrm>
              <a:off x="5956300" y="14478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3820C50-1A49-421D-92BA-F838C6BCF814}"/>
                </a:ext>
              </a:extLst>
            </p:cNvPr>
            <p:cNvCxnSpPr/>
            <p:nvPr/>
          </p:nvCxnSpPr>
          <p:spPr>
            <a:xfrm>
              <a:off x="6057900" y="14478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4D72890-9C04-4131-9B9D-2ECD315079D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324600" y="-898948"/>
              <a:ext cx="0" cy="23467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3F733FE-B76B-4611-A3FB-2362CC10E1A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324600" y="2336800"/>
              <a:ext cx="0" cy="8008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CDB87A3-6AED-40A1-85CE-6FD9DB1836C6}"/>
                </a:ext>
              </a:extLst>
            </p:cNvPr>
            <p:cNvCxnSpPr/>
            <p:nvPr/>
          </p:nvCxnSpPr>
          <p:spPr>
            <a:xfrm flipH="1">
              <a:off x="6057900" y="23368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B730637-CA55-4D3D-9733-ED1A6C57ED2E}"/>
                </a:ext>
              </a:extLst>
            </p:cNvPr>
            <p:cNvCxnSpPr/>
            <p:nvPr/>
          </p:nvCxnSpPr>
          <p:spPr>
            <a:xfrm flipH="1">
              <a:off x="6057900" y="14478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C95A594-FD0E-4FA1-9805-7E3785710B2F}"/>
                </a:ext>
              </a:extLst>
            </p:cNvPr>
            <p:cNvCxnSpPr/>
            <p:nvPr/>
          </p:nvCxnSpPr>
          <p:spPr>
            <a:xfrm flipH="1">
              <a:off x="5664200" y="1905000"/>
              <a:ext cx="292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A62E4A9-4D1D-4AA2-AC95-13F805777E18}"/>
              </a:ext>
            </a:extLst>
          </p:cNvPr>
          <p:cNvGrpSpPr/>
          <p:nvPr/>
        </p:nvGrpSpPr>
        <p:grpSpPr>
          <a:xfrm>
            <a:off x="8320822" y="1883570"/>
            <a:ext cx="660400" cy="2824617"/>
            <a:chOff x="5664200" y="750884"/>
            <a:chExt cx="660400" cy="282461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9ED8E80-A6E3-416C-89C8-FD6F7469CAAA}"/>
                </a:ext>
              </a:extLst>
            </p:cNvPr>
            <p:cNvCxnSpPr/>
            <p:nvPr/>
          </p:nvCxnSpPr>
          <p:spPr>
            <a:xfrm>
              <a:off x="5956300" y="14478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EC7224F-BD1F-4A65-A132-66126256B1EE}"/>
                </a:ext>
              </a:extLst>
            </p:cNvPr>
            <p:cNvCxnSpPr/>
            <p:nvPr/>
          </p:nvCxnSpPr>
          <p:spPr>
            <a:xfrm>
              <a:off x="6057900" y="14478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B4C92F7-A2F7-41E6-BA7A-83D87CADF1B2}"/>
                </a:ext>
              </a:extLst>
            </p:cNvPr>
            <p:cNvCxnSpPr>
              <a:cxnSpLocks/>
            </p:cNvCxnSpPr>
            <p:nvPr/>
          </p:nvCxnSpPr>
          <p:spPr>
            <a:xfrm>
              <a:off x="6324600" y="750884"/>
              <a:ext cx="0" cy="6969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0B19D79-CBA0-41C0-BA44-8BEEF746E84A}"/>
                </a:ext>
              </a:extLst>
            </p:cNvPr>
            <p:cNvCxnSpPr>
              <a:cxnSpLocks/>
            </p:cNvCxnSpPr>
            <p:nvPr/>
          </p:nvCxnSpPr>
          <p:spPr>
            <a:xfrm>
              <a:off x="6324600" y="2336800"/>
              <a:ext cx="0" cy="12387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FC68A8C-4E30-4FE3-A4E9-A985779329A3}"/>
                </a:ext>
              </a:extLst>
            </p:cNvPr>
            <p:cNvCxnSpPr/>
            <p:nvPr/>
          </p:nvCxnSpPr>
          <p:spPr>
            <a:xfrm flipH="1">
              <a:off x="6057900" y="23368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38619F3-5A2F-4F83-8890-8A9FC48D4F7F}"/>
                </a:ext>
              </a:extLst>
            </p:cNvPr>
            <p:cNvCxnSpPr/>
            <p:nvPr/>
          </p:nvCxnSpPr>
          <p:spPr>
            <a:xfrm flipH="1">
              <a:off x="6057900" y="14478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2AD52AB-9FC3-4B9B-88BA-393CD8E65C36}"/>
                </a:ext>
              </a:extLst>
            </p:cNvPr>
            <p:cNvCxnSpPr/>
            <p:nvPr/>
          </p:nvCxnSpPr>
          <p:spPr>
            <a:xfrm flipH="1">
              <a:off x="5664200" y="1905000"/>
              <a:ext cx="292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4304A77-720C-4180-99D4-C06D36A72341}"/>
              </a:ext>
            </a:extLst>
          </p:cNvPr>
          <p:cNvGrpSpPr/>
          <p:nvPr/>
        </p:nvGrpSpPr>
        <p:grpSpPr>
          <a:xfrm>
            <a:off x="11961509" y="3509172"/>
            <a:ext cx="863602" cy="4575344"/>
            <a:chOff x="7111999" y="-512393"/>
            <a:chExt cx="863601" cy="4575344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8C3E0F5-C570-420B-A776-B794BAB07CB5}"/>
                </a:ext>
              </a:extLst>
            </p:cNvPr>
            <p:cNvCxnSpPr/>
            <p:nvPr/>
          </p:nvCxnSpPr>
          <p:spPr>
            <a:xfrm>
              <a:off x="7607300" y="14351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56F45E0-7D1C-44FA-9F96-7DD77737A9C4}"/>
                </a:ext>
              </a:extLst>
            </p:cNvPr>
            <p:cNvCxnSpPr/>
            <p:nvPr/>
          </p:nvCxnSpPr>
          <p:spPr>
            <a:xfrm>
              <a:off x="7708900" y="14351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42E778-99D0-4E02-B157-9722644ED1DC}"/>
                </a:ext>
              </a:extLst>
            </p:cNvPr>
            <p:cNvCxnSpPr>
              <a:cxnSpLocks/>
            </p:cNvCxnSpPr>
            <p:nvPr/>
          </p:nvCxnSpPr>
          <p:spPr>
            <a:xfrm>
              <a:off x="7961086" y="-512393"/>
              <a:ext cx="0" cy="19474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76CD60-6EE9-494F-9CC2-0EDB6A015A0E}"/>
                </a:ext>
              </a:extLst>
            </p:cNvPr>
            <p:cNvCxnSpPr>
              <a:cxnSpLocks/>
            </p:cNvCxnSpPr>
            <p:nvPr/>
          </p:nvCxnSpPr>
          <p:spPr>
            <a:xfrm>
              <a:off x="7962977" y="2324100"/>
              <a:ext cx="0" cy="17388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6797633-3B8E-4E4B-A327-ABC897EAD2C4}"/>
                </a:ext>
              </a:extLst>
            </p:cNvPr>
            <p:cNvCxnSpPr/>
            <p:nvPr/>
          </p:nvCxnSpPr>
          <p:spPr>
            <a:xfrm flipH="1">
              <a:off x="7708900" y="23241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C13F515-715C-4191-8709-078851068E3C}"/>
                </a:ext>
              </a:extLst>
            </p:cNvPr>
            <p:cNvCxnSpPr/>
            <p:nvPr/>
          </p:nvCxnSpPr>
          <p:spPr>
            <a:xfrm flipH="1">
              <a:off x="7708900" y="14351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F75EC3D-FFF9-4818-805C-FE4408FB9D35}"/>
                </a:ext>
              </a:extLst>
            </p:cNvPr>
            <p:cNvCxnSpPr/>
            <p:nvPr/>
          </p:nvCxnSpPr>
          <p:spPr>
            <a:xfrm flipH="1">
              <a:off x="7111999" y="1892300"/>
              <a:ext cx="292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D30EC26-8B9D-4DD8-BA38-E8DA16ECEED9}"/>
                </a:ext>
              </a:extLst>
            </p:cNvPr>
            <p:cNvSpPr/>
            <p:nvPr/>
          </p:nvSpPr>
          <p:spPr>
            <a:xfrm>
              <a:off x="7404099" y="1797050"/>
              <a:ext cx="190500" cy="215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5560C75-E095-4A7A-AE09-3AB2DD7E2D73}"/>
              </a:ext>
            </a:extLst>
          </p:cNvPr>
          <p:cNvGrpSpPr/>
          <p:nvPr/>
        </p:nvGrpSpPr>
        <p:grpSpPr>
          <a:xfrm rot="10800000">
            <a:off x="12810597" y="2258223"/>
            <a:ext cx="863602" cy="1533525"/>
            <a:chOff x="7111999" y="1152525"/>
            <a:chExt cx="863601" cy="1533525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0FB867B-6D9E-4947-AE4C-42A3A829DF7F}"/>
                </a:ext>
              </a:extLst>
            </p:cNvPr>
            <p:cNvCxnSpPr/>
            <p:nvPr/>
          </p:nvCxnSpPr>
          <p:spPr>
            <a:xfrm>
              <a:off x="7607300" y="14351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E43F0D-EB59-4202-BCD4-841441DEBE15}"/>
                </a:ext>
              </a:extLst>
            </p:cNvPr>
            <p:cNvCxnSpPr/>
            <p:nvPr/>
          </p:nvCxnSpPr>
          <p:spPr>
            <a:xfrm>
              <a:off x="7708900" y="14351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1474A0F-EB0C-4447-A90D-661851F21D62}"/>
                </a:ext>
              </a:extLst>
            </p:cNvPr>
            <p:cNvCxnSpPr/>
            <p:nvPr/>
          </p:nvCxnSpPr>
          <p:spPr>
            <a:xfrm>
              <a:off x="7975600" y="1152525"/>
              <a:ext cx="0" cy="282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B269A54-CC18-4D14-91E4-76BB52E1CF1E}"/>
                </a:ext>
              </a:extLst>
            </p:cNvPr>
            <p:cNvCxnSpPr/>
            <p:nvPr/>
          </p:nvCxnSpPr>
          <p:spPr>
            <a:xfrm>
              <a:off x="7975600" y="2324100"/>
              <a:ext cx="0" cy="3619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37D3457-9BD9-4489-AF43-4E7F10939E4B}"/>
                </a:ext>
              </a:extLst>
            </p:cNvPr>
            <p:cNvCxnSpPr/>
            <p:nvPr/>
          </p:nvCxnSpPr>
          <p:spPr>
            <a:xfrm flipH="1">
              <a:off x="7708900" y="23241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0F14C56-50C5-4895-9ED0-9CA9D8B75815}"/>
                </a:ext>
              </a:extLst>
            </p:cNvPr>
            <p:cNvCxnSpPr/>
            <p:nvPr/>
          </p:nvCxnSpPr>
          <p:spPr>
            <a:xfrm flipH="1">
              <a:off x="7708900" y="14351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47C7836-EE88-4B23-B3F8-7113C681278B}"/>
                </a:ext>
              </a:extLst>
            </p:cNvPr>
            <p:cNvCxnSpPr/>
            <p:nvPr/>
          </p:nvCxnSpPr>
          <p:spPr>
            <a:xfrm flipH="1">
              <a:off x="7111999" y="1892300"/>
              <a:ext cx="292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7B31C50-62D0-4585-8596-FEE8B4F09B65}"/>
                </a:ext>
              </a:extLst>
            </p:cNvPr>
            <p:cNvSpPr/>
            <p:nvPr/>
          </p:nvSpPr>
          <p:spPr>
            <a:xfrm>
              <a:off x="7404099" y="1797050"/>
              <a:ext cx="190500" cy="215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FCAC948D-77B6-4276-9A28-67737AC8D30C}"/>
              </a:ext>
            </a:extLst>
          </p:cNvPr>
          <p:cNvSpPr txBox="1"/>
          <p:nvPr/>
        </p:nvSpPr>
        <p:spPr>
          <a:xfrm>
            <a:off x="12337804" y="9839178"/>
            <a:ext cx="957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7030A0"/>
                </a:solidFill>
              </a:rPr>
              <a:t>clkb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D12C0DE-09BD-4CF6-A65A-BB8370787E92}"/>
              </a:ext>
            </a:extLst>
          </p:cNvPr>
          <p:cNvSpPr txBox="1"/>
          <p:nvPr/>
        </p:nvSpPr>
        <p:spPr>
          <a:xfrm>
            <a:off x="11098697" y="5628975"/>
            <a:ext cx="957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7030A0"/>
                </a:solidFill>
              </a:rPr>
              <a:t>clkb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C77F17C-0F63-4110-A4ED-956CE6A19726}"/>
              </a:ext>
            </a:extLst>
          </p:cNvPr>
          <p:cNvSpPr txBox="1"/>
          <p:nvPr/>
        </p:nvSpPr>
        <p:spPr>
          <a:xfrm>
            <a:off x="13270118" y="9121770"/>
            <a:ext cx="1302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00B050"/>
                </a:solidFill>
              </a:rPr>
              <a:t>MpSW</a:t>
            </a:r>
            <a:endParaRPr lang="en-US" sz="2400" b="1" dirty="0">
              <a:solidFill>
                <a:srgbClr val="00B050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13A24CD-FC59-42A7-85C9-7AB95C71FBFA}"/>
              </a:ext>
            </a:extLst>
          </p:cNvPr>
          <p:cNvGrpSpPr/>
          <p:nvPr/>
        </p:nvGrpSpPr>
        <p:grpSpPr>
          <a:xfrm rot="5400000">
            <a:off x="14110778" y="5193125"/>
            <a:ext cx="654052" cy="3254414"/>
            <a:chOff x="7321549" y="1152525"/>
            <a:chExt cx="654051" cy="3254414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B8FDD29-2C5C-4876-871B-97EAFE6D76E8}"/>
                </a:ext>
              </a:extLst>
            </p:cNvPr>
            <p:cNvCxnSpPr/>
            <p:nvPr/>
          </p:nvCxnSpPr>
          <p:spPr>
            <a:xfrm>
              <a:off x="7607300" y="14351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B9245BD-A80A-4D1B-AB65-FBC81E1021EB}"/>
                </a:ext>
              </a:extLst>
            </p:cNvPr>
            <p:cNvCxnSpPr/>
            <p:nvPr/>
          </p:nvCxnSpPr>
          <p:spPr>
            <a:xfrm>
              <a:off x="7708900" y="14351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09A05E0-2477-4CA9-BDEF-2538FE3C034C}"/>
                </a:ext>
              </a:extLst>
            </p:cNvPr>
            <p:cNvCxnSpPr/>
            <p:nvPr/>
          </p:nvCxnSpPr>
          <p:spPr>
            <a:xfrm>
              <a:off x="7975600" y="1152525"/>
              <a:ext cx="0" cy="282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E4416D4-3675-491D-A24D-8971DFAF079D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6934180" y="3365519"/>
              <a:ext cx="208283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B0EF2BD-0AD9-4AF6-A0D1-A3A56187829F}"/>
                </a:ext>
              </a:extLst>
            </p:cNvPr>
            <p:cNvCxnSpPr/>
            <p:nvPr/>
          </p:nvCxnSpPr>
          <p:spPr>
            <a:xfrm flipH="1">
              <a:off x="7708900" y="23241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E2F3E9A-7F6F-4EDA-AAA5-A68F63AF03B2}"/>
                </a:ext>
              </a:extLst>
            </p:cNvPr>
            <p:cNvCxnSpPr/>
            <p:nvPr/>
          </p:nvCxnSpPr>
          <p:spPr>
            <a:xfrm flipH="1">
              <a:off x="7708900" y="14351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5A5B7E0-A389-43A1-82F1-BE41F01C468C}"/>
                </a:ext>
              </a:extLst>
            </p:cNvPr>
            <p:cNvCxnSpPr/>
            <p:nvPr/>
          </p:nvCxnSpPr>
          <p:spPr>
            <a:xfrm flipH="1">
              <a:off x="7321549" y="1892300"/>
              <a:ext cx="292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3C87BDC-3A63-45DA-9F5E-FD623242CF9F}"/>
              </a:ext>
            </a:extLst>
          </p:cNvPr>
          <p:cNvGrpSpPr/>
          <p:nvPr/>
        </p:nvGrpSpPr>
        <p:grpSpPr>
          <a:xfrm rot="5400000">
            <a:off x="16419669" y="6044044"/>
            <a:ext cx="673102" cy="1533525"/>
            <a:chOff x="7302499" y="1152525"/>
            <a:chExt cx="673101" cy="1533525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2AA5196-8DFB-4572-B1E9-77725400C701}"/>
                </a:ext>
              </a:extLst>
            </p:cNvPr>
            <p:cNvCxnSpPr/>
            <p:nvPr/>
          </p:nvCxnSpPr>
          <p:spPr>
            <a:xfrm>
              <a:off x="7607300" y="14351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115E1DF-8253-4C0A-8323-144986D4D652}"/>
                </a:ext>
              </a:extLst>
            </p:cNvPr>
            <p:cNvCxnSpPr/>
            <p:nvPr/>
          </p:nvCxnSpPr>
          <p:spPr>
            <a:xfrm>
              <a:off x="7708900" y="14351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EF4EBA5-916D-4288-A552-259596345B17}"/>
                </a:ext>
              </a:extLst>
            </p:cNvPr>
            <p:cNvCxnSpPr/>
            <p:nvPr/>
          </p:nvCxnSpPr>
          <p:spPr>
            <a:xfrm>
              <a:off x="7975600" y="1152525"/>
              <a:ext cx="0" cy="282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80EB458-C533-41A7-8A80-A69074A25EA3}"/>
                </a:ext>
              </a:extLst>
            </p:cNvPr>
            <p:cNvCxnSpPr/>
            <p:nvPr/>
          </p:nvCxnSpPr>
          <p:spPr>
            <a:xfrm>
              <a:off x="7975600" y="2324100"/>
              <a:ext cx="0" cy="3619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BDA287F-0331-4EBB-A0FB-F79D82660C37}"/>
                </a:ext>
              </a:extLst>
            </p:cNvPr>
            <p:cNvCxnSpPr/>
            <p:nvPr/>
          </p:nvCxnSpPr>
          <p:spPr>
            <a:xfrm flipH="1">
              <a:off x="7708900" y="23241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CBB97A6-2E3F-4928-99C9-C8E8DD3F0989}"/>
                </a:ext>
              </a:extLst>
            </p:cNvPr>
            <p:cNvCxnSpPr/>
            <p:nvPr/>
          </p:nvCxnSpPr>
          <p:spPr>
            <a:xfrm flipH="1">
              <a:off x="7708900" y="14351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0281B37-A485-4D88-A2E9-4A95EC56D07D}"/>
                </a:ext>
              </a:extLst>
            </p:cNvPr>
            <p:cNvCxnSpPr/>
            <p:nvPr/>
          </p:nvCxnSpPr>
          <p:spPr>
            <a:xfrm flipH="1">
              <a:off x="7302499" y="1892310"/>
              <a:ext cx="292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08DBE1E0-35AF-490F-8D82-E94ACF061338}"/>
              </a:ext>
            </a:extLst>
          </p:cNvPr>
          <p:cNvSpPr txBox="1"/>
          <p:nvPr/>
        </p:nvSpPr>
        <p:spPr>
          <a:xfrm>
            <a:off x="16317104" y="6057041"/>
            <a:ext cx="957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7030A0"/>
                </a:solidFill>
              </a:rPr>
              <a:t>clkb</a:t>
            </a:r>
            <a:endParaRPr lang="en-US" sz="2400" b="1" dirty="0">
              <a:solidFill>
                <a:srgbClr val="7030A0"/>
              </a:solidFill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E3EDDAF-B58E-4F8F-981D-FD2417EB4873}"/>
              </a:ext>
            </a:extLst>
          </p:cNvPr>
          <p:cNvGrpSpPr/>
          <p:nvPr/>
        </p:nvGrpSpPr>
        <p:grpSpPr>
          <a:xfrm>
            <a:off x="15191886" y="6092993"/>
            <a:ext cx="266700" cy="441324"/>
            <a:chOff x="6184900" y="454026"/>
            <a:chExt cx="266700" cy="441324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24D503E-7EF2-448D-A83D-3A1BD8A04E0F}"/>
                </a:ext>
              </a:extLst>
            </p:cNvPr>
            <p:cNvCxnSpPr/>
            <p:nvPr/>
          </p:nvCxnSpPr>
          <p:spPr>
            <a:xfrm flipV="1">
              <a:off x="6318250" y="685800"/>
              <a:ext cx="0" cy="2095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F8286635-175F-4170-A7DB-3285FFE8801F}"/>
                </a:ext>
              </a:extLst>
            </p:cNvPr>
            <p:cNvSpPr/>
            <p:nvPr/>
          </p:nvSpPr>
          <p:spPr>
            <a:xfrm>
              <a:off x="6184900" y="454026"/>
              <a:ext cx="266700" cy="234950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3C17E41-D2C6-4920-8562-E29915FD60DE}"/>
              </a:ext>
            </a:extLst>
          </p:cNvPr>
          <p:cNvGrpSpPr/>
          <p:nvPr/>
        </p:nvGrpSpPr>
        <p:grpSpPr>
          <a:xfrm>
            <a:off x="12677247" y="1911729"/>
            <a:ext cx="266700" cy="441324"/>
            <a:chOff x="6184900" y="454026"/>
            <a:chExt cx="266700" cy="441324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7B947B3-0C40-47D2-AF68-9FB4014843DA}"/>
                </a:ext>
              </a:extLst>
            </p:cNvPr>
            <p:cNvCxnSpPr/>
            <p:nvPr/>
          </p:nvCxnSpPr>
          <p:spPr>
            <a:xfrm flipV="1">
              <a:off x="6318250" y="685800"/>
              <a:ext cx="0" cy="2095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0B5289E5-7C74-441B-B981-F8A77B63F970}"/>
                </a:ext>
              </a:extLst>
            </p:cNvPr>
            <p:cNvSpPr/>
            <p:nvPr/>
          </p:nvSpPr>
          <p:spPr>
            <a:xfrm>
              <a:off x="6184900" y="454026"/>
              <a:ext cx="266700" cy="234950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DC217D9-7A8E-4853-9055-349194D1DB00}"/>
              </a:ext>
            </a:extLst>
          </p:cNvPr>
          <p:cNvGrpSpPr/>
          <p:nvPr/>
        </p:nvGrpSpPr>
        <p:grpSpPr>
          <a:xfrm>
            <a:off x="7786164" y="1883571"/>
            <a:ext cx="419100" cy="374651"/>
            <a:chOff x="6134100" y="3384550"/>
            <a:chExt cx="419100" cy="37465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D76E42F-0CB6-444F-85E8-5CACE5BC3BB0}"/>
                </a:ext>
              </a:extLst>
            </p:cNvPr>
            <p:cNvCxnSpPr/>
            <p:nvPr/>
          </p:nvCxnSpPr>
          <p:spPr>
            <a:xfrm>
              <a:off x="6324600" y="3384550"/>
              <a:ext cx="0" cy="260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F3E3FA9-0DCB-444A-920A-DF1C537CF068}"/>
                </a:ext>
              </a:extLst>
            </p:cNvPr>
            <p:cNvCxnSpPr/>
            <p:nvPr/>
          </p:nvCxnSpPr>
          <p:spPr>
            <a:xfrm flipH="1">
              <a:off x="6203950" y="370205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08FCAF9-E1C0-4907-B3E6-20F14F05161C}"/>
                </a:ext>
              </a:extLst>
            </p:cNvPr>
            <p:cNvCxnSpPr/>
            <p:nvPr/>
          </p:nvCxnSpPr>
          <p:spPr>
            <a:xfrm flipH="1">
              <a:off x="6267450" y="3759200"/>
              <a:ext cx="127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6D4B712-B986-4D16-B785-95240F739882}"/>
                </a:ext>
              </a:extLst>
            </p:cNvPr>
            <p:cNvCxnSpPr/>
            <p:nvPr/>
          </p:nvCxnSpPr>
          <p:spPr>
            <a:xfrm flipH="1">
              <a:off x="6134100" y="3644900"/>
              <a:ext cx="419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9C84199-2390-49F8-B7D3-805A5C414A27}"/>
              </a:ext>
            </a:extLst>
          </p:cNvPr>
          <p:cNvCxnSpPr>
            <a:cxnSpLocks/>
          </p:cNvCxnSpPr>
          <p:nvPr/>
        </p:nvCxnSpPr>
        <p:spPr>
          <a:xfrm flipH="1">
            <a:off x="7976664" y="1883571"/>
            <a:ext cx="1004558" cy="9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6B15946-0026-4D4F-953D-AF5E50C8ABA7}"/>
              </a:ext>
            </a:extLst>
          </p:cNvPr>
          <p:cNvCxnSpPr>
            <a:cxnSpLocks/>
          </p:cNvCxnSpPr>
          <p:nvPr/>
        </p:nvCxnSpPr>
        <p:spPr>
          <a:xfrm flipH="1" flipV="1">
            <a:off x="9001688" y="4597864"/>
            <a:ext cx="1713965" cy="19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B99A61B-C186-4B59-A540-EF1B298665B2}"/>
              </a:ext>
            </a:extLst>
          </p:cNvPr>
          <p:cNvCxnSpPr>
            <a:cxnSpLocks/>
          </p:cNvCxnSpPr>
          <p:nvPr/>
        </p:nvCxnSpPr>
        <p:spPr>
          <a:xfrm flipH="1">
            <a:off x="10894815" y="4586438"/>
            <a:ext cx="1915783" cy="133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3DF0484-FB9B-47B9-978D-2F207567052B}"/>
              </a:ext>
            </a:extLst>
          </p:cNvPr>
          <p:cNvCxnSpPr>
            <a:cxnSpLocks/>
          </p:cNvCxnSpPr>
          <p:nvPr/>
        </p:nvCxnSpPr>
        <p:spPr>
          <a:xfrm>
            <a:off x="10715653" y="4369003"/>
            <a:ext cx="1" cy="4577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8C47395-C7F6-429E-9BE9-75DA246903F5}"/>
              </a:ext>
            </a:extLst>
          </p:cNvPr>
          <p:cNvCxnSpPr>
            <a:cxnSpLocks/>
          </p:cNvCxnSpPr>
          <p:nvPr/>
        </p:nvCxnSpPr>
        <p:spPr>
          <a:xfrm>
            <a:off x="10894816" y="4369003"/>
            <a:ext cx="1" cy="4577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173A9794-FEDA-4F27-A6D4-5F32A2BF5EDF}"/>
              </a:ext>
            </a:extLst>
          </p:cNvPr>
          <p:cNvSpPr txBox="1"/>
          <p:nvPr/>
        </p:nvSpPr>
        <p:spPr>
          <a:xfrm>
            <a:off x="9526690" y="5629913"/>
            <a:ext cx="81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7030A0"/>
                </a:solidFill>
              </a:rPr>
              <a:t>clk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6C4BD28-A400-411E-B5AE-F3F01A292A7D}"/>
              </a:ext>
            </a:extLst>
          </p:cNvPr>
          <p:cNvGrpSpPr/>
          <p:nvPr/>
        </p:nvGrpSpPr>
        <p:grpSpPr>
          <a:xfrm>
            <a:off x="17347381" y="7132843"/>
            <a:ext cx="419100" cy="374651"/>
            <a:chOff x="6134100" y="3384550"/>
            <a:chExt cx="419100" cy="374650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4532438-6D0B-4F0E-886F-0C88777EEC40}"/>
                </a:ext>
              </a:extLst>
            </p:cNvPr>
            <p:cNvCxnSpPr/>
            <p:nvPr/>
          </p:nvCxnSpPr>
          <p:spPr>
            <a:xfrm>
              <a:off x="6324600" y="3384550"/>
              <a:ext cx="0" cy="260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2864812-5A4D-49D0-8202-92F195EC0A75}"/>
                </a:ext>
              </a:extLst>
            </p:cNvPr>
            <p:cNvCxnSpPr/>
            <p:nvPr/>
          </p:nvCxnSpPr>
          <p:spPr>
            <a:xfrm flipH="1">
              <a:off x="6203950" y="370205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5EAB47C-8DD1-4CE3-823B-EF229CEB5FC9}"/>
                </a:ext>
              </a:extLst>
            </p:cNvPr>
            <p:cNvCxnSpPr/>
            <p:nvPr/>
          </p:nvCxnSpPr>
          <p:spPr>
            <a:xfrm flipH="1">
              <a:off x="6267450" y="3759200"/>
              <a:ext cx="127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EEC347A-F373-4D33-826F-44846679D48E}"/>
                </a:ext>
              </a:extLst>
            </p:cNvPr>
            <p:cNvCxnSpPr/>
            <p:nvPr/>
          </p:nvCxnSpPr>
          <p:spPr>
            <a:xfrm flipH="1">
              <a:off x="6134100" y="3644900"/>
              <a:ext cx="419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7A070B5-8CFC-4203-9F60-D11EF43641C4}"/>
              </a:ext>
            </a:extLst>
          </p:cNvPr>
          <p:cNvCxnSpPr>
            <a:cxnSpLocks/>
          </p:cNvCxnSpPr>
          <p:nvPr/>
        </p:nvCxnSpPr>
        <p:spPr>
          <a:xfrm>
            <a:off x="13665894" y="3051973"/>
            <a:ext cx="17735" cy="4095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17D997D2-386A-4992-B1B4-B39C46C51DDF}"/>
              </a:ext>
            </a:extLst>
          </p:cNvPr>
          <p:cNvSpPr txBox="1"/>
          <p:nvPr/>
        </p:nvSpPr>
        <p:spPr>
          <a:xfrm>
            <a:off x="7504210" y="2794153"/>
            <a:ext cx="957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7030A0"/>
                </a:solidFill>
              </a:rPr>
              <a:t>clkb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2F1C97-97FA-4CD4-A2D0-05256210C19F}"/>
              </a:ext>
            </a:extLst>
          </p:cNvPr>
          <p:cNvSpPr txBox="1"/>
          <p:nvPr/>
        </p:nvSpPr>
        <p:spPr>
          <a:xfrm>
            <a:off x="525780" y="640080"/>
            <a:ext cx="21873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Bootstrapped Switch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8747D7-2889-4B51-8FC6-1C8B18FD0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985" y="2762833"/>
            <a:ext cx="13304390" cy="96151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B42EE0A-5CE8-4F03-9BAE-E2D019E35CDE}"/>
              </a:ext>
            </a:extLst>
          </p:cNvPr>
          <p:cNvSpPr txBox="1"/>
          <p:nvPr/>
        </p:nvSpPr>
        <p:spPr>
          <a:xfrm>
            <a:off x="9544477" y="7816298"/>
            <a:ext cx="95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</a:rPr>
              <a:t>Mn1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526913-5DA8-4EED-A055-E243DC142D45}"/>
              </a:ext>
            </a:extLst>
          </p:cNvPr>
          <p:cNvSpPr txBox="1"/>
          <p:nvPr/>
        </p:nvSpPr>
        <p:spPr>
          <a:xfrm>
            <a:off x="14661547" y="9512183"/>
            <a:ext cx="1302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00B050"/>
                </a:solidFill>
              </a:rPr>
              <a:t>MnSW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DCB234-4EBA-494E-8A1C-59E7AC571C9E}"/>
              </a:ext>
            </a:extLst>
          </p:cNvPr>
          <p:cNvSpPr txBox="1"/>
          <p:nvPr/>
        </p:nvSpPr>
        <p:spPr>
          <a:xfrm>
            <a:off x="13270492" y="7816298"/>
            <a:ext cx="95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</a:rPr>
              <a:t>Mp1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4737B3-8854-455F-AA67-231040EC1D6E}"/>
              </a:ext>
            </a:extLst>
          </p:cNvPr>
          <p:cNvSpPr txBox="1"/>
          <p:nvPr/>
        </p:nvSpPr>
        <p:spPr>
          <a:xfrm>
            <a:off x="9568310" y="4735501"/>
            <a:ext cx="95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</a:rPr>
              <a:t>Mn2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2B7DD9-8246-410C-A535-BF51DE53C785}"/>
              </a:ext>
            </a:extLst>
          </p:cNvPr>
          <p:cNvSpPr txBox="1"/>
          <p:nvPr/>
        </p:nvSpPr>
        <p:spPr>
          <a:xfrm>
            <a:off x="13625533" y="8481565"/>
            <a:ext cx="6501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06AB03-BF01-4833-9005-56DF029F110A}"/>
              </a:ext>
            </a:extLst>
          </p:cNvPr>
          <p:cNvSpPr txBox="1"/>
          <p:nvPr/>
        </p:nvSpPr>
        <p:spPr>
          <a:xfrm>
            <a:off x="14661547" y="11307706"/>
            <a:ext cx="1302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00B050"/>
                </a:solidFill>
              </a:rPr>
              <a:t>MpSW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84C9D4-CA0D-4F40-A7E2-C65F2C13A4D6}"/>
              </a:ext>
            </a:extLst>
          </p:cNvPr>
          <p:cNvSpPr txBox="1"/>
          <p:nvPr/>
        </p:nvSpPr>
        <p:spPr>
          <a:xfrm>
            <a:off x="15963634" y="7413249"/>
            <a:ext cx="236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Mn3         Mn4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C07BE6-64B2-45D3-B945-32C074BDA357}"/>
              </a:ext>
            </a:extLst>
          </p:cNvPr>
          <p:cNvSpPr txBox="1"/>
          <p:nvPr/>
        </p:nvSpPr>
        <p:spPr>
          <a:xfrm>
            <a:off x="13294325" y="4735501"/>
            <a:ext cx="95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</a:rPr>
              <a:t>Mp2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D0843A-2177-41A7-A88C-076978B41C70}"/>
              </a:ext>
            </a:extLst>
          </p:cNvPr>
          <p:cNvSpPr txBox="1"/>
          <p:nvPr/>
        </p:nvSpPr>
        <p:spPr>
          <a:xfrm>
            <a:off x="10914934" y="10142725"/>
            <a:ext cx="130208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Vs = Vin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F7AB0A-1150-4488-A28A-AB56AE9C733D}"/>
              </a:ext>
            </a:extLst>
          </p:cNvPr>
          <p:cNvSpPr txBox="1"/>
          <p:nvPr/>
        </p:nvSpPr>
        <p:spPr>
          <a:xfrm>
            <a:off x="11178882" y="5722182"/>
            <a:ext cx="95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AB4BF1-2019-4B2B-B501-FF03AF370645}"/>
              </a:ext>
            </a:extLst>
          </p:cNvPr>
          <p:cNvSpPr txBox="1"/>
          <p:nvPr/>
        </p:nvSpPr>
        <p:spPr>
          <a:xfrm>
            <a:off x="11508703" y="5953014"/>
            <a:ext cx="959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3589362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D48776-0E3B-42C3-AB41-C3AEC1F2B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61" y="3951923"/>
            <a:ext cx="5699566" cy="59921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3F36A3-0497-427E-BB2D-9D012E363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7526" y="3951923"/>
            <a:ext cx="6410325" cy="61722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043144E-5237-44E0-914B-B884BD0A787E}"/>
              </a:ext>
            </a:extLst>
          </p:cNvPr>
          <p:cNvSpPr/>
          <p:nvPr/>
        </p:nvSpPr>
        <p:spPr>
          <a:xfrm>
            <a:off x="6750999" y="6420254"/>
            <a:ext cx="330740" cy="36965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43A6C8-736C-4CEB-AA34-921A7818DDEC}"/>
              </a:ext>
            </a:extLst>
          </p:cNvPr>
          <p:cNvSpPr/>
          <p:nvPr/>
        </p:nvSpPr>
        <p:spPr>
          <a:xfrm>
            <a:off x="1214323" y="6420253"/>
            <a:ext cx="330740" cy="36965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0CF0C0-36A5-436E-AB8A-0FC973140A60}"/>
              </a:ext>
            </a:extLst>
          </p:cNvPr>
          <p:cNvSpPr/>
          <p:nvPr/>
        </p:nvSpPr>
        <p:spPr>
          <a:xfrm>
            <a:off x="22507491" y="6381343"/>
            <a:ext cx="330740" cy="36965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9505A2-5A01-4022-9294-D6DEFBB5D1DF}"/>
              </a:ext>
            </a:extLst>
          </p:cNvPr>
          <p:cNvSpPr/>
          <p:nvPr/>
        </p:nvSpPr>
        <p:spPr>
          <a:xfrm>
            <a:off x="16970815" y="6381342"/>
            <a:ext cx="330740" cy="36965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9DABE1-FEC5-485A-83D8-F9F467596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7172" y="3951923"/>
            <a:ext cx="6038850" cy="6191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876359-BB29-440A-8906-7C269F155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0209" y="3951923"/>
            <a:ext cx="1285875" cy="101917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8744155-6CB6-45B3-8CCF-740ADBD843A8}"/>
              </a:ext>
            </a:extLst>
          </p:cNvPr>
          <p:cNvSpPr/>
          <p:nvPr/>
        </p:nvSpPr>
        <p:spPr>
          <a:xfrm>
            <a:off x="14553945" y="6420254"/>
            <a:ext cx="330740" cy="36965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58F5E5-D885-45C5-BC2F-6594195740E9}"/>
              </a:ext>
            </a:extLst>
          </p:cNvPr>
          <p:cNvSpPr/>
          <p:nvPr/>
        </p:nvSpPr>
        <p:spPr>
          <a:xfrm>
            <a:off x="9017269" y="6420253"/>
            <a:ext cx="330740" cy="36965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FF50B8-8F3A-4AB2-8B0A-F40D5FC47D69}"/>
              </a:ext>
            </a:extLst>
          </p:cNvPr>
          <p:cNvSpPr txBox="1"/>
          <p:nvPr/>
        </p:nvSpPr>
        <p:spPr>
          <a:xfrm>
            <a:off x="811440" y="6750990"/>
            <a:ext cx="1467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Vin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9F5995-AB78-419D-B7A2-BB43AEB661BE}"/>
              </a:ext>
            </a:extLst>
          </p:cNvPr>
          <p:cNvSpPr txBox="1"/>
          <p:nvPr/>
        </p:nvSpPr>
        <p:spPr>
          <a:xfrm>
            <a:off x="6274185" y="6750989"/>
            <a:ext cx="1467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FF0000"/>
                </a:solidFill>
              </a:rPr>
              <a:t>Vout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01159D-7346-4BEE-8610-7C5C13819260}"/>
              </a:ext>
            </a:extLst>
          </p:cNvPr>
          <p:cNvSpPr txBox="1"/>
          <p:nvPr/>
        </p:nvSpPr>
        <p:spPr>
          <a:xfrm>
            <a:off x="8688317" y="6726138"/>
            <a:ext cx="1467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Vin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BCF330-3D66-4E70-80D9-FB5EBFB692C4}"/>
              </a:ext>
            </a:extLst>
          </p:cNvPr>
          <p:cNvSpPr txBox="1"/>
          <p:nvPr/>
        </p:nvSpPr>
        <p:spPr>
          <a:xfrm>
            <a:off x="14151062" y="6726137"/>
            <a:ext cx="1467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FF0000"/>
                </a:solidFill>
              </a:rPr>
              <a:t>Vout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349143-319C-4D74-A051-FF099966A511}"/>
              </a:ext>
            </a:extLst>
          </p:cNvPr>
          <p:cNvSpPr txBox="1"/>
          <p:nvPr/>
        </p:nvSpPr>
        <p:spPr>
          <a:xfrm>
            <a:off x="16641863" y="6708710"/>
            <a:ext cx="1467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Vin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799641-0808-4338-9C75-AF3A244D62A3}"/>
              </a:ext>
            </a:extLst>
          </p:cNvPr>
          <p:cNvSpPr txBox="1"/>
          <p:nvPr/>
        </p:nvSpPr>
        <p:spPr>
          <a:xfrm>
            <a:off x="22104608" y="6708709"/>
            <a:ext cx="1467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FF0000"/>
                </a:solidFill>
              </a:rPr>
              <a:t>Vout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FC4B2B-0D2C-4491-8EC8-27306C908BAA}"/>
              </a:ext>
            </a:extLst>
          </p:cNvPr>
          <p:cNvSpPr txBox="1"/>
          <p:nvPr/>
        </p:nvSpPr>
        <p:spPr>
          <a:xfrm>
            <a:off x="525780" y="640080"/>
            <a:ext cx="21873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Bootstrapped Switch </a:t>
            </a:r>
          </a:p>
        </p:txBody>
      </p:sp>
    </p:spTree>
    <p:extLst>
      <p:ext uri="{BB962C8B-B14F-4D97-AF65-F5344CB8AC3E}">
        <p14:creationId xmlns:p14="http://schemas.microsoft.com/office/powerpoint/2010/main" val="979319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D9ADB9-80AB-4D89-BE3D-0DC7DD066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161" y="3951923"/>
            <a:ext cx="5699566" cy="599217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5A4278B-D0BA-4C73-BF1B-202DB22DB70D}"/>
              </a:ext>
            </a:extLst>
          </p:cNvPr>
          <p:cNvSpPr/>
          <p:nvPr/>
        </p:nvSpPr>
        <p:spPr>
          <a:xfrm>
            <a:off x="6750999" y="6420254"/>
            <a:ext cx="330740" cy="36965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2349F2-2622-4D7B-9269-051402EBA3C0}"/>
              </a:ext>
            </a:extLst>
          </p:cNvPr>
          <p:cNvSpPr/>
          <p:nvPr/>
        </p:nvSpPr>
        <p:spPr>
          <a:xfrm>
            <a:off x="1214323" y="6420253"/>
            <a:ext cx="330740" cy="36965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78A41-384F-4714-ADEC-7808061CF31D}"/>
              </a:ext>
            </a:extLst>
          </p:cNvPr>
          <p:cNvSpPr txBox="1"/>
          <p:nvPr/>
        </p:nvSpPr>
        <p:spPr>
          <a:xfrm>
            <a:off x="811440" y="6750990"/>
            <a:ext cx="1467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Vin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CE355-F8BD-4C19-95C6-4D8BA6634D77}"/>
              </a:ext>
            </a:extLst>
          </p:cNvPr>
          <p:cNvSpPr txBox="1"/>
          <p:nvPr/>
        </p:nvSpPr>
        <p:spPr>
          <a:xfrm>
            <a:off x="6274185" y="6750989"/>
            <a:ext cx="1467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FF0000"/>
                </a:solidFill>
              </a:rPr>
              <a:t>Vout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E0F5E4-2811-44F9-B528-0535CC1FCD55}"/>
              </a:ext>
            </a:extLst>
          </p:cNvPr>
          <p:cNvSpPr/>
          <p:nvPr/>
        </p:nvSpPr>
        <p:spPr>
          <a:xfrm>
            <a:off x="2021876" y="3951923"/>
            <a:ext cx="2001483" cy="3088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706814-B42C-47A0-A2B6-22910AA84447}"/>
              </a:ext>
            </a:extLst>
          </p:cNvPr>
          <p:cNvCxnSpPr>
            <a:cxnSpLocks/>
          </p:cNvCxnSpPr>
          <p:nvPr/>
        </p:nvCxnSpPr>
        <p:spPr>
          <a:xfrm flipV="1">
            <a:off x="2847376" y="6044665"/>
            <a:ext cx="0" cy="6256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508FEF-1F53-4329-996C-A2F7BD0A4351}"/>
              </a:ext>
            </a:extLst>
          </p:cNvPr>
          <p:cNvCxnSpPr>
            <a:cxnSpLocks/>
          </p:cNvCxnSpPr>
          <p:nvPr/>
        </p:nvCxnSpPr>
        <p:spPr>
          <a:xfrm flipH="1" flipV="1">
            <a:off x="2847376" y="6044666"/>
            <a:ext cx="403690" cy="12031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FDC90D-B776-4374-8369-138EB5E40835}"/>
              </a:ext>
            </a:extLst>
          </p:cNvPr>
          <p:cNvCxnSpPr>
            <a:cxnSpLocks/>
          </p:cNvCxnSpPr>
          <p:nvPr/>
        </p:nvCxnSpPr>
        <p:spPr>
          <a:xfrm flipV="1">
            <a:off x="3251066" y="6044665"/>
            <a:ext cx="0" cy="120315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4F6267-6E29-4FC4-95FD-C3C4F99968CD}"/>
              </a:ext>
            </a:extLst>
          </p:cNvPr>
          <p:cNvCxnSpPr>
            <a:cxnSpLocks/>
          </p:cNvCxnSpPr>
          <p:nvPr/>
        </p:nvCxnSpPr>
        <p:spPr>
          <a:xfrm flipH="1" flipV="1">
            <a:off x="3251065" y="6044666"/>
            <a:ext cx="403690" cy="12031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22BEC5-C158-4E5E-BFEE-098580513FEC}"/>
              </a:ext>
            </a:extLst>
          </p:cNvPr>
          <p:cNvCxnSpPr>
            <a:cxnSpLocks/>
          </p:cNvCxnSpPr>
          <p:nvPr/>
        </p:nvCxnSpPr>
        <p:spPr>
          <a:xfrm flipV="1">
            <a:off x="3654755" y="6044664"/>
            <a:ext cx="0" cy="120315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37DC31-259F-40D7-82F2-08C2CFD58610}"/>
              </a:ext>
            </a:extLst>
          </p:cNvPr>
          <p:cNvCxnSpPr>
            <a:cxnSpLocks/>
          </p:cNvCxnSpPr>
          <p:nvPr/>
        </p:nvCxnSpPr>
        <p:spPr>
          <a:xfrm flipH="1" flipV="1">
            <a:off x="3654754" y="6044665"/>
            <a:ext cx="403690" cy="12031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39D3F26-4AF6-41DF-AB11-4441ECF72021}"/>
              </a:ext>
            </a:extLst>
          </p:cNvPr>
          <p:cNvCxnSpPr>
            <a:cxnSpLocks/>
          </p:cNvCxnSpPr>
          <p:nvPr/>
        </p:nvCxnSpPr>
        <p:spPr>
          <a:xfrm flipV="1">
            <a:off x="4058444" y="6622181"/>
            <a:ext cx="0" cy="6256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A7130E-3996-44CE-A2C9-A2F3524DA81C}"/>
              </a:ext>
            </a:extLst>
          </p:cNvPr>
          <p:cNvCxnSpPr>
            <a:cxnSpLocks/>
          </p:cNvCxnSpPr>
          <p:nvPr/>
        </p:nvCxnSpPr>
        <p:spPr>
          <a:xfrm flipH="1">
            <a:off x="1557945" y="6605078"/>
            <a:ext cx="12894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D6E520-3D75-49F7-AF02-3057DF2057A6}"/>
              </a:ext>
            </a:extLst>
          </p:cNvPr>
          <p:cNvCxnSpPr>
            <a:cxnSpLocks/>
          </p:cNvCxnSpPr>
          <p:nvPr/>
        </p:nvCxnSpPr>
        <p:spPr>
          <a:xfrm flipH="1">
            <a:off x="1587578" y="6643088"/>
            <a:ext cx="12894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9235B7-54B7-4720-9CBD-B09FD0557FF1}"/>
              </a:ext>
            </a:extLst>
          </p:cNvPr>
          <p:cNvSpPr txBox="1"/>
          <p:nvPr/>
        </p:nvSpPr>
        <p:spPr>
          <a:xfrm>
            <a:off x="2766904" y="5092980"/>
            <a:ext cx="1467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</a:rPr>
              <a:t>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42DB74-AAAF-4847-B26A-4547660F0EF3}"/>
              </a:ext>
            </a:extLst>
          </p:cNvPr>
          <p:cNvSpPr txBox="1"/>
          <p:nvPr/>
        </p:nvSpPr>
        <p:spPr>
          <a:xfrm>
            <a:off x="3127154" y="5381117"/>
            <a:ext cx="146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7C824F-78DC-4B6A-9EB6-2A6ACCCDDF08}"/>
              </a:ext>
            </a:extLst>
          </p:cNvPr>
          <p:cNvSpPr txBox="1"/>
          <p:nvPr/>
        </p:nvSpPr>
        <p:spPr>
          <a:xfrm>
            <a:off x="525780" y="640080"/>
            <a:ext cx="21873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Bootstrapped Switch (non-idealities)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0FD3D4F-454D-4548-90A1-E07DE39AB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366" y="4044791"/>
            <a:ext cx="5699566" cy="5992178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6401DB60-61EB-4E43-B209-957B21426CB7}"/>
              </a:ext>
            </a:extLst>
          </p:cNvPr>
          <p:cNvSpPr/>
          <p:nvPr/>
        </p:nvSpPr>
        <p:spPr>
          <a:xfrm>
            <a:off x="14236204" y="6513122"/>
            <a:ext cx="330740" cy="36965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6F0E575-C950-43A8-8B7E-1B14865ACA7B}"/>
              </a:ext>
            </a:extLst>
          </p:cNvPr>
          <p:cNvSpPr/>
          <p:nvPr/>
        </p:nvSpPr>
        <p:spPr>
          <a:xfrm>
            <a:off x="8699528" y="6513121"/>
            <a:ext cx="330740" cy="36965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2A3C96-B99D-48F8-843D-44DC2300F791}"/>
              </a:ext>
            </a:extLst>
          </p:cNvPr>
          <p:cNvSpPr txBox="1"/>
          <p:nvPr/>
        </p:nvSpPr>
        <p:spPr>
          <a:xfrm>
            <a:off x="8296645" y="6843858"/>
            <a:ext cx="1467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Vin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4FE592-54CE-442D-B992-02B9893670EC}"/>
              </a:ext>
            </a:extLst>
          </p:cNvPr>
          <p:cNvSpPr txBox="1"/>
          <p:nvPr/>
        </p:nvSpPr>
        <p:spPr>
          <a:xfrm>
            <a:off x="13759390" y="6843857"/>
            <a:ext cx="1467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FF0000"/>
                </a:solidFill>
              </a:rPr>
              <a:t>Vout</a:t>
            </a:r>
            <a:endParaRPr lang="en-US" sz="4800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1199C5-DD48-4E36-8429-0C334105F935}"/>
              </a:ext>
            </a:extLst>
          </p:cNvPr>
          <p:cNvCxnSpPr>
            <a:cxnSpLocks/>
          </p:cNvCxnSpPr>
          <p:nvPr/>
        </p:nvCxnSpPr>
        <p:spPr>
          <a:xfrm>
            <a:off x="11211560" y="4366260"/>
            <a:ext cx="6413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4B3A1DC-8DEB-45DE-9F93-4740E35FA2ED}"/>
              </a:ext>
            </a:extLst>
          </p:cNvPr>
          <p:cNvCxnSpPr>
            <a:cxnSpLocks/>
          </p:cNvCxnSpPr>
          <p:nvPr/>
        </p:nvCxnSpPr>
        <p:spPr>
          <a:xfrm>
            <a:off x="11821160" y="4366260"/>
            <a:ext cx="366288" cy="13614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CC63F4-0FE8-4B59-9807-91210ABC47E1}"/>
              </a:ext>
            </a:extLst>
          </p:cNvPr>
          <p:cNvCxnSpPr>
            <a:cxnSpLocks/>
          </p:cNvCxnSpPr>
          <p:nvPr/>
        </p:nvCxnSpPr>
        <p:spPr>
          <a:xfrm>
            <a:off x="12157710" y="5721350"/>
            <a:ext cx="6413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0915DAB-6BBE-45A0-A9B2-5E6B31D74A67}"/>
              </a:ext>
            </a:extLst>
          </p:cNvPr>
          <p:cNvSpPr/>
          <p:nvPr/>
        </p:nvSpPr>
        <p:spPr>
          <a:xfrm>
            <a:off x="9697919" y="6670306"/>
            <a:ext cx="655623" cy="644894"/>
          </a:xfrm>
          <a:custGeom>
            <a:avLst/>
            <a:gdLst>
              <a:gd name="connsiteX0" fmla="*/ 1143000 w 1164997"/>
              <a:gd name="connsiteY0" fmla="*/ 0 h 822960"/>
              <a:gd name="connsiteX1" fmla="*/ 1143000 w 1164997"/>
              <a:gd name="connsiteY1" fmla="*/ 457200 h 822960"/>
              <a:gd name="connsiteX2" fmla="*/ 914400 w 1164997"/>
              <a:gd name="connsiteY2" fmla="*/ 685800 h 822960"/>
              <a:gd name="connsiteX3" fmla="*/ 0 w 1164997"/>
              <a:gd name="connsiteY3" fmla="*/ 82296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997" h="822960">
                <a:moveTo>
                  <a:pt x="1143000" y="0"/>
                </a:moveTo>
                <a:cubicBezTo>
                  <a:pt x="1162050" y="171450"/>
                  <a:pt x="1181100" y="342900"/>
                  <a:pt x="1143000" y="457200"/>
                </a:cubicBezTo>
                <a:cubicBezTo>
                  <a:pt x="1104900" y="571500"/>
                  <a:pt x="1104900" y="624840"/>
                  <a:pt x="914400" y="685800"/>
                </a:cubicBezTo>
                <a:cubicBezTo>
                  <a:pt x="723900" y="746760"/>
                  <a:pt x="361950" y="784860"/>
                  <a:pt x="0" y="82296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541FA52-FA90-4F5C-8183-33AC4A9093D9}"/>
              </a:ext>
            </a:extLst>
          </p:cNvPr>
          <p:cNvSpPr/>
          <p:nvPr/>
        </p:nvSpPr>
        <p:spPr>
          <a:xfrm flipH="1">
            <a:off x="10323096" y="6631024"/>
            <a:ext cx="901164" cy="684165"/>
          </a:xfrm>
          <a:custGeom>
            <a:avLst/>
            <a:gdLst>
              <a:gd name="connsiteX0" fmla="*/ 1143000 w 1164997"/>
              <a:gd name="connsiteY0" fmla="*/ 0 h 822960"/>
              <a:gd name="connsiteX1" fmla="*/ 1143000 w 1164997"/>
              <a:gd name="connsiteY1" fmla="*/ 457200 h 822960"/>
              <a:gd name="connsiteX2" fmla="*/ 914400 w 1164997"/>
              <a:gd name="connsiteY2" fmla="*/ 685800 h 822960"/>
              <a:gd name="connsiteX3" fmla="*/ 0 w 1164997"/>
              <a:gd name="connsiteY3" fmla="*/ 82296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997" h="822960">
                <a:moveTo>
                  <a:pt x="1143000" y="0"/>
                </a:moveTo>
                <a:cubicBezTo>
                  <a:pt x="1162050" y="171450"/>
                  <a:pt x="1181100" y="342900"/>
                  <a:pt x="1143000" y="457200"/>
                </a:cubicBezTo>
                <a:cubicBezTo>
                  <a:pt x="1104900" y="571500"/>
                  <a:pt x="1104900" y="624840"/>
                  <a:pt x="914400" y="685800"/>
                </a:cubicBezTo>
                <a:cubicBezTo>
                  <a:pt x="723900" y="746760"/>
                  <a:pt x="361950" y="784860"/>
                  <a:pt x="0" y="82296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5C465C42-F386-46E3-9F53-51A2C831A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3531" y="4366260"/>
            <a:ext cx="6064850" cy="6241496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BD5B74EE-5107-448C-A19C-FA0D5FD1644B}"/>
              </a:ext>
            </a:extLst>
          </p:cNvPr>
          <p:cNvSpPr/>
          <p:nvPr/>
        </p:nvSpPr>
        <p:spPr>
          <a:xfrm>
            <a:off x="22076626" y="6925407"/>
            <a:ext cx="330740" cy="36965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E1016B7-FF32-442D-A639-4FBB27A7BA77}"/>
              </a:ext>
            </a:extLst>
          </p:cNvPr>
          <p:cNvSpPr/>
          <p:nvPr/>
        </p:nvSpPr>
        <p:spPr>
          <a:xfrm>
            <a:off x="16539950" y="6925406"/>
            <a:ext cx="330740" cy="36965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1BB0E2C-3CAA-4617-A552-8E7BFCCFC401}"/>
              </a:ext>
            </a:extLst>
          </p:cNvPr>
          <p:cNvSpPr txBox="1"/>
          <p:nvPr/>
        </p:nvSpPr>
        <p:spPr>
          <a:xfrm>
            <a:off x="16137067" y="7256143"/>
            <a:ext cx="1467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Vin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EEEA00-5B31-4166-8241-B5870DBCFB8E}"/>
              </a:ext>
            </a:extLst>
          </p:cNvPr>
          <p:cNvSpPr txBox="1"/>
          <p:nvPr/>
        </p:nvSpPr>
        <p:spPr>
          <a:xfrm>
            <a:off x="21708695" y="7256142"/>
            <a:ext cx="1467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FF0000"/>
                </a:solidFill>
              </a:rPr>
              <a:t>Vout</a:t>
            </a:r>
            <a:endParaRPr lang="en-US" sz="4800" dirty="0">
              <a:solidFill>
                <a:srgbClr val="FF0000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38ECF35-FBA5-428F-8DF1-32D1593BB982}"/>
              </a:ext>
            </a:extLst>
          </p:cNvPr>
          <p:cNvCxnSpPr/>
          <p:nvPr/>
        </p:nvCxnSpPr>
        <p:spPr>
          <a:xfrm flipH="1">
            <a:off x="19793636" y="6027082"/>
            <a:ext cx="512940" cy="5428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024F1A2-8B31-4400-A837-E39ABC2CD52C}"/>
              </a:ext>
            </a:extLst>
          </p:cNvPr>
          <p:cNvCxnSpPr/>
          <p:nvPr/>
        </p:nvCxnSpPr>
        <p:spPr>
          <a:xfrm flipH="1">
            <a:off x="19981526" y="6147769"/>
            <a:ext cx="512940" cy="5428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233734A-DD47-4A8D-AB61-3D881CA262CF}"/>
              </a:ext>
            </a:extLst>
          </p:cNvPr>
          <p:cNvGrpSpPr/>
          <p:nvPr/>
        </p:nvGrpSpPr>
        <p:grpSpPr>
          <a:xfrm rot="5400000">
            <a:off x="17443879" y="5968061"/>
            <a:ext cx="655111" cy="686407"/>
            <a:chOff x="21537409" y="3984407"/>
            <a:chExt cx="655111" cy="68640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CEBF4DC-F55A-4D63-985F-148B5EECBC3F}"/>
                </a:ext>
              </a:extLst>
            </p:cNvPr>
            <p:cNvCxnSpPr/>
            <p:nvPr/>
          </p:nvCxnSpPr>
          <p:spPr>
            <a:xfrm flipH="1">
              <a:off x="21537409" y="3984407"/>
              <a:ext cx="512940" cy="5428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DC653CE-9F75-41BF-8162-C126B75906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79580" y="4127954"/>
              <a:ext cx="512940" cy="5428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8D430238-ED33-429B-AE33-EEF365C3A28A}"/>
              </a:ext>
            </a:extLst>
          </p:cNvPr>
          <p:cNvSpPr/>
          <p:nvPr/>
        </p:nvSpPr>
        <p:spPr>
          <a:xfrm>
            <a:off x="18960393" y="5858046"/>
            <a:ext cx="1164679" cy="332740"/>
          </a:xfrm>
          <a:custGeom>
            <a:avLst/>
            <a:gdLst>
              <a:gd name="connsiteX0" fmla="*/ 0 w 1097280"/>
              <a:gd name="connsiteY0" fmla="*/ 0 h 342900"/>
              <a:gd name="connsiteX1" fmla="*/ 777240 w 1097280"/>
              <a:gd name="connsiteY1" fmla="*/ 91440 h 342900"/>
              <a:gd name="connsiteX2" fmla="*/ 1097280 w 1097280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280" h="342900">
                <a:moveTo>
                  <a:pt x="0" y="0"/>
                </a:moveTo>
                <a:cubicBezTo>
                  <a:pt x="297180" y="17145"/>
                  <a:pt x="594360" y="34290"/>
                  <a:pt x="777240" y="91440"/>
                </a:cubicBezTo>
                <a:cubicBezTo>
                  <a:pt x="960120" y="148590"/>
                  <a:pt x="1028700" y="245745"/>
                  <a:pt x="1097280" y="342900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09D1E0C5-F24E-4AB6-BD75-17099511ED07}"/>
              </a:ext>
            </a:extLst>
          </p:cNvPr>
          <p:cNvSpPr/>
          <p:nvPr/>
        </p:nvSpPr>
        <p:spPr>
          <a:xfrm flipH="1">
            <a:off x="17838202" y="5858045"/>
            <a:ext cx="1164681" cy="332739"/>
          </a:xfrm>
          <a:custGeom>
            <a:avLst/>
            <a:gdLst>
              <a:gd name="connsiteX0" fmla="*/ 0 w 1097280"/>
              <a:gd name="connsiteY0" fmla="*/ 0 h 342900"/>
              <a:gd name="connsiteX1" fmla="*/ 777240 w 1097280"/>
              <a:gd name="connsiteY1" fmla="*/ 91440 h 342900"/>
              <a:gd name="connsiteX2" fmla="*/ 1097280 w 1097280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280" h="342900">
                <a:moveTo>
                  <a:pt x="0" y="0"/>
                </a:moveTo>
                <a:cubicBezTo>
                  <a:pt x="297180" y="17145"/>
                  <a:pt x="594360" y="34290"/>
                  <a:pt x="777240" y="91440"/>
                </a:cubicBezTo>
                <a:cubicBezTo>
                  <a:pt x="960120" y="148590"/>
                  <a:pt x="1028700" y="245745"/>
                  <a:pt x="1097280" y="342900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086172D-9E7E-479E-8773-1507BF393D31}"/>
              </a:ext>
            </a:extLst>
          </p:cNvPr>
          <p:cNvSpPr/>
          <p:nvPr/>
        </p:nvSpPr>
        <p:spPr>
          <a:xfrm>
            <a:off x="17365274" y="6343186"/>
            <a:ext cx="279400" cy="749300"/>
          </a:xfrm>
          <a:custGeom>
            <a:avLst/>
            <a:gdLst>
              <a:gd name="connsiteX0" fmla="*/ 279400 w 279400"/>
              <a:gd name="connsiteY0" fmla="*/ 0 h 749300"/>
              <a:gd name="connsiteX1" fmla="*/ 101600 w 279400"/>
              <a:gd name="connsiteY1" fmla="*/ 215900 h 749300"/>
              <a:gd name="connsiteX2" fmla="*/ 0 w 279400"/>
              <a:gd name="connsiteY2" fmla="*/ 74930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749300">
                <a:moveTo>
                  <a:pt x="279400" y="0"/>
                </a:moveTo>
                <a:cubicBezTo>
                  <a:pt x="213783" y="45508"/>
                  <a:pt x="148167" y="91017"/>
                  <a:pt x="101600" y="215900"/>
                </a:cubicBezTo>
                <a:cubicBezTo>
                  <a:pt x="55033" y="340783"/>
                  <a:pt x="27516" y="545041"/>
                  <a:pt x="0" y="749300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DE94C-85EE-4257-8865-ACCF9744998F}"/>
              </a:ext>
            </a:extLst>
          </p:cNvPr>
          <p:cNvSpPr/>
          <p:nvPr/>
        </p:nvSpPr>
        <p:spPr>
          <a:xfrm flipH="1">
            <a:off x="20311900" y="6381185"/>
            <a:ext cx="182565" cy="749300"/>
          </a:xfrm>
          <a:custGeom>
            <a:avLst/>
            <a:gdLst>
              <a:gd name="connsiteX0" fmla="*/ 279400 w 279400"/>
              <a:gd name="connsiteY0" fmla="*/ 0 h 749300"/>
              <a:gd name="connsiteX1" fmla="*/ 101600 w 279400"/>
              <a:gd name="connsiteY1" fmla="*/ 215900 h 749300"/>
              <a:gd name="connsiteX2" fmla="*/ 0 w 279400"/>
              <a:gd name="connsiteY2" fmla="*/ 749300 h 74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749300">
                <a:moveTo>
                  <a:pt x="279400" y="0"/>
                </a:moveTo>
                <a:cubicBezTo>
                  <a:pt x="213783" y="45508"/>
                  <a:pt x="148167" y="91017"/>
                  <a:pt x="101600" y="215900"/>
                </a:cubicBezTo>
                <a:cubicBezTo>
                  <a:pt x="55033" y="340783"/>
                  <a:pt x="27516" y="545041"/>
                  <a:pt x="0" y="749300"/>
                </a:cubicBezTo>
              </a:path>
            </a:pathLst>
          </a:cu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610E80-CF13-4CD0-B4B4-D06B2FBB3A84}"/>
              </a:ext>
            </a:extLst>
          </p:cNvPr>
          <p:cNvSpPr txBox="1"/>
          <p:nvPr/>
        </p:nvSpPr>
        <p:spPr>
          <a:xfrm>
            <a:off x="16779162" y="5088049"/>
            <a:ext cx="1467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B5A66D-64FD-4855-9839-2E41C8A74AB2}"/>
              </a:ext>
            </a:extLst>
          </p:cNvPr>
          <p:cNvSpPr txBox="1"/>
          <p:nvPr/>
        </p:nvSpPr>
        <p:spPr>
          <a:xfrm>
            <a:off x="17139412" y="5376186"/>
            <a:ext cx="146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GS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8E20885-BF90-417E-A035-5F61BE2122E6}"/>
              </a:ext>
            </a:extLst>
          </p:cNvPr>
          <p:cNvSpPr txBox="1"/>
          <p:nvPr/>
        </p:nvSpPr>
        <p:spPr>
          <a:xfrm>
            <a:off x="20134215" y="5106344"/>
            <a:ext cx="1467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7302532-F4A8-4CEE-A2AE-F8A7BADE43AF}"/>
              </a:ext>
            </a:extLst>
          </p:cNvPr>
          <p:cNvSpPr txBox="1"/>
          <p:nvPr/>
        </p:nvSpPr>
        <p:spPr>
          <a:xfrm>
            <a:off x="20494465" y="5394481"/>
            <a:ext cx="146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GD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5BAC228-AC56-43DD-959D-47455FA2907A}"/>
              </a:ext>
            </a:extLst>
          </p:cNvPr>
          <p:cNvCxnSpPr>
            <a:cxnSpLocks/>
          </p:cNvCxnSpPr>
          <p:nvPr/>
        </p:nvCxnSpPr>
        <p:spPr>
          <a:xfrm>
            <a:off x="19696976" y="3726609"/>
            <a:ext cx="6413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6139E46-1022-489C-B4E8-E488F2DA50C3}"/>
              </a:ext>
            </a:extLst>
          </p:cNvPr>
          <p:cNvCxnSpPr>
            <a:cxnSpLocks/>
          </p:cNvCxnSpPr>
          <p:nvPr/>
        </p:nvCxnSpPr>
        <p:spPr>
          <a:xfrm>
            <a:off x="20306576" y="3726609"/>
            <a:ext cx="366288" cy="13614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18D7902-F87C-4025-BB6A-EE34D5D02B7D}"/>
              </a:ext>
            </a:extLst>
          </p:cNvPr>
          <p:cNvCxnSpPr>
            <a:cxnSpLocks/>
          </p:cNvCxnSpPr>
          <p:nvPr/>
        </p:nvCxnSpPr>
        <p:spPr>
          <a:xfrm>
            <a:off x="20643126" y="5081699"/>
            <a:ext cx="6413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603DF16-BCAE-4243-B4DA-DF6FA7CD415F}"/>
              </a:ext>
            </a:extLst>
          </p:cNvPr>
          <p:cNvSpPr txBox="1"/>
          <p:nvPr/>
        </p:nvSpPr>
        <p:spPr>
          <a:xfrm>
            <a:off x="18563987" y="3046794"/>
            <a:ext cx="1467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V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D890C4-008B-4B66-A5E3-20CFA3CB0C33}"/>
              </a:ext>
            </a:extLst>
          </p:cNvPr>
          <p:cNvSpPr txBox="1"/>
          <p:nvPr/>
        </p:nvSpPr>
        <p:spPr>
          <a:xfrm>
            <a:off x="18924237" y="3334931"/>
            <a:ext cx="146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CLK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50930A7-E806-4EB1-9DAF-C78E76F1CF77}"/>
              </a:ext>
            </a:extLst>
          </p:cNvPr>
          <p:cNvSpPr txBox="1"/>
          <p:nvPr/>
        </p:nvSpPr>
        <p:spPr>
          <a:xfrm>
            <a:off x="21376767" y="4659157"/>
            <a:ext cx="1467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4095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FC8A1E-FB3A-46C0-8DEE-D0A2179C655D}"/>
              </a:ext>
            </a:extLst>
          </p:cNvPr>
          <p:cNvCxnSpPr>
            <a:cxnSpLocks/>
          </p:cNvCxnSpPr>
          <p:nvPr/>
        </p:nvCxnSpPr>
        <p:spPr>
          <a:xfrm flipV="1">
            <a:off x="8010217" y="4969583"/>
            <a:ext cx="6141017" cy="13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0E311F-9C84-4B61-A057-71F76A116AE1}"/>
              </a:ext>
            </a:extLst>
          </p:cNvPr>
          <p:cNvCxnSpPr>
            <a:cxnSpLocks/>
          </p:cNvCxnSpPr>
          <p:nvPr/>
        </p:nvCxnSpPr>
        <p:spPr>
          <a:xfrm>
            <a:off x="8010217" y="5779210"/>
            <a:ext cx="61410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4C573E9-B8A0-48A3-88B8-29D5A594FB3C}"/>
              </a:ext>
            </a:extLst>
          </p:cNvPr>
          <p:cNvSpPr txBox="1"/>
          <p:nvPr/>
        </p:nvSpPr>
        <p:spPr>
          <a:xfrm>
            <a:off x="12582035" y="6112632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</a:t>
            </a:r>
          </a:p>
          <a:p>
            <a:endParaRPr lang="en-US" sz="105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AA4660-0C47-4E93-873E-8E03C99B30A8}"/>
              </a:ext>
            </a:extLst>
          </p:cNvPr>
          <p:cNvSpPr txBox="1"/>
          <p:nvPr/>
        </p:nvSpPr>
        <p:spPr>
          <a:xfrm>
            <a:off x="12559376" y="6249383"/>
            <a:ext cx="8299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(Dummy)</a:t>
            </a:r>
          </a:p>
          <a:p>
            <a:endParaRPr lang="en-US" sz="105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14BEB8-9A17-457B-BDAA-D692926C1ECC}"/>
              </a:ext>
            </a:extLst>
          </p:cNvPr>
          <p:cNvSpPr txBox="1"/>
          <p:nvPr/>
        </p:nvSpPr>
        <p:spPr>
          <a:xfrm>
            <a:off x="11731579" y="6112632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</a:t>
            </a:r>
          </a:p>
          <a:p>
            <a:endParaRPr lang="en-US" sz="105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D901530-574A-42BB-BB0C-E8BD53CEAA72}"/>
              </a:ext>
            </a:extLst>
          </p:cNvPr>
          <p:cNvSpPr txBox="1"/>
          <p:nvPr/>
        </p:nvSpPr>
        <p:spPr>
          <a:xfrm>
            <a:off x="11197719" y="6112632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2C</a:t>
            </a:r>
          </a:p>
          <a:p>
            <a:endParaRPr lang="en-US" sz="105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BF35101-E9C7-4FB9-9D95-840CFE234E5F}"/>
              </a:ext>
            </a:extLst>
          </p:cNvPr>
          <p:cNvSpPr txBox="1"/>
          <p:nvPr/>
        </p:nvSpPr>
        <p:spPr>
          <a:xfrm>
            <a:off x="10676170" y="6112632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4C</a:t>
            </a:r>
          </a:p>
          <a:p>
            <a:endParaRPr lang="en-US" sz="105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7DEC1D9-724A-4CFC-8E01-A00AC9958666}"/>
              </a:ext>
            </a:extLst>
          </p:cNvPr>
          <p:cNvSpPr txBox="1"/>
          <p:nvPr/>
        </p:nvSpPr>
        <p:spPr>
          <a:xfrm>
            <a:off x="10142310" y="6112632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8C</a:t>
            </a:r>
          </a:p>
          <a:p>
            <a:endParaRPr lang="en-US" sz="105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FA1D080-5850-4A88-B159-9D1313645D46}"/>
              </a:ext>
            </a:extLst>
          </p:cNvPr>
          <p:cNvSpPr txBox="1"/>
          <p:nvPr/>
        </p:nvSpPr>
        <p:spPr>
          <a:xfrm>
            <a:off x="9634687" y="6112632"/>
            <a:ext cx="4863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16C</a:t>
            </a:r>
          </a:p>
          <a:p>
            <a:endParaRPr lang="en-US" sz="105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818A0E5-90D2-48F5-9F67-F7182BDB62BF}"/>
              </a:ext>
            </a:extLst>
          </p:cNvPr>
          <p:cNvSpPr txBox="1"/>
          <p:nvPr/>
        </p:nvSpPr>
        <p:spPr>
          <a:xfrm>
            <a:off x="9100827" y="6112632"/>
            <a:ext cx="5062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32C</a:t>
            </a:r>
          </a:p>
          <a:p>
            <a:endParaRPr lang="en-US" sz="105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735B08C-7AA6-45B6-AE0A-BA260F265775}"/>
              </a:ext>
            </a:extLst>
          </p:cNvPr>
          <p:cNvSpPr txBox="1"/>
          <p:nvPr/>
        </p:nvSpPr>
        <p:spPr>
          <a:xfrm>
            <a:off x="8579279" y="6112632"/>
            <a:ext cx="4673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64C</a:t>
            </a:r>
          </a:p>
          <a:p>
            <a:endParaRPr lang="en-US" sz="105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9768893-CFD3-4770-94B3-67F03423AD65}"/>
              </a:ext>
            </a:extLst>
          </p:cNvPr>
          <p:cNvSpPr txBox="1"/>
          <p:nvPr/>
        </p:nvSpPr>
        <p:spPr>
          <a:xfrm>
            <a:off x="8014938" y="6112632"/>
            <a:ext cx="4863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128C</a:t>
            </a:r>
          </a:p>
          <a:p>
            <a:endParaRPr lang="en-US" sz="1050" b="1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F4F485D-E24D-48AA-BC00-E7A2C0AB17AF}"/>
              </a:ext>
            </a:extLst>
          </p:cNvPr>
          <p:cNvSpPr txBox="1"/>
          <p:nvPr/>
        </p:nvSpPr>
        <p:spPr>
          <a:xfrm>
            <a:off x="12582035" y="4360222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</a:t>
            </a:r>
          </a:p>
          <a:p>
            <a:endParaRPr lang="en-US" sz="1050" b="1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8ED1093-5DF6-4C8D-9D2F-7D97A2AD8BC2}"/>
              </a:ext>
            </a:extLst>
          </p:cNvPr>
          <p:cNvSpPr txBox="1"/>
          <p:nvPr/>
        </p:nvSpPr>
        <p:spPr>
          <a:xfrm>
            <a:off x="11731579" y="4360222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</a:t>
            </a:r>
          </a:p>
          <a:p>
            <a:endParaRPr lang="en-US" sz="1050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AA6A49E-4CF5-4120-A7DD-BFE59CC3922D}"/>
              </a:ext>
            </a:extLst>
          </p:cNvPr>
          <p:cNvSpPr txBox="1"/>
          <p:nvPr/>
        </p:nvSpPr>
        <p:spPr>
          <a:xfrm>
            <a:off x="11197719" y="4360222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2C</a:t>
            </a:r>
          </a:p>
          <a:p>
            <a:endParaRPr lang="en-US" sz="1050" b="1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FDBCFDB-63D9-44A8-A575-1ECCC518FF00}"/>
              </a:ext>
            </a:extLst>
          </p:cNvPr>
          <p:cNvSpPr txBox="1"/>
          <p:nvPr/>
        </p:nvSpPr>
        <p:spPr>
          <a:xfrm>
            <a:off x="10676170" y="4360222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4C</a:t>
            </a:r>
          </a:p>
          <a:p>
            <a:endParaRPr lang="en-US" sz="105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8511ED0-19C0-4C79-A824-10C3556E9059}"/>
              </a:ext>
            </a:extLst>
          </p:cNvPr>
          <p:cNvSpPr txBox="1"/>
          <p:nvPr/>
        </p:nvSpPr>
        <p:spPr>
          <a:xfrm>
            <a:off x="10142310" y="4360222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8C</a:t>
            </a:r>
          </a:p>
          <a:p>
            <a:endParaRPr lang="en-US" sz="1050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E33CDFB-AF1F-4948-B898-A572DC8669D1}"/>
              </a:ext>
            </a:extLst>
          </p:cNvPr>
          <p:cNvSpPr txBox="1"/>
          <p:nvPr/>
        </p:nvSpPr>
        <p:spPr>
          <a:xfrm>
            <a:off x="9634687" y="4360222"/>
            <a:ext cx="4863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16C</a:t>
            </a:r>
          </a:p>
          <a:p>
            <a:endParaRPr lang="en-US" sz="1050" b="1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C22F3FF-F069-41FF-9D01-E697AAB0FCCF}"/>
              </a:ext>
            </a:extLst>
          </p:cNvPr>
          <p:cNvSpPr txBox="1"/>
          <p:nvPr/>
        </p:nvSpPr>
        <p:spPr>
          <a:xfrm>
            <a:off x="9100827" y="4360222"/>
            <a:ext cx="5062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32C</a:t>
            </a:r>
          </a:p>
          <a:p>
            <a:endParaRPr lang="en-US" sz="1050" b="1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D002BA8-FA4F-4636-9389-E4902770B1B2}"/>
              </a:ext>
            </a:extLst>
          </p:cNvPr>
          <p:cNvSpPr txBox="1"/>
          <p:nvPr/>
        </p:nvSpPr>
        <p:spPr>
          <a:xfrm>
            <a:off x="8579279" y="4360222"/>
            <a:ext cx="4673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64C</a:t>
            </a:r>
          </a:p>
          <a:p>
            <a:endParaRPr lang="en-US" sz="1050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44F4425-C314-49BC-8AD1-7BB9DA71F482}"/>
              </a:ext>
            </a:extLst>
          </p:cNvPr>
          <p:cNvSpPr txBox="1"/>
          <p:nvPr/>
        </p:nvSpPr>
        <p:spPr>
          <a:xfrm>
            <a:off x="8014938" y="4360222"/>
            <a:ext cx="4863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128C</a:t>
            </a:r>
          </a:p>
          <a:p>
            <a:endParaRPr lang="en-US" sz="1050" b="1" dirty="0"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1243C9F-FA16-4E6C-9190-28993D7AE758}"/>
              </a:ext>
            </a:extLst>
          </p:cNvPr>
          <p:cNvGrpSpPr/>
          <p:nvPr/>
        </p:nvGrpSpPr>
        <p:grpSpPr>
          <a:xfrm>
            <a:off x="13656010" y="4450595"/>
            <a:ext cx="128589" cy="518987"/>
            <a:chOff x="14451689" y="5866593"/>
            <a:chExt cx="128589" cy="784264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461E11D-96F9-46DA-A90E-9EC7A0033C71}"/>
                </a:ext>
              </a:extLst>
            </p:cNvPr>
            <p:cNvCxnSpPr/>
            <p:nvPr/>
          </p:nvCxnSpPr>
          <p:spPr>
            <a:xfrm>
              <a:off x="14454179" y="6328821"/>
              <a:ext cx="0" cy="3220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926436C-0348-485C-AC7C-262084F5E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51689" y="6134246"/>
              <a:ext cx="128589" cy="2008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49BB1313-7F7D-41F5-AAA3-CBB19E6596AD}"/>
                </a:ext>
              </a:extLst>
            </p:cNvPr>
            <p:cNvCxnSpPr/>
            <p:nvPr/>
          </p:nvCxnSpPr>
          <p:spPr>
            <a:xfrm>
              <a:off x="14451689" y="5866593"/>
              <a:ext cx="0" cy="3220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C86350B-2335-4E1E-B686-92CE658E9E0F}"/>
              </a:ext>
            </a:extLst>
          </p:cNvPr>
          <p:cNvGrpSpPr/>
          <p:nvPr/>
        </p:nvGrpSpPr>
        <p:grpSpPr>
          <a:xfrm>
            <a:off x="13512417" y="4098012"/>
            <a:ext cx="757237" cy="429399"/>
            <a:chOff x="14332251" y="5447901"/>
            <a:chExt cx="757237" cy="429399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43D46FD5-A1EC-4C25-AA4E-C3936376C89B}"/>
                </a:ext>
              </a:extLst>
            </p:cNvPr>
            <p:cNvSpPr txBox="1"/>
            <p:nvPr/>
          </p:nvSpPr>
          <p:spPr>
            <a:xfrm>
              <a:off x="14332251" y="5447901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6EA6B2D-103B-4E72-B58F-3206F48BEF50}"/>
                </a:ext>
              </a:extLst>
            </p:cNvPr>
            <p:cNvSpPr txBox="1"/>
            <p:nvPr/>
          </p:nvSpPr>
          <p:spPr>
            <a:xfrm>
              <a:off x="14451689" y="5600301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CM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9C73525-E412-4F22-989B-9EFEB7E90064}"/>
              </a:ext>
            </a:extLst>
          </p:cNvPr>
          <p:cNvGrpSpPr/>
          <p:nvPr/>
        </p:nvGrpSpPr>
        <p:grpSpPr>
          <a:xfrm flipV="1">
            <a:off x="13656010" y="5773474"/>
            <a:ext cx="128387" cy="587992"/>
            <a:chOff x="14451689" y="5866593"/>
            <a:chExt cx="128589" cy="784264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15FA5F9-3561-4C17-B9F5-46BC6F68B8E7}"/>
                </a:ext>
              </a:extLst>
            </p:cNvPr>
            <p:cNvCxnSpPr/>
            <p:nvPr/>
          </p:nvCxnSpPr>
          <p:spPr>
            <a:xfrm>
              <a:off x="14454179" y="6328821"/>
              <a:ext cx="0" cy="3220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F4CBCEA-BE42-4D1B-87B4-26D0492391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51689" y="6134246"/>
              <a:ext cx="128589" cy="2008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9EB446DB-9493-4412-A935-666CFCBA26FD}"/>
                </a:ext>
              </a:extLst>
            </p:cNvPr>
            <p:cNvCxnSpPr/>
            <p:nvPr/>
          </p:nvCxnSpPr>
          <p:spPr>
            <a:xfrm>
              <a:off x="14451689" y="5866593"/>
              <a:ext cx="0" cy="3220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B50D27DA-D960-4FDC-8FB3-D8AB4A5035FE}"/>
              </a:ext>
            </a:extLst>
          </p:cNvPr>
          <p:cNvGrpSpPr/>
          <p:nvPr/>
        </p:nvGrpSpPr>
        <p:grpSpPr>
          <a:xfrm>
            <a:off x="13512417" y="6281099"/>
            <a:ext cx="757237" cy="429399"/>
            <a:chOff x="14332251" y="5447901"/>
            <a:chExt cx="757237" cy="429399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32C3608B-F2C0-400A-AB54-2C32389B584E}"/>
                </a:ext>
              </a:extLst>
            </p:cNvPr>
            <p:cNvSpPr txBox="1"/>
            <p:nvPr/>
          </p:nvSpPr>
          <p:spPr>
            <a:xfrm>
              <a:off x="14332251" y="5447901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FC976659-DC3A-4577-A73B-4510564BF9EF}"/>
                </a:ext>
              </a:extLst>
            </p:cNvPr>
            <p:cNvSpPr txBox="1"/>
            <p:nvPr/>
          </p:nvSpPr>
          <p:spPr>
            <a:xfrm>
              <a:off x="14451689" y="5600301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CM</a:t>
              </a:r>
            </a:p>
          </p:txBody>
        </p:sp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0BEF3CE6-CB94-4536-8FBE-87E636CD293D}"/>
              </a:ext>
            </a:extLst>
          </p:cNvPr>
          <p:cNvSpPr txBox="1"/>
          <p:nvPr/>
        </p:nvSpPr>
        <p:spPr>
          <a:xfrm>
            <a:off x="12559376" y="4498011"/>
            <a:ext cx="8299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(Dummy)</a:t>
            </a:r>
          </a:p>
          <a:p>
            <a:endParaRPr lang="en-US" sz="1050" b="1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21E8F554-0E42-4396-82C0-86B5336BF5B6}"/>
              </a:ext>
            </a:extLst>
          </p:cNvPr>
          <p:cNvSpPr txBox="1"/>
          <p:nvPr/>
        </p:nvSpPr>
        <p:spPr>
          <a:xfrm>
            <a:off x="13444894" y="4575363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B8B0B30-7614-4DB0-AA09-D80B6BDFB9A8}"/>
              </a:ext>
            </a:extLst>
          </p:cNvPr>
          <p:cNvSpPr txBox="1"/>
          <p:nvPr/>
        </p:nvSpPr>
        <p:spPr>
          <a:xfrm>
            <a:off x="13444894" y="5945508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166F14-E75C-498D-A0CB-8C53556CC1FF}"/>
              </a:ext>
            </a:extLst>
          </p:cNvPr>
          <p:cNvGrpSpPr/>
          <p:nvPr/>
        </p:nvGrpSpPr>
        <p:grpSpPr>
          <a:xfrm>
            <a:off x="5196652" y="6658534"/>
            <a:ext cx="749617" cy="429399"/>
            <a:chOff x="7780143" y="8309774"/>
            <a:chExt cx="749617" cy="429399"/>
          </a:xfrm>
        </p:grpSpPr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AAEEB123-FB7F-46F0-BA96-89F273D9AD63}"/>
                </a:ext>
              </a:extLst>
            </p:cNvPr>
            <p:cNvSpPr txBox="1"/>
            <p:nvPr/>
          </p:nvSpPr>
          <p:spPr>
            <a:xfrm>
              <a:off x="7780143" y="8309774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V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584B3E2C-5BBB-40D5-9F39-8A1519A3A6A9}"/>
                </a:ext>
              </a:extLst>
            </p:cNvPr>
            <p:cNvSpPr txBox="1"/>
            <p:nvPr/>
          </p:nvSpPr>
          <p:spPr>
            <a:xfrm>
              <a:off x="7891961" y="8462174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rgbClr val="0070C0"/>
                  </a:solidFill>
                </a:rPr>
                <a:t>INp</a:t>
              </a:r>
              <a:endParaRPr lang="en-US" sz="12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FBBF3C5-001C-4E66-9FD7-08CC3A876C33}"/>
              </a:ext>
            </a:extLst>
          </p:cNvPr>
          <p:cNvCxnSpPr>
            <a:cxnSpLocks/>
          </p:cNvCxnSpPr>
          <p:nvPr/>
        </p:nvCxnSpPr>
        <p:spPr>
          <a:xfrm>
            <a:off x="7960877" y="6659896"/>
            <a:ext cx="0" cy="25104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E631CB2E-9C0C-4986-884E-39F4F0AA385D}"/>
              </a:ext>
            </a:extLst>
          </p:cNvPr>
          <p:cNvCxnSpPr>
            <a:cxnSpLocks/>
          </p:cNvCxnSpPr>
          <p:nvPr/>
        </p:nvCxnSpPr>
        <p:spPr>
          <a:xfrm>
            <a:off x="8479892" y="6659895"/>
            <a:ext cx="0" cy="2605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A146AABE-4C95-4229-8B0B-83DF0A5A3667}"/>
              </a:ext>
            </a:extLst>
          </p:cNvPr>
          <p:cNvCxnSpPr>
            <a:cxnSpLocks/>
          </p:cNvCxnSpPr>
          <p:nvPr/>
        </p:nvCxnSpPr>
        <p:spPr>
          <a:xfrm flipH="1">
            <a:off x="9016342" y="6659895"/>
            <a:ext cx="1" cy="2605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374">
            <a:extLst>
              <a:ext uri="{FF2B5EF4-FFF2-40B4-BE49-F238E27FC236}">
                <a16:creationId xmlns:a16="http://schemas.microsoft.com/office/drawing/2014/main" id="{4FB1DDE3-DEAF-4206-AB40-4748A3B336CD}"/>
              </a:ext>
            </a:extLst>
          </p:cNvPr>
          <p:cNvSpPr txBox="1"/>
          <p:nvPr/>
        </p:nvSpPr>
        <p:spPr>
          <a:xfrm>
            <a:off x="7741357" y="6648561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E89F6333-3F42-47ED-8D6A-6E18D77FC116}"/>
              </a:ext>
            </a:extLst>
          </p:cNvPr>
          <p:cNvSpPr txBox="1"/>
          <p:nvPr/>
        </p:nvSpPr>
        <p:spPr>
          <a:xfrm>
            <a:off x="8255957" y="6643598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81524C03-D314-4167-8D7D-814354583E1F}"/>
              </a:ext>
            </a:extLst>
          </p:cNvPr>
          <p:cNvSpPr txBox="1"/>
          <p:nvPr/>
        </p:nvSpPr>
        <p:spPr>
          <a:xfrm>
            <a:off x="8778939" y="6643666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9294F376-55C7-44B2-A9F8-38A98A6F7C2C}"/>
              </a:ext>
            </a:extLst>
          </p:cNvPr>
          <p:cNvCxnSpPr>
            <a:cxnSpLocks/>
          </p:cNvCxnSpPr>
          <p:nvPr/>
        </p:nvCxnSpPr>
        <p:spPr>
          <a:xfrm flipV="1">
            <a:off x="6848033" y="6906461"/>
            <a:ext cx="5586171" cy="1682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384C4492-219F-4144-93CD-551D908E0DEE}"/>
              </a:ext>
            </a:extLst>
          </p:cNvPr>
          <p:cNvCxnSpPr>
            <a:cxnSpLocks/>
          </p:cNvCxnSpPr>
          <p:nvPr/>
        </p:nvCxnSpPr>
        <p:spPr>
          <a:xfrm flipV="1">
            <a:off x="8038849" y="6632860"/>
            <a:ext cx="0" cy="438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4F564917-3CA7-4C48-A262-E3E126D15946}"/>
              </a:ext>
            </a:extLst>
          </p:cNvPr>
          <p:cNvCxnSpPr>
            <a:cxnSpLocks/>
          </p:cNvCxnSpPr>
          <p:nvPr/>
        </p:nvCxnSpPr>
        <p:spPr>
          <a:xfrm flipH="1">
            <a:off x="7913713" y="7069850"/>
            <a:ext cx="128589" cy="200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9C4618DC-21E7-4997-BCAC-B346C3C312C4}"/>
              </a:ext>
            </a:extLst>
          </p:cNvPr>
          <p:cNvCxnSpPr>
            <a:cxnSpLocks/>
          </p:cNvCxnSpPr>
          <p:nvPr/>
        </p:nvCxnSpPr>
        <p:spPr>
          <a:xfrm flipV="1">
            <a:off x="8558699" y="6637808"/>
            <a:ext cx="0" cy="438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7E3C9564-EA9B-45B7-805E-BD459E4EE38C}"/>
              </a:ext>
            </a:extLst>
          </p:cNvPr>
          <p:cNvCxnSpPr>
            <a:cxnSpLocks/>
          </p:cNvCxnSpPr>
          <p:nvPr/>
        </p:nvCxnSpPr>
        <p:spPr>
          <a:xfrm flipH="1">
            <a:off x="8433563" y="7074798"/>
            <a:ext cx="128589" cy="200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5A5807A7-72A8-463D-B6F5-1936B8F22EB8}"/>
              </a:ext>
            </a:extLst>
          </p:cNvPr>
          <p:cNvCxnSpPr>
            <a:cxnSpLocks/>
          </p:cNvCxnSpPr>
          <p:nvPr/>
        </p:nvCxnSpPr>
        <p:spPr>
          <a:xfrm flipV="1">
            <a:off x="9099354" y="6639742"/>
            <a:ext cx="0" cy="438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9A09F198-095E-41C1-BD98-CF98E53C0D4C}"/>
              </a:ext>
            </a:extLst>
          </p:cNvPr>
          <p:cNvCxnSpPr>
            <a:cxnSpLocks/>
          </p:cNvCxnSpPr>
          <p:nvPr/>
        </p:nvCxnSpPr>
        <p:spPr>
          <a:xfrm flipH="1">
            <a:off x="8974218" y="7076732"/>
            <a:ext cx="128589" cy="200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7F69E69-80A1-416C-AE9A-1536A2C91D0D}"/>
              </a:ext>
            </a:extLst>
          </p:cNvPr>
          <p:cNvGrpSpPr/>
          <p:nvPr/>
        </p:nvGrpSpPr>
        <p:grpSpPr>
          <a:xfrm>
            <a:off x="7990746" y="6648183"/>
            <a:ext cx="235624" cy="276999"/>
            <a:chOff x="11461559" y="8319401"/>
            <a:chExt cx="235624" cy="276999"/>
          </a:xfrm>
        </p:grpSpPr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91627824-3BDF-4603-9EC0-7A6751746535}"/>
                </a:ext>
              </a:extLst>
            </p:cNvPr>
            <p:cNvSpPr txBox="1"/>
            <p:nvPr/>
          </p:nvSpPr>
          <p:spPr>
            <a:xfrm>
              <a:off x="11461559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C7D8E653-B1EA-44A5-99F0-EE0852A35A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FF912E5E-9DEF-4D94-BF43-6CC34AF8FCB9}"/>
              </a:ext>
            </a:extLst>
          </p:cNvPr>
          <p:cNvGrpSpPr/>
          <p:nvPr/>
        </p:nvGrpSpPr>
        <p:grpSpPr>
          <a:xfrm>
            <a:off x="8505828" y="6642385"/>
            <a:ext cx="235624" cy="276999"/>
            <a:chOff x="11452034" y="8319401"/>
            <a:chExt cx="235624" cy="276999"/>
          </a:xfrm>
        </p:grpSpPr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74F6765B-ED5A-44AA-AD21-5CA6723998A2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5A0CD26E-1B53-4BF0-B68D-342A22A2C7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17276A0C-866A-4C24-AD42-E1D696032161}"/>
              </a:ext>
            </a:extLst>
          </p:cNvPr>
          <p:cNvGrpSpPr/>
          <p:nvPr/>
        </p:nvGrpSpPr>
        <p:grpSpPr>
          <a:xfrm>
            <a:off x="9058334" y="6648657"/>
            <a:ext cx="235624" cy="276999"/>
            <a:chOff x="11452034" y="8319401"/>
            <a:chExt cx="235624" cy="276999"/>
          </a:xfrm>
        </p:grpSpPr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0DC553B4-EBB5-4822-BAC1-B7E657F347FC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23AB678B-AD08-4103-8E3E-C6D68CDFA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E3C8E35-5CC1-4916-AAA2-3AD84BE6DC29}"/>
              </a:ext>
            </a:extLst>
          </p:cNvPr>
          <p:cNvGrpSpPr/>
          <p:nvPr/>
        </p:nvGrpSpPr>
        <p:grpSpPr>
          <a:xfrm>
            <a:off x="7862581" y="5773474"/>
            <a:ext cx="4736722" cy="909650"/>
            <a:chOff x="8682415" y="7440863"/>
            <a:chExt cx="4736722" cy="909650"/>
          </a:xfrm>
        </p:grpSpPr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F3D7ADAA-C73A-4228-8917-6ADF0D066BC8}"/>
                </a:ext>
              </a:extLst>
            </p:cNvPr>
            <p:cNvGrpSpPr/>
            <p:nvPr/>
          </p:nvGrpSpPr>
          <p:grpSpPr>
            <a:xfrm>
              <a:off x="8682415" y="7440863"/>
              <a:ext cx="4736722" cy="890251"/>
              <a:chOff x="8682415" y="7440863"/>
              <a:chExt cx="4736722" cy="890251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C1A2E0B7-4215-4E53-94E5-8E6BBABD56AA}"/>
                  </a:ext>
                </a:extLst>
              </p:cNvPr>
              <p:cNvGrpSpPr/>
              <p:nvPr/>
            </p:nvGrpSpPr>
            <p:grpSpPr>
              <a:xfrm>
                <a:off x="8682415" y="7440863"/>
                <a:ext cx="4736722" cy="714375"/>
                <a:chOff x="8682415" y="7440863"/>
                <a:chExt cx="4736722" cy="714375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D344628C-D78F-4F9A-B7D6-4F621603B498}"/>
                    </a:ext>
                  </a:extLst>
                </p:cNvPr>
                <p:cNvCxnSpPr/>
                <p:nvPr/>
              </p:nvCxnSpPr>
              <p:spPr>
                <a:xfrm flipV="1">
                  <a:off x="13281024" y="7831388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2D51BF88-14DF-4BA8-8E05-D99C796471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42912" y="7831388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F4504E6-BE26-49B2-A6A1-61EB38913B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42912" y="7764713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7BB52011-C1A1-4B8C-9123-EACCC6F3A65E}"/>
                    </a:ext>
                  </a:extLst>
                </p:cNvPr>
                <p:cNvCxnSpPr/>
                <p:nvPr/>
              </p:nvCxnSpPr>
              <p:spPr>
                <a:xfrm flipV="1">
                  <a:off x="13281024" y="7440863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56720DE2-FE9B-4D12-B3B3-6BF8F15D0218}"/>
                    </a:ext>
                  </a:extLst>
                </p:cNvPr>
                <p:cNvCxnSpPr/>
                <p:nvPr/>
              </p:nvCxnSpPr>
              <p:spPr>
                <a:xfrm flipV="1">
                  <a:off x="12506687" y="7831388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561EFD0C-C514-4682-B5F7-1A10B8724C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368575" y="7831388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7FDD7D5-3695-47A4-8112-432969764E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368575" y="7764713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B9A9DB3C-C2A9-4E3A-BD8E-F0A857080BFF}"/>
                    </a:ext>
                  </a:extLst>
                </p:cNvPr>
                <p:cNvCxnSpPr/>
                <p:nvPr/>
              </p:nvCxnSpPr>
              <p:spPr>
                <a:xfrm flipV="1">
                  <a:off x="12506687" y="7440863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BEEDF993-F5BF-45FF-9267-00D5175F44FC}"/>
                    </a:ext>
                  </a:extLst>
                </p:cNvPr>
                <p:cNvCxnSpPr/>
                <p:nvPr/>
              </p:nvCxnSpPr>
              <p:spPr>
                <a:xfrm flipV="1">
                  <a:off x="11972827" y="7831388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E55ABD45-706C-4BE5-884E-223D0249EF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834715" y="7831388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579405F-92E5-40DD-85A6-66CB6BBA8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834715" y="7764713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3F360FA0-E6F1-49B2-8722-956E17332175}"/>
                    </a:ext>
                  </a:extLst>
                </p:cNvPr>
                <p:cNvCxnSpPr/>
                <p:nvPr/>
              </p:nvCxnSpPr>
              <p:spPr>
                <a:xfrm flipV="1">
                  <a:off x="11972827" y="7440863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0C52D02C-2165-498E-A6BE-82463953C6E8}"/>
                    </a:ext>
                  </a:extLst>
                </p:cNvPr>
                <p:cNvCxnSpPr/>
                <p:nvPr/>
              </p:nvCxnSpPr>
              <p:spPr>
                <a:xfrm flipV="1">
                  <a:off x="11451278" y="7831388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CDAAB7D4-9F96-42B6-9EA1-9D1FFED770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313166" y="7831388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10EB8152-336B-422E-91DB-F305EE5A09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313166" y="7764713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3D14D69F-CDEA-4AC3-ADC1-353239F72160}"/>
                    </a:ext>
                  </a:extLst>
                </p:cNvPr>
                <p:cNvCxnSpPr/>
                <p:nvPr/>
              </p:nvCxnSpPr>
              <p:spPr>
                <a:xfrm flipV="1">
                  <a:off x="11451278" y="7440863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D58EC3B2-2C3A-4C25-B631-1C730C82BF41}"/>
                    </a:ext>
                  </a:extLst>
                </p:cNvPr>
                <p:cNvCxnSpPr/>
                <p:nvPr/>
              </p:nvCxnSpPr>
              <p:spPr>
                <a:xfrm flipV="1">
                  <a:off x="10917418" y="7831388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E9211363-1A70-451B-B7D5-BE3EA0E207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79306" y="7831388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F7C9ECA6-A0C3-4734-A768-8CE0EF17E1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79306" y="7764713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208DE08A-75A8-4AB3-BE36-8993D6F192D7}"/>
                    </a:ext>
                  </a:extLst>
                </p:cNvPr>
                <p:cNvCxnSpPr/>
                <p:nvPr/>
              </p:nvCxnSpPr>
              <p:spPr>
                <a:xfrm flipV="1">
                  <a:off x="10917418" y="7440863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A645AB97-EE39-4A6C-890C-9007582CB78E}"/>
                    </a:ext>
                  </a:extLst>
                </p:cNvPr>
                <p:cNvCxnSpPr/>
                <p:nvPr/>
              </p:nvCxnSpPr>
              <p:spPr>
                <a:xfrm flipV="1">
                  <a:off x="10409796" y="7831388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EE900F2-BFA6-4CDA-9C81-2E87C496C0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271684" y="7831388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DE11C3E6-CDAE-482F-9C3B-FD4B0FB72C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271684" y="7764713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4AB7DD82-5581-4119-B550-19C93C942106}"/>
                    </a:ext>
                  </a:extLst>
                </p:cNvPr>
                <p:cNvCxnSpPr/>
                <p:nvPr/>
              </p:nvCxnSpPr>
              <p:spPr>
                <a:xfrm flipV="1">
                  <a:off x="10409796" y="7440863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D1A16AD8-A9E0-473F-BD1C-C5A896F4A6DE}"/>
                    </a:ext>
                  </a:extLst>
                </p:cNvPr>
                <p:cNvCxnSpPr/>
                <p:nvPr/>
              </p:nvCxnSpPr>
              <p:spPr>
                <a:xfrm flipV="1">
                  <a:off x="9875936" y="7831388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268A4F97-7B44-4DC8-AFB2-F33CA8A66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737824" y="7831388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09262492-DE69-4BF7-8141-0ECF2273A1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737824" y="7764713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C966791A-5E0D-484F-9B60-B11601A6EAA7}"/>
                    </a:ext>
                  </a:extLst>
                </p:cNvPr>
                <p:cNvCxnSpPr/>
                <p:nvPr/>
              </p:nvCxnSpPr>
              <p:spPr>
                <a:xfrm flipV="1">
                  <a:off x="9875936" y="7440863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0FCC5C6F-15C5-4447-AE50-805A65C62950}"/>
                    </a:ext>
                  </a:extLst>
                </p:cNvPr>
                <p:cNvCxnSpPr/>
                <p:nvPr/>
              </p:nvCxnSpPr>
              <p:spPr>
                <a:xfrm flipV="1">
                  <a:off x="9354387" y="7831388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DC4057A4-020E-4FE6-A9E9-610D5C9154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216275" y="7831388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9273C1E4-6E96-4E80-BA8B-0459EAA42C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216275" y="7764713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98EF4FC3-DCD1-490D-AE94-CBC0A21D7A23}"/>
                    </a:ext>
                  </a:extLst>
                </p:cNvPr>
                <p:cNvCxnSpPr/>
                <p:nvPr/>
              </p:nvCxnSpPr>
              <p:spPr>
                <a:xfrm flipV="1">
                  <a:off x="9354387" y="7440863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708BF3C-1C5F-4B1B-BDCE-963A367AAF51}"/>
                    </a:ext>
                  </a:extLst>
                </p:cNvPr>
                <p:cNvCxnSpPr/>
                <p:nvPr/>
              </p:nvCxnSpPr>
              <p:spPr>
                <a:xfrm flipV="1">
                  <a:off x="8820527" y="7831388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CD6D7806-527E-42EF-8307-6FD4C01B1A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82415" y="7831388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97F34CFB-3D87-40DF-9810-9061D45258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82415" y="7764713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F0CDD305-2270-4125-B1D8-E37449F87CD0}"/>
                    </a:ext>
                  </a:extLst>
                </p:cNvPr>
                <p:cNvCxnSpPr/>
                <p:nvPr/>
              </p:nvCxnSpPr>
              <p:spPr>
                <a:xfrm flipV="1">
                  <a:off x="8820527" y="7440863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19E3675E-C84B-4690-B5FE-1FE7DF8DF5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78098" y="8130270"/>
                <a:ext cx="128589" cy="2008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254D579E-6BD4-4313-B98A-027A73C57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4238" y="8130270"/>
                <a:ext cx="128589" cy="2008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4F3E6A71-AC08-4DA6-A85B-9D4310D2A0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22689" y="8130270"/>
                <a:ext cx="128589" cy="2008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9B90EF31-FEDB-48F2-A625-FC3AA9DBD3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88829" y="8130270"/>
                <a:ext cx="128589" cy="2008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68A05CF6-2EFA-4A74-B358-0C508DB59A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81207" y="8130270"/>
                <a:ext cx="128589" cy="2008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859AA16F-8622-4E7F-A58D-217DE6E1E1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47347" y="8130270"/>
                <a:ext cx="128589" cy="2008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9AA64521-50CC-4239-9AAD-C1D5A65A97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25798" y="8130270"/>
                <a:ext cx="128589" cy="2008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88BD757E-E56B-4FEF-94D2-1B856328C9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91938" y="8130270"/>
                <a:ext cx="128589" cy="2008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4EB1DD82-B4BB-43F0-827C-DE49450A28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51539" y="8149669"/>
              <a:ext cx="128589" cy="2008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C60AD686-85C5-4B9F-8D0F-0E3D73797DC4}"/>
              </a:ext>
            </a:extLst>
          </p:cNvPr>
          <p:cNvCxnSpPr>
            <a:cxnSpLocks/>
          </p:cNvCxnSpPr>
          <p:nvPr/>
        </p:nvCxnSpPr>
        <p:spPr>
          <a:xfrm flipH="1">
            <a:off x="9537853" y="6645879"/>
            <a:ext cx="1" cy="2605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Box 415">
            <a:extLst>
              <a:ext uri="{FF2B5EF4-FFF2-40B4-BE49-F238E27FC236}">
                <a16:creationId xmlns:a16="http://schemas.microsoft.com/office/drawing/2014/main" id="{4833D8F1-B224-4130-93BB-24BCC07A629F}"/>
              </a:ext>
            </a:extLst>
          </p:cNvPr>
          <p:cNvSpPr txBox="1"/>
          <p:nvPr/>
        </p:nvSpPr>
        <p:spPr>
          <a:xfrm>
            <a:off x="9300450" y="6629650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4419DFE4-66C5-46EA-90D2-FF7AA192637A}"/>
              </a:ext>
            </a:extLst>
          </p:cNvPr>
          <p:cNvCxnSpPr>
            <a:cxnSpLocks/>
          </p:cNvCxnSpPr>
          <p:nvPr/>
        </p:nvCxnSpPr>
        <p:spPr>
          <a:xfrm flipV="1">
            <a:off x="9620865" y="6625726"/>
            <a:ext cx="0" cy="438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C033F057-E808-44E3-8128-4FCCCC5D3779}"/>
              </a:ext>
            </a:extLst>
          </p:cNvPr>
          <p:cNvCxnSpPr>
            <a:cxnSpLocks/>
          </p:cNvCxnSpPr>
          <p:nvPr/>
        </p:nvCxnSpPr>
        <p:spPr>
          <a:xfrm flipH="1">
            <a:off x="9495729" y="7062716"/>
            <a:ext cx="128589" cy="200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D5E0252D-3FD2-438B-A3BE-DEF90F4D2A0A}"/>
              </a:ext>
            </a:extLst>
          </p:cNvPr>
          <p:cNvGrpSpPr/>
          <p:nvPr/>
        </p:nvGrpSpPr>
        <p:grpSpPr>
          <a:xfrm>
            <a:off x="9579845" y="6634641"/>
            <a:ext cx="235624" cy="276999"/>
            <a:chOff x="11452034" y="8319401"/>
            <a:chExt cx="235624" cy="276999"/>
          </a:xfrm>
        </p:grpSpPr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C00F79C5-7338-46A1-B28C-F03E114CEDC1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83864465-8998-4C24-8D2A-47A227A862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EC32A417-117F-4C6E-B973-8562411D85E0}"/>
              </a:ext>
            </a:extLst>
          </p:cNvPr>
          <p:cNvCxnSpPr>
            <a:cxnSpLocks/>
          </p:cNvCxnSpPr>
          <p:nvPr/>
        </p:nvCxnSpPr>
        <p:spPr>
          <a:xfrm>
            <a:off x="10048389" y="6649870"/>
            <a:ext cx="0" cy="25104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89B4B55B-72AA-4DEC-ACA7-2D2FDAFE4212}"/>
              </a:ext>
            </a:extLst>
          </p:cNvPr>
          <p:cNvCxnSpPr>
            <a:cxnSpLocks/>
          </p:cNvCxnSpPr>
          <p:nvPr/>
        </p:nvCxnSpPr>
        <p:spPr>
          <a:xfrm>
            <a:off x="10567404" y="6649869"/>
            <a:ext cx="0" cy="2605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DD9F56A9-8604-4370-95B3-0FA04085C61E}"/>
              </a:ext>
            </a:extLst>
          </p:cNvPr>
          <p:cNvCxnSpPr>
            <a:cxnSpLocks/>
          </p:cNvCxnSpPr>
          <p:nvPr/>
        </p:nvCxnSpPr>
        <p:spPr>
          <a:xfrm flipH="1">
            <a:off x="11103854" y="6649869"/>
            <a:ext cx="1" cy="2605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TextBox 424">
            <a:extLst>
              <a:ext uri="{FF2B5EF4-FFF2-40B4-BE49-F238E27FC236}">
                <a16:creationId xmlns:a16="http://schemas.microsoft.com/office/drawing/2014/main" id="{44D2FEDE-20A3-4F10-8BA5-CAA1C3C41C77}"/>
              </a:ext>
            </a:extLst>
          </p:cNvPr>
          <p:cNvSpPr txBox="1"/>
          <p:nvPr/>
        </p:nvSpPr>
        <p:spPr>
          <a:xfrm>
            <a:off x="9828869" y="6638535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BB545D0A-566D-4A42-884E-5E0DF4F414CE}"/>
              </a:ext>
            </a:extLst>
          </p:cNvPr>
          <p:cNvSpPr txBox="1"/>
          <p:nvPr/>
        </p:nvSpPr>
        <p:spPr>
          <a:xfrm>
            <a:off x="10343469" y="6633572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48C9827B-74A4-485D-97FF-6E42E86DE457}"/>
              </a:ext>
            </a:extLst>
          </p:cNvPr>
          <p:cNvSpPr txBox="1"/>
          <p:nvPr/>
        </p:nvSpPr>
        <p:spPr>
          <a:xfrm>
            <a:off x="10866451" y="6633640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27D33C9-9B48-48F6-A27D-E4ACF306AD33}"/>
              </a:ext>
            </a:extLst>
          </p:cNvPr>
          <p:cNvCxnSpPr>
            <a:cxnSpLocks/>
          </p:cNvCxnSpPr>
          <p:nvPr/>
        </p:nvCxnSpPr>
        <p:spPr>
          <a:xfrm flipV="1">
            <a:off x="10126361" y="6622834"/>
            <a:ext cx="0" cy="438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E507A201-30C6-41D8-9EF9-108C1302ACCD}"/>
              </a:ext>
            </a:extLst>
          </p:cNvPr>
          <p:cNvCxnSpPr>
            <a:cxnSpLocks/>
          </p:cNvCxnSpPr>
          <p:nvPr/>
        </p:nvCxnSpPr>
        <p:spPr>
          <a:xfrm flipH="1">
            <a:off x="10001225" y="7059824"/>
            <a:ext cx="128589" cy="200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1504DB03-00E3-4529-B217-C2C84EA1C345}"/>
              </a:ext>
            </a:extLst>
          </p:cNvPr>
          <p:cNvCxnSpPr>
            <a:cxnSpLocks/>
          </p:cNvCxnSpPr>
          <p:nvPr/>
        </p:nvCxnSpPr>
        <p:spPr>
          <a:xfrm flipV="1">
            <a:off x="10646211" y="6627782"/>
            <a:ext cx="0" cy="438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5CE3C5C7-B60B-4D51-B0D9-638F7FB5758C}"/>
              </a:ext>
            </a:extLst>
          </p:cNvPr>
          <p:cNvCxnSpPr>
            <a:cxnSpLocks/>
          </p:cNvCxnSpPr>
          <p:nvPr/>
        </p:nvCxnSpPr>
        <p:spPr>
          <a:xfrm flipH="1">
            <a:off x="10521075" y="7064772"/>
            <a:ext cx="128589" cy="200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03DA02B4-7822-4B18-B56E-2AED4F9FF16C}"/>
              </a:ext>
            </a:extLst>
          </p:cNvPr>
          <p:cNvCxnSpPr>
            <a:cxnSpLocks/>
          </p:cNvCxnSpPr>
          <p:nvPr/>
        </p:nvCxnSpPr>
        <p:spPr>
          <a:xfrm flipV="1">
            <a:off x="11186866" y="6629716"/>
            <a:ext cx="0" cy="438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C577AFAE-4D2F-4BC4-B6A4-680A450D09D7}"/>
              </a:ext>
            </a:extLst>
          </p:cNvPr>
          <p:cNvCxnSpPr>
            <a:cxnSpLocks/>
          </p:cNvCxnSpPr>
          <p:nvPr/>
        </p:nvCxnSpPr>
        <p:spPr>
          <a:xfrm flipH="1">
            <a:off x="11061730" y="7066706"/>
            <a:ext cx="128589" cy="200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3042FB23-571A-44EE-84B9-44B796134805}"/>
              </a:ext>
            </a:extLst>
          </p:cNvPr>
          <p:cNvGrpSpPr/>
          <p:nvPr/>
        </p:nvGrpSpPr>
        <p:grpSpPr>
          <a:xfrm>
            <a:off x="10078258" y="6638157"/>
            <a:ext cx="235624" cy="276999"/>
            <a:chOff x="11461559" y="8319401"/>
            <a:chExt cx="235624" cy="276999"/>
          </a:xfrm>
        </p:grpSpPr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B77CF801-31DD-4BE4-96BF-D73CA89461FD}"/>
                </a:ext>
              </a:extLst>
            </p:cNvPr>
            <p:cNvSpPr txBox="1"/>
            <p:nvPr/>
          </p:nvSpPr>
          <p:spPr>
            <a:xfrm>
              <a:off x="11461559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B0CABC92-00C4-4BE9-A539-13C44E9CE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BAEC984C-D554-431A-B00F-3FED3995FE0D}"/>
              </a:ext>
            </a:extLst>
          </p:cNvPr>
          <p:cNvGrpSpPr/>
          <p:nvPr/>
        </p:nvGrpSpPr>
        <p:grpSpPr>
          <a:xfrm>
            <a:off x="10593340" y="6632359"/>
            <a:ext cx="235624" cy="276999"/>
            <a:chOff x="11452034" y="8319401"/>
            <a:chExt cx="235624" cy="276999"/>
          </a:xfrm>
        </p:grpSpPr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0DB4C2B0-4EB4-42D7-9667-83715FBAEB2B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AFE24410-A304-4BC9-81E6-DA138D18B2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79A3D1AB-0A48-4893-80C8-9E8CD1513774}"/>
              </a:ext>
            </a:extLst>
          </p:cNvPr>
          <p:cNvGrpSpPr/>
          <p:nvPr/>
        </p:nvGrpSpPr>
        <p:grpSpPr>
          <a:xfrm>
            <a:off x="11145846" y="6638631"/>
            <a:ext cx="235624" cy="276999"/>
            <a:chOff x="11452034" y="8319401"/>
            <a:chExt cx="235624" cy="276999"/>
          </a:xfrm>
        </p:grpSpPr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0345EF82-2E63-4202-8C98-FB2F77E4B7FB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608CFB7-3CD6-49BB-8676-4F1A549D3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01C52DE5-7233-4F92-9B4C-720F2FFEDDDC}"/>
              </a:ext>
            </a:extLst>
          </p:cNvPr>
          <p:cNvCxnSpPr>
            <a:cxnSpLocks/>
          </p:cNvCxnSpPr>
          <p:nvPr/>
        </p:nvCxnSpPr>
        <p:spPr>
          <a:xfrm flipH="1">
            <a:off x="11625365" y="6635853"/>
            <a:ext cx="1" cy="2605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TextBox 443">
            <a:extLst>
              <a:ext uri="{FF2B5EF4-FFF2-40B4-BE49-F238E27FC236}">
                <a16:creationId xmlns:a16="http://schemas.microsoft.com/office/drawing/2014/main" id="{1E8C7A9F-2C69-434E-B63B-0A17BECF4EB4}"/>
              </a:ext>
            </a:extLst>
          </p:cNvPr>
          <p:cNvSpPr txBox="1"/>
          <p:nvPr/>
        </p:nvSpPr>
        <p:spPr>
          <a:xfrm>
            <a:off x="11387962" y="6619624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EBB2B745-595F-4A10-B9D7-C5B85F332F66}"/>
              </a:ext>
            </a:extLst>
          </p:cNvPr>
          <p:cNvCxnSpPr>
            <a:cxnSpLocks/>
          </p:cNvCxnSpPr>
          <p:nvPr/>
        </p:nvCxnSpPr>
        <p:spPr>
          <a:xfrm flipV="1">
            <a:off x="11708377" y="6615700"/>
            <a:ext cx="0" cy="438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B063DC0C-65B7-4B3F-BD03-F37A7CFC66DA}"/>
              </a:ext>
            </a:extLst>
          </p:cNvPr>
          <p:cNvCxnSpPr>
            <a:cxnSpLocks/>
          </p:cNvCxnSpPr>
          <p:nvPr/>
        </p:nvCxnSpPr>
        <p:spPr>
          <a:xfrm flipH="1">
            <a:off x="11583241" y="7052690"/>
            <a:ext cx="128589" cy="200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631609B4-9496-4266-A661-D680E0C52BF5}"/>
              </a:ext>
            </a:extLst>
          </p:cNvPr>
          <p:cNvGrpSpPr/>
          <p:nvPr/>
        </p:nvGrpSpPr>
        <p:grpSpPr>
          <a:xfrm>
            <a:off x="11667357" y="6624615"/>
            <a:ext cx="235624" cy="276999"/>
            <a:chOff x="11452034" y="8319401"/>
            <a:chExt cx="235624" cy="276999"/>
          </a:xfrm>
        </p:grpSpPr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CEDBE94C-E6FE-4ED9-9731-26A2B12FCA0D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A25389CE-074D-4B4D-90C1-8447CA4DD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AEEF6F1B-A308-4BD6-AC05-6B123AE48873}"/>
              </a:ext>
            </a:extLst>
          </p:cNvPr>
          <p:cNvCxnSpPr>
            <a:cxnSpLocks/>
          </p:cNvCxnSpPr>
          <p:nvPr/>
        </p:nvCxnSpPr>
        <p:spPr>
          <a:xfrm flipH="1">
            <a:off x="12422161" y="6658534"/>
            <a:ext cx="1" cy="2605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TextBox 450">
            <a:extLst>
              <a:ext uri="{FF2B5EF4-FFF2-40B4-BE49-F238E27FC236}">
                <a16:creationId xmlns:a16="http://schemas.microsoft.com/office/drawing/2014/main" id="{D436324E-36D4-462F-AEB7-28487CA3A2C5}"/>
              </a:ext>
            </a:extLst>
          </p:cNvPr>
          <p:cNvSpPr txBox="1"/>
          <p:nvPr/>
        </p:nvSpPr>
        <p:spPr>
          <a:xfrm>
            <a:off x="12184758" y="6642305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3DD99479-8C54-4154-817A-1BD3820CC430}"/>
              </a:ext>
            </a:extLst>
          </p:cNvPr>
          <p:cNvCxnSpPr>
            <a:cxnSpLocks/>
          </p:cNvCxnSpPr>
          <p:nvPr/>
        </p:nvCxnSpPr>
        <p:spPr>
          <a:xfrm flipV="1">
            <a:off x="12505173" y="6638381"/>
            <a:ext cx="0" cy="438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2C12B8A9-A9CB-4C46-9240-A753B5846119}"/>
              </a:ext>
            </a:extLst>
          </p:cNvPr>
          <p:cNvGrpSpPr/>
          <p:nvPr/>
        </p:nvGrpSpPr>
        <p:grpSpPr>
          <a:xfrm>
            <a:off x="12464153" y="6647296"/>
            <a:ext cx="235624" cy="276999"/>
            <a:chOff x="11452034" y="8319401"/>
            <a:chExt cx="235624" cy="276999"/>
          </a:xfrm>
        </p:grpSpPr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C8E7CB45-E4D2-4741-939F-7FA91A2B785F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7759B5F5-6C97-40DE-A30F-EC0837367E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A52680E2-FAE9-4378-9254-0B64EB399BC2}"/>
              </a:ext>
            </a:extLst>
          </p:cNvPr>
          <p:cNvCxnSpPr>
            <a:cxnSpLocks/>
          </p:cNvCxnSpPr>
          <p:nvPr/>
        </p:nvCxnSpPr>
        <p:spPr>
          <a:xfrm>
            <a:off x="9043741" y="7245019"/>
            <a:ext cx="0" cy="3220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F4B7E51B-6233-4503-B3EB-80BC4FBA40B6}"/>
              </a:ext>
            </a:extLst>
          </p:cNvPr>
          <p:cNvCxnSpPr>
            <a:cxnSpLocks/>
          </p:cNvCxnSpPr>
          <p:nvPr/>
        </p:nvCxnSpPr>
        <p:spPr>
          <a:xfrm>
            <a:off x="8493763" y="7261928"/>
            <a:ext cx="0" cy="3220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4A0A4BAC-C87B-4915-97CA-CA197EC271B8}"/>
              </a:ext>
            </a:extLst>
          </p:cNvPr>
          <p:cNvCxnSpPr>
            <a:cxnSpLocks/>
          </p:cNvCxnSpPr>
          <p:nvPr/>
        </p:nvCxnSpPr>
        <p:spPr>
          <a:xfrm>
            <a:off x="7989752" y="7261928"/>
            <a:ext cx="0" cy="3220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E1B40023-5BDA-424C-B62E-B1BB16520749}"/>
              </a:ext>
            </a:extLst>
          </p:cNvPr>
          <p:cNvCxnSpPr>
            <a:cxnSpLocks/>
          </p:cNvCxnSpPr>
          <p:nvPr/>
        </p:nvCxnSpPr>
        <p:spPr>
          <a:xfrm>
            <a:off x="7485716" y="7575585"/>
            <a:ext cx="4181641" cy="621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5" name="Group 594">
            <a:extLst>
              <a:ext uri="{FF2B5EF4-FFF2-40B4-BE49-F238E27FC236}">
                <a16:creationId xmlns:a16="http://schemas.microsoft.com/office/drawing/2014/main" id="{2F025D41-E0EF-4284-89E4-71F3DC48D199}"/>
              </a:ext>
            </a:extLst>
          </p:cNvPr>
          <p:cNvGrpSpPr/>
          <p:nvPr/>
        </p:nvGrpSpPr>
        <p:grpSpPr>
          <a:xfrm>
            <a:off x="6960919" y="7214622"/>
            <a:ext cx="757062" cy="454712"/>
            <a:chOff x="10477494" y="8463079"/>
            <a:chExt cx="757062" cy="454712"/>
          </a:xfrm>
        </p:grpSpPr>
        <p:sp>
          <p:nvSpPr>
            <p:cNvPr id="596" name="TextBox 595">
              <a:extLst>
                <a:ext uri="{FF2B5EF4-FFF2-40B4-BE49-F238E27FC236}">
                  <a16:creationId xmlns:a16="http://schemas.microsoft.com/office/drawing/2014/main" id="{C537387C-CEDD-459C-BEC9-691055BC6C98}"/>
                </a:ext>
              </a:extLst>
            </p:cNvPr>
            <p:cNvSpPr txBox="1"/>
            <p:nvPr/>
          </p:nvSpPr>
          <p:spPr>
            <a:xfrm>
              <a:off x="10477494" y="8463079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V</a:t>
              </a:r>
            </a:p>
          </p:txBody>
        </p: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E496B548-B071-4195-BFF5-E7E73DB1BAC6}"/>
                </a:ext>
              </a:extLst>
            </p:cNvPr>
            <p:cNvSpPr txBox="1"/>
            <p:nvPr/>
          </p:nvSpPr>
          <p:spPr>
            <a:xfrm>
              <a:off x="10596757" y="8640792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rgbClr val="C00000"/>
                  </a:solidFill>
                </a:rPr>
                <a:t>Refp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599" name="Straight Connector 598">
            <a:extLst>
              <a:ext uri="{FF2B5EF4-FFF2-40B4-BE49-F238E27FC236}">
                <a16:creationId xmlns:a16="http://schemas.microsoft.com/office/drawing/2014/main" id="{5EE0D044-A25B-4396-A69F-364712B25705}"/>
              </a:ext>
            </a:extLst>
          </p:cNvPr>
          <p:cNvCxnSpPr/>
          <p:nvPr/>
        </p:nvCxnSpPr>
        <p:spPr>
          <a:xfrm flipV="1">
            <a:off x="9144180" y="7245164"/>
            <a:ext cx="0" cy="61816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050A42A1-0B71-4A7D-AD5E-EBE678B40F4C}"/>
              </a:ext>
            </a:extLst>
          </p:cNvPr>
          <p:cNvCxnSpPr/>
          <p:nvPr/>
        </p:nvCxnSpPr>
        <p:spPr>
          <a:xfrm flipV="1">
            <a:off x="8588745" y="7245271"/>
            <a:ext cx="0" cy="61816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DD392727-DA3A-4116-A5F8-35B77E764872}"/>
              </a:ext>
            </a:extLst>
          </p:cNvPr>
          <p:cNvCxnSpPr/>
          <p:nvPr/>
        </p:nvCxnSpPr>
        <p:spPr>
          <a:xfrm flipV="1">
            <a:off x="8087505" y="7252157"/>
            <a:ext cx="0" cy="61816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73B78377-AA14-4E3F-A3E0-6FD49FDA4206}"/>
              </a:ext>
            </a:extLst>
          </p:cNvPr>
          <p:cNvCxnSpPr>
            <a:cxnSpLocks/>
          </p:cNvCxnSpPr>
          <p:nvPr/>
        </p:nvCxnSpPr>
        <p:spPr>
          <a:xfrm>
            <a:off x="7507834" y="7857349"/>
            <a:ext cx="5006604" cy="598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TextBox 606">
            <a:extLst>
              <a:ext uri="{FF2B5EF4-FFF2-40B4-BE49-F238E27FC236}">
                <a16:creationId xmlns:a16="http://schemas.microsoft.com/office/drawing/2014/main" id="{59AC83D7-D5F8-4C40-B951-D603902589C6}"/>
              </a:ext>
            </a:extLst>
          </p:cNvPr>
          <p:cNvSpPr txBox="1"/>
          <p:nvPr/>
        </p:nvSpPr>
        <p:spPr>
          <a:xfrm>
            <a:off x="7728491" y="7251176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D7</a:t>
            </a:r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4A194BD8-21AA-4E35-A023-F7C38195146D}"/>
              </a:ext>
            </a:extLst>
          </p:cNvPr>
          <p:cNvSpPr txBox="1"/>
          <p:nvPr/>
        </p:nvSpPr>
        <p:spPr>
          <a:xfrm>
            <a:off x="8247667" y="7248866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D6</a:t>
            </a:r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AF91A11F-7AA9-489F-AE99-60280A20EC39}"/>
              </a:ext>
            </a:extLst>
          </p:cNvPr>
          <p:cNvSpPr txBox="1"/>
          <p:nvPr/>
        </p:nvSpPr>
        <p:spPr>
          <a:xfrm>
            <a:off x="8780837" y="7241155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D5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7DD17D1-DFBB-4477-B4A2-2D27A8D6AA8D}"/>
              </a:ext>
            </a:extLst>
          </p:cNvPr>
          <p:cNvGrpSpPr/>
          <p:nvPr/>
        </p:nvGrpSpPr>
        <p:grpSpPr>
          <a:xfrm>
            <a:off x="8035411" y="7323275"/>
            <a:ext cx="388605" cy="230832"/>
            <a:chOff x="8855245" y="9019242"/>
            <a:chExt cx="388605" cy="230832"/>
          </a:xfrm>
        </p:grpSpPr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316FA23A-9890-4CF6-83E3-0E8BB979D9F5}"/>
                </a:ext>
              </a:extLst>
            </p:cNvPr>
            <p:cNvSpPr txBox="1"/>
            <p:nvPr/>
          </p:nvSpPr>
          <p:spPr>
            <a:xfrm>
              <a:off x="8855245" y="9019242"/>
              <a:ext cx="3886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</a:rPr>
                <a:t>D7</a:t>
              </a:r>
            </a:p>
          </p:txBody>
        </p: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BA98C035-6CD1-40F8-AACA-189CDD468C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0157" y="9073426"/>
              <a:ext cx="10629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BA8AA3-3DC3-46E7-B420-D23C97589AC6}"/>
              </a:ext>
            </a:extLst>
          </p:cNvPr>
          <p:cNvGrpSpPr/>
          <p:nvPr/>
        </p:nvGrpSpPr>
        <p:grpSpPr>
          <a:xfrm>
            <a:off x="8529187" y="7320965"/>
            <a:ext cx="388605" cy="230832"/>
            <a:chOff x="9349021" y="9016932"/>
            <a:chExt cx="388605" cy="230832"/>
          </a:xfrm>
        </p:grpSpPr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6FCE8584-643B-4F81-876B-C98D93B10AE1}"/>
                </a:ext>
              </a:extLst>
            </p:cNvPr>
            <p:cNvSpPr txBox="1"/>
            <p:nvPr/>
          </p:nvSpPr>
          <p:spPr>
            <a:xfrm>
              <a:off x="9349021" y="9016932"/>
              <a:ext cx="3886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</a:rPr>
                <a:t>D6</a:t>
              </a:r>
            </a:p>
          </p:txBody>
        </p: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90145C23-6D32-4714-9396-E1C9B09D1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41611" y="9076553"/>
              <a:ext cx="10629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105DCB2-43D2-4CBB-BFFE-8C4E50CFA30C}"/>
              </a:ext>
            </a:extLst>
          </p:cNvPr>
          <p:cNvGrpSpPr/>
          <p:nvPr/>
        </p:nvGrpSpPr>
        <p:grpSpPr>
          <a:xfrm>
            <a:off x="9087757" y="7319604"/>
            <a:ext cx="388605" cy="230832"/>
            <a:chOff x="9907591" y="9015571"/>
            <a:chExt cx="388605" cy="230832"/>
          </a:xfrm>
        </p:grpSpPr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ECE63550-38B1-4B26-94F3-78D6B36A7CB6}"/>
                </a:ext>
              </a:extLst>
            </p:cNvPr>
            <p:cNvSpPr txBox="1"/>
            <p:nvPr/>
          </p:nvSpPr>
          <p:spPr>
            <a:xfrm>
              <a:off x="9907591" y="9015571"/>
              <a:ext cx="3886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</a:rPr>
                <a:t>D5</a:t>
              </a:r>
            </a:p>
          </p:txBody>
        </p: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5122BE38-E97D-4EAE-8A3D-536A455D4F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05566" y="9073426"/>
              <a:ext cx="10629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2" name="Straight Connector 631">
            <a:extLst>
              <a:ext uri="{FF2B5EF4-FFF2-40B4-BE49-F238E27FC236}">
                <a16:creationId xmlns:a16="http://schemas.microsoft.com/office/drawing/2014/main" id="{9213940A-0242-41A8-BCB8-7A692CFE2F19}"/>
              </a:ext>
            </a:extLst>
          </p:cNvPr>
          <p:cNvCxnSpPr>
            <a:cxnSpLocks/>
          </p:cNvCxnSpPr>
          <p:nvPr/>
        </p:nvCxnSpPr>
        <p:spPr>
          <a:xfrm>
            <a:off x="10613154" y="7239437"/>
            <a:ext cx="0" cy="3220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73EA63F6-9D05-4589-B018-48BBC728467D}"/>
              </a:ext>
            </a:extLst>
          </p:cNvPr>
          <p:cNvCxnSpPr>
            <a:cxnSpLocks/>
          </p:cNvCxnSpPr>
          <p:nvPr/>
        </p:nvCxnSpPr>
        <p:spPr>
          <a:xfrm>
            <a:off x="10063176" y="7256346"/>
            <a:ext cx="0" cy="3220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C5CD7CBF-47FB-495C-9E80-4DCFBF7EA4A9}"/>
              </a:ext>
            </a:extLst>
          </p:cNvPr>
          <p:cNvCxnSpPr>
            <a:cxnSpLocks/>
          </p:cNvCxnSpPr>
          <p:nvPr/>
        </p:nvCxnSpPr>
        <p:spPr>
          <a:xfrm>
            <a:off x="9559165" y="7256346"/>
            <a:ext cx="0" cy="3220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2EBCD059-4245-49B0-B6E9-1088AC96E10D}"/>
              </a:ext>
            </a:extLst>
          </p:cNvPr>
          <p:cNvCxnSpPr/>
          <p:nvPr/>
        </p:nvCxnSpPr>
        <p:spPr>
          <a:xfrm flipV="1">
            <a:off x="10713593" y="7239582"/>
            <a:ext cx="0" cy="61816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61759669-B376-4506-B432-EB7BAC8A0BCC}"/>
              </a:ext>
            </a:extLst>
          </p:cNvPr>
          <p:cNvCxnSpPr/>
          <p:nvPr/>
        </p:nvCxnSpPr>
        <p:spPr>
          <a:xfrm flipV="1">
            <a:off x="10158158" y="7252389"/>
            <a:ext cx="0" cy="61816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traight Connector 636">
            <a:extLst>
              <a:ext uri="{FF2B5EF4-FFF2-40B4-BE49-F238E27FC236}">
                <a16:creationId xmlns:a16="http://schemas.microsoft.com/office/drawing/2014/main" id="{F4C829C7-8953-41F9-8A73-F26290D14CDA}"/>
              </a:ext>
            </a:extLst>
          </p:cNvPr>
          <p:cNvCxnSpPr/>
          <p:nvPr/>
        </p:nvCxnSpPr>
        <p:spPr>
          <a:xfrm flipV="1">
            <a:off x="9656918" y="7259275"/>
            <a:ext cx="0" cy="61816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TextBox 637">
            <a:extLst>
              <a:ext uri="{FF2B5EF4-FFF2-40B4-BE49-F238E27FC236}">
                <a16:creationId xmlns:a16="http://schemas.microsoft.com/office/drawing/2014/main" id="{1FD35CCA-1027-4563-9EDF-4358CAFCA588}"/>
              </a:ext>
            </a:extLst>
          </p:cNvPr>
          <p:cNvSpPr txBox="1"/>
          <p:nvPr/>
        </p:nvSpPr>
        <p:spPr>
          <a:xfrm>
            <a:off x="9297904" y="7245594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D4</a:t>
            </a:r>
          </a:p>
        </p:txBody>
      </p:sp>
      <p:sp>
        <p:nvSpPr>
          <p:cNvPr id="639" name="TextBox 638">
            <a:extLst>
              <a:ext uri="{FF2B5EF4-FFF2-40B4-BE49-F238E27FC236}">
                <a16:creationId xmlns:a16="http://schemas.microsoft.com/office/drawing/2014/main" id="{2B610D5E-A607-411D-A986-5878CED88C16}"/>
              </a:ext>
            </a:extLst>
          </p:cNvPr>
          <p:cNvSpPr txBox="1"/>
          <p:nvPr/>
        </p:nvSpPr>
        <p:spPr>
          <a:xfrm>
            <a:off x="9817080" y="7243284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D3</a:t>
            </a:r>
          </a:p>
        </p:txBody>
      </p:sp>
      <p:sp>
        <p:nvSpPr>
          <p:cNvPr id="640" name="TextBox 639">
            <a:extLst>
              <a:ext uri="{FF2B5EF4-FFF2-40B4-BE49-F238E27FC236}">
                <a16:creationId xmlns:a16="http://schemas.microsoft.com/office/drawing/2014/main" id="{490878D5-038C-491D-AC97-0963B0BD904B}"/>
              </a:ext>
            </a:extLst>
          </p:cNvPr>
          <p:cNvSpPr txBox="1"/>
          <p:nvPr/>
        </p:nvSpPr>
        <p:spPr>
          <a:xfrm>
            <a:off x="10350250" y="7235573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D2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A28DE24-91AF-4473-9B3E-D5317289FF40}"/>
              </a:ext>
            </a:extLst>
          </p:cNvPr>
          <p:cNvGrpSpPr/>
          <p:nvPr/>
        </p:nvGrpSpPr>
        <p:grpSpPr>
          <a:xfrm>
            <a:off x="9604824" y="7317693"/>
            <a:ext cx="388605" cy="230832"/>
            <a:chOff x="10424658" y="9013660"/>
            <a:chExt cx="388605" cy="230832"/>
          </a:xfrm>
        </p:grpSpPr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EDD456E0-19A4-4950-BA08-A08D37FBD034}"/>
                </a:ext>
              </a:extLst>
            </p:cNvPr>
            <p:cNvSpPr txBox="1"/>
            <p:nvPr/>
          </p:nvSpPr>
          <p:spPr>
            <a:xfrm>
              <a:off x="10424658" y="9013660"/>
              <a:ext cx="3886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</a:rPr>
                <a:t>D4</a:t>
              </a:r>
            </a:p>
          </p:txBody>
        </p: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806DCE7F-A0F8-4BB6-B8D9-7337E694C1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19570" y="9067844"/>
              <a:ext cx="10629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B3440D-C3A5-4F4F-8CC9-4862BA7D507A}"/>
              </a:ext>
            </a:extLst>
          </p:cNvPr>
          <p:cNvGrpSpPr/>
          <p:nvPr/>
        </p:nvGrpSpPr>
        <p:grpSpPr>
          <a:xfrm>
            <a:off x="10098600" y="7315383"/>
            <a:ext cx="388605" cy="230832"/>
            <a:chOff x="10918434" y="9011350"/>
            <a:chExt cx="388605" cy="230832"/>
          </a:xfrm>
        </p:grpSpPr>
        <p:sp>
          <p:nvSpPr>
            <p:cNvPr id="642" name="TextBox 641">
              <a:extLst>
                <a:ext uri="{FF2B5EF4-FFF2-40B4-BE49-F238E27FC236}">
                  <a16:creationId xmlns:a16="http://schemas.microsoft.com/office/drawing/2014/main" id="{41D607BF-2036-4145-AFF7-40EE268D5762}"/>
                </a:ext>
              </a:extLst>
            </p:cNvPr>
            <p:cNvSpPr txBox="1"/>
            <p:nvPr/>
          </p:nvSpPr>
          <p:spPr>
            <a:xfrm>
              <a:off x="10918434" y="9011350"/>
              <a:ext cx="3886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</a:rPr>
                <a:t>D3</a:t>
              </a:r>
            </a:p>
          </p:txBody>
        </p: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82BE4C8F-2744-4429-8019-0C37E35DEA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11024" y="9070971"/>
              <a:ext cx="10629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57BB86-46D7-4C26-8966-13A4DAA82B04}"/>
              </a:ext>
            </a:extLst>
          </p:cNvPr>
          <p:cNvGrpSpPr/>
          <p:nvPr/>
        </p:nvGrpSpPr>
        <p:grpSpPr>
          <a:xfrm>
            <a:off x="10657170" y="7314022"/>
            <a:ext cx="388605" cy="230832"/>
            <a:chOff x="11477004" y="9009989"/>
            <a:chExt cx="388605" cy="230832"/>
          </a:xfrm>
        </p:grpSpPr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id="{BCB04244-8F32-46D6-8BCB-2CB05C5217AF}"/>
                </a:ext>
              </a:extLst>
            </p:cNvPr>
            <p:cNvSpPr txBox="1"/>
            <p:nvPr/>
          </p:nvSpPr>
          <p:spPr>
            <a:xfrm>
              <a:off x="11477004" y="9009989"/>
              <a:ext cx="3886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</a:rPr>
                <a:t>D2</a:t>
              </a:r>
            </a:p>
          </p:txBody>
        </p:sp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A8E4466A-929C-4EC4-9D4A-410FCAF678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74979" y="9067844"/>
              <a:ext cx="10629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8" name="Straight Connector 647">
            <a:extLst>
              <a:ext uri="{FF2B5EF4-FFF2-40B4-BE49-F238E27FC236}">
                <a16:creationId xmlns:a16="http://schemas.microsoft.com/office/drawing/2014/main" id="{EB45602F-9685-4128-9920-F7A1F61FD54E}"/>
              </a:ext>
            </a:extLst>
          </p:cNvPr>
          <p:cNvCxnSpPr>
            <a:cxnSpLocks/>
          </p:cNvCxnSpPr>
          <p:nvPr/>
        </p:nvCxnSpPr>
        <p:spPr>
          <a:xfrm>
            <a:off x="11649538" y="7249813"/>
            <a:ext cx="0" cy="3220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BF17E09D-5DA1-4418-883B-41376A074A89}"/>
              </a:ext>
            </a:extLst>
          </p:cNvPr>
          <p:cNvCxnSpPr>
            <a:cxnSpLocks/>
          </p:cNvCxnSpPr>
          <p:nvPr/>
        </p:nvCxnSpPr>
        <p:spPr>
          <a:xfrm>
            <a:off x="11145527" y="7249813"/>
            <a:ext cx="0" cy="3220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Connector 649">
            <a:extLst>
              <a:ext uri="{FF2B5EF4-FFF2-40B4-BE49-F238E27FC236}">
                <a16:creationId xmlns:a16="http://schemas.microsoft.com/office/drawing/2014/main" id="{76F65EA9-EFCB-493F-9721-F2F82E0F1DDE}"/>
              </a:ext>
            </a:extLst>
          </p:cNvPr>
          <p:cNvCxnSpPr>
            <a:cxnSpLocks/>
          </p:cNvCxnSpPr>
          <p:nvPr/>
        </p:nvCxnSpPr>
        <p:spPr>
          <a:xfrm flipH="1" flipV="1">
            <a:off x="12505503" y="7066708"/>
            <a:ext cx="2745" cy="81073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9F508D8B-0066-4887-93A7-F425B48ED454}"/>
              </a:ext>
            </a:extLst>
          </p:cNvPr>
          <p:cNvCxnSpPr/>
          <p:nvPr/>
        </p:nvCxnSpPr>
        <p:spPr>
          <a:xfrm flipV="1">
            <a:off x="11744520" y="7245856"/>
            <a:ext cx="0" cy="61816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09C50578-2857-4CA0-A99F-D1F93BC47B73}"/>
              </a:ext>
            </a:extLst>
          </p:cNvPr>
          <p:cNvCxnSpPr/>
          <p:nvPr/>
        </p:nvCxnSpPr>
        <p:spPr>
          <a:xfrm flipV="1">
            <a:off x="11243280" y="7252742"/>
            <a:ext cx="0" cy="61816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TextBox 652">
            <a:extLst>
              <a:ext uri="{FF2B5EF4-FFF2-40B4-BE49-F238E27FC236}">
                <a16:creationId xmlns:a16="http://schemas.microsoft.com/office/drawing/2014/main" id="{8458A7F5-F8C0-43D3-9CC2-8CE05FDAC6DF}"/>
              </a:ext>
            </a:extLst>
          </p:cNvPr>
          <p:cNvSpPr txBox="1"/>
          <p:nvPr/>
        </p:nvSpPr>
        <p:spPr>
          <a:xfrm>
            <a:off x="10884266" y="7239061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D1</a:t>
            </a:r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DDAAD16A-9088-40DE-9CEA-F5EE17680186}"/>
              </a:ext>
            </a:extLst>
          </p:cNvPr>
          <p:cNvSpPr txBox="1"/>
          <p:nvPr/>
        </p:nvSpPr>
        <p:spPr>
          <a:xfrm>
            <a:off x="11403442" y="7236751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FBEAC35-3A4D-45F4-BBF0-D585584A0631}"/>
              </a:ext>
            </a:extLst>
          </p:cNvPr>
          <p:cNvGrpSpPr/>
          <p:nvPr/>
        </p:nvGrpSpPr>
        <p:grpSpPr>
          <a:xfrm>
            <a:off x="11191186" y="7311160"/>
            <a:ext cx="388605" cy="230832"/>
            <a:chOff x="12011020" y="9007127"/>
            <a:chExt cx="388605" cy="230832"/>
          </a:xfrm>
        </p:grpSpPr>
        <p:sp>
          <p:nvSpPr>
            <p:cNvPr id="656" name="TextBox 655">
              <a:extLst>
                <a:ext uri="{FF2B5EF4-FFF2-40B4-BE49-F238E27FC236}">
                  <a16:creationId xmlns:a16="http://schemas.microsoft.com/office/drawing/2014/main" id="{C82F0CF0-32F2-4EEC-B663-E4161A318C58}"/>
                </a:ext>
              </a:extLst>
            </p:cNvPr>
            <p:cNvSpPr txBox="1"/>
            <p:nvPr/>
          </p:nvSpPr>
          <p:spPr>
            <a:xfrm>
              <a:off x="12011020" y="9007127"/>
              <a:ext cx="3886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</a:rPr>
                <a:t>D1</a:t>
              </a:r>
            </a:p>
          </p:txBody>
        </p: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85AED973-D026-4DCC-BBF8-B0D6304CEA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05932" y="9061311"/>
              <a:ext cx="10629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DEC1A2-85E0-4C16-AB9C-9B66C6C5E309}"/>
              </a:ext>
            </a:extLst>
          </p:cNvPr>
          <p:cNvGrpSpPr/>
          <p:nvPr/>
        </p:nvGrpSpPr>
        <p:grpSpPr>
          <a:xfrm>
            <a:off x="11692897" y="7315200"/>
            <a:ext cx="388605" cy="230832"/>
            <a:chOff x="12536546" y="9011167"/>
            <a:chExt cx="388605" cy="230832"/>
          </a:xfrm>
        </p:grpSpPr>
        <p:sp>
          <p:nvSpPr>
            <p:cNvPr id="657" name="TextBox 656">
              <a:extLst>
                <a:ext uri="{FF2B5EF4-FFF2-40B4-BE49-F238E27FC236}">
                  <a16:creationId xmlns:a16="http://schemas.microsoft.com/office/drawing/2014/main" id="{ED5061E9-B946-4278-8BE6-6997B1B16FD5}"/>
                </a:ext>
              </a:extLst>
            </p:cNvPr>
            <p:cNvSpPr txBox="1"/>
            <p:nvPr/>
          </p:nvSpPr>
          <p:spPr>
            <a:xfrm>
              <a:off x="12536546" y="9011167"/>
              <a:ext cx="3886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</a:rPr>
                <a:t>D0</a:t>
              </a:r>
            </a:p>
          </p:txBody>
        </p:sp>
        <p:cxnSp>
          <p:nvCxnSpPr>
            <p:cNvPr id="660" name="Straight Connector 659">
              <a:extLst>
                <a:ext uri="{FF2B5EF4-FFF2-40B4-BE49-F238E27FC236}">
                  <a16:creationId xmlns:a16="http://schemas.microsoft.com/office/drawing/2014/main" id="{DCFD3B37-CD44-4B24-A038-7F919FAFE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40253" y="9064438"/>
              <a:ext cx="10629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2" name="Group 661">
            <a:extLst>
              <a:ext uri="{FF2B5EF4-FFF2-40B4-BE49-F238E27FC236}">
                <a16:creationId xmlns:a16="http://schemas.microsoft.com/office/drawing/2014/main" id="{BAC7393C-9D13-4579-A3D6-EF93A79EA968}"/>
              </a:ext>
            </a:extLst>
          </p:cNvPr>
          <p:cNvGrpSpPr/>
          <p:nvPr/>
        </p:nvGrpSpPr>
        <p:grpSpPr>
          <a:xfrm>
            <a:off x="6935257" y="7541137"/>
            <a:ext cx="757062" cy="454712"/>
            <a:chOff x="10477494" y="8463079"/>
            <a:chExt cx="757062" cy="454712"/>
          </a:xfrm>
        </p:grpSpPr>
        <p:sp>
          <p:nvSpPr>
            <p:cNvPr id="663" name="TextBox 662">
              <a:extLst>
                <a:ext uri="{FF2B5EF4-FFF2-40B4-BE49-F238E27FC236}">
                  <a16:creationId xmlns:a16="http://schemas.microsoft.com/office/drawing/2014/main" id="{440E2274-624A-43FD-BA00-200F9577AC7F}"/>
                </a:ext>
              </a:extLst>
            </p:cNvPr>
            <p:cNvSpPr txBox="1"/>
            <p:nvPr/>
          </p:nvSpPr>
          <p:spPr>
            <a:xfrm>
              <a:off x="10477494" y="8463079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AA060A67-BC97-4E8D-AD19-C4E2B90A2108}"/>
                </a:ext>
              </a:extLst>
            </p:cNvPr>
            <p:cNvSpPr txBox="1"/>
            <p:nvPr/>
          </p:nvSpPr>
          <p:spPr>
            <a:xfrm>
              <a:off x="10596757" y="8640792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accent2">
                      <a:lumMod val="75000"/>
                    </a:schemeClr>
                  </a:solidFill>
                </a:rPr>
                <a:t>Refn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665" name="Rectangle 664">
            <a:extLst>
              <a:ext uri="{FF2B5EF4-FFF2-40B4-BE49-F238E27FC236}">
                <a16:creationId xmlns:a16="http://schemas.microsoft.com/office/drawing/2014/main" id="{041BD568-1E3D-4586-BA8C-60200C24EDF8}"/>
              </a:ext>
            </a:extLst>
          </p:cNvPr>
          <p:cNvSpPr/>
          <p:nvPr/>
        </p:nvSpPr>
        <p:spPr>
          <a:xfrm>
            <a:off x="7727266" y="7003308"/>
            <a:ext cx="4391088" cy="500088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5" name="Straight Connector 854">
            <a:extLst>
              <a:ext uri="{FF2B5EF4-FFF2-40B4-BE49-F238E27FC236}">
                <a16:creationId xmlns:a16="http://schemas.microsoft.com/office/drawing/2014/main" id="{02293298-3023-4FBA-87AE-629F2EC640C5}"/>
              </a:ext>
            </a:extLst>
          </p:cNvPr>
          <p:cNvCxnSpPr>
            <a:cxnSpLocks/>
          </p:cNvCxnSpPr>
          <p:nvPr/>
        </p:nvCxnSpPr>
        <p:spPr>
          <a:xfrm flipV="1">
            <a:off x="8068398" y="3841479"/>
            <a:ext cx="0" cy="23334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Straight Connector 855">
            <a:extLst>
              <a:ext uri="{FF2B5EF4-FFF2-40B4-BE49-F238E27FC236}">
                <a16:creationId xmlns:a16="http://schemas.microsoft.com/office/drawing/2014/main" id="{E093D694-EA22-48A3-ACB3-C301EDD914A0}"/>
              </a:ext>
            </a:extLst>
          </p:cNvPr>
          <p:cNvCxnSpPr>
            <a:cxnSpLocks/>
          </p:cNvCxnSpPr>
          <p:nvPr/>
        </p:nvCxnSpPr>
        <p:spPr>
          <a:xfrm flipV="1">
            <a:off x="8587413" y="3832615"/>
            <a:ext cx="0" cy="24220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Straight Connector 856">
            <a:extLst>
              <a:ext uri="{FF2B5EF4-FFF2-40B4-BE49-F238E27FC236}">
                <a16:creationId xmlns:a16="http://schemas.microsoft.com/office/drawing/2014/main" id="{C475F6B1-F401-40C0-8944-FFC8853F1389}"/>
              </a:ext>
            </a:extLst>
          </p:cNvPr>
          <p:cNvCxnSpPr>
            <a:cxnSpLocks/>
          </p:cNvCxnSpPr>
          <p:nvPr/>
        </p:nvCxnSpPr>
        <p:spPr>
          <a:xfrm flipH="1" flipV="1">
            <a:off x="9123863" y="3832615"/>
            <a:ext cx="1" cy="24220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Straight Connector 860">
            <a:extLst>
              <a:ext uri="{FF2B5EF4-FFF2-40B4-BE49-F238E27FC236}">
                <a16:creationId xmlns:a16="http://schemas.microsoft.com/office/drawing/2014/main" id="{350F466C-EF7D-4C24-9071-4488534BAE6D}"/>
              </a:ext>
            </a:extLst>
          </p:cNvPr>
          <p:cNvCxnSpPr>
            <a:cxnSpLocks/>
          </p:cNvCxnSpPr>
          <p:nvPr/>
        </p:nvCxnSpPr>
        <p:spPr>
          <a:xfrm flipV="1">
            <a:off x="6884171" y="3845531"/>
            <a:ext cx="5673534" cy="417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Straight Connector 861">
            <a:extLst>
              <a:ext uri="{FF2B5EF4-FFF2-40B4-BE49-F238E27FC236}">
                <a16:creationId xmlns:a16="http://schemas.microsoft.com/office/drawing/2014/main" id="{B6055E41-A79B-41CF-9825-FCF24DD404E7}"/>
              </a:ext>
            </a:extLst>
          </p:cNvPr>
          <p:cNvCxnSpPr>
            <a:cxnSpLocks/>
          </p:cNvCxnSpPr>
          <p:nvPr/>
        </p:nvCxnSpPr>
        <p:spPr>
          <a:xfrm>
            <a:off x="7993970" y="3691977"/>
            <a:ext cx="0" cy="407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Straight Connector 862">
            <a:extLst>
              <a:ext uri="{FF2B5EF4-FFF2-40B4-BE49-F238E27FC236}">
                <a16:creationId xmlns:a16="http://schemas.microsoft.com/office/drawing/2014/main" id="{959451B1-71E2-4EFA-91F6-6B169F566A97}"/>
              </a:ext>
            </a:extLst>
          </p:cNvPr>
          <p:cNvCxnSpPr>
            <a:cxnSpLocks/>
          </p:cNvCxnSpPr>
          <p:nvPr/>
        </p:nvCxnSpPr>
        <p:spPr>
          <a:xfrm flipH="1" flipV="1">
            <a:off x="7868834" y="3507092"/>
            <a:ext cx="128589" cy="186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Straight Connector 863">
            <a:extLst>
              <a:ext uri="{FF2B5EF4-FFF2-40B4-BE49-F238E27FC236}">
                <a16:creationId xmlns:a16="http://schemas.microsoft.com/office/drawing/2014/main" id="{FB04D92E-FAF5-4627-97E2-819469338B18}"/>
              </a:ext>
            </a:extLst>
          </p:cNvPr>
          <p:cNvCxnSpPr>
            <a:cxnSpLocks/>
          </p:cNvCxnSpPr>
          <p:nvPr/>
        </p:nvCxnSpPr>
        <p:spPr>
          <a:xfrm>
            <a:off x="8513820" y="3687378"/>
            <a:ext cx="0" cy="407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5" name="Straight Connector 864">
            <a:extLst>
              <a:ext uri="{FF2B5EF4-FFF2-40B4-BE49-F238E27FC236}">
                <a16:creationId xmlns:a16="http://schemas.microsoft.com/office/drawing/2014/main" id="{161152D5-2E9D-4D07-89E2-DAECCD1A86BF}"/>
              </a:ext>
            </a:extLst>
          </p:cNvPr>
          <p:cNvCxnSpPr>
            <a:cxnSpLocks/>
          </p:cNvCxnSpPr>
          <p:nvPr/>
        </p:nvCxnSpPr>
        <p:spPr>
          <a:xfrm flipH="1" flipV="1">
            <a:off x="8388684" y="3502493"/>
            <a:ext cx="128589" cy="186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Straight Connector 865">
            <a:extLst>
              <a:ext uri="{FF2B5EF4-FFF2-40B4-BE49-F238E27FC236}">
                <a16:creationId xmlns:a16="http://schemas.microsoft.com/office/drawing/2014/main" id="{23F140E2-A35D-4870-8ABD-64F5F6D1FCF9}"/>
              </a:ext>
            </a:extLst>
          </p:cNvPr>
          <p:cNvCxnSpPr>
            <a:cxnSpLocks/>
          </p:cNvCxnSpPr>
          <p:nvPr/>
        </p:nvCxnSpPr>
        <p:spPr>
          <a:xfrm>
            <a:off x="9054475" y="3685580"/>
            <a:ext cx="0" cy="407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Straight Connector 875">
            <a:extLst>
              <a:ext uri="{FF2B5EF4-FFF2-40B4-BE49-F238E27FC236}">
                <a16:creationId xmlns:a16="http://schemas.microsoft.com/office/drawing/2014/main" id="{9A6E8667-7485-424B-9390-678D967939C7}"/>
              </a:ext>
            </a:extLst>
          </p:cNvPr>
          <p:cNvCxnSpPr>
            <a:cxnSpLocks/>
          </p:cNvCxnSpPr>
          <p:nvPr/>
        </p:nvCxnSpPr>
        <p:spPr>
          <a:xfrm flipH="1" flipV="1">
            <a:off x="9645374" y="3845643"/>
            <a:ext cx="1" cy="24220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Straight Connector 877">
            <a:extLst>
              <a:ext uri="{FF2B5EF4-FFF2-40B4-BE49-F238E27FC236}">
                <a16:creationId xmlns:a16="http://schemas.microsoft.com/office/drawing/2014/main" id="{D0C8BB22-8FFC-4D74-8BA9-A70C6E35A283}"/>
              </a:ext>
            </a:extLst>
          </p:cNvPr>
          <p:cNvCxnSpPr>
            <a:cxnSpLocks/>
          </p:cNvCxnSpPr>
          <p:nvPr/>
        </p:nvCxnSpPr>
        <p:spPr>
          <a:xfrm>
            <a:off x="9575986" y="3698608"/>
            <a:ext cx="0" cy="407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Straight Connector 878">
            <a:extLst>
              <a:ext uri="{FF2B5EF4-FFF2-40B4-BE49-F238E27FC236}">
                <a16:creationId xmlns:a16="http://schemas.microsoft.com/office/drawing/2014/main" id="{ED50F666-CBF2-4E10-B237-4720C9B8F928}"/>
              </a:ext>
            </a:extLst>
          </p:cNvPr>
          <p:cNvCxnSpPr>
            <a:cxnSpLocks/>
          </p:cNvCxnSpPr>
          <p:nvPr/>
        </p:nvCxnSpPr>
        <p:spPr>
          <a:xfrm flipH="1" flipV="1">
            <a:off x="9450850" y="3513723"/>
            <a:ext cx="128589" cy="186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Straight Connector 882">
            <a:extLst>
              <a:ext uri="{FF2B5EF4-FFF2-40B4-BE49-F238E27FC236}">
                <a16:creationId xmlns:a16="http://schemas.microsoft.com/office/drawing/2014/main" id="{B5DDFC78-8474-46EE-89C8-653EF7305CF8}"/>
              </a:ext>
            </a:extLst>
          </p:cNvPr>
          <p:cNvCxnSpPr>
            <a:cxnSpLocks/>
          </p:cNvCxnSpPr>
          <p:nvPr/>
        </p:nvCxnSpPr>
        <p:spPr>
          <a:xfrm flipV="1">
            <a:off x="10155910" y="3850798"/>
            <a:ext cx="0" cy="23334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>
            <a:extLst>
              <a:ext uri="{FF2B5EF4-FFF2-40B4-BE49-F238E27FC236}">
                <a16:creationId xmlns:a16="http://schemas.microsoft.com/office/drawing/2014/main" id="{1235A54F-29A5-4029-BE11-BF468393FAE0}"/>
              </a:ext>
            </a:extLst>
          </p:cNvPr>
          <p:cNvCxnSpPr>
            <a:cxnSpLocks/>
          </p:cNvCxnSpPr>
          <p:nvPr/>
        </p:nvCxnSpPr>
        <p:spPr>
          <a:xfrm flipV="1">
            <a:off x="10674925" y="3841934"/>
            <a:ext cx="0" cy="24220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Connector 884">
            <a:extLst>
              <a:ext uri="{FF2B5EF4-FFF2-40B4-BE49-F238E27FC236}">
                <a16:creationId xmlns:a16="http://schemas.microsoft.com/office/drawing/2014/main" id="{4314C14C-4E9C-4C35-B4B8-70C4C390C438}"/>
              </a:ext>
            </a:extLst>
          </p:cNvPr>
          <p:cNvCxnSpPr>
            <a:cxnSpLocks/>
          </p:cNvCxnSpPr>
          <p:nvPr/>
        </p:nvCxnSpPr>
        <p:spPr>
          <a:xfrm flipH="1" flipV="1">
            <a:off x="11211375" y="3841934"/>
            <a:ext cx="1" cy="24220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D74E61C7-50A3-4482-AAB0-A228632D4813}"/>
              </a:ext>
            </a:extLst>
          </p:cNvPr>
          <p:cNvCxnSpPr>
            <a:cxnSpLocks/>
          </p:cNvCxnSpPr>
          <p:nvPr/>
        </p:nvCxnSpPr>
        <p:spPr>
          <a:xfrm>
            <a:off x="10081482" y="3701296"/>
            <a:ext cx="0" cy="407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B0164C86-595F-412F-83F8-673FE912A6CA}"/>
              </a:ext>
            </a:extLst>
          </p:cNvPr>
          <p:cNvCxnSpPr>
            <a:cxnSpLocks/>
          </p:cNvCxnSpPr>
          <p:nvPr/>
        </p:nvCxnSpPr>
        <p:spPr>
          <a:xfrm flipH="1" flipV="1">
            <a:off x="9956346" y="3516411"/>
            <a:ext cx="128589" cy="186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F6A1ED74-851B-46A9-8090-A61339643BEF}"/>
              </a:ext>
            </a:extLst>
          </p:cNvPr>
          <p:cNvCxnSpPr>
            <a:cxnSpLocks/>
          </p:cNvCxnSpPr>
          <p:nvPr/>
        </p:nvCxnSpPr>
        <p:spPr>
          <a:xfrm>
            <a:off x="10601332" y="3696697"/>
            <a:ext cx="0" cy="407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D005A12C-3532-40AF-AEC2-C1B3D9703F49}"/>
              </a:ext>
            </a:extLst>
          </p:cNvPr>
          <p:cNvCxnSpPr>
            <a:cxnSpLocks/>
          </p:cNvCxnSpPr>
          <p:nvPr/>
        </p:nvCxnSpPr>
        <p:spPr>
          <a:xfrm flipH="1" flipV="1">
            <a:off x="10476196" y="3511812"/>
            <a:ext cx="128589" cy="186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Connector 892">
            <a:extLst>
              <a:ext uri="{FF2B5EF4-FFF2-40B4-BE49-F238E27FC236}">
                <a16:creationId xmlns:a16="http://schemas.microsoft.com/office/drawing/2014/main" id="{A2B39223-A7B6-45CF-899A-4885A6B48990}"/>
              </a:ext>
            </a:extLst>
          </p:cNvPr>
          <p:cNvCxnSpPr>
            <a:cxnSpLocks/>
          </p:cNvCxnSpPr>
          <p:nvPr/>
        </p:nvCxnSpPr>
        <p:spPr>
          <a:xfrm>
            <a:off x="11141987" y="3694899"/>
            <a:ext cx="0" cy="407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04589E52-7434-4200-8B42-2DA00A225D25}"/>
              </a:ext>
            </a:extLst>
          </p:cNvPr>
          <p:cNvCxnSpPr>
            <a:cxnSpLocks/>
          </p:cNvCxnSpPr>
          <p:nvPr/>
        </p:nvCxnSpPr>
        <p:spPr>
          <a:xfrm flipH="1" flipV="1">
            <a:off x="11016851" y="3510014"/>
            <a:ext cx="128589" cy="186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Straight Connector 903">
            <a:extLst>
              <a:ext uri="{FF2B5EF4-FFF2-40B4-BE49-F238E27FC236}">
                <a16:creationId xmlns:a16="http://schemas.microsoft.com/office/drawing/2014/main" id="{1BC8486D-0B11-4507-98E8-C751E022CD35}"/>
              </a:ext>
            </a:extLst>
          </p:cNvPr>
          <p:cNvCxnSpPr>
            <a:cxnSpLocks/>
          </p:cNvCxnSpPr>
          <p:nvPr/>
        </p:nvCxnSpPr>
        <p:spPr>
          <a:xfrm flipH="1" flipV="1">
            <a:off x="11732886" y="3854962"/>
            <a:ext cx="1" cy="24220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Straight Connector 905">
            <a:extLst>
              <a:ext uri="{FF2B5EF4-FFF2-40B4-BE49-F238E27FC236}">
                <a16:creationId xmlns:a16="http://schemas.microsoft.com/office/drawing/2014/main" id="{5598284D-42CC-46DD-8D93-E21017F33EB7}"/>
              </a:ext>
            </a:extLst>
          </p:cNvPr>
          <p:cNvCxnSpPr>
            <a:cxnSpLocks/>
          </p:cNvCxnSpPr>
          <p:nvPr/>
        </p:nvCxnSpPr>
        <p:spPr>
          <a:xfrm>
            <a:off x="11663498" y="3707927"/>
            <a:ext cx="0" cy="407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Straight Connector 906">
            <a:extLst>
              <a:ext uri="{FF2B5EF4-FFF2-40B4-BE49-F238E27FC236}">
                <a16:creationId xmlns:a16="http://schemas.microsoft.com/office/drawing/2014/main" id="{5268CA62-D992-404B-B2D8-913FED9323E4}"/>
              </a:ext>
            </a:extLst>
          </p:cNvPr>
          <p:cNvCxnSpPr>
            <a:cxnSpLocks/>
          </p:cNvCxnSpPr>
          <p:nvPr/>
        </p:nvCxnSpPr>
        <p:spPr>
          <a:xfrm flipH="1" flipV="1">
            <a:off x="11538362" y="3523042"/>
            <a:ext cx="128589" cy="186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Straight Connector 910">
            <a:extLst>
              <a:ext uri="{FF2B5EF4-FFF2-40B4-BE49-F238E27FC236}">
                <a16:creationId xmlns:a16="http://schemas.microsoft.com/office/drawing/2014/main" id="{D8170F9C-32FB-4769-ACBC-9F6B256DCE54}"/>
              </a:ext>
            </a:extLst>
          </p:cNvPr>
          <p:cNvCxnSpPr>
            <a:cxnSpLocks/>
          </p:cNvCxnSpPr>
          <p:nvPr/>
        </p:nvCxnSpPr>
        <p:spPr>
          <a:xfrm flipH="1" flipV="1">
            <a:off x="12542382" y="3837055"/>
            <a:ext cx="1" cy="24220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BBFFA77D-4FAC-4B9B-95D2-C123546640C4}"/>
              </a:ext>
            </a:extLst>
          </p:cNvPr>
          <p:cNvCxnSpPr>
            <a:cxnSpLocks/>
          </p:cNvCxnSpPr>
          <p:nvPr/>
        </p:nvCxnSpPr>
        <p:spPr>
          <a:xfrm>
            <a:off x="12443628" y="3686845"/>
            <a:ext cx="0" cy="407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3D5FE1-3591-400B-A303-D95D76CBAA80}"/>
              </a:ext>
            </a:extLst>
          </p:cNvPr>
          <p:cNvGrpSpPr/>
          <p:nvPr/>
        </p:nvGrpSpPr>
        <p:grpSpPr>
          <a:xfrm>
            <a:off x="7867336" y="4072251"/>
            <a:ext cx="4736722" cy="911217"/>
            <a:chOff x="8687170" y="5739640"/>
            <a:chExt cx="4736722" cy="91121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728BC49-0E6B-4155-BE30-20A6A544A6F5}"/>
                </a:ext>
              </a:extLst>
            </p:cNvPr>
            <p:cNvGrpSpPr/>
            <p:nvPr/>
          </p:nvGrpSpPr>
          <p:grpSpPr>
            <a:xfrm flipV="1">
              <a:off x="8687170" y="5739640"/>
              <a:ext cx="4736722" cy="911217"/>
              <a:chOff x="8682415" y="7440863"/>
              <a:chExt cx="4736722" cy="916351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71BA034A-CF82-454A-B71C-A72EAAE9CC3D}"/>
                  </a:ext>
                </a:extLst>
              </p:cNvPr>
              <p:cNvCxnSpPr/>
              <p:nvPr/>
            </p:nvCxnSpPr>
            <p:spPr>
              <a:xfrm flipV="1">
                <a:off x="13281024" y="7831388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EEE74077-C844-4F8B-A265-3E6CE19355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142912" y="7831388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B98E403F-BEAF-4A72-8487-2302B7F53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142912" y="7764713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72915A2B-0569-43D5-812A-BD9B9F5D4BF1}"/>
                  </a:ext>
                </a:extLst>
              </p:cNvPr>
              <p:cNvCxnSpPr/>
              <p:nvPr/>
            </p:nvCxnSpPr>
            <p:spPr>
              <a:xfrm flipV="1">
                <a:off x="13281024" y="7440863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96E5953C-B32A-4358-B4CE-D44152CC7057}"/>
                  </a:ext>
                </a:extLst>
              </p:cNvPr>
              <p:cNvCxnSpPr/>
              <p:nvPr/>
            </p:nvCxnSpPr>
            <p:spPr>
              <a:xfrm flipV="1">
                <a:off x="12506687" y="7831388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2942612-5D0F-467F-A65F-3FABB01EDF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68575" y="7831388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1F69F593-1701-4BD4-9CC5-7BB933697D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68575" y="7764713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33AC57F7-3F13-4A10-84FC-7F7A5F314DC5}"/>
                  </a:ext>
                </a:extLst>
              </p:cNvPr>
              <p:cNvCxnSpPr/>
              <p:nvPr/>
            </p:nvCxnSpPr>
            <p:spPr>
              <a:xfrm flipV="1">
                <a:off x="12506687" y="7440863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9E3BC55C-262A-4AEB-93E0-7643C8CA13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516211" y="8155238"/>
                <a:ext cx="128589" cy="2019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0B55D431-AB8A-492C-9142-38886C5FDD64}"/>
                  </a:ext>
                </a:extLst>
              </p:cNvPr>
              <p:cNvCxnSpPr/>
              <p:nvPr/>
            </p:nvCxnSpPr>
            <p:spPr>
              <a:xfrm flipV="1">
                <a:off x="11972827" y="7831388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4A084AF2-E7C1-4FC3-A583-C4EC3FFCC4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34715" y="7831388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F611BE71-A54B-463A-9622-D1AB571C18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34715" y="7764713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1130CA9-7638-45C2-BFBC-52CF247A299B}"/>
                  </a:ext>
                </a:extLst>
              </p:cNvPr>
              <p:cNvCxnSpPr/>
              <p:nvPr/>
            </p:nvCxnSpPr>
            <p:spPr>
              <a:xfrm flipV="1">
                <a:off x="11972827" y="7440863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AA1486E8-9CA8-4D9F-B7CB-64DE49537F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982351" y="8155238"/>
                <a:ext cx="128589" cy="2019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896B1BD0-7160-498D-9D83-ECEE1BE768E8}"/>
                  </a:ext>
                </a:extLst>
              </p:cNvPr>
              <p:cNvCxnSpPr/>
              <p:nvPr/>
            </p:nvCxnSpPr>
            <p:spPr>
              <a:xfrm flipV="1">
                <a:off x="11451278" y="7831388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28A8CB9F-7867-4C5F-9C3B-5DA7DE226F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13166" y="7831388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92790B98-141B-4C3F-B55F-124126A2B8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13166" y="7764713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D4ABB661-AC21-477C-BE11-45092FC7C36F}"/>
                  </a:ext>
                </a:extLst>
              </p:cNvPr>
              <p:cNvCxnSpPr/>
              <p:nvPr/>
            </p:nvCxnSpPr>
            <p:spPr>
              <a:xfrm flipV="1">
                <a:off x="11451278" y="7440863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E407322-B790-4B07-B9EF-D37F05EB8C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60802" y="8155238"/>
                <a:ext cx="128589" cy="2019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5DC9AEC-0A5E-4B58-970F-5129EE709B55}"/>
                  </a:ext>
                </a:extLst>
              </p:cNvPr>
              <p:cNvCxnSpPr/>
              <p:nvPr/>
            </p:nvCxnSpPr>
            <p:spPr>
              <a:xfrm flipV="1">
                <a:off x="10917418" y="7831388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2258BFC2-E3AC-4BCA-8040-735A625ECA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79306" y="7831388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A89C0707-1B12-4716-AFDC-5B5180B910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79306" y="7764713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51A35FE1-433C-4601-BE4E-B8D9C81752B9}"/>
                  </a:ext>
                </a:extLst>
              </p:cNvPr>
              <p:cNvCxnSpPr/>
              <p:nvPr/>
            </p:nvCxnSpPr>
            <p:spPr>
              <a:xfrm flipV="1">
                <a:off x="10917418" y="7440863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F0367E1E-756B-4764-BB92-51A3A45BA2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926942" y="8155238"/>
                <a:ext cx="128589" cy="2019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231078B9-AC84-4F87-96E3-E7CE1B70E66E}"/>
                  </a:ext>
                </a:extLst>
              </p:cNvPr>
              <p:cNvCxnSpPr/>
              <p:nvPr/>
            </p:nvCxnSpPr>
            <p:spPr>
              <a:xfrm flipV="1">
                <a:off x="10409796" y="7831388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CACF2B67-2F45-48E8-AD40-5FBC589B99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71684" y="7831388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9E2AC90-72D0-4477-A377-79B9C4B503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71684" y="7764713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EAE35B72-4FAA-4D9A-BBC8-31D3F135B5C0}"/>
                  </a:ext>
                </a:extLst>
              </p:cNvPr>
              <p:cNvCxnSpPr/>
              <p:nvPr/>
            </p:nvCxnSpPr>
            <p:spPr>
              <a:xfrm flipV="1">
                <a:off x="10409796" y="7440863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2D400872-E023-4950-9878-5B61FBBF27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19320" y="8155238"/>
                <a:ext cx="128589" cy="2019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C06DD1AA-F8B7-4308-AE2E-8D64200C697A}"/>
                  </a:ext>
                </a:extLst>
              </p:cNvPr>
              <p:cNvCxnSpPr/>
              <p:nvPr/>
            </p:nvCxnSpPr>
            <p:spPr>
              <a:xfrm flipV="1">
                <a:off x="9875936" y="7831388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4118B749-66D3-443D-B962-747363D889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37824" y="7831388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1428BB76-310C-4B24-BBC5-24820FCFD5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37824" y="7764713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44654D1-758E-4A2E-BE1D-40E091E53F5F}"/>
                  </a:ext>
                </a:extLst>
              </p:cNvPr>
              <p:cNvCxnSpPr/>
              <p:nvPr/>
            </p:nvCxnSpPr>
            <p:spPr>
              <a:xfrm flipV="1">
                <a:off x="9875936" y="7440863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2D7DB7E4-3869-436E-842A-8951062C73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85460" y="8155238"/>
                <a:ext cx="128589" cy="2019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009366A2-B869-4BE5-A749-D3ABC13D59CE}"/>
                  </a:ext>
                </a:extLst>
              </p:cNvPr>
              <p:cNvCxnSpPr/>
              <p:nvPr/>
            </p:nvCxnSpPr>
            <p:spPr>
              <a:xfrm flipV="1">
                <a:off x="9354387" y="7831388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7F0B20A-11A5-499C-8E08-556BACBFAD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6275" y="7831388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FC68548E-9533-44CF-9B24-CD63B9DEDD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6275" y="7764713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E4ACB635-4C41-4FC4-9E90-4BD424B10A21}"/>
                  </a:ext>
                </a:extLst>
              </p:cNvPr>
              <p:cNvCxnSpPr/>
              <p:nvPr/>
            </p:nvCxnSpPr>
            <p:spPr>
              <a:xfrm flipV="1">
                <a:off x="9354387" y="7440863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68F114E0-DEA5-4D72-8577-E747973A44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63911" y="8155238"/>
                <a:ext cx="128589" cy="2019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E3A175E4-E63E-4AC0-92CB-8A8574B06CB6}"/>
                  </a:ext>
                </a:extLst>
              </p:cNvPr>
              <p:cNvCxnSpPr/>
              <p:nvPr/>
            </p:nvCxnSpPr>
            <p:spPr>
              <a:xfrm flipV="1">
                <a:off x="8820527" y="7831388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0A6FD8FF-23C7-4976-B436-7EEF382FFA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82415" y="7831388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42A011A-CF3F-49AB-A32D-6AFD70B858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82415" y="7764713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8360BEDF-4139-425C-B3BB-701AEC09BA64}"/>
                  </a:ext>
                </a:extLst>
              </p:cNvPr>
              <p:cNvCxnSpPr/>
              <p:nvPr/>
            </p:nvCxnSpPr>
            <p:spPr>
              <a:xfrm flipV="1">
                <a:off x="8820527" y="7440863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98AD6FD7-A4F3-43C7-A9CD-A61DE97967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30051" y="8155238"/>
                <a:ext cx="128589" cy="2019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7" name="Straight Connector 916">
              <a:extLst>
                <a:ext uri="{FF2B5EF4-FFF2-40B4-BE49-F238E27FC236}">
                  <a16:creationId xmlns:a16="http://schemas.microsoft.com/office/drawing/2014/main" id="{61FD2B70-91CD-412F-95BB-3105D8D755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79502" y="5757840"/>
              <a:ext cx="128589" cy="2008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5FAEBBF8-68A8-43B7-889F-6881562ADA1F}"/>
              </a:ext>
            </a:extLst>
          </p:cNvPr>
          <p:cNvCxnSpPr>
            <a:cxnSpLocks/>
          </p:cNvCxnSpPr>
          <p:nvPr/>
        </p:nvCxnSpPr>
        <p:spPr>
          <a:xfrm flipH="1" flipV="1">
            <a:off x="8927512" y="3494441"/>
            <a:ext cx="128589" cy="186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9" name="Group 918">
            <a:extLst>
              <a:ext uri="{FF2B5EF4-FFF2-40B4-BE49-F238E27FC236}">
                <a16:creationId xmlns:a16="http://schemas.microsoft.com/office/drawing/2014/main" id="{63CDD714-0EA2-4B59-994A-919776C21930}"/>
              </a:ext>
            </a:extLst>
          </p:cNvPr>
          <p:cNvGrpSpPr/>
          <p:nvPr/>
        </p:nvGrpSpPr>
        <p:grpSpPr>
          <a:xfrm>
            <a:off x="7771708" y="3866984"/>
            <a:ext cx="235624" cy="276999"/>
            <a:chOff x="11461559" y="8319401"/>
            <a:chExt cx="235624" cy="276999"/>
          </a:xfrm>
        </p:grpSpPr>
        <p:sp>
          <p:nvSpPr>
            <p:cNvPr id="920" name="TextBox 919">
              <a:extLst>
                <a:ext uri="{FF2B5EF4-FFF2-40B4-BE49-F238E27FC236}">
                  <a16:creationId xmlns:a16="http://schemas.microsoft.com/office/drawing/2014/main" id="{CBD24EE4-9327-4326-9FA4-674276036505}"/>
                </a:ext>
              </a:extLst>
            </p:cNvPr>
            <p:cNvSpPr txBox="1"/>
            <p:nvPr/>
          </p:nvSpPr>
          <p:spPr>
            <a:xfrm>
              <a:off x="11461559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921" name="Straight Connector 920">
              <a:extLst>
                <a:ext uri="{FF2B5EF4-FFF2-40B4-BE49-F238E27FC236}">
                  <a16:creationId xmlns:a16="http://schemas.microsoft.com/office/drawing/2014/main" id="{6E8C7388-0DEA-43D0-8827-B49FB7E573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" name="Group 921">
            <a:extLst>
              <a:ext uri="{FF2B5EF4-FFF2-40B4-BE49-F238E27FC236}">
                <a16:creationId xmlns:a16="http://schemas.microsoft.com/office/drawing/2014/main" id="{5944A09E-B444-46AB-B9DE-0974ACEF991A}"/>
              </a:ext>
            </a:extLst>
          </p:cNvPr>
          <p:cNvGrpSpPr/>
          <p:nvPr/>
        </p:nvGrpSpPr>
        <p:grpSpPr>
          <a:xfrm>
            <a:off x="8286790" y="3861186"/>
            <a:ext cx="235624" cy="276999"/>
            <a:chOff x="11452034" y="8319401"/>
            <a:chExt cx="235624" cy="276999"/>
          </a:xfrm>
        </p:grpSpPr>
        <p:sp>
          <p:nvSpPr>
            <p:cNvPr id="923" name="TextBox 922">
              <a:extLst>
                <a:ext uri="{FF2B5EF4-FFF2-40B4-BE49-F238E27FC236}">
                  <a16:creationId xmlns:a16="http://schemas.microsoft.com/office/drawing/2014/main" id="{66A8DA20-C25D-436C-B0B1-BBF4EC4B619C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924" name="Straight Connector 923">
              <a:extLst>
                <a:ext uri="{FF2B5EF4-FFF2-40B4-BE49-F238E27FC236}">
                  <a16:creationId xmlns:a16="http://schemas.microsoft.com/office/drawing/2014/main" id="{36A11AEB-E3F8-4EEC-B84E-0D9C612B0E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5" name="Group 924">
            <a:extLst>
              <a:ext uri="{FF2B5EF4-FFF2-40B4-BE49-F238E27FC236}">
                <a16:creationId xmlns:a16="http://schemas.microsoft.com/office/drawing/2014/main" id="{534E1142-872B-4E67-BA56-A7FC892D2BE0}"/>
              </a:ext>
            </a:extLst>
          </p:cNvPr>
          <p:cNvGrpSpPr/>
          <p:nvPr/>
        </p:nvGrpSpPr>
        <p:grpSpPr>
          <a:xfrm>
            <a:off x="8839296" y="3867458"/>
            <a:ext cx="235624" cy="276999"/>
            <a:chOff x="11452034" y="8319401"/>
            <a:chExt cx="235624" cy="276999"/>
          </a:xfrm>
        </p:grpSpPr>
        <p:sp>
          <p:nvSpPr>
            <p:cNvPr id="926" name="TextBox 925">
              <a:extLst>
                <a:ext uri="{FF2B5EF4-FFF2-40B4-BE49-F238E27FC236}">
                  <a16:creationId xmlns:a16="http://schemas.microsoft.com/office/drawing/2014/main" id="{7F1934E4-D72A-4679-A70B-51E0204CB5FB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927" name="Straight Connector 926">
              <a:extLst>
                <a:ext uri="{FF2B5EF4-FFF2-40B4-BE49-F238E27FC236}">
                  <a16:creationId xmlns:a16="http://schemas.microsoft.com/office/drawing/2014/main" id="{98BF6421-9DD7-4C28-830B-FEBC04087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8" name="Group 927">
            <a:extLst>
              <a:ext uri="{FF2B5EF4-FFF2-40B4-BE49-F238E27FC236}">
                <a16:creationId xmlns:a16="http://schemas.microsoft.com/office/drawing/2014/main" id="{CAF67279-1ACE-42E0-8386-C7C2CB63085F}"/>
              </a:ext>
            </a:extLst>
          </p:cNvPr>
          <p:cNvGrpSpPr/>
          <p:nvPr/>
        </p:nvGrpSpPr>
        <p:grpSpPr>
          <a:xfrm>
            <a:off x="9360807" y="3853442"/>
            <a:ext cx="235624" cy="276999"/>
            <a:chOff x="11452034" y="8319401"/>
            <a:chExt cx="235624" cy="276999"/>
          </a:xfrm>
        </p:grpSpPr>
        <p:sp>
          <p:nvSpPr>
            <p:cNvPr id="929" name="TextBox 928">
              <a:extLst>
                <a:ext uri="{FF2B5EF4-FFF2-40B4-BE49-F238E27FC236}">
                  <a16:creationId xmlns:a16="http://schemas.microsoft.com/office/drawing/2014/main" id="{BD0A3F96-F53E-4D61-8DE9-08A8BC80757A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930" name="Straight Connector 929">
              <a:extLst>
                <a:ext uri="{FF2B5EF4-FFF2-40B4-BE49-F238E27FC236}">
                  <a16:creationId xmlns:a16="http://schemas.microsoft.com/office/drawing/2014/main" id="{A2E2E30E-778B-4060-A8B3-EC81FE1DFA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1" name="Group 930">
            <a:extLst>
              <a:ext uri="{FF2B5EF4-FFF2-40B4-BE49-F238E27FC236}">
                <a16:creationId xmlns:a16="http://schemas.microsoft.com/office/drawing/2014/main" id="{838AE394-3775-4412-B45E-BB769EBB88D0}"/>
              </a:ext>
            </a:extLst>
          </p:cNvPr>
          <p:cNvGrpSpPr/>
          <p:nvPr/>
        </p:nvGrpSpPr>
        <p:grpSpPr>
          <a:xfrm>
            <a:off x="9859220" y="3856958"/>
            <a:ext cx="235624" cy="276999"/>
            <a:chOff x="11461559" y="8319401"/>
            <a:chExt cx="235624" cy="276999"/>
          </a:xfrm>
        </p:grpSpPr>
        <p:sp>
          <p:nvSpPr>
            <p:cNvPr id="932" name="TextBox 931">
              <a:extLst>
                <a:ext uri="{FF2B5EF4-FFF2-40B4-BE49-F238E27FC236}">
                  <a16:creationId xmlns:a16="http://schemas.microsoft.com/office/drawing/2014/main" id="{9039E5E9-6D40-4C19-BC06-3B422CCCD420}"/>
                </a:ext>
              </a:extLst>
            </p:cNvPr>
            <p:cNvSpPr txBox="1"/>
            <p:nvPr/>
          </p:nvSpPr>
          <p:spPr>
            <a:xfrm>
              <a:off x="11461559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933" name="Straight Connector 932">
              <a:extLst>
                <a:ext uri="{FF2B5EF4-FFF2-40B4-BE49-F238E27FC236}">
                  <a16:creationId xmlns:a16="http://schemas.microsoft.com/office/drawing/2014/main" id="{4856B9B8-86EE-4B55-9D9E-21BC70D9C6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4" name="Group 933">
            <a:extLst>
              <a:ext uri="{FF2B5EF4-FFF2-40B4-BE49-F238E27FC236}">
                <a16:creationId xmlns:a16="http://schemas.microsoft.com/office/drawing/2014/main" id="{D44C6C7D-A5B9-4608-BF96-9712C816F0EE}"/>
              </a:ext>
            </a:extLst>
          </p:cNvPr>
          <p:cNvGrpSpPr/>
          <p:nvPr/>
        </p:nvGrpSpPr>
        <p:grpSpPr>
          <a:xfrm>
            <a:off x="10374302" y="3851160"/>
            <a:ext cx="235624" cy="276999"/>
            <a:chOff x="11452034" y="8319401"/>
            <a:chExt cx="235624" cy="276999"/>
          </a:xfrm>
        </p:grpSpPr>
        <p:sp>
          <p:nvSpPr>
            <p:cNvPr id="935" name="TextBox 934">
              <a:extLst>
                <a:ext uri="{FF2B5EF4-FFF2-40B4-BE49-F238E27FC236}">
                  <a16:creationId xmlns:a16="http://schemas.microsoft.com/office/drawing/2014/main" id="{641E2C35-2A13-47FD-8A55-070714E20FFB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936" name="Straight Connector 935">
              <a:extLst>
                <a:ext uri="{FF2B5EF4-FFF2-40B4-BE49-F238E27FC236}">
                  <a16:creationId xmlns:a16="http://schemas.microsoft.com/office/drawing/2014/main" id="{EAE2304C-A0CB-4F40-B1C2-3AEE8594A4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7" name="Group 936">
            <a:extLst>
              <a:ext uri="{FF2B5EF4-FFF2-40B4-BE49-F238E27FC236}">
                <a16:creationId xmlns:a16="http://schemas.microsoft.com/office/drawing/2014/main" id="{62284900-705A-4001-8FAD-62E6169C6834}"/>
              </a:ext>
            </a:extLst>
          </p:cNvPr>
          <p:cNvGrpSpPr/>
          <p:nvPr/>
        </p:nvGrpSpPr>
        <p:grpSpPr>
          <a:xfrm>
            <a:off x="10926808" y="3857432"/>
            <a:ext cx="235624" cy="276999"/>
            <a:chOff x="11452034" y="8319401"/>
            <a:chExt cx="235624" cy="276999"/>
          </a:xfrm>
        </p:grpSpPr>
        <p:sp>
          <p:nvSpPr>
            <p:cNvPr id="938" name="TextBox 937">
              <a:extLst>
                <a:ext uri="{FF2B5EF4-FFF2-40B4-BE49-F238E27FC236}">
                  <a16:creationId xmlns:a16="http://schemas.microsoft.com/office/drawing/2014/main" id="{A08898BE-BADA-41B1-9404-6C4A89E36EC5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939" name="Straight Connector 938">
              <a:extLst>
                <a:ext uri="{FF2B5EF4-FFF2-40B4-BE49-F238E27FC236}">
                  <a16:creationId xmlns:a16="http://schemas.microsoft.com/office/drawing/2014/main" id="{E37A555B-69D4-4CDD-A099-EBE5208373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0" name="Group 939">
            <a:extLst>
              <a:ext uri="{FF2B5EF4-FFF2-40B4-BE49-F238E27FC236}">
                <a16:creationId xmlns:a16="http://schemas.microsoft.com/office/drawing/2014/main" id="{18756CE5-5A8B-43C9-946A-E3A6CE66C93B}"/>
              </a:ext>
            </a:extLst>
          </p:cNvPr>
          <p:cNvGrpSpPr/>
          <p:nvPr/>
        </p:nvGrpSpPr>
        <p:grpSpPr>
          <a:xfrm>
            <a:off x="11448319" y="3843416"/>
            <a:ext cx="235624" cy="276999"/>
            <a:chOff x="11452034" y="8319401"/>
            <a:chExt cx="235624" cy="276999"/>
          </a:xfrm>
        </p:grpSpPr>
        <p:sp>
          <p:nvSpPr>
            <p:cNvPr id="941" name="TextBox 940">
              <a:extLst>
                <a:ext uri="{FF2B5EF4-FFF2-40B4-BE49-F238E27FC236}">
                  <a16:creationId xmlns:a16="http://schemas.microsoft.com/office/drawing/2014/main" id="{737AA604-AD8D-4E5A-93AB-30D34A2DE665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942" name="Straight Connector 941">
              <a:extLst>
                <a:ext uri="{FF2B5EF4-FFF2-40B4-BE49-F238E27FC236}">
                  <a16:creationId xmlns:a16="http://schemas.microsoft.com/office/drawing/2014/main" id="{650AB04D-3E82-4230-8DE9-09710A4EE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3" name="Group 942">
            <a:extLst>
              <a:ext uri="{FF2B5EF4-FFF2-40B4-BE49-F238E27FC236}">
                <a16:creationId xmlns:a16="http://schemas.microsoft.com/office/drawing/2014/main" id="{9BD12384-6777-489D-8D0F-627092B9EE78}"/>
              </a:ext>
            </a:extLst>
          </p:cNvPr>
          <p:cNvGrpSpPr/>
          <p:nvPr/>
        </p:nvGrpSpPr>
        <p:grpSpPr>
          <a:xfrm>
            <a:off x="12228449" y="3866097"/>
            <a:ext cx="235624" cy="276999"/>
            <a:chOff x="11452034" y="8319401"/>
            <a:chExt cx="235624" cy="276999"/>
          </a:xfrm>
        </p:grpSpPr>
        <p:sp>
          <p:nvSpPr>
            <p:cNvPr id="944" name="TextBox 943">
              <a:extLst>
                <a:ext uri="{FF2B5EF4-FFF2-40B4-BE49-F238E27FC236}">
                  <a16:creationId xmlns:a16="http://schemas.microsoft.com/office/drawing/2014/main" id="{A2DC5A3D-9D2B-419A-B435-20A47F263C7E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945" name="Straight Connector 944">
              <a:extLst>
                <a:ext uri="{FF2B5EF4-FFF2-40B4-BE49-F238E27FC236}">
                  <a16:creationId xmlns:a16="http://schemas.microsoft.com/office/drawing/2014/main" id="{DDC8CD52-10D7-4F8D-BBF3-7C95ADAC16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6" name="TextBox 945">
            <a:extLst>
              <a:ext uri="{FF2B5EF4-FFF2-40B4-BE49-F238E27FC236}">
                <a16:creationId xmlns:a16="http://schemas.microsoft.com/office/drawing/2014/main" id="{6778AB00-32BC-41BF-8D2A-A8139491642B}"/>
              </a:ext>
            </a:extLst>
          </p:cNvPr>
          <p:cNvSpPr txBox="1"/>
          <p:nvPr/>
        </p:nvSpPr>
        <p:spPr>
          <a:xfrm>
            <a:off x="8031594" y="3838589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947" name="TextBox 946">
            <a:extLst>
              <a:ext uri="{FF2B5EF4-FFF2-40B4-BE49-F238E27FC236}">
                <a16:creationId xmlns:a16="http://schemas.microsoft.com/office/drawing/2014/main" id="{75B26531-B9FA-40DA-A9D0-C4E2B0E55CEA}"/>
              </a:ext>
            </a:extLst>
          </p:cNvPr>
          <p:cNvSpPr txBox="1"/>
          <p:nvPr/>
        </p:nvSpPr>
        <p:spPr>
          <a:xfrm>
            <a:off x="8546194" y="3833626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948" name="TextBox 947">
            <a:extLst>
              <a:ext uri="{FF2B5EF4-FFF2-40B4-BE49-F238E27FC236}">
                <a16:creationId xmlns:a16="http://schemas.microsoft.com/office/drawing/2014/main" id="{00A2CB6A-3A7E-4F6F-81EB-420D74699292}"/>
              </a:ext>
            </a:extLst>
          </p:cNvPr>
          <p:cNvSpPr txBox="1"/>
          <p:nvPr/>
        </p:nvSpPr>
        <p:spPr>
          <a:xfrm>
            <a:off x="9069176" y="3833694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949" name="TextBox 948">
            <a:extLst>
              <a:ext uri="{FF2B5EF4-FFF2-40B4-BE49-F238E27FC236}">
                <a16:creationId xmlns:a16="http://schemas.microsoft.com/office/drawing/2014/main" id="{7240F78D-47B0-457A-92C5-E1BAE7595E54}"/>
              </a:ext>
            </a:extLst>
          </p:cNvPr>
          <p:cNvSpPr txBox="1"/>
          <p:nvPr/>
        </p:nvSpPr>
        <p:spPr>
          <a:xfrm>
            <a:off x="9600212" y="3838728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950" name="TextBox 949">
            <a:extLst>
              <a:ext uri="{FF2B5EF4-FFF2-40B4-BE49-F238E27FC236}">
                <a16:creationId xmlns:a16="http://schemas.microsoft.com/office/drawing/2014/main" id="{3474A635-1ACE-4C33-BACD-C98D815C3259}"/>
              </a:ext>
            </a:extLst>
          </p:cNvPr>
          <p:cNvSpPr txBox="1"/>
          <p:nvPr/>
        </p:nvSpPr>
        <p:spPr>
          <a:xfrm>
            <a:off x="10119106" y="3828563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951" name="TextBox 950">
            <a:extLst>
              <a:ext uri="{FF2B5EF4-FFF2-40B4-BE49-F238E27FC236}">
                <a16:creationId xmlns:a16="http://schemas.microsoft.com/office/drawing/2014/main" id="{17488F9D-2ABD-4649-9183-1C02CE11D295}"/>
              </a:ext>
            </a:extLst>
          </p:cNvPr>
          <p:cNvSpPr txBox="1"/>
          <p:nvPr/>
        </p:nvSpPr>
        <p:spPr>
          <a:xfrm>
            <a:off x="10633706" y="3823600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952" name="TextBox 951">
            <a:extLst>
              <a:ext uri="{FF2B5EF4-FFF2-40B4-BE49-F238E27FC236}">
                <a16:creationId xmlns:a16="http://schemas.microsoft.com/office/drawing/2014/main" id="{E64150F2-4A03-4BD5-B433-B174E6D7A0BD}"/>
              </a:ext>
            </a:extLst>
          </p:cNvPr>
          <p:cNvSpPr txBox="1"/>
          <p:nvPr/>
        </p:nvSpPr>
        <p:spPr>
          <a:xfrm>
            <a:off x="11166213" y="3842718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953" name="TextBox 952">
            <a:extLst>
              <a:ext uri="{FF2B5EF4-FFF2-40B4-BE49-F238E27FC236}">
                <a16:creationId xmlns:a16="http://schemas.microsoft.com/office/drawing/2014/main" id="{338D0F95-A7F5-4F80-AD31-37AA25B65432}"/>
              </a:ext>
            </a:extLst>
          </p:cNvPr>
          <p:cNvSpPr txBox="1"/>
          <p:nvPr/>
        </p:nvSpPr>
        <p:spPr>
          <a:xfrm>
            <a:off x="11687724" y="3828702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954" name="TextBox 953">
            <a:extLst>
              <a:ext uri="{FF2B5EF4-FFF2-40B4-BE49-F238E27FC236}">
                <a16:creationId xmlns:a16="http://schemas.microsoft.com/office/drawing/2014/main" id="{FB98BB12-9B4F-497E-85B6-09A04D32B23D}"/>
              </a:ext>
            </a:extLst>
          </p:cNvPr>
          <p:cNvSpPr txBox="1"/>
          <p:nvPr/>
        </p:nvSpPr>
        <p:spPr>
          <a:xfrm>
            <a:off x="12484427" y="3817201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grpSp>
        <p:nvGrpSpPr>
          <p:cNvPr id="956" name="Group 955">
            <a:extLst>
              <a:ext uri="{FF2B5EF4-FFF2-40B4-BE49-F238E27FC236}">
                <a16:creationId xmlns:a16="http://schemas.microsoft.com/office/drawing/2014/main" id="{3ACE0174-FE9C-456D-9DB6-AAC508F0B358}"/>
              </a:ext>
            </a:extLst>
          </p:cNvPr>
          <p:cNvGrpSpPr/>
          <p:nvPr/>
        </p:nvGrpSpPr>
        <p:grpSpPr>
          <a:xfrm>
            <a:off x="5167107" y="3642928"/>
            <a:ext cx="749617" cy="429399"/>
            <a:chOff x="7780143" y="8309774"/>
            <a:chExt cx="749617" cy="429399"/>
          </a:xfrm>
        </p:grpSpPr>
        <p:sp>
          <p:nvSpPr>
            <p:cNvPr id="957" name="TextBox 956">
              <a:extLst>
                <a:ext uri="{FF2B5EF4-FFF2-40B4-BE49-F238E27FC236}">
                  <a16:creationId xmlns:a16="http://schemas.microsoft.com/office/drawing/2014/main" id="{D8432E4A-3B02-482E-93D3-F0E043DAA05C}"/>
                </a:ext>
              </a:extLst>
            </p:cNvPr>
            <p:cNvSpPr txBox="1"/>
            <p:nvPr/>
          </p:nvSpPr>
          <p:spPr>
            <a:xfrm>
              <a:off x="7780143" y="8309774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V</a:t>
              </a:r>
            </a:p>
          </p:txBody>
        </p:sp>
        <p:sp>
          <p:nvSpPr>
            <p:cNvPr id="958" name="TextBox 957">
              <a:extLst>
                <a:ext uri="{FF2B5EF4-FFF2-40B4-BE49-F238E27FC236}">
                  <a16:creationId xmlns:a16="http://schemas.microsoft.com/office/drawing/2014/main" id="{E703EEA4-169D-4373-998F-7067F9D66034}"/>
                </a:ext>
              </a:extLst>
            </p:cNvPr>
            <p:cNvSpPr txBox="1"/>
            <p:nvPr/>
          </p:nvSpPr>
          <p:spPr>
            <a:xfrm>
              <a:off x="7891961" y="8462174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rgbClr val="0070C0"/>
                  </a:solidFill>
                </a:rPr>
                <a:t>INn</a:t>
              </a:r>
              <a:endParaRPr lang="en-US" sz="12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963" name="Group 962">
            <a:extLst>
              <a:ext uri="{FF2B5EF4-FFF2-40B4-BE49-F238E27FC236}">
                <a16:creationId xmlns:a16="http://schemas.microsoft.com/office/drawing/2014/main" id="{8766857A-9303-45F9-A127-7AC2C444323A}"/>
              </a:ext>
            </a:extLst>
          </p:cNvPr>
          <p:cNvGrpSpPr/>
          <p:nvPr/>
        </p:nvGrpSpPr>
        <p:grpSpPr>
          <a:xfrm>
            <a:off x="6909833" y="2592288"/>
            <a:ext cx="757062" cy="454712"/>
            <a:chOff x="10477494" y="8463079"/>
            <a:chExt cx="757062" cy="454712"/>
          </a:xfrm>
        </p:grpSpPr>
        <p:sp>
          <p:nvSpPr>
            <p:cNvPr id="964" name="TextBox 963">
              <a:extLst>
                <a:ext uri="{FF2B5EF4-FFF2-40B4-BE49-F238E27FC236}">
                  <a16:creationId xmlns:a16="http://schemas.microsoft.com/office/drawing/2014/main" id="{CF295E68-18A4-4A20-A3C9-B45CA9BAE27D}"/>
                </a:ext>
              </a:extLst>
            </p:cNvPr>
            <p:cNvSpPr txBox="1"/>
            <p:nvPr/>
          </p:nvSpPr>
          <p:spPr>
            <a:xfrm>
              <a:off x="10477494" y="8463079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965" name="TextBox 964">
              <a:extLst>
                <a:ext uri="{FF2B5EF4-FFF2-40B4-BE49-F238E27FC236}">
                  <a16:creationId xmlns:a16="http://schemas.microsoft.com/office/drawing/2014/main" id="{A77976AC-BDBB-466D-A034-E84E6029EAFB}"/>
                </a:ext>
              </a:extLst>
            </p:cNvPr>
            <p:cNvSpPr txBox="1"/>
            <p:nvPr/>
          </p:nvSpPr>
          <p:spPr>
            <a:xfrm>
              <a:off x="10596757" y="8640792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accent2">
                      <a:lumMod val="75000"/>
                    </a:schemeClr>
                  </a:solidFill>
                </a:rPr>
                <a:t>Refp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970" name="TextBox 969">
            <a:extLst>
              <a:ext uri="{FF2B5EF4-FFF2-40B4-BE49-F238E27FC236}">
                <a16:creationId xmlns:a16="http://schemas.microsoft.com/office/drawing/2014/main" id="{9D1765E5-3E2E-4E0A-8468-40DB66759946}"/>
              </a:ext>
            </a:extLst>
          </p:cNvPr>
          <p:cNvSpPr txBox="1"/>
          <p:nvPr/>
        </p:nvSpPr>
        <p:spPr>
          <a:xfrm>
            <a:off x="7666218" y="3262761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D7</a:t>
            </a:r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F19AB8A9-3D28-487E-BD80-268AA99704FA}"/>
              </a:ext>
            </a:extLst>
          </p:cNvPr>
          <p:cNvSpPr txBox="1"/>
          <p:nvPr/>
        </p:nvSpPr>
        <p:spPr>
          <a:xfrm>
            <a:off x="8185394" y="3260451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D6</a:t>
            </a:r>
          </a:p>
        </p:txBody>
      </p:sp>
      <p:sp>
        <p:nvSpPr>
          <p:cNvPr id="972" name="TextBox 971">
            <a:extLst>
              <a:ext uri="{FF2B5EF4-FFF2-40B4-BE49-F238E27FC236}">
                <a16:creationId xmlns:a16="http://schemas.microsoft.com/office/drawing/2014/main" id="{D5A84405-97B3-46BC-A061-E86D69A63C2E}"/>
              </a:ext>
            </a:extLst>
          </p:cNvPr>
          <p:cNvSpPr txBox="1"/>
          <p:nvPr/>
        </p:nvSpPr>
        <p:spPr>
          <a:xfrm>
            <a:off x="8718564" y="3252740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D5</a:t>
            </a:r>
          </a:p>
        </p:txBody>
      </p:sp>
      <p:grpSp>
        <p:nvGrpSpPr>
          <p:cNvPr id="973" name="Group 972">
            <a:extLst>
              <a:ext uri="{FF2B5EF4-FFF2-40B4-BE49-F238E27FC236}">
                <a16:creationId xmlns:a16="http://schemas.microsoft.com/office/drawing/2014/main" id="{C5711154-53C7-40CA-A530-2D8B80BD81B2}"/>
              </a:ext>
            </a:extLst>
          </p:cNvPr>
          <p:cNvGrpSpPr/>
          <p:nvPr/>
        </p:nvGrpSpPr>
        <p:grpSpPr>
          <a:xfrm>
            <a:off x="7973138" y="3334860"/>
            <a:ext cx="388605" cy="230832"/>
            <a:chOff x="8855245" y="9019242"/>
            <a:chExt cx="388605" cy="230832"/>
          </a:xfrm>
        </p:grpSpPr>
        <p:sp>
          <p:nvSpPr>
            <p:cNvPr id="974" name="TextBox 973">
              <a:extLst>
                <a:ext uri="{FF2B5EF4-FFF2-40B4-BE49-F238E27FC236}">
                  <a16:creationId xmlns:a16="http://schemas.microsoft.com/office/drawing/2014/main" id="{FBBD203A-5941-4E86-9C8D-A3D5DADDFF53}"/>
                </a:ext>
              </a:extLst>
            </p:cNvPr>
            <p:cNvSpPr txBox="1"/>
            <p:nvPr/>
          </p:nvSpPr>
          <p:spPr>
            <a:xfrm>
              <a:off x="8855245" y="9019242"/>
              <a:ext cx="3886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</a:rPr>
                <a:t>D7</a:t>
              </a:r>
            </a:p>
          </p:txBody>
        </p:sp>
        <p:cxnSp>
          <p:nvCxnSpPr>
            <p:cNvPr id="975" name="Straight Connector 974">
              <a:extLst>
                <a:ext uri="{FF2B5EF4-FFF2-40B4-BE49-F238E27FC236}">
                  <a16:creationId xmlns:a16="http://schemas.microsoft.com/office/drawing/2014/main" id="{CEC6FEE8-1722-4C1A-B8EE-B9E9426E25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0157" y="9073426"/>
              <a:ext cx="10629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0C844FE9-86DB-4185-B037-A3665F19E5C3}"/>
              </a:ext>
            </a:extLst>
          </p:cNvPr>
          <p:cNvGrpSpPr/>
          <p:nvPr/>
        </p:nvGrpSpPr>
        <p:grpSpPr>
          <a:xfrm>
            <a:off x="8466914" y="3332550"/>
            <a:ext cx="388605" cy="230832"/>
            <a:chOff x="9349021" y="9016932"/>
            <a:chExt cx="388605" cy="230832"/>
          </a:xfrm>
        </p:grpSpPr>
        <p:sp>
          <p:nvSpPr>
            <p:cNvPr id="977" name="TextBox 976">
              <a:extLst>
                <a:ext uri="{FF2B5EF4-FFF2-40B4-BE49-F238E27FC236}">
                  <a16:creationId xmlns:a16="http://schemas.microsoft.com/office/drawing/2014/main" id="{CA666AF1-159B-4AEA-B593-3D677B05CC45}"/>
                </a:ext>
              </a:extLst>
            </p:cNvPr>
            <p:cNvSpPr txBox="1"/>
            <p:nvPr/>
          </p:nvSpPr>
          <p:spPr>
            <a:xfrm>
              <a:off x="9349021" y="9016932"/>
              <a:ext cx="3886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</a:rPr>
                <a:t>D6</a:t>
              </a:r>
            </a:p>
          </p:txBody>
        </p:sp>
        <p:cxnSp>
          <p:nvCxnSpPr>
            <p:cNvPr id="978" name="Straight Connector 977">
              <a:extLst>
                <a:ext uri="{FF2B5EF4-FFF2-40B4-BE49-F238E27FC236}">
                  <a16:creationId xmlns:a16="http://schemas.microsoft.com/office/drawing/2014/main" id="{143F37C8-033C-408E-A99C-45F551D3DE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41611" y="9076553"/>
              <a:ext cx="10629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9" name="Group 978">
            <a:extLst>
              <a:ext uri="{FF2B5EF4-FFF2-40B4-BE49-F238E27FC236}">
                <a16:creationId xmlns:a16="http://schemas.microsoft.com/office/drawing/2014/main" id="{B9BF611D-9494-4CFE-A7EA-5D9629F6EA7D}"/>
              </a:ext>
            </a:extLst>
          </p:cNvPr>
          <p:cNvGrpSpPr/>
          <p:nvPr/>
        </p:nvGrpSpPr>
        <p:grpSpPr>
          <a:xfrm>
            <a:off x="9025484" y="3331189"/>
            <a:ext cx="388605" cy="230832"/>
            <a:chOff x="9907591" y="9015571"/>
            <a:chExt cx="388605" cy="230832"/>
          </a:xfrm>
        </p:grpSpPr>
        <p:sp>
          <p:nvSpPr>
            <p:cNvPr id="980" name="TextBox 979">
              <a:extLst>
                <a:ext uri="{FF2B5EF4-FFF2-40B4-BE49-F238E27FC236}">
                  <a16:creationId xmlns:a16="http://schemas.microsoft.com/office/drawing/2014/main" id="{D555A491-3F1F-4F60-8AE6-0989E84063B8}"/>
                </a:ext>
              </a:extLst>
            </p:cNvPr>
            <p:cNvSpPr txBox="1"/>
            <p:nvPr/>
          </p:nvSpPr>
          <p:spPr>
            <a:xfrm>
              <a:off x="9907591" y="9015571"/>
              <a:ext cx="3886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</a:rPr>
                <a:t>D5</a:t>
              </a:r>
            </a:p>
          </p:txBody>
        </p:sp>
        <p:cxnSp>
          <p:nvCxnSpPr>
            <p:cNvPr id="981" name="Straight Connector 980">
              <a:extLst>
                <a:ext uri="{FF2B5EF4-FFF2-40B4-BE49-F238E27FC236}">
                  <a16:creationId xmlns:a16="http://schemas.microsoft.com/office/drawing/2014/main" id="{1E7C6AF7-5D30-4901-91FF-648643376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05566" y="9073426"/>
              <a:ext cx="10629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8" name="TextBox 987">
            <a:extLst>
              <a:ext uri="{FF2B5EF4-FFF2-40B4-BE49-F238E27FC236}">
                <a16:creationId xmlns:a16="http://schemas.microsoft.com/office/drawing/2014/main" id="{740F79CA-2E39-47B9-BF6D-323C8B3E1109}"/>
              </a:ext>
            </a:extLst>
          </p:cNvPr>
          <p:cNvSpPr txBox="1"/>
          <p:nvPr/>
        </p:nvSpPr>
        <p:spPr>
          <a:xfrm>
            <a:off x="9235631" y="3257179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D4</a:t>
            </a:r>
          </a:p>
        </p:txBody>
      </p:sp>
      <p:sp>
        <p:nvSpPr>
          <p:cNvPr id="989" name="TextBox 988">
            <a:extLst>
              <a:ext uri="{FF2B5EF4-FFF2-40B4-BE49-F238E27FC236}">
                <a16:creationId xmlns:a16="http://schemas.microsoft.com/office/drawing/2014/main" id="{127E5664-B25C-4F3C-B08F-95549B73D205}"/>
              </a:ext>
            </a:extLst>
          </p:cNvPr>
          <p:cNvSpPr txBox="1"/>
          <p:nvPr/>
        </p:nvSpPr>
        <p:spPr>
          <a:xfrm>
            <a:off x="9754807" y="3254869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D3</a:t>
            </a:r>
          </a:p>
        </p:txBody>
      </p:sp>
      <p:sp>
        <p:nvSpPr>
          <p:cNvPr id="990" name="TextBox 989">
            <a:extLst>
              <a:ext uri="{FF2B5EF4-FFF2-40B4-BE49-F238E27FC236}">
                <a16:creationId xmlns:a16="http://schemas.microsoft.com/office/drawing/2014/main" id="{67C9AAE5-274C-458E-AA8B-947B1CB37D00}"/>
              </a:ext>
            </a:extLst>
          </p:cNvPr>
          <p:cNvSpPr txBox="1"/>
          <p:nvPr/>
        </p:nvSpPr>
        <p:spPr>
          <a:xfrm>
            <a:off x="10287977" y="3247158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D2</a:t>
            </a:r>
          </a:p>
        </p:txBody>
      </p:sp>
      <p:grpSp>
        <p:nvGrpSpPr>
          <p:cNvPr id="991" name="Group 990">
            <a:extLst>
              <a:ext uri="{FF2B5EF4-FFF2-40B4-BE49-F238E27FC236}">
                <a16:creationId xmlns:a16="http://schemas.microsoft.com/office/drawing/2014/main" id="{34B6738C-5D8D-4EEC-9417-11646E4C8739}"/>
              </a:ext>
            </a:extLst>
          </p:cNvPr>
          <p:cNvGrpSpPr/>
          <p:nvPr/>
        </p:nvGrpSpPr>
        <p:grpSpPr>
          <a:xfrm>
            <a:off x="9542551" y="3329278"/>
            <a:ext cx="388605" cy="230832"/>
            <a:chOff x="10424658" y="9013660"/>
            <a:chExt cx="388605" cy="230832"/>
          </a:xfrm>
        </p:grpSpPr>
        <p:sp>
          <p:nvSpPr>
            <p:cNvPr id="992" name="TextBox 991">
              <a:extLst>
                <a:ext uri="{FF2B5EF4-FFF2-40B4-BE49-F238E27FC236}">
                  <a16:creationId xmlns:a16="http://schemas.microsoft.com/office/drawing/2014/main" id="{83F96140-A30E-4EFE-9C81-A068399AEBE4}"/>
                </a:ext>
              </a:extLst>
            </p:cNvPr>
            <p:cNvSpPr txBox="1"/>
            <p:nvPr/>
          </p:nvSpPr>
          <p:spPr>
            <a:xfrm>
              <a:off x="10424658" y="9013660"/>
              <a:ext cx="3886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</a:rPr>
                <a:t>D4</a:t>
              </a:r>
            </a:p>
          </p:txBody>
        </p:sp>
        <p:cxnSp>
          <p:nvCxnSpPr>
            <p:cNvPr id="993" name="Straight Connector 992">
              <a:extLst>
                <a:ext uri="{FF2B5EF4-FFF2-40B4-BE49-F238E27FC236}">
                  <a16:creationId xmlns:a16="http://schemas.microsoft.com/office/drawing/2014/main" id="{285CF92E-FE3A-4821-84DC-06F495FE55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19570" y="9067844"/>
              <a:ext cx="10629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4" name="Group 993">
            <a:extLst>
              <a:ext uri="{FF2B5EF4-FFF2-40B4-BE49-F238E27FC236}">
                <a16:creationId xmlns:a16="http://schemas.microsoft.com/office/drawing/2014/main" id="{A2749D41-236A-4B35-B078-3601BE4F60FF}"/>
              </a:ext>
            </a:extLst>
          </p:cNvPr>
          <p:cNvGrpSpPr/>
          <p:nvPr/>
        </p:nvGrpSpPr>
        <p:grpSpPr>
          <a:xfrm>
            <a:off x="10036327" y="3326968"/>
            <a:ext cx="388605" cy="230832"/>
            <a:chOff x="10918434" y="9011350"/>
            <a:chExt cx="388605" cy="230832"/>
          </a:xfrm>
        </p:grpSpPr>
        <p:sp>
          <p:nvSpPr>
            <p:cNvPr id="995" name="TextBox 994">
              <a:extLst>
                <a:ext uri="{FF2B5EF4-FFF2-40B4-BE49-F238E27FC236}">
                  <a16:creationId xmlns:a16="http://schemas.microsoft.com/office/drawing/2014/main" id="{6C645E84-D2EA-45FA-930C-D9AEB0A5EC35}"/>
                </a:ext>
              </a:extLst>
            </p:cNvPr>
            <p:cNvSpPr txBox="1"/>
            <p:nvPr/>
          </p:nvSpPr>
          <p:spPr>
            <a:xfrm>
              <a:off x="10918434" y="9011350"/>
              <a:ext cx="3886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</a:rPr>
                <a:t>D3</a:t>
              </a:r>
            </a:p>
          </p:txBody>
        </p:sp>
        <p:cxnSp>
          <p:nvCxnSpPr>
            <p:cNvPr id="996" name="Straight Connector 995">
              <a:extLst>
                <a:ext uri="{FF2B5EF4-FFF2-40B4-BE49-F238E27FC236}">
                  <a16:creationId xmlns:a16="http://schemas.microsoft.com/office/drawing/2014/main" id="{3C08857F-47CB-4455-AA3E-A6B2B83714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11024" y="9070971"/>
              <a:ext cx="10629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7" name="Group 996">
            <a:extLst>
              <a:ext uri="{FF2B5EF4-FFF2-40B4-BE49-F238E27FC236}">
                <a16:creationId xmlns:a16="http://schemas.microsoft.com/office/drawing/2014/main" id="{14F3BE78-1FEF-4A23-93E5-A3770C38027D}"/>
              </a:ext>
            </a:extLst>
          </p:cNvPr>
          <p:cNvGrpSpPr/>
          <p:nvPr/>
        </p:nvGrpSpPr>
        <p:grpSpPr>
          <a:xfrm>
            <a:off x="10594897" y="3325607"/>
            <a:ext cx="388605" cy="230832"/>
            <a:chOff x="11477004" y="9009989"/>
            <a:chExt cx="388605" cy="230832"/>
          </a:xfrm>
        </p:grpSpPr>
        <p:sp>
          <p:nvSpPr>
            <p:cNvPr id="998" name="TextBox 997">
              <a:extLst>
                <a:ext uri="{FF2B5EF4-FFF2-40B4-BE49-F238E27FC236}">
                  <a16:creationId xmlns:a16="http://schemas.microsoft.com/office/drawing/2014/main" id="{39890A3E-9682-4C01-953D-C3CABF65EB85}"/>
                </a:ext>
              </a:extLst>
            </p:cNvPr>
            <p:cNvSpPr txBox="1"/>
            <p:nvPr/>
          </p:nvSpPr>
          <p:spPr>
            <a:xfrm>
              <a:off x="11477004" y="9009989"/>
              <a:ext cx="3886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</a:rPr>
                <a:t>D2</a:t>
              </a:r>
            </a:p>
          </p:txBody>
        </p:sp>
        <p:cxnSp>
          <p:nvCxnSpPr>
            <p:cNvPr id="999" name="Straight Connector 998">
              <a:extLst>
                <a:ext uri="{FF2B5EF4-FFF2-40B4-BE49-F238E27FC236}">
                  <a16:creationId xmlns:a16="http://schemas.microsoft.com/office/drawing/2014/main" id="{6782A2B8-496E-42F8-B4DB-FF9887796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74979" y="9067844"/>
              <a:ext cx="10629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ECA678C-6BCC-4AEC-88EF-18DA61F5476B}"/>
              </a:ext>
            </a:extLst>
          </p:cNvPr>
          <p:cNvGrpSpPr/>
          <p:nvPr/>
        </p:nvGrpSpPr>
        <p:grpSpPr>
          <a:xfrm flipV="1">
            <a:off x="7435529" y="3193011"/>
            <a:ext cx="4181641" cy="337746"/>
            <a:chOff x="8267839" y="10604923"/>
            <a:chExt cx="4181641" cy="344527"/>
          </a:xfrm>
        </p:grpSpPr>
        <p:cxnSp>
          <p:nvCxnSpPr>
            <p:cNvPr id="959" name="Straight Connector 958">
              <a:extLst>
                <a:ext uri="{FF2B5EF4-FFF2-40B4-BE49-F238E27FC236}">
                  <a16:creationId xmlns:a16="http://schemas.microsoft.com/office/drawing/2014/main" id="{94469176-3096-47B2-BA5F-2122E7660C3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864" y="10610505"/>
              <a:ext cx="0" cy="32203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>
              <a:extLst>
                <a:ext uri="{FF2B5EF4-FFF2-40B4-BE49-F238E27FC236}">
                  <a16:creationId xmlns:a16="http://schemas.microsoft.com/office/drawing/2014/main" id="{DDC38274-A4F2-45A8-B79F-AD1B74ED5E93}"/>
                </a:ext>
              </a:extLst>
            </p:cNvPr>
            <p:cNvCxnSpPr>
              <a:cxnSpLocks/>
            </p:cNvCxnSpPr>
            <p:nvPr/>
          </p:nvCxnSpPr>
          <p:spPr>
            <a:xfrm>
              <a:off x="9275886" y="10627414"/>
              <a:ext cx="0" cy="32203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>
              <a:extLst>
                <a:ext uri="{FF2B5EF4-FFF2-40B4-BE49-F238E27FC236}">
                  <a16:creationId xmlns:a16="http://schemas.microsoft.com/office/drawing/2014/main" id="{06262A82-0FF7-42B6-B1B3-27F7E260B872}"/>
                </a:ext>
              </a:extLst>
            </p:cNvPr>
            <p:cNvCxnSpPr>
              <a:cxnSpLocks/>
            </p:cNvCxnSpPr>
            <p:nvPr/>
          </p:nvCxnSpPr>
          <p:spPr>
            <a:xfrm>
              <a:off x="8771875" y="10627414"/>
              <a:ext cx="0" cy="32203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Straight Connector 961">
              <a:extLst>
                <a:ext uri="{FF2B5EF4-FFF2-40B4-BE49-F238E27FC236}">
                  <a16:creationId xmlns:a16="http://schemas.microsoft.com/office/drawing/2014/main" id="{7693357F-56BF-4EA4-8781-344D4E935D80}"/>
                </a:ext>
              </a:extLst>
            </p:cNvPr>
            <p:cNvCxnSpPr>
              <a:cxnSpLocks/>
            </p:cNvCxnSpPr>
            <p:nvPr/>
          </p:nvCxnSpPr>
          <p:spPr>
            <a:xfrm>
              <a:off x="8267839" y="10941071"/>
              <a:ext cx="4181641" cy="62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>
              <a:extLst>
                <a:ext uri="{FF2B5EF4-FFF2-40B4-BE49-F238E27FC236}">
                  <a16:creationId xmlns:a16="http://schemas.microsoft.com/office/drawing/2014/main" id="{8D1E7A1B-AF99-4E0E-802C-294419DFCB23}"/>
                </a:ext>
              </a:extLst>
            </p:cNvPr>
            <p:cNvCxnSpPr>
              <a:cxnSpLocks/>
            </p:cNvCxnSpPr>
            <p:nvPr/>
          </p:nvCxnSpPr>
          <p:spPr>
            <a:xfrm>
              <a:off x="11395277" y="10604923"/>
              <a:ext cx="0" cy="32203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>
              <a:extLst>
                <a:ext uri="{FF2B5EF4-FFF2-40B4-BE49-F238E27FC236}">
                  <a16:creationId xmlns:a16="http://schemas.microsoft.com/office/drawing/2014/main" id="{316135AB-A37E-4378-B663-9D94CC738CE2}"/>
                </a:ext>
              </a:extLst>
            </p:cNvPr>
            <p:cNvCxnSpPr>
              <a:cxnSpLocks/>
            </p:cNvCxnSpPr>
            <p:nvPr/>
          </p:nvCxnSpPr>
          <p:spPr>
            <a:xfrm>
              <a:off x="10845299" y="10621832"/>
              <a:ext cx="0" cy="32203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>
              <a:extLst>
                <a:ext uri="{FF2B5EF4-FFF2-40B4-BE49-F238E27FC236}">
                  <a16:creationId xmlns:a16="http://schemas.microsoft.com/office/drawing/2014/main" id="{495B2D50-E51D-45C6-874F-DDD4CC59D450}"/>
                </a:ext>
              </a:extLst>
            </p:cNvPr>
            <p:cNvCxnSpPr>
              <a:cxnSpLocks/>
            </p:cNvCxnSpPr>
            <p:nvPr/>
          </p:nvCxnSpPr>
          <p:spPr>
            <a:xfrm>
              <a:off x="10341288" y="10621832"/>
              <a:ext cx="0" cy="32203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>
              <a:extLst>
                <a:ext uri="{FF2B5EF4-FFF2-40B4-BE49-F238E27FC236}">
                  <a16:creationId xmlns:a16="http://schemas.microsoft.com/office/drawing/2014/main" id="{4D1F0FD1-B72D-4E1F-8100-5C5ED26EA194}"/>
                </a:ext>
              </a:extLst>
            </p:cNvPr>
            <p:cNvCxnSpPr>
              <a:cxnSpLocks/>
            </p:cNvCxnSpPr>
            <p:nvPr/>
          </p:nvCxnSpPr>
          <p:spPr>
            <a:xfrm>
              <a:off x="12431661" y="10615299"/>
              <a:ext cx="0" cy="32203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Straight Connector 1000">
              <a:extLst>
                <a:ext uri="{FF2B5EF4-FFF2-40B4-BE49-F238E27FC236}">
                  <a16:creationId xmlns:a16="http://schemas.microsoft.com/office/drawing/2014/main" id="{B48A0189-EF04-4EB2-B7BB-97E6C29AE591}"/>
                </a:ext>
              </a:extLst>
            </p:cNvPr>
            <p:cNvCxnSpPr>
              <a:cxnSpLocks/>
            </p:cNvCxnSpPr>
            <p:nvPr/>
          </p:nvCxnSpPr>
          <p:spPr>
            <a:xfrm>
              <a:off x="11927650" y="10615299"/>
              <a:ext cx="0" cy="32203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1368B2C-837C-4699-B399-81A84413AA25}"/>
              </a:ext>
            </a:extLst>
          </p:cNvPr>
          <p:cNvGrpSpPr/>
          <p:nvPr/>
        </p:nvGrpSpPr>
        <p:grpSpPr>
          <a:xfrm flipV="1">
            <a:off x="7439945" y="2935802"/>
            <a:ext cx="5010039" cy="753078"/>
            <a:chOff x="8289957" y="10432194"/>
            <a:chExt cx="5010039" cy="810736"/>
          </a:xfrm>
        </p:grpSpPr>
        <p:cxnSp>
          <p:nvCxnSpPr>
            <p:cNvPr id="966" name="Straight Connector 965">
              <a:extLst>
                <a:ext uri="{FF2B5EF4-FFF2-40B4-BE49-F238E27FC236}">
                  <a16:creationId xmlns:a16="http://schemas.microsoft.com/office/drawing/2014/main" id="{97C2A3E0-2F4C-4E8A-8031-1D8600C7BB6D}"/>
                </a:ext>
              </a:extLst>
            </p:cNvPr>
            <p:cNvCxnSpPr/>
            <p:nvPr/>
          </p:nvCxnSpPr>
          <p:spPr>
            <a:xfrm flipV="1">
              <a:off x="9926303" y="10610650"/>
              <a:ext cx="0" cy="61816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>
              <a:extLst>
                <a:ext uri="{FF2B5EF4-FFF2-40B4-BE49-F238E27FC236}">
                  <a16:creationId xmlns:a16="http://schemas.microsoft.com/office/drawing/2014/main" id="{E049294C-1346-4CA6-A614-983E6B3BA792}"/>
                </a:ext>
              </a:extLst>
            </p:cNvPr>
            <p:cNvCxnSpPr/>
            <p:nvPr/>
          </p:nvCxnSpPr>
          <p:spPr>
            <a:xfrm flipV="1">
              <a:off x="9370868" y="10610757"/>
              <a:ext cx="0" cy="61816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Straight Connector 967">
              <a:extLst>
                <a:ext uri="{FF2B5EF4-FFF2-40B4-BE49-F238E27FC236}">
                  <a16:creationId xmlns:a16="http://schemas.microsoft.com/office/drawing/2014/main" id="{E39EB978-AFD0-4F0B-A242-BD46A5FEAA4A}"/>
                </a:ext>
              </a:extLst>
            </p:cNvPr>
            <p:cNvCxnSpPr/>
            <p:nvPr/>
          </p:nvCxnSpPr>
          <p:spPr>
            <a:xfrm flipV="1">
              <a:off x="8869628" y="10617643"/>
              <a:ext cx="0" cy="61816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Straight Connector 968">
              <a:extLst>
                <a:ext uri="{FF2B5EF4-FFF2-40B4-BE49-F238E27FC236}">
                  <a16:creationId xmlns:a16="http://schemas.microsoft.com/office/drawing/2014/main" id="{E8C43C80-7F5D-4974-A53A-611175C3BAC1}"/>
                </a:ext>
              </a:extLst>
            </p:cNvPr>
            <p:cNvCxnSpPr>
              <a:cxnSpLocks/>
            </p:cNvCxnSpPr>
            <p:nvPr/>
          </p:nvCxnSpPr>
          <p:spPr>
            <a:xfrm>
              <a:off x="8289957" y="11222835"/>
              <a:ext cx="5006604" cy="598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>
              <a:extLst>
                <a:ext uri="{FF2B5EF4-FFF2-40B4-BE49-F238E27FC236}">
                  <a16:creationId xmlns:a16="http://schemas.microsoft.com/office/drawing/2014/main" id="{80B8258B-6CEA-4D5B-8B04-5736671B6A96}"/>
                </a:ext>
              </a:extLst>
            </p:cNvPr>
            <p:cNvCxnSpPr/>
            <p:nvPr/>
          </p:nvCxnSpPr>
          <p:spPr>
            <a:xfrm flipV="1">
              <a:off x="11495716" y="10605068"/>
              <a:ext cx="0" cy="61816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>
              <a:extLst>
                <a:ext uri="{FF2B5EF4-FFF2-40B4-BE49-F238E27FC236}">
                  <a16:creationId xmlns:a16="http://schemas.microsoft.com/office/drawing/2014/main" id="{EA2077AB-61F0-4BBF-B3FD-0C8E7774FE07}"/>
                </a:ext>
              </a:extLst>
            </p:cNvPr>
            <p:cNvCxnSpPr/>
            <p:nvPr/>
          </p:nvCxnSpPr>
          <p:spPr>
            <a:xfrm flipV="1">
              <a:off x="10940281" y="10617875"/>
              <a:ext cx="0" cy="61816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>
              <a:extLst>
                <a:ext uri="{FF2B5EF4-FFF2-40B4-BE49-F238E27FC236}">
                  <a16:creationId xmlns:a16="http://schemas.microsoft.com/office/drawing/2014/main" id="{6D0043DD-2B83-463A-9DB0-8C5EF9A7EB93}"/>
                </a:ext>
              </a:extLst>
            </p:cNvPr>
            <p:cNvCxnSpPr/>
            <p:nvPr/>
          </p:nvCxnSpPr>
          <p:spPr>
            <a:xfrm flipV="1">
              <a:off x="10439041" y="10624761"/>
              <a:ext cx="0" cy="61816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>
              <a:extLst>
                <a:ext uri="{FF2B5EF4-FFF2-40B4-BE49-F238E27FC236}">
                  <a16:creationId xmlns:a16="http://schemas.microsoft.com/office/drawing/2014/main" id="{49797E51-B014-4483-8B11-13F4765156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297251" y="10432194"/>
              <a:ext cx="2745" cy="810736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Connector 1002">
              <a:extLst>
                <a:ext uri="{FF2B5EF4-FFF2-40B4-BE49-F238E27FC236}">
                  <a16:creationId xmlns:a16="http://schemas.microsoft.com/office/drawing/2014/main" id="{CE25DC8B-4A9E-42B5-92E0-6DD7EEEBD8E9}"/>
                </a:ext>
              </a:extLst>
            </p:cNvPr>
            <p:cNvCxnSpPr/>
            <p:nvPr/>
          </p:nvCxnSpPr>
          <p:spPr>
            <a:xfrm flipV="1">
              <a:off x="12526643" y="10611342"/>
              <a:ext cx="0" cy="61816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Straight Connector 1003">
              <a:extLst>
                <a:ext uri="{FF2B5EF4-FFF2-40B4-BE49-F238E27FC236}">
                  <a16:creationId xmlns:a16="http://schemas.microsoft.com/office/drawing/2014/main" id="{DD07F04C-66C9-4008-BD87-55CEAFC36D19}"/>
                </a:ext>
              </a:extLst>
            </p:cNvPr>
            <p:cNvCxnSpPr/>
            <p:nvPr/>
          </p:nvCxnSpPr>
          <p:spPr>
            <a:xfrm flipV="1">
              <a:off x="12025403" y="10618228"/>
              <a:ext cx="0" cy="61816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5" name="TextBox 1004">
            <a:extLst>
              <a:ext uri="{FF2B5EF4-FFF2-40B4-BE49-F238E27FC236}">
                <a16:creationId xmlns:a16="http://schemas.microsoft.com/office/drawing/2014/main" id="{776C173A-AD47-4D0D-B03C-65A1C74C20E8}"/>
              </a:ext>
            </a:extLst>
          </p:cNvPr>
          <p:cNvSpPr txBox="1"/>
          <p:nvPr/>
        </p:nvSpPr>
        <p:spPr>
          <a:xfrm>
            <a:off x="10821993" y="3250646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D1</a:t>
            </a:r>
          </a:p>
        </p:txBody>
      </p:sp>
      <p:sp>
        <p:nvSpPr>
          <p:cNvPr id="1006" name="TextBox 1005">
            <a:extLst>
              <a:ext uri="{FF2B5EF4-FFF2-40B4-BE49-F238E27FC236}">
                <a16:creationId xmlns:a16="http://schemas.microsoft.com/office/drawing/2014/main" id="{97DA6D6F-C1E6-4BE7-91B4-99C401169770}"/>
              </a:ext>
            </a:extLst>
          </p:cNvPr>
          <p:cNvSpPr txBox="1"/>
          <p:nvPr/>
        </p:nvSpPr>
        <p:spPr>
          <a:xfrm>
            <a:off x="11341169" y="3248336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D0</a:t>
            </a:r>
          </a:p>
        </p:txBody>
      </p:sp>
      <p:grpSp>
        <p:nvGrpSpPr>
          <p:cNvPr id="1007" name="Group 1006">
            <a:extLst>
              <a:ext uri="{FF2B5EF4-FFF2-40B4-BE49-F238E27FC236}">
                <a16:creationId xmlns:a16="http://schemas.microsoft.com/office/drawing/2014/main" id="{F6F09127-23CC-40E6-96C0-3402A384837A}"/>
              </a:ext>
            </a:extLst>
          </p:cNvPr>
          <p:cNvGrpSpPr/>
          <p:nvPr/>
        </p:nvGrpSpPr>
        <p:grpSpPr>
          <a:xfrm>
            <a:off x="11128913" y="3322745"/>
            <a:ext cx="388605" cy="230832"/>
            <a:chOff x="12011020" y="9007127"/>
            <a:chExt cx="388605" cy="230832"/>
          </a:xfrm>
        </p:grpSpPr>
        <p:sp>
          <p:nvSpPr>
            <p:cNvPr id="1008" name="TextBox 1007">
              <a:extLst>
                <a:ext uri="{FF2B5EF4-FFF2-40B4-BE49-F238E27FC236}">
                  <a16:creationId xmlns:a16="http://schemas.microsoft.com/office/drawing/2014/main" id="{F1C25913-78C8-4FFC-A1C5-759964D9978D}"/>
                </a:ext>
              </a:extLst>
            </p:cNvPr>
            <p:cNvSpPr txBox="1"/>
            <p:nvPr/>
          </p:nvSpPr>
          <p:spPr>
            <a:xfrm>
              <a:off x="12011020" y="9007127"/>
              <a:ext cx="3886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</a:rPr>
                <a:t>D1</a:t>
              </a:r>
            </a:p>
          </p:txBody>
        </p:sp>
        <p:cxnSp>
          <p:nvCxnSpPr>
            <p:cNvPr id="1009" name="Straight Connector 1008">
              <a:extLst>
                <a:ext uri="{FF2B5EF4-FFF2-40B4-BE49-F238E27FC236}">
                  <a16:creationId xmlns:a16="http://schemas.microsoft.com/office/drawing/2014/main" id="{5BF08384-9AC5-4116-A88B-89915FC77D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05932" y="9061311"/>
              <a:ext cx="10629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0" name="Group 1009">
            <a:extLst>
              <a:ext uri="{FF2B5EF4-FFF2-40B4-BE49-F238E27FC236}">
                <a16:creationId xmlns:a16="http://schemas.microsoft.com/office/drawing/2014/main" id="{617BE259-535F-45EC-9B55-3DD057536A06}"/>
              </a:ext>
            </a:extLst>
          </p:cNvPr>
          <p:cNvGrpSpPr/>
          <p:nvPr/>
        </p:nvGrpSpPr>
        <p:grpSpPr>
          <a:xfrm>
            <a:off x="11630624" y="3326785"/>
            <a:ext cx="388605" cy="230832"/>
            <a:chOff x="12536546" y="9011167"/>
            <a:chExt cx="388605" cy="230832"/>
          </a:xfrm>
        </p:grpSpPr>
        <p:sp>
          <p:nvSpPr>
            <p:cNvPr id="1011" name="TextBox 1010">
              <a:extLst>
                <a:ext uri="{FF2B5EF4-FFF2-40B4-BE49-F238E27FC236}">
                  <a16:creationId xmlns:a16="http://schemas.microsoft.com/office/drawing/2014/main" id="{871579C5-7E56-49C1-9CD8-C3C1267D1104}"/>
                </a:ext>
              </a:extLst>
            </p:cNvPr>
            <p:cNvSpPr txBox="1"/>
            <p:nvPr/>
          </p:nvSpPr>
          <p:spPr>
            <a:xfrm>
              <a:off x="12536546" y="9011167"/>
              <a:ext cx="3886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</a:rPr>
                <a:t>D0</a:t>
              </a:r>
            </a:p>
          </p:txBody>
        </p:sp>
        <p:cxnSp>
          <p:nvCxnSpPr>
            <p:cNvPr id="1012" name="Straight Connector 1011">
              <a:extLst>
                <a:ext uri="{FF2B5EF4-FFF2-40B4-BE49-F238E27FC236}">
                  <a16:creationId xmlns:a16="http://schemas.microsoft.com/office/drawing/2014/main" id="{008DF063-E4EC-4DA9-8998-DC961EE371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40253" y="9064438"/>
              <a:ext cx="10629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3" name="Group 1012">
            <a:extLst>
              <a:ext uri="{FF2B5EF4-FFF2-40B4-BE49-F238E27FC236}">
                <a16:creationId xmlns:a16="http://schemas.microsoft.com/office/drawing/2014/main" id="{8C5B7A18-88A8-4D5C-BE35-C5501B3E25C0}"/>
              </a:ext>
            </a:extLst>
          </p:cNvPr>
          <p:cNvGrpSpPr/>
          <p:nvPr/>
        </p:nvGrpSpPr>
        <p:grpSpPr>
          <a:xfrm>
            <a:off x="6884171" y="2918803"/>
            <a:ext cx="757062" cy="454712"/>
            <a:chOff x="10477494" y="8463079"/>
            <a:chExt cx="757062" cy="454712"/>
          </a:xfrm>
        </p:grpSpPr>
        <p:sp>
          <p:nvSpPr>
            <p:cNvPr id="1014" name="TextBox 1013">
              <a:extLst>
                <a:ext uri="{FF2B5EF4-FFF2-40B4-BE49-F238E27FC236}">
                  <a16:creationId xmlns:a16="http://schemas.microsoft.com/office/drawing/2014/main" id="{7C4581E1-2B7E-488E-BE82-AA780D9E4D9C}"/>
                </a:ext>
              </a:extLst>
            </p:cNvPr>
            <p:cNvSpPr txBox="1"/>
            <p:nvPr/>
          </p:nvSpPr>
          <p:spPr>
            <a:xfrm>
              <a:off x="10477494" y="8463079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V</a:t>
              </a:r>
            </a:p>
          </p:txBody>
        </p:sp>
        <p:sp>
          <p:nvSpPr>
            <p:cNvPr id="1015" name="TextBox 1014">
              <a:extLst>
                <a:ext uri="{FF2B5EF4-FFF2-40B4-BE49-F238E27FC236}">
                  <a16:creationId xmlns:a16="http://schemas.microsoft.com/office/drawing/2014/main" id="{7122EF2B-21F4-4B97-863E-C6A5F9B3A473}"/>
                </a:ext>
              </a:extLst>
            </p:cNvPr>
            <p:cNvSpPr txBox="1"/>
            <p:nvPr/>
          </p:nvSpPr>
          <p:spPr>
            <a:xfrm>
              <a:off x="10596757" y="8640792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rgbClr val="C00000"/>
                  </a:solidFill>
                </a:rPr>
                <a:t>Refn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016" name="Rectangle 1015">
            <a:extLst>
              <a:ext uri="{FF2B5EF4-FFF2-40B4-BE49-F238E27FC236}">
                <a16:creationId xmlns:a16="http://schemas.microsoft.com/office/drawing/2014/main" id="{7B8C4E07-66C9-475C-B301-906709BB95C8}"/>
              </a:ext>
            </a:extLst>
          </p:cNvPr>
          <p:cNvSpPr/>
          <p:nvPr/>
        </p:nvSpPr>
        <p:spPr>
          <a:xfrm>
            <a:off x="7727266" y="3279326"/>
            <a:ext cx="4391088" cy="500088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8" name="Group 597">
            <a:extLst>
              <a:ext uri="{FF2B5EF4-FFF2-40B4-BE49-F238E27FC236}">
                <a16:creationId xmlns:a16="http://schemas.microsoft.com/office/drawing/2014/main" id="{8A1B378C-4990-4304-B4F3-6F117F155622}"/>
              </a:ext>
            </a:extLst>
          </p:cNvPr>
          <p:cNvGrpSpPr/>
          <p:nvPr/>
        </p:nvGrpSpPr>
        <p:grpSpPr>
          <a:xfrm>
            <a:off x="12764794" y="4953683"/>
            <a:ext cx="467616" cy="367404"/>
            <a:chOff x="14332251" y="5447901"/>
            <a:chExt cx="1149084" cy="367404"/>
          </a:xfrm>
        </p:grpSpPr>
        <p:sp>
          <p:nvSpPr>
            <p:cNvPr id="603" name="TextBox 602">
              <a:extLst>
                <a:ext uri="{FF2B5EF4-FFF2-40B4-BE49-F238E27FC236}">
                  <a16:creationId xmlns:a16="http://schemas.microsoft.com/office/drawing/2014/main" id="{256FB8C3-17C4-48EE-A5E1-9622D81D3C8D}"/>
                </a:ext>
              </a:extLst>
            </p:cNvPr>
            <p:cNvSpPr txBox="1"/>
            <p:nvPr/>
          </p:nvSpPr>
          <p:spPr>
            <a:xfrm>
              <a:off x="14332251" y="5447901"/>
              <a:ext cx="637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V</a:t>
              </a:r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C6213E61-6A3D-4179-BDC1-EFE2688DA55E}"/>
                </a:ext>
              </a:extLst>
            </p:cNvPr>
            <p:cNvSpPr txBox="1"/>
            <p:nvPr/>
          </p:nvSpPr>
          <p:spPr>
            <a:xfrm>
              <a:off x="14520369" y="5561389"/>
              <a:ext cx="96096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XP</a:t>
              </a:r>
            </a:p>
          </p:txBody>
        </p:sp>
      </p:grpSp>
      <p:sp>
        <p:nvSpPr>
          <p:cNvPr id="605" name="Oval 604">
            <a:extLst>
              <a:ext uri="{FF2B5EF4-FFF2-40B4-BE49-F238E27FC236}">
                <a16:creationId xmlns:a16="http://schemas.microsoft.com/office/drawing/2014/main" id="{FCAD3A68-19B7-488C-B2B3-43BF837B7B75}"/>
              </a:ext>
            </a:extLst>
          </p:cNvPr>
          <p:cNvSpPr/>
          <p:nvPr/>
        </p:nvSpPr>
        <p:spPr>
          <a:xfrm>
            <a:off x="12865557" y="4928816"/>
            <a:ext cx="79094" cy="85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B533156F-0E50-4F85-9747-A1CFB0F63A0C}"/>
              </a:ext>
            </a:extLst>
          </p:cNvPr>
          <p:cNvSpPr/>
          <p:nvPr/>
        </p:nvSpPr>
        <p:spPr>
          <a:xfrm>
            <a:off x="12865557" y="5737651"/>
            <a:ext cx="79094" cy="85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7B6720D4-86C5-400F-8651-7AB0AAA0FAAF}"/>
              </a:ext>
            </a:extLst>
          </p:cNvPr>
          <p:cNvGrpSpPr/>
          <p:nvPr/>
        </p:nvGrpSpPr>
        <p:grpSpPr>
          <a:xfrm>
            <a:off x="12766630" y="5440857"/>
            <a:ext cx="442224" cy="367404"/>
            <a:chOff x="14332251" y="5447901"/>
            <a:chExt cx="1086687" cy="367404"/>
          </a:xfrm>
        </p:grpSpPr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68D542CD-D1BF-422A-A887-88A548D3A09C}"/>
                </a:ext>
              </a:extLst>
            </p:cNvPr>
            <p:cNvSpPr txBox="1"/>
            <p:nvPr/>
          </p:nvSpPr>
          <p:spPr>
            <a:xfrm>
              <a:off x="14332251" y="5447901"/>
              <a:ext cx="637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V</a:t>
              </a: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89F9CB87-90E8-4680-BBEF-84F228AD33BD}"/>
                </a:ext>
              </a:extLst>
            </p:cNvPr>
            <p:cNvSpPr txBox="1"/>
            <p:nvPr/>
          </p:nvSpPr>
          <p:spPr>
            <a:xfrm>
              <a:off x="14520366" y="5561389"/>
              <a:ext cx="89857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XN</a:t>
              </a:r>
            </a:p>
          </p:txBody>
        </p:sp>
      </p:grpSp>
      <p:sp>
        <p:nvSpPr>
          <p:cNvPr id="620" name="TextBox 619">
            <a:extLst>
              <a:ext uri="{FF2B5EF4-FFF2-40B4-BE49-F238E27FC236}">
                <a16:creationId xmlns:a16="http://schemas.microsoft.com/office/drawing/2014/main" id="{5720114D-11A8-4D82-86C4-165DAB62FA9A}"/>
              </a:ext>
            </a:extLst>
          </p:cNvPr>
          <p:cNvSpPr txBox="1"/>
          <p:nvPr/>
        </p:nvSpPr>
        <p:spPr>
          <a:xfrm>
            <a:off x="525780" y="640080"/>
            <a:ext cx="21873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Capacitive DAC</a:t>
            </a:r>
          </a:p>
        </p:txBody>
      </p:sp>
      <p:cxnSp>
        <p:nvCxnSpPr>
          <p:cNvPr id="621" name="Straight Connector 620">
            <a:extLst>
              <a:ext uri="{FF2B5EF4-FFF2-40B4-BE49-F238E27FC236}">
                <a16:creationId xmlns:a16="http://schemas.microsoft.com/office/drawing/2014/main" id="{DB2B94E0-E983-49D0-BB1A-772DDE06D9BC}"/>
              </a:ext>
            </a:extLst>
          </p:cNvPr>
          <p:cNvCxnSpPr>
            <a:cxnSpLocks/>
          </p:cNvCxnSpPr>
          <p:nvPr/>
        </p:nvCxnSpPr>
        <p:spPr>
          <a:xfrm>
            <a:off x="5715168" y="3848302"/>
            <a:ext cx="730575" cy="140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Connector 622">
            <a:extLst>
              <a:ext uri="{FF2B5EF4-FFF2-40B4-BE49-F238E27FC236}">
                <a16:creationId xmlns:a16="http://schemas.microsoft.com/office/drawing/2014/main" id="{5CF4E396-7B93-4206-8BFD-53020ADD326E}"/>
              </a:ext>
            </a:extLst>
          </p:cNvPr>
          <p:cNvCxnSpPr>
            <a:cxnSpLocks/>
          </p:cNvCxnSpPr>
          <p:nvPr/>
        </p:nvCxnSpPr>
        <p:spPr>
          <a:xfrm>
            <a:off x="6433121" y="3848493"/>
            <a:ext cx="474992" cy="1978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Connector 623">
            <a:extLst>
              <a:ext uri="{FF2B5EF4-FFF2-40B4-BE49-F238E27FC236}">
                <a16:creationId xmlns:a16="http://schemas.microsoft.com/office/drawing/2014/main" id="{12CB026E-F5F0-4C19-A1CC-8F2A1113C12C}"/>
              </a:ext>
            </a:extLst>
          </p:cNvPr>
          <p:cNvCxnSpPr>
            <a:cxnSpLocks/>
          </p:cNvCxnSpPr>
          <p:nvPr/>
        </p:nvCxnSpPr>
        <p:spPr>
          <a:xfrm>
            <a:off x="5713511" y="6917460"/>
            <a:ext cx="730575" cy="140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Connector 624">
            <a:extLst>
              <a:ext uri="{FF2B5EF4-FFF2-40B4-BE49-F238E27FC236}">
                <a16:creationId xmlns:a16="http://schemas.microsoft.com/office/drawing/2014/main" id="{CCAFF063-AAD9-4A05-9399-F519246CEB02}"/>
              </a:ext>
            </a:extLst>
          </p:cNvPr>
          <p:cNvCxnSpPr>
            <a:cxnSpLocks/>
          </p:cNvCxnSpPr>
          <p:nvPr/>
        </p:nvCxnSpPr>
        <p:spPr>
          <a:xfrm flipV="1">
            <a:off x="6430525" y="6718492"/>
            <a:ext cx="437413" cy="1879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Rectangle 625">
            <a:extLst>
              <a:ext uri="{FF2B5EF4-FFF2-40B4-BE49-F238E27FC236}">
                <a16:creationId xmlns:a16="http://schemas.microsoft.com/office/drawing/2014/main" id="{5FE77FAF-9BC8-46BF-943A-0A8B9FDDCF68}"/>
              </a:ext>
            </a:extLst>
          </p:cNvPr>
          <p:cNvSpPr/>
          <p:nvPr/>
        </p:nvSpPr>
        <p:spPr>
          <a:xfrm>
            <a:off x="6253099" y="3643147"/>
            <a:ext cx="997099" cy="55676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33091652-60F0-4857-AFA3-84EB95D4A2C8}"/>
              </a:ext>
            </a:extLst>
          </p:cNvPr>
          <p:cNvSpPr/>
          <p:nvPr/>
        </p:nvSpPr>
        <p:spPr>
          <a:xfrm>
            <a:off x="6232156" y="6556782"/>
            <a:ext cx="997099" cy="55676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DCBEB866-3830-4871-877F-9062C4DF7950}"/>
              </a:ext>
            </a:extLst>
          </p:cNvPr>
          <p:cNvSpPr txBox="1"/>
          <p:nvPr/>
        </p:nvSpPr>
        <p:spPr>
          <a:xfrm>
            <a:off x="6577167" y="3625264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629" name="TextBox 628">
            <a:extLst>
              <a:ext uri="{FF2B5EF4-FFF2-40B4-BE49-F238E27FC236}">
                <a16:creationId xmlns:a16="http://schemas.microsoft.com/office/drawing/2014/main" id="{CD9A92A8-B985-481F-975D-3764FCD91011}"/>
              </a:ext>
            </a:extLst>
          </p:cNvPr>
          <p:cNvSpPr txBox="1"/>
          <p:nvPr/>
        </p:nvSpPr>
        <p:spPr>
          <a:xfrm>
            <a:off x="6576003" y="6857270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955" name="TextBox 954">
            <a:extLst>
              <a:ext uri="{FF2B5EF4-FFF2-40B4-BE49-F238E27FC236}">
                <a16:creationId xmlns:a16="http://schemas.microsoft.com/office/drawing/2014/main" id="{2C151576-8435-4223-AB81-B50A2DEEBD3C}"/>
              </a:ext>
            </a:extLst>
          </p:cNvPr>
          <p:cNvSpPr txBox="1"/>
          <p:nvPr/>
        </p:nvSpPr>
        <p:spPr>
          <a:xfrm>
            <a:off x="6232156" y="4199632"/>
            <a:ext cx="10215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Bootstrapped Switch</a:t>
            </a: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DA772655-763B-44DD-85C6-3C0C1036410D}"/>
              </a:ext>
            </a:extLst>
          </p:cNvPr>
          <p:cNvSpPr txBox="1"/>
          <p:nvPr/>
        </p:nvSpPr>
        <p:spPr>
          <a:xfrm>
            <a:off x="6219936" y="6121725"/>
            <a:ext cx="10215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Bootstrapped Switch</a:t>
            </a:r>
          </a:p>
        </p:txBody>
      </p: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8FA79A11-8DA4-425E-B87F-5F491FD0CA5A}"/>
              </a:ext>
            </a:extLst>
          </p:cNvPr>
          <p:cNvGrpSpPr/>
          <p:nvPr/>
        </p:nvGrpSpPr>
        <p:grpSpPr>
          <a:xfrm>
            <a:off x="13394723" y="4969232"/>
            <a:ext cx="200723" cy="804241"/>
            <a:chOff x="14451689" y="5866593"/>
            <a:chExt cx="128589" cy="784264"/>
          </a:xfrm>
        </p:grpSpPr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30663FC2-B65F-4475-9B19-7E1BAB05A61A}"/>
                </a:ext>
              </a:extLst>
            </p:cNvPr>
            <p:cNvCxnSpPr/>
            <p:nvPr/>
          </p:nvCxnSpPr>
          <p:spPr>
            <a:xfrm>
              <a:off x="14454179" y="6328821"/>
              <a:ext cx="0" cy="3220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>
              <a:extLst>
                <a:ext uri="{FF2B5EF4-FFF2-40B4-BE49-F238E27FC236}">
                  <a16:creationId xmlns:a16="http://schemas.microsoft.com/office/drawing/2014/main" id="{DE69FF2F-DA4A-413B-AF8E-437DA6D7FD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51689" y="6134246"/>
              <a:ext cx="128589" cy="2008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Straight Connector 657">
              <a:extLst>
                <a:ext uri="{FF2B5EF4-FFF2-40B4-BE49-F238E27FC236}">
                  <a16:creationId xmlns:a16="http://schemas.microsoft.com/office/drawing/2014/main" id="{C0262FE7-423A-4BED-BD1D-21157E76B22B}"/>
                </a:ext>
              </a:extLst>
            </p:cNvPr>
            <p:cNvCxnSpPr/>
            <p:nvPr/>
          </p:nvCxnSpPr>
          <p:spPr>
            <a:xfrm>
              <a:off x="14451689" y="5866593"/>
              <a:ext cx="0" cy="3220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1" name="TextBox 660">
            <a:extLst>
              <a:ext uri="{FF2B5EF4-FFF2-40B4-BE49-F238E27FC236}">
                <a16:creationId xmlns:a16="http://schemas.microsoft.com/office/drawing/2014/main" id="{48395D38-D53F-4F65-982C-0CDE79A08AE9}"/>
              </a:ext>
            </a:extLst>
          </p:cNvPr>
          <p:cNvSpPr txBox="1"/>
          <p:nvPr/>
        </p:nvSpPr>
        <p:spPr>
          <a:xfrm>
            <a:off x="13206036" y="5208183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666" name="TextBox 665">
            <a:extLst>
              <a:ext uri="{FF2B5EF4-FFF2-40B4-BE49-F238E27FC236}">
                <a16:creationId xmlns:a16="http://schemas.microsoft.com/office/drawing/2014/main" id="{AAEAE47A-8B39-4CA1-BD55-2C42143768E7}"/>
              </a:ext>
            </a:extLst>
          </p:cNvPr>
          <p:cNvSpPr txBox="1"/>
          <p:nvPr/>
        </p:nvSpPr>
        <p:spPr>
          <a:xfrm>
            <a:off x="13945862" y="5196706"/>
            <a:ext cx="1804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To the Comparator</a:t>
            </a:r>
          </a:p>
        </p:txBody>
      </p:sp>
    </p:spTree>
    <p:extLst>
      <p:ext uri="{BB962C8B-B14F-4D97-AF65-F5344CB8AC3E}">
        <p14:creationId xmlns:p14="http://schemas.microsoft.com/office/powerpoint/2010/main" val="4122946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0F0092-EB56-4E0C-86BB-F797C41A0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78601"/>
            <a:ext cx="22105620" cy="115266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A2A751-DF66-455F-97C7-8EB6BB22410D}"/>
              </a:ext>
            </a:extLst>
          </p:cNvPr>
          <p:cNvSpPr txBox="1"/>
          <p:nvPr/>
        </p:nvSpPr>
        <p:spPr>
          <a:xfrm>
            <a:off x="525780" y="640080"/>
            <a:ext cx="21873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Capacitive DAC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D16336-63EA-4BC2-8A77-1EF6016171EF}"/>
              </a:ext>
            </a:extLst>
          </p:cNvPr>
          <p:cNvCxnSpPr/>
          <p:nvPr/>
        </p:nvCxnSpPr>
        <p:spPr>
          <a:xfrm flipV="1">
            <a:off x="5875020" y="3017520"/>
            <a:ext cx="2240280" cy="15773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B07715-8933-48E8-AC0E-ED62D2C21ED7}"/>
              </a:ext>
            </a:extLst>
          </p:cNvPr>
          <p:cNvCxnSpPr/>
          <p:nvPr/>
        </p:nvCxnSpPr>
        <p:spPr>
          <a:xfrm flipV="1">
            <a:off x="17899380" y="3806190"/>
            <a:ext cx="2240280" cy="15773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502BF6-4237-43D0-AFC4-26DDF9E11766}"/>
              </a:ext>
            </a:extLst>
          </p:cNvPr>
          <p:cNvCxnSpPr>
            <a:cxnSpLocks/>
          </p:cNvCxnSpPr>
          <p:nvPr/>
        </p:nvCxnSpPr>
        <p:spPr>
          <a:xfrm flipV="1">
            <a:off x="20459700" y="5532743"/>
            <a:ext cx="1471291" cy="12376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5BF61F-34A6-4AF8-BCD2-ED424932C7E3}"/>
              </a:ext>
            </a:extLst>
          </p:cNvPr>
          <p:cNvSpPr txBox="1"/>
          <p:nvPr/>
        </p:nvSpPr>
        <p:spPr>
          <a:xfrm>
            <a:off x="7795260" y="2624435"/>
            <a:ext cx="3243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Bootstrapped S/H circuit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083995-72CC-4E2F-9245-B8EE5B115DA5}"/>
              </a:ext>
            </a:extLst>
          </p:cNvPr>
          <p:cNvSpPr txBox="1"/>
          <p:nvPr/>
        </p:nvSpPr>
        <p:spPr>
          <a:xfrm>
            <a:off x="19156034" y="3344525"/>
            <a:ext cx="215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Switch Network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071B7-0695-4686-964B-F559B64E61EE}"/>
              </a:ext>
            </a:extLst>
          </p:cNvPr>
          <p:cNvSpPr txBox="1"/>
          <p:nvPr/>
        </p:nvSpPr>
        <p:spPr>
          <a:xfrm>
            <a:off x="20257841" y="5071078"/>
            <a:ext cx="3346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Transmission Gate Switch</a:t>
            </a:r>
          </a:p>
        </p:txBody>
      </p:sp>
    </p:spTree>
    <p:extLst>
      <p:ext uri="{BB962C8B-B14F-4D97-AF65-F5344CB8AC3E}">
        <p14:creationId xmlns:p14="http://schemas.microsoft.com/office/powerpoint/2010/main" val="1854762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E9559A-D81E-4786-82C8-D24149AFA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5955"/>
            <a:ext cx="12007160" cy="10159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B98660-52E7-46EA-A723-96454B7A5AD8}"/>
              </a:ext>
            </a:extLst>
          </p:cNvPr>
          <p:cNvSpPr txBox="1"/>
          <p:nvPr/>
        </p:nvSpPr>
        <p:spPr>
          <a:xfrm>
            <a:off x="525780" y="640080"/>
            <a:ext cx="21873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Capacitive DAC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38BE6-13D6-44A5-BC35-22F7C4177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2229" y="2829428"/>
            <a:ext cx="9884933" cy="89715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65A5E7-619E-40BF-AC94-F21CEC41530E}"/>
              </a:ext>
            </a:extLst>
          </p:cNvPr>
          <p:cNvSpPr txBox="1"/>
          <p:nvPr/>
        </p:nvSpPr>
        <p:spPr>
          <a:xfrm>
            <a:off x="19786565" y="4781221"/>
            <a:ext cx="95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</a:rPr>
              <a:t>Mn0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26042-7317-4497-B86B-A4F1E313FBD6}"/>
              </a:ext>
            </a:extLst>
          </p:cNvPr>
          <p:cNvSpPr txBox="1"/>
          <p:nvPr/>
        </p:nvSpPr>
        <p:spPr>
          <a:xfrm>
            <a:off x="19786565" y="9387515"/>
            <a:ext cx="959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</a:rPr>
              <a:t>Mp0</a:t>
            </a:r>
          </a:p>
        </p:txBody>
      </p:sp>
    </p:spTree>
    <p:extLst>
      <p:ext uri="{BB962C8B-B14F-4D97-AF65-F5344CB8AC3E}">
        <p14:creationId xmlns:p14="http://schemas.microsoft.com/office/powerpoint/2010/main" val="2645744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EC7B52-5B91-4A0E-9444-4CDF9D774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3" y="3444182"/>
            <a:ext cx="7380923" cy="7201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DC1D1D-03F7-4B35-A7F7-50A123F2C6CE}"/>
              </a:ext>
            </a:extLst>
          </p:cNvPr>
          <p:cNvSpPr txBox="1"/>
          <p:nvPr/>
        </p:nvSpPr>
        <p:spPr>
          <a:xfrm>
            <a:off x="525780" y="640080"/>
            <a:ext cx="21873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Comparator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5DAE4-FC4E-40CC-864E-34ADD3EE3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421" y="2932747"/>
            <a:ext cx="15519083" cy="82248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994A84-0066-4BB8-AAA7-540205F1C71C}"/>
              </a:ext>
            </a:extLst>
          </p:cNvPr>
          <p:cNvSpPr txBox="1"/>
          <p:nvPr/>
        </p:nvSpPr>
        <p:spPr>
          <a:xfrm>
            <a:off x="0" y="7240369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in+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0BD4B2-2BC5-4F95-84DB-5B9D2891BA4B}"/>
              </a:ext>
            </a:extLst>
          </p:cNvPr>
          <p:cNvSpPr txBox="1"/>
          <p:nvPr/>
        </p:nvSpPr>
        <p:spPr>
          <a:xfrm>
            <a:off x="6736194" y="7240369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in–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2C55E1-58F7-4F7F-A80C-8F584231AD93}"/>
              </a:ext>
            </a:extLst>
          </p:cNvPr>
          <p:cNvSpPr txBox="1"/>
          <p:nvPr/>
        </p:nvSpPr>
        <p:spPr>
          <a:xfrm>
            <a:off x="6053154" y="5368776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out+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9F5A44-10C9-429B-9325-23D0F80B6B43}"/>
              </a:ext>
            </a:extLst>
          </p:cNvPr>
          <p:cNvSpPr txBox="1"/>
          <p:nvPr/>
        </p:nvSpPr>
        <p:spPr>
          <a:xfrm>
            <a:off x="388087" y="5342790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out–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756CEC-790C-4E47-B430-81B5CD4BEEB0}"/>
              </a:ext>
            </a:extLst>
          </p:cNvPr>
          <p:cNvSpPr txBox="1"/>
          <p:nvPr/>
        </p:nvSpPr>
        <p:spPr>
          <a:xfrm>
            <a:off x="1870694" y="9069369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clk</a:t>
            </a:r>
            <a:endParaRPr lang="en-US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A537A-5641-4DD9-9BBD-0F3E3D2CB33C}"/>
              </a:ext>
            </a:extLst>
          </p:cNvPr>
          <p:cNvSpPr txBox="1"/>
          <p:nvPr/>
        </p:nvSpPr>
        <p:spPr>
          <a:xfrm>
            <a:off x="58679" y="4287529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clk</a:t>
            </a:r>
            <a:endParaRPr lang="en-US" sz="3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886E2B-C975-4179-B1D9-BE44089AB216}"/>
              </a:ext>
            </a:extLst>
          </p:cNvPr>
          <p:cNvSpPr txBox="1"/>
          <p:nvPr/>
        </p:nvSpPr>
        <p:spPr>
          <a:xfrm>
            <a:off x="6588717" y="4287528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clk</a:t>
            </a:r>
            <a:endParaRPr lang="en-US" sz="3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F4C6F0-5331-4C3A-8651-6E1FDBEF2D3B}"/>
              </a:ext>
            </a:extLst>
          </p:cNvPr>
          <p:cNvSpPr txBox="1"/>
          <p:nvPr/>
        </p:nvSpPr>
        <p:spPr>
          <a:xfrm>
            <a:off x="3365692" y="2932747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V</a:t>
            </a:r>
            <a:r>
              <a:rPr lang="en-US" sz="2000" b="1" dirty="0"/>
              <a:t>DD</a:t>
            </a:r>
            <a:endParaRPr lang="en-US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DF59B4-4165-4D54-A31F-0A5EA8B32139}"/>
              </a:ext>
            </a:extLst>
          </p:cNvPr>
          <p:cNvSpPr txBox="1"/>
          <p:nvPr/>
        </p:nvSpPr>
        <p:spPr>
          <a:xfrm>
            <a:off x="7841248" y="7018492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in+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9374FF-BB23-4625-8710-0FD592E0CB93}"/>
              </a:ext>
            </a:extLst>
          </p:cNvPr>
          <p:cNvSpPr txBox="1"/>
          <p:nvPr/>
        </p:nvSpPr>
        <p:spPr>
          <a:xfrm>
            <a:off x="22932502" y="6920792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in–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258DC-874B-4694-9AEE-DFFB423FFD4A}"/>
              </a:ext>
            </a:extLst>
          </p:cNvPr>
          <p:cNvSpPr txBox="1"/>
          <p:nvPr/>
        </p:nvSpPr>
        <p:spPr>
          <a:xfrm>
            <a:off x="14901512" y="5984816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out+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95694A-8531-4D07-ACD9-3D04E15820E2}"/>
              </a:ext>
            </a:extLst>
          </p:cNvPr>
          <p:cNvSpPr txBox="1"/>
          <p:nvPr/>
        </p:nvSpPr>
        <p:spPr>
          <a:xfrm>
            <a:off x="15851860" y="6015107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out–</a:t>
            </a:r>
          </a:p>
        </p:txBody>
      </p:sp>
    </p:spTree>
    <p:extLst>
      <p:ext uri="{BB962C8B-B14F-4D97-AF65-F5344CB8AC3E}">
        <p14:creationId xmlns:p14="http://schemas.microsoft.com/office/powerpoint/2010/main" val="2721232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F5F067-B371-48F1-AB7B-C64E826EAB38}"/>
              </a:ext>
            </a:extLst>
          </p:cNvPr>
          <p:cNvSpPr txBox="1"/>
          <p:nvPr/>
        </p:nvSpPr>
        <p:spPr>
          <a:xfrm>
            <a:off x="525780" y="640080"/>
            <a:ext cx="21873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Comparator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E873D1-D4E5-4E8E-B361-6FF57D176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620" y="1409521"/>
            <a:ext cx="18209679" cy="132270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B67D60-73D6-481B-A548-AC2DFFF01D28}"/>
              </a:ext>
            </a:extLst>
          </p:cNvPr>
          <p:cNvSpPr txBox="1"/>
          <p:nvPr/>
        </p:nvSpPr>
        <p:spPr>
          <a:xfrm>
            <a:off x="7338060" y="6853535"/>
            <a:ext cx="3093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StrongArm</a:t>
            </a:r>
            <a:r>
              <a:rPr lang="en-US" sz="2400" dirty="0">
                <a:solidFill>
                  <a:srgbClr val="FF0000"/>
                </a:solidFill>
              </a:rPr>
              <a:t> Comparator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88F34-3140-4DDB-8801-53C419D2804D}"/>
              </a:ext>
            </a:extLst>
          </p:cNvPr>
          <p:cNvSpPr txBox="1"/>
          <p:nvPr/>
        </p:nvSpPr>
        <p:spPr>
          <a:xfrm>
            <a:off x="15582900" y="6622702"/>
            <a:ext cx="1222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RS Latch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4307A-B188-456C-8597-6641E8F758AD}"/>
              </a:ext>
            </a:extLst>
          </p:cNvPr>
          <p:cNvSpPr txBox="1"/>
          <p:nvPr/>
        </p:nvSpPr>
        <p:spPr>
          <a:xfrm>
            <a:off x="12230100" y="1717297"/>
            <a:ext cx="706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XOR</a:t>
            </a:r>
          </a:p>
        </p:txBody>
      </p:sp>
    </p:spTree>
    <p:extLst>
      <p:ext uri="{BB962C8B-B14F-4D97-AF65-F5344CB8AC3E}">
        <p14:creationId xmlns:p14="http://schemas.microsoft.com/office/powerpoint/2010/main" val="1622484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0CBC15-9A2F-4EAD-865C-75BFE8D72D99}"/>
              </a:ext>
            </a:extLst>
          </p:cNvPr>
          <p:cNvSpPr txBox="1"/>
          <p:nvPr/>
        </p:nvSpPr>
        <p:spPr>
          <a:xfrm>
            <a:off x="525780" y="640080"/>
            <a:ext cx="21873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Comparator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F0F6A9D-B9B2-44D9-B80F-335D2B24AD88}"/>
              </a:ext>
            </a:extLst>
          </p:cNvPr>
          <p:cNvSpPr/>
          <p:nvPr/>
        </p:nvSpPr>
        <p:spPr>
          <a:xfrm rot="5400000">
            <a:off x="7821247" y="2862649"/>
            <a:ext cx="1705463" cy="1981909"/>
          </a:xfrm>
          <a:prstGeom prst="triangle">
            <a:avLst/>
          </a:pr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00202501">
                  <a:custGeom>
                    <a:avLst/>
                    <a:gdLst>
                      <a:gd name="connsiteX0" fmla="*/ 0 w 1705463"/>
                      <a:gd name="connsiteY0" fmla="*/ 1981909 h 1981909"/>
                      <a:gd name="connsiteX1" fmla="*/ 221710 w 1705463"/>
                      <a:gd name="connsiteY1" fmla="*/ 1466613 h 1981909"/>
                      <a:gd name="connsiteX2" fmla="*/ 434893 w 1705463"/>
                      <a:gd name="connsiteY2" fmla="*/ 971135 h 1981909"/>
                      <a:gd name="connsiteX3" fmla="*/ 622494 w 1705463"/>
                      <a:gd name="connsiteY3" fmla="*/ 535115 h 1981909"/>
                      <a:gd name="connsiteX4" fmla="*/ 852732 w 1705463"/>
                      <a:gd name="connsiteY4" fmla="*/ 0 h 1981909"/>
                      <a:gd name="connsiteX5" fmla="*/ 1048860 w 1705463"/>
                      <a:gd name="connsiteY5" fmla="*/ 455839 h 1981909"/>
                      <a:gd name="connsiteX6" fmla="*/ 1244988 w 1705463"/>
                      <a:gd name="connsiteY6" fmla="*/ 911678 h 1981909"/>
                      <a:gd name="connsiteX7" fmla="*/ 1466698 w 1705463"/>
                      <a:gd name="connsiteY7" fmla="*/ 1426974 h 1981909"/>
                      <a:gd name="connsiteX8" fmla="*/ 1705463 w 1705463"/>
                      <a:gd name="connsiteY8" fmla="*/ 1981909 h 1981909"/>
                      <a:gd name="connsiteX9" fmla="*/ 1102866 w 1705463"/>
                      <a:gd name="connsiteY9" fmla="*/ 1981909 h 1981909"/>
                      <a:gd name="connsiteX10" fmla="*/ 500269 w 1705463"/>
                      <a:gd name="connsiteY10" fmla="*/ 1981909 h 1981909"/>
                      <a:gd name="connsiteX11" fmla="*/ 0 w 1705463"/>
                      <a:gd name="connsiteY11" fmla="*/ 1981909 h 19819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705463" h="1981909" extrusionOk="0">
                        <a:moveTo>
                          <a:pt x="0" y="1981909"/>
                        </a:moveTo>
                        <a:cubicBezTo>
                          <a:pt x="41329" y="1777536"/>
                          <a:pt x="158488" y="1621317"/>
                          <a:pt x="221710" y="1466613"/>
                        </a:cubicBezTo>
                        <a:cubicBezTo>
                          <a:pt x="284932" y="1311909"/>
                          <a:pt x="385027" y="1205342"/>
                          <a:pt x="434893" y="971135"/>
                        </a:cubicBezTo>
                        <a:cubicBezTo>
                          <a:pt x="484759" y="736928"/>
                          <a:pt x="621114" y="646414"/>
                          <a:pt x="622494" y="535115"/>
                        </a:cubicBezTo>
                        <a:cubicBezTo>
                          <a:pt x="623874" y="423816"/>
                          <a:pt x="807769" y="260300"/>
                          <a:pt x="852732" y="0"/>
                        </a:cubicBezTo>
                        <a:cubicBezTo>
                          <a:pt x="943094" y="126622"/>
                          <a:pt x="928805" y="320421"/>
                          <a:pt x="1048860" y="455839"/>
                        </a:cubicBezTo>
                        <a:cubicBezTo>
                          <a:pt x="1168915" y="591257"/>
                          <a:pt x="1160792" y="742676"/>
                          <a:pt x="1244988" y="911678"/>
                        </a:cubicBezTo>
                        <a:cubicBezTo>
                          <a:pt x="1329184" y="1080680"/>
                          <a:pt x="1342885" y="1182765"/>
                          <a:pt x="1466698" y="1426974"/>
                        </a:cubicBezTo>
                        <a:cubicBezTo>
                          <a:pt x="1590511" y="1671183"/>
                          <a:pt x="1606643" y="1767219"/>
                          <a:pt x="1705463" y="1981909"/>
                        </a:cubicBezTo>
                        <a:cubicBezTo>
                          <a:pt x="1417465" y="2005564"/>
                          <a:pt x="1314753" y="1955835"/>
                          <a:pt x="1102866" y="1981909"/>
                        </a:cubicBezTo>
                        <a:cubicBezTo>
                          <a:pt x="890979" y="2007983"/>
                          <a:pt x="757364" y="1914504"/>
                          <a:pt x="500269" y="1981909"/>
                        </a:cubicBezTo>
                        <a:cubicBezTo>
                          <a:pt x="243174" y="2049314"/>
                          <a:pt x="108307" y="1937580"/>
                          <a:pt x="0" y="19819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18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CDA70F-FA0E-46BC-89DC-047AE6EEE55E}"/>
              </a:ext>
            </a:extLst>
          </p:cNvPr>
          <p:cNvCxnSpPr>
            <a:cxnSpLocks/>
          </p:cNvCxnSpPr>
          <p:nvPr/>
        </p:nvCxnSpPr>
        <p:spPr>
          <a:xfrm>
            <a:off x="6079900" y="3421015"/>
            <a:ext cx="15915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39B4FE3-0FD0-4B4A-987E-4F1A9E94A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496" y="758973"/>
            <a:ext cx="1068337" cy="79522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40E3D-99AF-46C1-99C1-3BBE0D236356}"/>
              </a:ext>
            </a:extLst>
          </p:cNvPr>
          <p:cNvCxnSpPr>
            <a:cxnSpLocks/>
          </p:cNvCxnSpPr>
          <p:nvPr/>
        </p:nvCxnSpPr>
        <p:spPr>
          <a:xfrm>
            <a:off x="11070203" y="1307922"/>
            <a:ext cx="75331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1A911F4-7FA1-4869-BF05-6FF7F1A3E9CB}"/>
              </a:ext>
            </a:extLst>
          </p:cNvPr>
          <p:cNvSpPr/>
          <p:nvPr/>
        </p:nvSpPr>
        <p:spPr>
          <a:xfrm>
            <a:off x="13046847" y="2943122"/>
            <a:ext cx="2933700" cy="1820961"/>
          </a:xfrm>
          <a:prstGeom prst="rect">
            <a:avLst/>
          </a:pr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76379598">
                  <a:custGeom>
                    <a:avLst/>
                    <a:gdLst>
                      <a:gd name="connsiteX0" fmla="*/ 0 w 2933700"/>
                      <a:gd name="connsiteY0" fmla="*/ 0 h 1820961"/>
                      <a:gd name="connsiteX1" fmla="*/ 616077 w 2933700"/>
                      <a:gd name="connsiteY1" fmla="*/ 0 h 1820961"/>
                      <a:gd name="connsiteX2" fmla="*/ 1144143 w 2933700"/>
                      <a:gd name="connsiteY2" fmla="*/ 0 h 1820961"/>
                      <a:gd name="connsiteX3" fmla="*/ 1760220 w 2933700"/>
                      <a:gd name="connsiteY3" fmla="*/ 0 h 1820961"/>
                      <a:gd name="connsiteX4" fmla="*/ 2258949 w 2933700"/>
                      <a:gd name="connsiteY4" fmla="*/ 0 h 1820961"/>
                      <a:gd name="connsiteX5" fmla="*/ 2933700 w 2933700"/>
                      <a:gd name="connsiteY5" fmla="*/ 0 h 1820961"/>
                      <a:gd name="connsiteX6" fmla="*/ 2933700 w 2933700"/>
                      <a:gd name="connsiteY6" fmla="*/ 473450 h 1820961"/>
                      <a:gd name="connsiteX7" fmla="*/ 2933700 w 2933700"/>
                      <a:gd name="connsiteY7" fmla="*/ 965109 h 1820961"/>
                      <a:gd name="connsiteX8" fmla="*/ 2933700 w 2933700"/>
                      <a:gd name="connsiteY8" fmla="*/ 1383930 h 1820961"/>
                      <a:gd name="connsiteX9" fmla="*/ 2933700 w 2933700"/>
                      <a:gd name="connsiteY9" fmla="*/ 1820961 h 1820961"/>
                      <a:gd name="connsiteX10" fmla="*/ 2346960 w 2933700"/>
                      <a:gd name="connsiteY10" fmla="*/ 1820961 h 1820961"/>
                      <a:gd name="connsiteX11" fmla="*/ 1789557 w 2933700"/>
                      <a:gd name="connsiteY11" fmla="*/ 1820961 h 1820961"/>
                      <a:gd name="connsiteX12" fmla="*/ 1202817 w 2933700"/>
                      <a:gd name="connsiteY12" fmla="*/ 1820961 h 1820961"/>
                      <a:gd name="connsiteX13" fmla="*/ 704088 w 2933700"/>
                      <a:gd name="connsiteY13" fmla="*/ 1820961 h 1820961"/>
                      <a:gd name="connsiteX14" fmla="*/ 0 w 2933700"/>
                      <a:gd name="connsiteY14" fmla="*/ 1820961 h 1820961"/>
                      <a:gd name="connsiteX15" fmla="*/ 0 w 2933700"/>
                      <a:gd name="connsiteY15" fmla="*/ 1383930 h 1820961"/>
                      <a:gd name="connsiteX16" fmla="*/ 0 w 2933700"/>
                      <a:gd name="connsiteY16" fmla="*/ 928690 h 1820961"/>
                      <a:gd name="connsiteX17" fmla="*/ 0 w 2933700"/>
                      <a:gd name="connsiteY17" fmla="*/ 455240 h 1820961"/>
                      <a:gd name="connsiteX18" fmla="*/ 0 w 2933700"/>
                      <a:gd name="connsiteY18" fmla="*/ 0 h 1820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933700" h="1820961" extrusionOk="0">
                        <a:moveTo>
                          <a:pt x="0" y="0"/>
                        </a:moveTo>
                        <a:cubicBezTo>
                          <a:pt x="262762" y="-62185"/>
                          <a:pt x="332678" y="73847"/>
                          <a:pt x="616077" y="0"/>
                        </a:cubicBezTo>
                        <a:cubicBezTo>
                          <a:pt x="899476" y="-73847"/>
                          <a:pt x="987780" y="16304"/>
                          <a:pt x="1144143" y="0"/>
                        </a:cubicBezTo>
                        <a:cubicBezTo>
                          <a:pt x="1300506" y="-16304"/>
                          <a:pt x="1523728" y="18452"/>
                          <a:pt x="1760220" y="0"/>
                        </a:cubicBezTo>
                        <a:cubicBezTo>
                          <a:pt x="1996712" y="-18452"/>
                          <a:pt x="2033331" y="9452"/>
                          <a:pt x="2258949" y="0"/>
                        </a:cubicBezTo>
                        <a:cubicBezTo>
                          <a:pt x="2484567" y="-9452"/>
                          <a:pt x="2627723" y="33052"/>
                          <a:pt x="2933700" y="0"/>
                        </a:cubicBezTo>
                        <a:cubicBezTo>
                          <a:pt x="2945530" y="187358"/>
                          <a:pt x="2877202" y="316622"/>
                          <a:pt x="2933700" y="473450"/>
                        </a:cubicBezTo>
                        <a:cubicBezTo>
                          <a:pt x="2990198" y="630278"/>
                          <a:pt x="2891345" y="721439"/>
                          <a:pt x="2933700" y="965109"/>
                        </a:cubicBezTo>
                        <a:cubicBezTo>
                          <a:pt x="2976055" y="1208779"/>
                          <a:pt x="2891027" y="1238383"/>
                          <a:pt x="2933700" y="1383930"/>
                        </a:cubicBezTo>
                        <a:cubicBezTo>
                          <a:pt x="2976373" y="1529477"/>
                          <a:pt x="2904225" y="1631988"/>
                          <a:pt x="2933700" y="1820961"/>
                        </a:cubicBezTo>
                        <a:cubicBezTo>
                          <a:pt x="2799057" y="1870715"/>
                          <a:pt x="2566184" y="1760583"/>
                          <a:pt x="2346960" y="1820961"/>
                        </a:cubicBezTo>
                        <a:cubicBezTo>
                          <a:pt x="2127736" y="1881339"/>
                          <a:pt x="2012662" y="1819873"/>
                          <a:pt x="1789557" y="1820961"/>
                        </a:cubicBezTo>
                        <a:cubicBezTo>
                          <a:pt x="1566452" y="1822049"/>
                          <a:pt x="1482670" y="1755751"/>
                          <a:pt x="1202817" y="1820961"/>
                        </a:cubicBezTo>
                        <a:cubicBezTo>
                          <a:pt x="922964" y="1886171"/>
                          <a:pt x="821541" y="1819496"/>
                          <a:pt x="704088" y="1820961"/>
                        </a:cubicBezTo>
                        <a:cubicBezTo>
                          <a:pt x="586635" y="1822426"/>
                          <a:pt x="297806" y="1811038"/>
                          <a:pt x="0" y="1820961"/>
                        </a:cubicBezTo>
                        <a:cubicBezTo>
                          <a:pt x="-25292" y="1700856"/>
                          <a:pt x="47198" y="1573072"/>
                          <a:pt x="0" y="1383930"/>
                        </a:cubicBezTo>
                        <a:cubicBezTo>
                          <a:pt x="-47198" y="1194788"/>
                          <a:pt x="52408" y="1061425"/>
                          <a:pt x="0" y="928690"/>
                        </a:cubicBezTo>
                        <a:cubicBezTo>
                          <a:pt x="-52408" y="795955"/>
                          <a:pt x="18886" y="569078"/>
                          <a:pt x="0" y="455240"/>
                        </a:cubicBezTo>
                        <a:cubicBezTo>
                          <a:pt x="-18886" y="341402"/>
                          <a:pt x="21088" y="20372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ADA1B4-60C5-4233-936B-7DE9112390FD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8673978" y="3427238"/>
            <a:ext cx="43728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FD1550-4D99-4AA5-9A19-6657DB99793C}"/>
              </a:ext>
            </a:extLst>
          </p:cNvPr>
          <p:cNvCxnSpPr>
            <a:cxnSpLocks/>
          </p:cNvCxnSpPr>
          <p:nvPr/>
        </p:nvCxnSpPr>
        <p:spPr>
          <a:xfrm>
            <a:off x="6091493" y="4258998"/>
            <a:ext cx="15915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13D91B-DEE2-46E6-AC9B-985222015E9F}"/>
              </a:ext>
            </a:extLst>
          </p:cNvPr>
          <p:cNvCxnSpPr>
            <a:cxnSpLocks/>
            <a:stCxn id="5" idx="5"/>
          </p:cNvCxnSpPr>
          <p:nvPr/>
        </p:nvCxnSpPr>
        <p:spPr>
          <a:xfrm flipV="1">
            <a:off x="8673978" y="4258999"/>
            <a:ext cx="4372869" cy="209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5803E6-C172-4A14-8AA9-B80811572B4A}"/>
              </a:ext>
            </a:extLst>
          </p:cNvPr>
          <p:cNvCxnSpPr>
            <a:cxnSpLocks/>
          </p:cNvCxnSpPr>
          <p:nvPr/>
        </p:nvCxnSpPr>
        <p:spPr>
          <a:xfrm flipV="1">
            <a:off x="12612105" y="1142181"/>
            <a:ext cx="71389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484D6E2-1BD0-4611-8F52-2E1A3F220D7E}"/>
              </a:ext>
            </a:extLst>
          </p:cNvPr>
          <p:cNvSpPr txBox="1"/>
          <p:nvPr/>
        </p:nvSpPr>
        <p:spPr>
          <a:xfrm>
            <a:off x="5418306" y="3190182"/>
            <a:ext cx="800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inp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C35CFF-AC91-42DD-83C3-70FE1093AADF}"/>
              </a:ext>
            </a:extLst>
          </p:cNvPr>
          <p:cNvSpPr txBox="1"/>
          <p:nvPr/>
        </p:nvSpPr>
        <p:spPr>
          <a:xfrm>
            <a:off x="5418306" y="4028165"/>
            <a:ext cx="800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inn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617D5B-80D4-440A-954C-C1BFDBAD75FE}"/>
              </a:ext>
            </a:extLst>
          </p:cNvPr>
          <p:cNvCxnSpPr>
            <a:cxnSpLocks/>
          </p:cNvCxnSpPr>
          <p:nvPr/>
        </p:nvCxnSpPr>
        <p:spPr>
          <a:xfrm>
            <a:off x="15947800" y="3421014"/>
            <a:ext cx="15915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F64398-8C20-4B21-801B-EB9E395E108B}"/>
              </a:ext>
            </a:extLst>
          </p:cNvPr>
          <p:cNvCxnSpPr>
            <a:cxnSpLocks/>
          </p:cNvCxnSpPr>
          <p:nvPr/>
        </p:nvCxnSpPr>
        <p:spPr>
          <a:xfrm>
            <a:off x="15959393" y="4258997"/>
            <a:ext cx="15915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8BB3E99-1E53-46FE-8B14-A2E9D13B82E3}"/>
              </a:ext>
            </a:extLst>
          </p:cNvPr>
          <p:cNvSpPr txBox="1"/>
          <p:nvPr/>
        </p:nvSpPr>
        <p:spPr>
          <a:xfrm>
            <a:off x="17539327" y="3190181"/>
            <a:ext cx="800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outp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CA6F7C-8DDE-466F-8677-037675518AD3}"/>
              </a:ext>
            </a:extLst>
          </p:cNvPr>
          <p:cNvSpPr txBox="1"/>
          <p:nvPr/>
        </p:nvSpPr>
        <p:spPr>
          <a:xfrm>
            <a:off x="17539327" y="4028164"/>
            <a:ext cx="800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outn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004EC3-DBEE-4F40-8C57-329389ACC85C}"/>
              </a:ext>
            </a:extLst>
          </p:cNvPr>
          <p:cNvCxnSpPr>
            <a:cxnSpLocks/>
          </p:cNvCxnSpPr>
          <p:nvPr/>
        </p:nvCxnSpPr>
        <p:spPr>
          <a:xfrm>
            <a:off x="10331003" y="971877"/>
            <a:ext cx="14784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51242F-59DD-44A0-ADAF-85C55193E687}"/>
              </a:ext>
            </a:extLst>
          </p:cNvPr>
          <p:cNvCxnSpPr>
            <a:cxnSpLocks/>
          </p:cNvCxnSpPr>
          <p:nvPr/>
        </p:nvCxnSpPr>
        <p:spPr>
          <a:xfrm flipV="1">
            <a:off x="10361781" y="971877"/>
            <a:ext cx="0" cy="244913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B3EA37-1D44-4175-96E2-461BD5B7CE8B}"/>
              </a:ext>
            </a:extLst>
          </p:cNvPr>
          <p:cNvCxnSpPr>
            <a:cxnSpLocks/>
          </p:cNvCxnSpPr>
          <p:nvPr/>
        </p:nvCxnSpPr>
        <p:spPr>
          <a:xfrm flipV="1">
            <a:off x="11090571" y="1307922"/>
            <a:ext cx="0" cy="296156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EC82A8E-FC9E-4CA7-9855-A879422A4F0C}"/>
              </a:ext>
            </a:extLst>
          </p:cNvPr>
          <p:cNvSpPr txBox="1"/>
          <p:nvPr/>
        </p:nvSpPr>
        <p:spPr>
          <a:xfrm>
            <a:off x="13265601" y="911348"/>
            <a:ext cx="1068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Ready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198F08-4A84-45C6-9F29-EF45A0B3CB2E}"/>
              </a:ext>
            </a:extLst>
          </p:cNvPr>
          <p:cNvSpPr txBox="1"/>
          <p:nvPr/>
        </p:nvSpPr>
        <p:spPr>
          <a:xfrm>
            <a:off x="7583471" y="3147510"/>
            <a:ext cx="59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FADB072-1127-4A16-B6FC-BC1AADC55D16}"/>
              </a:ext>
            </a:extLst>
          </p:cNvPr>
          <p:cNvSpPr txBox="1"/>
          <p:nvPr/>
        </p:nvSpPr>
        <p:spPr>
          <a:xfrm>
            <a:off x="7583471" y="4028163"/>
            <a:ext cx="59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–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1A1FF1-4C6D-4220-BF56-595C3F342DCB}"/>
              </a:ext>
            </a:extLst>
          </p:cNvPr>
          <p:cNvSpPr txBox="1"/>
          <p:nvPr/>
        </p:nvSpPr>
        <p:spPr>
          <a:xfrm>
            <a:off x="12960208" y="3190181"/>
            <a:ext cx="59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F3689B-BB6D-483A-A239-FEF937F103ED}"/>
              </a:ext>
            </a:extLst>
          </p:cNvPr>
          <p:cNvSpPr txBox="1"/>
          <p:nvPr/>
        </p:nvSpPr>
        <p:spPr>
          <a:xfrm>
            <a:off x="12960208" y="4070834"/>
            <a:ext cx="59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–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9F7BE1-7281-4444-8336-0A2F88A3FE19}"/>
              </a:ext>
            </a:extLst>
          </p:cNvPr>
          <p:cNvSpPr txBox="1"/>
          <p:nvPr/>
        </p:nvSpPr>
        <p:spPr>
          <a:xfrm>
            <a:off x="15475300" y="3190181"/>
            <a:ext cx="59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D946A7-7907-40E3-8103-F6BFED0187A0}"/>
              </a:ext>
            </a:extLst>
          </p:cNvPr>
          <p:cNvSpPr txBox="1"/>
          <p:nvPr/>
        </p:nvSpPr>
        <p:spPr>
          <a:xfrm>
            <a:off x="15475300" y="4070834"/>
            <a:ext cx="59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–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1F0A93-B45B-4B58-917B-BA4BDA824DCF}"/>
              </a:ext>
            </a:extLst>
          </p:cNvPr>
          <p:cNvSpPr txBox="1"/>
          <p:nvPr/>
        </p:nvSpPr>
        <p:spPr>
          <a:xfrm>
            <a:off x="8455524" y="3354494"/>
            <a:ext cx="59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+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E82D49-AE4C-4E33-A58E-E3A863DD7ED1}"/>
              </a:ext>
            </a:extLst>
          </p:cNvPr>
          <p:cNvSpPr txBox="1"/>
          <p:nvPr/>
        </p:nvSpPr>
        <p:spPr>
          <a:xfrm>
            <a:off x="8455524" y="3888903"/>
            <a:ext cx="59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–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B6758D-A9BC-4184-AB63-E8A77CFF3296}"/>
              </a:ext>
            </a:extLst>
          </p:cNvPr>
          <p:cNvSpPr txBox="1"/>
          <p:nvPr/>
        </p:nvSpPr>
        <p:spPr>
          <a:xfrm>
            <a:off x="7159969" y="4749007"/>
            <a:ext cx="259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0070C0"/>
                </a:solidFill>
              </a:rPr>
              <a:t>StrongArm</a:t>
            </a:r>
            <a:r>
              <a:rPr lang="en-US" sz="2400" b="1" dirty="0">
                <a:solidFill>
                  <a:srgbClr val="0070C0"/>
                </a:solidFill>
              </a:rPr>
              <a:t> Latch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EB9842-CCFB-4916-95D2-23E94F2A7982}"/>
              </a:ext>
            </a:extLst>
          </p:cNvPr>
          <p:cNvSpPr txBox="1"/>
          <p:nvPr/>
        </p:nvSpPr>
        <p:spPr>
          <a:xfrm>
            <a:off x="13218143" y="3566498"/>
            <a:ext cx="259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RS Latch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FA1E15-8507-4C27-956D-DF0229C56EC5}"/>
              </a:ext>
            </a:extLst>
          </p:cNvPr>
          <p:cNvSpPr txBox="1"/>
          <p:nvPr/>
        </p:nvSpPr>
        <p:spPr>
          <a:xfrm>
            <a:off x="10843931" y="252955"/>
            <a:ext cx="2591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XOR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317319C-9FD2-4084-BD89-6F99F5381C1A}"/>
              </a:ext>
            </a:extLst>
          </p:cNvPr>
          <p:cNvGrpSpPr/>
          <p:nvPr/>
        </p:nvGrpSpPr>
        <p:grpSpPr>
          <a:xfrm flipH="1">
            <a:off x="2919526" y="10136060"/>
            <a:ext cx="831751" cy="1983833"/>
            <a:chOff x="5664200" y="1152525"/>
            <a:chExt cx="660400" cy="1983833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6D1ECD2-40AF-4FCE-904D-BCFB60CED763}"/>
                </a:ext>
              </a:extLst>
            </p:cNvPr>
            <p:cNvCxnSpPr/>
            <p:nvPr/>
          </p:nvCxnSpPr>
          <p:spPr>
            <a:xfrm>
              <a:off x="5956300" y="14478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CB131F5-1B4B-46AE-8B94-8134733C5CAC}"/>
                </a:ext>
              </a:extLst>
            </p:cNvPr>
            <p:cNvCxnSpPr/>
            <p:nvPr/>
          </p:nvCxnSpPr>
          <p:spPr>
            <a:xfrm>
              <a:off x="6057900" y="14478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8DD943A-DC0E-41AF-B4C0-68D4F728B4CE}"/>
                </a:ext>
              </a:extLst>
            </p:cNvPr>
            <p:cNvCxnSpPr/>
            <p:nvPr/>
          </p:nvCxnSpPr>
          <p:spPr>
            <a:xfrm>
              <a:off x="6324600" y="1152525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C4DBE86-F0DD-4BD7-AB49-7D9D10ED43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8250" y="2336800"/>
              <a:ext cx="6350" cy="7995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8B8851A-8DB2-4F61-88FA-5655DC89FE25}"/>
                </a:ext>
              </a:extLst>
            </p:cNvPr>
            <p:cNvCxnSpPr/>
            <p:nvPr/>
          </p:nvCxnSpPr>
          <p:spPr>
            <a:xfrm flipH="1">
              <a:off x="6057900" y="23368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F3DC0D9-8BF3-4403-98E6-F2AAC9434726}"/>
                </a:ext>
              </a:extLst>
            </p:cNvPr>
            <p:cNvCxnSpPr/>
            <p:nvPr/>
          </p:nvCxnSpPr>
          <p:spPr>
            <a:xfrm flipH="1">
              <a:off x="6057900" y="14478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E7B2EB0-B479-48DF-ABA0-94FBBB205475}"/>
                </a:ext>
              </a:extLst>
            </p:cNvPr>
            <p:cNvCxnSpPr/>
            <p:nvPr/>
          </p:nvCxnSpPr>
          <p:spPr>
            <a:xfrm flipH="1">
              <a:off x="5664200" y="1905000"/>
              <a:ext cx="292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6D90E1A-0B5A-4DF1-B96C-CB4C06417985}"/>
                </a:ext>
              </a:extLst>
            </p:cNvPr>
            <p:cNvCxnSpPr/>
            <p:nvPr/>
          </p:nvCxnSpPr>
          <p:spPr>
            <a:xfrm flipH="1">
              <a:off x="6210300" y="2336800"/>
              <a:ext cx="1143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16CD21C-05D6-4303-B768-463667CAD1AE}"/>
                </a:ext>
              </a:extLst>
            </p:cNvPr>
            <p:cNvCxnSpPr/>
            <p:nvPr/>
          </p:nvCxnSpPr>
          <p:spPr>
            <a:xfrm flipH="1" flipV="1">
              <a:off x="6223001" y="2241550"/>
              <a:ext cx="95249" cy="95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89C1B38-CE66-4FE2-AAFC-29A380978BA2}"/>
              </a:ext>
            </a:extLst>
          </p:cNvPr>
          <p:cNvGrpSpPr/>
          <p:nvPr/>
        </p:nvGrpSpPr>
        <p:grpSpPr>
          <a:xfrm flipH="1">
            <a:off x="2919526" y="6461143"/>
            <a:ext cx="1087675" cy="1533525"/>
            <a:chOff x="7111999" y="1152525"/>
            <a:chExt cx="863601" cy="1533525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5A8680C-204D-4CDB-8B39-1083FA6516BF}"/>
                </a:ext>
              </a:extLst>
            </p:cNvPr>
            <p:cNvCxnSpPr/>
            <p:nvPr/>
          </p:nvCxnSpPr>
          <p:spPr>
            <a:xfrm>
              <a:off x="7607300" y="14351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004FA16-FDCC-4F4E-8DEB-C263236113F8}"/>
                </a:ext>
              </a:extLst>
            </p:cNvPr>
            <p:cNvCxnSpPr/>
            <p:nvPr/>
          </p:nvCxnSpPr>
          <p:spPr>
            <a:xfrm>
              <a:off x="7708900" y="14351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22A32D3-571A-4551-8753-151052D765F9}"/>
                </a:ext>
              </a:extLst>
            </p:cNvPr>
            <p:cNvCxnSpPr/>
            <p:nvPr/>
          </p:nvCxnSpPr>
          <p:spPr>
            <a:xfrm>
              <a:off x="7975600" y="1152525"/>
              <a:ext cx="0" cy="282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C14D113-D52D-4E46-86C0-1D33DE267C27}"/>
                </a:ext>
              </a:extLst>
            </p:cNvPr>
            <p:cNvCxnSpPr/>
            <p:nvPr/>
          </p:nvCxnSpPr>
          <p:spPr>
            <a:xfrm>
              <a:off x="7975600" y="2324100"/>
              <a:ext cx="0" cy="3619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063DBF2-123E-40F3-8B20-A0C3599CA914}"/>
                </a:ext>
              </a:extLst>
            </p:cNvPr>
            <p:cNvCxnSpPr/>
            <p:nvPr/>
          </p:nvCxnSpPr>
          <p:spPr>
            <a:xfrm flipH="1">
              <a:off x="7708900" y="23241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A9DC56B-7F13-4861-AE57-5B395F527E98}"/>
                </a:ext>
              </a:extLst>
            </p:cNvPr>
            <p:cNvCxnSpPr/>
            <p:nvPr/>
          </p:nvCxnSpPr>
          <p:spPr>
            <a:xfrm flipH="1">
              <a:off x="7708900" y="14351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7E4373E-6F5F-474D-943A-770ABF6CDD05}"/>
                </a:ext>
              </a:extLst>
            </p:cNvPr>
            <p:cNvCxnSpPr/>
            <p:nvPr/>
          </p:nvCxnSpPr>
          <p:spPr>
            <a:xfrm flipH="1">
              <a:off x="7111999" y="1892300"/>
              <a:ext cx="292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DEFCB00-4AAF-42B9-AD10-E1620D7D8079}"/>
                </a:ext>
              </a:extLst>
            </p:cNvPr>
            <p:cNvSpPr/>
            <p:nvPr/>
          </p:nvSpPr>
          <p:spPr>
            <a:xfrm>
              <a:off x="7404099" y="1797050"/>
              <a:ext cx="190500" cy="215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2D743A7-AE53-472C-9F1E-FAF665E1149D}"/>
                </a:ext>
              </a:extLst>
            </p:cNvPr>
            <p:cNvGrpSpPr/>
            <p:nvPr/>
          </p:nvGrpSpPr>
          <p:grpSpPr>
            <a:xfrm flipH="1">
              <a:off x="7708902" y="1347787"/>
              <a:ext cx="133348" cy="200025"/>
              <a:chOff x="6715124" y="1749425"/>
              <a:chExt cx="114300" cy="247650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4B779D3-D671-4B91-B673-885655AC7BD8}"/>
                  </a:ext>
                </a:extLst>
              </p:cNvPr>
              <p:cNvCxnSpPr/>
              <p:nvPr/>
            </p:nvCxnSpPr>
            <p:spPr>
              <a:xfrm flipH="1">
                <a:off x="6715124" y="1844675"/>
                <a:ext cx="114300" cy="152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3851105-B78C-4B5E-96E3-48EFF8278E97}"/>
                  </a:ext>
                </a:extLst>
              </p:cNvPr>
              <p:cNvCxnSpPr/>
              <p:nvPr/>
            </p:nvCxnSpPr>
            <p:spPr>
              <a:xfrm flipH="1" flipV="1">
                <a:off x="6727825" y="1749425"/>
                <a:ext cx="95249" cy="95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E527378-FE6F-4811-BB55-17B7BC0115FA}"/>
              </a:ext>
            </a:extLst>
          </p:cNvPr>
          <p:cNvGrpSpPr/>
          <p:nvPr/>
        </p:nvGrpSpPr>
        <p:grpSpPr>
          <a:xfrm flipH="1">
            <a:off x="2759574" y="6009944"/>
            <a:ext cx="335899" cy="441324"/>
            <a:chOff x="6184900" y="454026"/>
            <a:chExt cx="266700" cy="441324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FE3B16B-F86D-45E0-822D-E4A1F16746C8}"/>
                </a:ext>
              </a:extLst>
            </p:cNvPr>
            <p:cNvCxnSpPr/>
            <p:nvPr/>
          </p:nvCxnSpPr>
          <p:spPr>
            <a:xfrm flipV="1">
              <a:off x="6318250" y="685800"/>
              <a:ext cx="0" cy="2095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C8C19E65-AFDB-42FE-A09D-B80986106442}"/>
                </a:ext>
              </a:extLst>
            </p:cNvPr>
            <p:cNvSpPr/>
            <p:nvPr/>
          </p:nvSpPr>
          <p:spPr>
            <a:xfrm>
              <a:off x="6184900" y="454026"/>
              <a:ext cx="266700" cy="234950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975602E-B15F-4163-9E17-91C7E006AB97}"/>
              </a:ext>
            </a:extLst>
          </p:cNvPr>
          <p:cNvCxnSpPr>
            <a:cxnSpLocks/>
          </p:cNvCxnSpPr>
          <p:nvPr/>
        </p:nvCxnSpPr>
        <p:spPr>
          <a:xfrm flipH="1">
            <a:off x="2919526" y="6242863"/>
            <a:ext cx="7998" cy="49148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1EB7443-CC13-46CF-A736-044A9F182845}"/>
              </a:ext>
            </a:extLst>
          </p:cNvPr>
          <p:cNvCxnSpPr>
            <a:cxnSpLocks/>
          </p:cNvCxnSpPr>
          <p:nvPr/>
        </p:nvCxnSpPr>
        <p:spPr>
          <a:xfrm flipH="1">
            <a:off x="2919526" y="7856813"/>
            <a:ext cx="0" cy="109909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AD43678-0901-4C35-9EB3-E6D945F16644}"/>
              </a:ext>
            </a:extLst>
          </p:cNvPr>
          <p:cNvCxnSpPr>
            <a:cxnSpLocks/>
          </p:cNvCxnSpPr>
          <p:nvPr/>
        </p:nvCxnSpPr>
        <p:spPr>
          <a:xfrm>
            <a:off x="4007201" y="7200918"/>
            <a:ext cx="0" cy="3687617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FD9596-5CC4-41E9-B5F0-97958C8F7D10}"/>
              </a:ext>
            </a:extLst>
          </p:cNvPr>
          <p:cNvCxnSpPr>
            <a:cxnSpLocks/>
          </p:cNvCxnSpPr>
          <p:nvPr/>
        </p:nvCxnSpPr>
        <p:spPr>
          <a:xfrm>
            <a:off x="3399383" y="10887740"/>
            <a:ext cx="607818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F1D7A8A-8235-4EB3-845B-A816B24EAB9C}"/>
              </a:ext>
            </a:extLst>
          </p:cNvPr>
          <p:cNvGrpSpPr/>
          <p:nvPr/>
        </p:nvGrpSpPr>
        <p:grpSpPr>
          <a:xfrm>
            <a:off x="5000834" y="10136060"/>
            <a:ext cx="816854" cy="1983833"/>
            <a:chOff x="5664200" y="1152525"/>
            <a:chExt cx="660400" cy="1983833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4584928-EC06-4A93-A4D3-4E2AD263B77D}"/>
                </a:ext>
              </a:extLst>
            </p:cNvPr>
            <p:cNvCxnSpPr/>
            <p:nvPr/>
          </p:nvCxnSpPr>
          <p:spPr>
            <a:xfrm>
              <a:off x="5956300" y="14478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708F587-72AB-4140-B0E2-D97CED73D4A0}"/>
                </a:ext>
              </a:extLst>
            </p:cNvPr>
            <p:cNvCxnSpPr/>
            <p:nvPr/>
          </p:nvCxnSpPr>
          <p:spPr>
            <a:xfrm>
              <a:off x="6057900" y="14478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D40AA40-607F-4B7C-B5A0-411DFA29F621}"/>
                </a:ext>
              </a:extLst>
            </p:cNvPr>
            <p:cNvCxnSpPr/>
            <p:nvPr/>
          </p:nvCxnSpPr>
          <p:spPr>
            <a:xfrm>
              <a:off x="6324600" y="1152525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5C0FE43-D731-4E91-B493-A5E1DF8553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7738" y="2336800"/>
              <a:ext cx="6862" cy="7995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03FE840-14E1-48CF-BAA7-EC118B705412}"/>
                </a:ext>
              </a:extLst>
            </p:cNvPr>
            <p:cNvCxnSpPr/>
            <p:nvPr/>
          </p:nvCxnSpPr>
          <p:spPr>
            <a:xfrm flipH="1">
              <a:off x="6057900" y="23368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B6DEDED-ADAD-413B-BA7F-F8453ED3BC23}"/>
                </a:ext>
              </a:extLst>
            </p:cNvPr>
            <p:cNvCxnSpPr/>
            <p:nvPr/>
          </p:nvCxnSpPr>
          <p:spPr>
            <a:xfrm flipH="1">
              <a:off x="6057900" y="14478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0BEF616-4000-42A7-84AA-CFBA4E1382E3}"/>
                </a:ext>
              </a:extLst>
            </p:cNvPr>
            <p:cNvCxnSpPr/>
            <p:nvPr/>
          </p:nvCxnSpPr>
          <p:spPr>
            <a:xfrm flipH="1">
              <a:off x="5664200" y="1905000"/>
              <a:ext cx="292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F1C91CE-D4F7-470A-970D-A93BCE6DFC20}"/>
                </a:ext>
              </a:extLst>
            </p:cNvPr>
            <p:cNvCxnSpPr/>
            <p:nvPr/>
          </p:nvCxnSpPr>
          <p:spPr>
            <a:xfrm flipH="1">
              <a:off x="6210300" y="2336800"/>
              <a:ext cx="1143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2BC8ADA-8794-429F-A807-38306BC83CAA}"/>
                </a:ext>
              </a:extLst>
            </p:cNvPr>
            <p:cNvCxnSpPr/>
            <p:nvPr/>
          </p:nvCxnSpPr>
          <p:spPr>
            <a:xfrm flipH="1" flipV="1">
              <a:off x="6223001" y="2241550"/>
              <a:ext cx="95249" cy="95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2F98872-D372-41E5-A4FB-B9D5CC125470}"/>
              </a:ext>
            </a:extLst>
          </p:cNvPr>
          <p:cNvGrpSpPr/>
          <p:nvPr/>
        </p:nvGrpSpPr>
        <p:grpSpPr>
          <a:xfrm>
            <a:off x="4749493" y="6461143"/>
            <a:ext cx="1068195" cy="1533525"/>
            <a:chOff x="7111999" y="1152525"/>
            <a:chExt cx="863601" cy="1533525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3AC4372-EEBC-43A0-B929-840D17059D81}"/>
                </a:ext>
              </a:extLst>
            </p:cNvPr>
            <p:cNvCxnSpPr/>
            <p:nvPr/>
          </p:nvCxnSpPr>
          <p:spPr>
            <a:xfrm>
              <a:off x="7607300" y="14351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767324-2E51-4A41-AA64-D587A22F315C}"/>
                </a:ext>
              </a:extLst>
            </p:cNvPr>
            <p:cNvCxnSpPr/>
            <p:nvPr/>
          </p:nvCxnSpPr>
          <p:spPr>
            <a:xfrm>
              <a:off x="7708900" y="14351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209EB6-C246-4949-9A64-970643BDCCBA}"/>
                </a:ext>
              </a:extLst>
            </p:cNvPr>
            <p:cNvCxnSpPr/>
            <p:nvPr/>
          </p:nvCxnSpPr>
          <p:spPr>
            <a:xfrm>
              <a:off x="7975600" y="1152525"/>
              <a:ext cx="0" cy="282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EA0A710-0CB0-4CC1-BFE9-691F75B44CF1}"/>
                </a:ext>
              </a:extLst>
            </p:cNvPr>
            <p:cNvCxnSpPr/>
            <p:nvPr/>
          </p:nvCxnSpPr>
          <p:spPr>
            <a:xfrm>
              <a:off x="7975600" y="2324100"/>
              <a:ext cx="0" cy="3619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B45B2C1-DFEB-488F-A515-F98F84B0A347}"/>
                </a:ext>
              </a:extLst>
            </p:cNvPr>
            <p:cNvCxnSpPr/>
            <p:nvPr/>
          </p:nvCxnSpPr>
          <p:spPr>
            <a:xfrm flipH="1">
              <a:off x="7708900" y="23241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B27E26E-747C-464B-AD71-371FC6B59C66}"/>
                </a:ext>
              </a:extLst>
            </p:cNvPr>
            <p:cNvCxnSpPr/>
            <p:nvPr/>
          </p:nvCxnSpPr>
          <p:spPr>
            <a:xfrm flipH="1">
              <a:off x="7708900" y="14351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177D00-6FE1-43A3-9860-342A1255B9C8}"/>
                </a:ext>
              </a:extLst>
            </p:cNvPr>
            <p:cNvCxnSpPr/>
            <p:nvPr/>
          </p:nvCxnSpPr>
          <p:spPr>
            <a:xfrm flipH="1">
              <a:off x="7111999" y="1892300"/>
              <a:ext cx="292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CDC5127-EDB2-4ED7-9575-7714CDC2FE39}"/>
                </a:ext>
              </a:extLst>
            </p:cNvPr>
            <p:cNvSpPr/>
            <p:nvPr/>
          </p:nvSpPr>
          <p:spPr>
            <a:xfrm>
              <a:off x="7404099" y="1797050"/>
              <a:ext cx="190500" cy="215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A3837888-1A0A-4906-953C-89701E2FC154}"/>
                </a:ext>
              </a:extLst>
            </p:cNvPr>
            <p:cNvGrpSpPr/>
            <p:nvPr/>
          </p:nvGrpSpPr>
          <p:grpSpPr>
            <a:xfrm flipH="1">
              <a:off x="7708902" y="1347787"/>
              <a:ext cx="133348" cy="200025"/>
              <a:chOff x="6715124" y="1749425"/>
              <a:chExt cx="114300" cy="247650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9545989-F7DE-47AD-8A97-9210E32ABE18}"/>
                  </a:ext>
                </a:extLst>
              </p:cNvPr>
              <p:cNvCxnSpPr/>
              <p:nvPr/>
            </p:nvCxnSpPr>
            <p:spPr>
              <a:xfrm flipH="1">
                <a:off x="6715124" y="1844675"/>
                <a:ext cx="114300" cy="152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A84BE713-EC90-42CA-82DF-13F308AE0920}"/>
                  </a:ext>
                </a:extLst>
              </p:cNvPr>
              <p:cNvCxnSpPr/>
              <p:nvPr/>
            </p:nvCxnSpPr>
            <p:spPr>
              <a:xfrm flipH="1" flipV="1">
                <a:off x="6727825" y="1749425"/>
                <a:ext cx="95249" cy="95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565C683-1C3F-4710-B05B-3A3A0870869F}"/>
              </a:ext>
            </a:extLst>
          </p:cNvPr>
          <p:cNvGrpSpPr/>
          <p:nvPr/>
        </p:nvGrpSpPr>
        <p:grpSpPr>
          <a:xfrm>
            <a:off x="4007201" y="13478793"/>
            <a:ext cx="518388" cy="374650"/>
            <a:chOff x="6134100" y="3384550"/>
            <a:chExt cx="419100" cy="374650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5C345A7-CDC7-4C9D-B014-E62ACBF9D809}"/>
                </a:ext>
              </a:extLst>
            </p:cNvPr>
            <p:cNvCxnSpPr/>
            <p:nvPr/>
          </p:nvCxnSpPr>
          <p:spPr>
            <a:xfrm>
              <a:off x="6324600" y="3384550"/>
              <a:ext cx="0" cy="260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2C39C32-3CCF-41F4-9305-316A9DBB0932}"/>
                </a:ext>
              </a:extLst>
            </p:cNvPr>
            <p:cNvCxnSpPr/>
            <p:nvPr/>
          </p:nvCxnSpPr>
          <p:spPr>
            <a:xfrm flipH="1">
              <a:off x="6203950" y="370205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02FD434-747C-4AC0-B971-0F30BABC567D}"/>
                </a:ext>
              </a:extLst>
            </p:cNvPr>
            <p:cNvCxnSpPr/>
            <p:nvPr/>
          </p:nvCxnSpPr>
          <p:spPr>
            <a:xfrm flipH="1">
              <a:off x="6267450" y="3759200"/>
              <a:ext cx="127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26B4BDD-1F04-4A95-A3B3-614989914B8F}"/>
                </a:ext>
              </a:extLst>
            </p:cNvPr>
            <p:cNvCxnSpPr/>
            <p:nvPr/>
          </p:nvCxnSpPr>
          <p:spPr>
            <a:xfrm flipH="1">
              <a:off x="6134100" y="3644900"/>
              <a:ext cx="419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166E148-ED5A-40EC-9C0B-81D3D3781BF8}"/>
              </a:ext>
            </a:extLst>
          </p:cNvPr>
          <p:cNvGrpSpPr/>
          <p:nvPr/>
        </p:nvGrpSpPr>
        <p:grpSpPr>
          <a:xfrm>
            <a:off x="5644892" y="6009944"/>
            <a:ext cx="329884" cy="441324"/>
            <a:chOff x="6184900" y="454026"/>
            <a:chExt cx="266700" cy="441324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EF03815-CFB6-4E5F-AD97-EB2B112D4E07}"/>
                </a:ext>
              </a:extLst>
            </p:cNvPr>
            <p:cNvCxnSpPr/>
            <p:nvPr/>
          </p:nvCxnSpPr>
          <p:spPr>
            <a:xfrm flipV="1">
              <a:off x="6318250" y="685800"/>
              <a:ext cx="0" cy="2095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2A9E7511-BE86-483E-8C63-F30A6CF7BFE1}"/>
                </a:ext>
              </a:extLst>
            </p:cNvPr>
            <p:cNvSpPr/>
            <p:nvPr/>
          </p:nvSpPr>
          <p:spPr>
            <a:xfrm>
              <a:off x="6184900" y="454026"/>
              <a:ext cx="266700" cy="234950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A09EA7-72EF-46A9-B8BC-49C23AB9A182}"/>
              </a:ext>
            </a:extLst>
          </p:cNvPr>
          <p:cNvCxnSpPr>
            <a:cxnSpLocks/>
          </p:cNvCxnSpPr>
          <p:nvPr/>
        </p:nvCxnSpPr>
        <p:spPr>
          <a:xfrm>
            <a:off x="5809834" y="6242863"/>
            <a:ext cx="7854" cy="49148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6179D4C-A8FF-4369-AA44-354EFFC36AB4}"/>
              </a:ext>
            </a:extLst>
          </p:cNvPr>
          <p:cNvCxnSpPr>
            <a:cxnSpLocks/>
          </p:cNvCxnSpPr>
          <p:nvPr/>
        </p:nvCxnSpPr>
        <p:spPr>
          <a:xfrm>
            <a:off x="5817688" y="7915182"/>
            <a:ext cx="0" cy="109909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0D493A1-03D4-45DD-BE3E-5D32828AB2F3}"/>
              </a:ext>
            </a:extLst>
          </p:cNvPr>
          <p:cNvCxnSpPr>
            <a:cxnSpLocks/>
          </p:cNvCxnSpPr>
          <p:nvPr/>
        </p:nvCxnSpPr>
        <p:spPr>
          <a:xfrm>
            <a:off x="4749492" y="7200918"/>
            <a:ext cx="1" cy="3687617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B74D448-3731-45D6-90C4-25E5FCA0210F}"/>
              </a:ext>
            </a:extLst>
          </p:cNvPr>
          <p:cNvCxnSpPr>
            <a:cxnSpLocks/>
          </p:cNvCxnSpPr>
          <p:nvPr/>
        </p:nvCxnSpPr>
        <p:spPr>
          <a:xfrm flipH="1">
            <a:off x="4749493" y="10887740"/>
            <a:ext cx="596932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6F09374-0234-4658-8117-EB9D6BD38588}"/>
              </a:ext>
            </a:extLst>
          </p:cNvPr>
          <p:cNvCxnSpPr/>
          <p:nvPr/>
        </p:nvCxnSpPr>
        <p:spPr>
          <a:xfrm>
            <a:off x="2902301" y="8423995"/>
            <a:ext cx="1832677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FFD7033-D3E3-4C0F-8742-D120B6B433A3}"/>
              </a:ext>
            </a:extLst>
          </p:cNvPr>
          <p:cNvCxnSpPr/>
          <p:nvPr/>
        </p:nvCxnSpPr>
        <p:spPr>
          <a:xfrm>
            <a:off x="4010500" y="7994667"/>
            <a:ext cx="1832677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CED3C2C0-9682-447C-BDDD-F17762CE6C8B}"/>
              </a:ext>
            </a:extLst>
          </p:cNvPr>
          <p:cNvSpPr/>
          <p:nvPr/>
        </p:nvSpPr>
        <p:spPr>
          <a:xfrm>
            <a:off x="3960086" y="7941396"/>
            <a:ext cx="101536" cy="107252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498A7C65-734B-4F3D-BCCE-7F7174C70C30}"/>
              </a:ext>
            </a:extLst>
          </p:cNvPr>
          <p:cNvSpPr/>
          <p:nvPr/>
        </p:nvSpPr>
        <p:spPr>
          <a:xfrm>
            <a:off x="2869139" y="8372842"/>
            <a:ext cx="101536" cy="107252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12AC717-52F4-4534-8ABD-A7C5BBEC7AF3}"/>
              </a:ext>
            </a:extLst>
          </p:cNvPr>
          <p:cNvSpPr/>
          <p:nvPr/>
        </p:nvSpPr>
        <p:spPr>
          <a:xfrm>
            <a:off x="4698724" y="8356619"/>
            <a:ext cx="101536" cy="107252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163BFFB-3726-461C-8ABD-44773D9DBAE0}"/>
              </a:ext>
            </a:extLst>
          </p:cNvPr>
          <p:cNvCxnSpPr>
            <a:cxnSpLocks/>
          </p:cNvCxnSpPr>
          <p:nvPr/>
        </p:nvCxnSpPr>
        <p:spPr>
          <a:xfrm>
            <a:off x="2432399" y="8271597"/>
            <a:ext cx="479531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363A19C5-4FCD-430E-A4ED-02FCB31A3FA0}"/>
              </a:ext>
            </a:extLst>
          </p:cNvPr>
          <p:cNvSpPr/>
          <p:nvPr/>
        </p:nvSpPr>
        <p:spPr>
          <a:xfrm>
            <a:off x="2869139" y="8208001"/>
            <a:ext cx="101536" cy="107252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EB3E4B3-E9FF-4BD1-B978-2B53AB3000BF}"/>
              </a:ext>
            </a:extLst>
          </p:cNvPr>
          <p:cNvCxnSpPr>
            <a:cxnSpLocks/>
          </p:cNvCxnSpPr>
          <p:nvPr/>
        </p:nvCxnSpPr>
        <p:spPr>
          <a:xfrm>
            <a:off x="5833430" y="8271278"/>
            <a:ext cx="624871" cy="31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33594118-95DC-4964-B0A1-38606A377694}"/>
              </a:ext>
            </a:extLst>
          </p:cNvPr>
          <p:cNvSpPr/>
          <p:nvPr/>
        </p:nvSpPr>
        <p:spPr>
          <a:xfrm>
            <a:off x="5785996" y="8222730"/>
            <a:ext cx="101536" cy="107252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AA7B2A7-8FEB-47D6-A9BB-99B8F7695C36}"/>
                  </a:ext>
                </a:extLst>
              </p:cNvPr>
              <p:cNvSpPr txBox="1"/>
              <p:nvPr/>
            </p:nvSpPr>
            <p:spPr>
              <a:xfrm>
                <a:off x="2949391" y="5776234"/>
                <a:ext cx="8967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𝑫𝑫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AA7B2A7-8FEB-47D6-A9BB-99B8F7695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91" y="5776234"/>
                <a:ext cx="896750" cy="461665"/>
              </a:xfrm>
              <a:prstGeom prst="rect">
                <a:avLst/>
              </a:prstGeom>
              <a:blipFill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A165D21-256F-4ECF-87EC-0BE9AA3F7A85}"/>
                  </a:ext>
                </a:extLst>
              </p:cNvPr>
              <p:cNvSpPr txBox="1"/>
              <p:nvPr/>
            </p:nvSpPr>
            <p:spPr>
              <a:xfrm>
                <a:off x="4854127" y="5814991"/>
                <a:ext cx="8967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𝑫𝑫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A165D21-256F-4ECF-87EC-0BE9AA3F7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127" y="5814991"/>
                <a:ext cx="896750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4A4E267-360F-47E9-A509-30A64C1DEB44}"/>
              </a:ext>
            </a:extLst>
          </p:cNvPr>
          <p:cNvGrpSpPr/>
          <p:nvPr/>
        </p:nvGrpSpPr>
        <p:grpSpPr>
          <a:xfrm rot="5400000">
            <a:off x="8515277" y="11158095"/>
            <a:ext cx="660402" cy="1587502"/>
            <a:chOff x="5664200" y="1098548"/>
            <a:chExt cx="660402" cy="1587502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5408DF-B735-43F1-BF21-7A34670F130F}"/>
                </a:ext>
              </a:extLst>
            </p:cNvPr>
            <p:cNvCxnSpPr/>
            <p:nvPr/>
          </p:nvCxnSpPr>
          <p:spPr>
            <a:xfrm>
              <a:off x="5956300" y="14478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06E1BB7-D9A8-4FF1-A2AC-1B9CB8AB7B02}"/>
                </a:ext>
              </a:extLst>
            </p:cNvPr>
            <p:cNvCxnSpPr/>
            <p:nvPr/>
          </p:nvCxnSpPr>
          <p:spPr>
            <a:xfrm>
              <a:off x="6057900" y="14478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AE1193D-5351-48E7-B110-BDE49EB231FC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6149975" y="1273173"/>
              <a:ext cx="349252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E55EAEA-2543-48C1-BF76-AFDC323AAEC9}"/>
                </a:ext>
              </a:extLst>
            </p:cNvPr>
            <p:cNvCxnSpPr/>
            <p:nvPr/>
          </p:nvCxnSpPr>
          <p:spPr>
            <a:xfrm>
              <a:off x="6324600" y="2336800"/>
              <a:ext cx="0" cy="349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07408CE-6AAC-42F8-AA09-FD24638AA083}"/>
                </a:ext>
              </a:extLst>
            </p:cNvPr>
            <p:cNvCxnSpPr/>
            <p:nvPr/>
          </p:nvCxnSpPr>
          <p:spPr>
            <a:xfrm flipH="1">
              <a:off x="6057900" y="23368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6840463E-7AA2-44B6-A426-5E6CCEB5EF57}"/>
                </a:ext>
              </a:extLst>
            </p:cNvPr>
            <p:cNvCxnSpPr/>
            <p:nvPr/>
          </p:nvCxnSpPr>
          <p:spPr>
            <a:xfrm flipH="1">
              <a:off x="6057900" y="14478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09ABF72-75B4-4782-8495-E3E65ADA92C1}"/>
                </a:ext>
              </a:extLst>
            </p:cNvPr>
            <p:cNvCxnSpPr/>
            <p:nvPr/>
          </p:nvCxnSpPr>
          <p:spPr>
            <a:xfrm flipH="1">
              <a:off x="5664200" y="1905000"/>
              <a:ext cx="292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94DE698-698B-4A3E-AECB-F313D5958FF9}"/>
                </a:ext>
              </a:extLst>
            </p:cNvPr>
            <p:cNvCxnSpPr/>
            <p:nvPr/>
          </p:nvCxnSpPr>
          <p:spPr>
            <a:xfrm flipH="1">
              <a:off x="6210300" y="2336800"/>
              <a:ext cx="1143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7AD350A-3114-49C4-A6CD-9C7808CFF6ED}"/>
                </a:ext>
              </a:extLst>
            </p:cNvPr>
            <p:cNvCxnSpPr/>
            <p:nvPr/>
          </p:nvCxnSpPr>
          <p:spPr>
            <a:xfrm flipH="1" flipV="1">
              <a:off x="6223001" y="2241550"/>
              <a:ext cx="95249" cy="95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F88AB11-A588-481D-BEE5-F6CF54156196}"/>
              </a:ext>
            </a:extLst>
          </p:cNvPr>
          <p:cNvGrpSpPr/>
          <p:nvPr/>
        </p:nvGrpSpPr>
        <p:grpSpPr>
          <a:xfrm rot="16200000">
            <a:off x="8413676" y="12537405"/>
            <a:ext cx="863602" cy="1533525"/>
            <a:chOff x="7111999" y="1152525"/>
            <a:chExt cx="863601" cy="1533525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B1C779A-57FB-4DB1-826B-2ED676E8D216}"/>
                </a:ext>
              </a:extLst>
            </p:cNvPr>
            <p:cNvCxnSpPr/>
            <p:nvPr/>
          </p:nvCxnSpPr>
          <p:spPr>
            <a:xfrm>
              <a:off x="7607300" y="14351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1FA0DA6-6FD4-43A5-9BB4-792CC5F8668D}"/>
                </a:ext>
              </a:extLst>
            </p:cNvPr>
            <p:cNvCxnSpPr/>
            <p:nvPr/>
          </p:nvCxnSpPr>
          <p:spPr>
            <a:xfrm>
              <a:off x="7708900" y="14351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2EE396A-922E-401E-B995-80AF75F287C4}"/>
                </a:ext>
              </a:extLst>
            </p:cNvPr>
            <p:cNvCxnSpPr/>
            <p:nvPr/>
          </p:nvCxnSpPr>
          <p:spPr>
            <a:xfrm>
              <a:off x="7975600" y="1152525"/>
              <a:ext cx="0" cy="282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2243B02-E4B6-4B8A-AB95-C7A856E5E864}"/>
                </a:ext>
              </a:extLst>
            </p:cNvPr>
            <p:cNvCxnSpPr/>
            <p:nvPr/>
          </p:nvCxnSpPr>
          <p:spPr>
            <a:xfrm>
              <a:off x="7975600" y="2324100"/>
              <a:ext cx="0" cy="3619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903B0A7-5BE1-496E-8DB0-F36D9A70BECB}"/>
                </a:ext>
              </a:extLst>
            </p:cNvPr>
            <p:cNvCxnSpPr/>
            <p:nvPr/>
          </p:nvCxnSpPr>
          <p:spPr>
            <a:xfrm flipH="1">
              <a:off x="7708900" y="23241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B342C56-20C7-482A-B528-92A95E9BFBB2}"/>
                </a:ext>
              </a:extLst>
            </p:cNvPr>
            <p:cNvCxnSpPr/>
            <p:nvPr/>
          </p:nvCxnSpPr>
          <p:spPr>
            <a:xfrm flipH="1">
              <a:off x="7708900" y="14351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6B9F58E-88D1-44EC-89A9-761587DE3E73}"/>
                </a:ext>
              </a:extLst>
            </p:cNvPr>
            <p:cNvCxnSpPr/>
            <p:nvPr/>
          </p:nvCxnSpPr>
          <p:spPr>
            <a:xfrm flipH="1">
              <a:off x="7111999" y="1892300"/>
              <a:ext cx="292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33BCEC49-C1D2-4A57-B693-292E26E2E1A5}"/>
                </a:ext>
              </a:extLst>
            </p:cNvPr>
            <p:cNvSpPr/>
            <p:nvPr/>
          </p:nvSpPr>
          <p:spPr>
            <a:xfrm>
              <a:off x="7404099" y="1797050"/>
              <a:ext cx="190500" cy="215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C385CAC-75D0-421C-9E87-4265C1D11C99}"/>
                </a:ext>
              </a:extLst>
            </p:cNvPr>
            <p:cNvGrpSpPr/>
            <p:nvPr/>
          </p:nvGrpSpPr>
          <p:grpSpPr>
            <a:xfrm flipH="1">
              <a:off x="7708902" y="1347787"/>
              <a:ext cx="133348" cy="200025"/>
              <a:chOff x="6715124" y="1749425"/>
              <a:chExt cx="114300" cy="247650"/>
            </a:xfrm>
          </p:grpSpPr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DFDF466F-FA89-4EB2-8203-B3CA8092A14A}"/>
                  </a:ext>
                </a:extLst>
              </p:cNvPr>
              <p:cNvCxnSpPr/>
              <p:nvPr/>
            </p:nvCxnSpPr>
            <p:spPr>
              <a:xfrm flipH="1">
                <a:off x="6715124" y="1844675"/>
                <a:ext cx="114300" cy="152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BF87CBD9-7DF5-40E0-B986-2F4CB533302E}"/>
                  </a:ext>
                </a:extLst>
              </p:cNvPr>
              <p:cNvCxnSpPr/>
              <p:nvPr/>
            </p:nvCxnSpPr>
            <p:spPr>
              <a:xfrm flipH="1" flipV="1">
                <a:off x="6727825" y="1749425"/>
                <a:ext cx="95249" cy="95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1658BD4-2BD6-46F0-95F7-D6EBC7955AEB}"/>
              </a:ext>
            </a:extLst>
          </p:cNvPr>
          <p:cNvGrpSpPr/>
          <p:nvPr/>
        </p:nvGrpSpPr>
        <p:grpSpPr>
          <a:xfrm>
            <a:off x="2104333" y="8808037"/>
            <a:ext cx="816854" cy="1533525"/>
            <a:chOff x="5664200" y="1152525"/>
            <a:chExt cx="660400" cy="1533525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5EBF5AF-EAC1-4002-85C1-E28AD819059C}"/>
                </a:ext>
              </a:extLst>
            </p:cNvPr>
            <p:cNvCxnSpPr/>
            <p:nvPr/>
          </p:nvCxnSpPr>
          <p:spPr>
            <a:xfrm>
              <a:off x="5956300" y="14478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58A81A0-ABEF-48C2-B8B3-1C9481393299}"/>
                </a:ext>
              </a:extLst>
            </p:cNvPr>
            <p:cNvCxnSpPr/>
            <p:nvPr/>
          </p:nvCxnSpPr>
          <p:spPr>
            <a:xfrm>
              <a:off x="6057900" y="14478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9CD354FA-9F20-492C-9018-F98AAEF6E523}"/>
                </a:ext>
              </a:extLst>
            </p:cNvPr>
            <p:cNvCxnSpPr/>
            <p:nvPr/>
          </p:nvCxnSpPr>
          <p:spPr>
            <a:xfrm>
              <a:off x="6324600" y="1152525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2065B04-FC8B-4DA5-86F1-1CA2B555CC7B}"/>
                </a:ext>
              </a:extLst>
            </p:cNvPr>
            <p:cNvCxnSpPr/>
            <p:nvPr/>
          </p:nvCxnSpPr>
          <p:spPr>
            <a:xfrm>
              <a:off x="6324600" y="2336800"/>
              <a:ext cx="0" cy="349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D6D7076-8281-4663-ADF1-47C104ACDAA8}"/>
                </a:ext>
              </a:extLst>
            </p:cNvPr>
            <p:cNvCxnSpPr/>
            <p:nvPr/>
          </p:nvCxnSpPr>
          <p:spPr>
            <a:xfrm flipH="1">
              <a:off x="6057900" y="23368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01E33F3-8F45-400F-A3CC-067770A55D69}"/>
                </a:ext>
              </a:extLst>
            </p:cNvPr>
            <p:cNvCxnSpPr/>
            <p:nvPr/>
          </p:nvCxnSpPr>
          <p:spPr>
            <a:xfrm flipH="1">
              <a:off x="6057900" y="14478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410952-EBFF-4388-806A-CE3073B45EC6}"/>
                </a:ext>
              </a:extLst>
            </p:cNvPr>
            <p:cNvCxnSpPr/>
            <p:nvPr/>
          </p:nvCxnSpPr>
          <p:spPr>
            <a:xfrm flipH="1">
              <a:off x="5664200" y="1905000"/>
              <a:ext cx="292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3EFBCE8-F64F-4DDC-BB92-9DDC2845C7F6}"/>
                </a:ext>
              </a:extLst>
            </p:cNvPr>
            <p:cNvCxnSpPr/>
            <p:nvPr/>
          </p:nvCxnSpPr>
          <p:spPr>
            <a:xfrm flipH="1">
              <a:off x="6210300" y="2336800"/>
              <a:ext cx="1143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C67768D-5627-4AF7-90A5-35C2FE805DEE}"/>
                </a:ext>
              </a:extLst>
            </p:cNvPr>
            <p:cNvCxnSpPr/>
            <p:nvPr/>
          </p:nvCxnSpPr>
          <p:spPr>
            <a:xfrm flipH="1" flipV="1">
              <a:off x="6223001" y="2241550"/>
              <a:ext cx="95249" cy="95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1A7BB246-6453-4719-A691-4E4CD4C6CD6E}"/>
              </a:ext>
            </a:extLst>
          </p:cNvPr>
          <p:cNvGrpSpPr/>
          <p:nvPr/>
        </p:nvGrpSpPr>
        <p:grpSpPr>
          <a:xfrm flipH="1">
            <a:off x="5813200" y="8777426"/>
            <a:ext cx="831751" cy="1533525"/>
            <a:chOff x="5664200" y="1152525"/>
            <a:chExt cx="660400" cy="1533525"/>
          </a:xfrm>
        </p:grpSpPr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315843E-B8A0-4D47-8331-ECCCF258213B}"/>
                </a:ext>
              </a:extLst>
            </p:cNvPr>
            <p:cNvCxnSpPr/>
            <p:nvPr/>
          </p:nvCxnSpPr>
          <p:spPr>
            <a:xfrm>
              <a:off x="5956300" y="14478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47AEAB53-6F87-4059-863B-FD99279F98D7}"/>
                </a:ext>
              </a:extLst>
            </p:cNvPr>
            <p:cNvCxnSpPr/>
            <p:nvPr/>
          </p:nvCxnSpPr>
          <p:spPr>
            <a:xfrm>
              <a:off x="6057900" y="14478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E783D984-99A0-47A8-A8EA-8D299DA79367}"/>
                </a:ext>
              </a:extLst>
            </p:cNvPr>
            <p:cNvCxnSpPr/>
            <p:nvPr/>
          </p:nvCxnSpPr>
          <p:spPr>
            <a:xfrm>
              <a:off x="6324600" y="1152525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2117704-906B-474C-B1C5-D7EE1EAFFE6C}"/>
                </a:ext>
              </a:extLst>
            </p:cNvPr>
            <p:cNvCxnSpPr/>
            <p:nvPr/>
          </p:nvCxnSpPr>
          <p:spPr>
            <a:xfrm>
              <a:off x="6324600" y="2336800"/>
              <a:ext cx="0" cy="349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1666F09-9879-4B68-B56E-CCFED5CDC59B}"/>
                </a:ext>
              </a:extLst>
            </p:cNvPr>
            <p:cNvCxnSpPr/>
            <p:nvPr/>
          </p:nvCxnSpPr>
          <p:spPr>
            <a:xfrm flipH="1">
              <a:off x="6057900" y="23368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4E53ACF2-AE0B-43BA-BE4C-61778EB28B84}"/>
                </a:ext>
              </a:extLst>
            </p:cNvPr>
            <p:cNvCxnSpPr/>
            <p:nvPr/>
          </p:nvCxnSpPr>
          <p:spPr>
            <a:xfrm flipH="1">
              <a:off x="6057900" y="14478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3B5948D-6B5B-4B62-892A-C55457F1BD4D}"/>
                </a:ext>
              </a:extLst>
            </p:cNvPr>
            <p:cNvCxnSpPr/>
            <p:nvPr/>
          </p:nvCxnSpPr>
          <p:spPr>
            <a:xfrm flipH="1">
              <a:off x="5664200" y="1905000"/>
              <a:ext cx="292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24EAB47-CEE9-4F3B-9320-54F0CADE80F2}"/>
                </a:ext>
              </a:extLst>
            </p:cNvPr>
            <p:cNvCxnSpPr/>
            <p:nvPr/>
          </p:nvCxnSpPr>
          <p:spPr>
            <a:xfrm flipH="1">
              <a:off x="6210300" y="2336800"/>
              <a:ext cx="1143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D9C410B-8FBD-4B8C-828A-FEB1F2265AEE}"/>
                </a:ext>
              </a:extLst>
            </p:cNvPr>
            <p:cNvCxnSpPr/>
            <p:nvPr/>
          </p:nvCxnSpPr>
          <p:spPr>
            <a:xfrm flipH="1" flipV="1">
              <a:off x="6223001" y="2241550"/>
              <a:ext cx="95249" cy="95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EAA8F3D-F980-4C86-BE61-58802E8B76E1}"/>
              </a:ext>
            </a:extLst>
          </p:cNvPr>
          <p:cNvGrpSpPr/>
          <p:nvPr/>
        </p:nvGrpSpPr>
        <p:grpSpPr>
          <a:xfrm flipH="1">
            <a:off x="6468199" y="6446629"/>
            <a:ext cx="1087675" cy="1533525"/>
            <a:chOff x="7111999" y="1152525"/>
            <a:chExt cx="863601" cy="1533525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DB3DDB1B-FEBB-43E1-ABBA-BD25D04A8373}"/>
                </a:ext>
              </a:extLst>
            </p:cNvPr>
            <p:cNvCxnSpPr/>
            <p:nvPr/>
          </p:nvCxnSpPr>
          <p:spPr>
            <a:xfrm>
              <a:off x="7607300" y="1435100"/>
              <a:ext cx="0" cy="88900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18065C9-627E-455F-8FFD-A0D7E7898080}"/>
                </a:ext>
              </a:extLst>
            </p:cNvPr>
            <p:cNvCxnSpPr/>
            <p:nvPr/>
          </p:nvCxnSpPr>
          <p:spPr>
            <a:xfrm>
              <a:off x="7708900" y="1435100"/>
              <a:ext cx="0" cy="88900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44CE9D8-760C-490C-A36E-078C0E64D392}"/>
                </a:ext>
              </a:extLst>
            </p:cNvPr>
            <p:cNvCxnSpPr/>
            <p:nvPr/>
          </p:nvCxnSpPr>
          <p:spPr>
            <a:xfrm>
              <a:off x="7975600" y="1152525"/>
              <a:ext cx="0" cy="282575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FC62C12C-2CD5-453F-9EB0-C707655B5C8C}"/>
                </a:ext>
              </a:extLst>
            </p:cNvPr>
            <p:cNvCxnSpPr/>
            <p:nvPr/>
          </p:nvCxnSpPr>
          <p:spPr>
            <a:xfrm>
              <a:off x="7975600" y="2324100"/>
              <a:ext cx="0" cy="36195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F99A6FD-DB12-43B7-8ED9-CC6C52657353}"/>
                </a:ext>
              </a:extLst>
            </p:cNvPr>
            <p:cNvCxnSpPr/>
            <p:nvPr/>
          </p:nvCxnSpPr>
          <p:spPr>
            <a:xfrm flipH="1">
              <a:off x="7708900" y="2324100"/>
              <a:ext cx="266700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DC65169-204E-4E95-87C9-6DB63FE4942C}"/>
                </a:ext>
              </a:extLst>
            </p:cNvPr>
            <p:cNvCxnSpPr/>
            <p:nvPr/>
          </p:nvCxnSpPr>
          <p:spPr>
            <a:xfrm flipH="1">
              <a:off x="7708900" y="1435100"/>
              <a:ext cx="266700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1B423D3-23D7-4C81-A37D-874A10D308C9}"/>
                </a:ext>
              </a:extLst>
            </p:cNvPr>
            <p:cNvCxnSpPr/>
            <p:nvPr/>
          </p:nvCxnSpPr>
          <p:spPr>
            <a:xfrm flipH="1">
              <a:off x="7111999" y="1892300"/>
              <a:ext cx="292100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88FCF859-1120-4C78-9F39-E68772492A9A}"/>
                </a:ext>
              </a:extLst>
            </p:cNvPr>
            <p:cNvSpPr/>
            <p:nvPr/>
          </p:nvSpPr>
          <p:spPr>
            <a:xfrm>
              <a:off x="7404099" y="1797050"/>
              <a:ext cx="190500" cy="215900"/>
            </a:xfrm>
            <a:prstGeom prst="ellipse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13344D7F-FA50-4803-B956-93E52A32E9C5}"/>
                </a:ext>
              </a:extLst>
            </p:cNvPr>
            <p:cNvGrpSpPr/>
            <p:nvPr/>
          </p:nvGrpSpPr>
          <p:grpSpPr>
            <a:xfrm flipH="1">
              <a:off x="7708902" y="1347787"/>
              <a:ext cx="133348" cy="200025"/>
              <a:chOff x="6715124" y="1749425"/>
              <a:chExt cx="114300" cy="247650"/>
            </a:xfrm>
          </p:grpSpPr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DEB775A0-D64B-44F3-8904-AB37E7997A9C}"/>
                  </a:ext>
                </a:extLst>
              </p:cNvPr>
              <p:cNvCxnSpPr/>
              <p:nvPr/>
            </p:nvCxnSpPr>
            <p:spPr>
              <a:xfrm flipH="1">
                <a:off x="6715124" y="1844675"/>
                <a:ext cx="114300" cy="152400"/>
              </a:xfrm>
              <a:prstGeom prst="line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CED1D6FD-076D-411F-A80D-715601217E29}"/>
                  </a:ext>
                </a:extLst>
              </p:cNvPr>
              <p:cNvCxnSpPr/>
              <p:nvPr/>
            </p:nvCxnSpPr>
            <p:spPr>
              <a:xfrm flipH="1" flipV="1">
                <a:off x="6727825" y="1749425"/>
                <a:ext cx="95249" cy="95250"/>
              </a:xfrm>
              <a:prstGeom prst="line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7ECA432B-5B48-4EA8-9EB8-4DEB1C23E300}"/>
              </a:ext>
            </a:extLst>
          </p:cNvPr>
          <p:cNvGrpSpPr/>
          <p:nvPr/>
        </p:nvGrpSpPr>
        <p:grpSpPr>
          <a:xfrm>
            <a:off x="1200134" y="6421455"/>
            <a:ext cx="1068195" cy="1533525"/>
            <a:chOff x="7111999" y="1152525"/>
            <a:chExt cx="863601" cy="1533525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7480C58A-E68A-4818-A51D-C98EFC5D7AF2}"/>
                </a:ext>
              </a:extLst>
            </p:cNvPr>
            <p:cNvCxnSpPr/>
            <p:nvPr/>
          </p:nvCxnSpPr>
          <p:spPr>
            <a:xfrm>
              <a:off x="7607300" y="1435100"/>
              <a:ext cx="0" cy="88900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473A2833-4636-4664-93B8-9036A4A61DF0}"/>
                </a:ext>
              </a:extLst>
            </p:cNvPr>
            <p:cNvCxnSpPr/>
            <p:nvPr/>
          </p:nvCxnSpPr>
          <p:spPr>
            <a:xfrm>
              <a:off x="7708900" y="1435100"/>
              <a:ext cx="0" cy="88900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C10B9AD-9CF5-4B5D-B465-63725449A9B8}"/>
                </a:ext>
              </a:extLst>
            </p:cNvPr>
            <p:cNvCxnSpPr/>
            <p:nvPr/>
          </p:nvCxnSpPr>
          <p:spPr>
            <a:xfrm>
              <a:off x="7975600" y="1152525"/>
              <a:ext cx="0" cy="282575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B6827B8-D3B2-400F-B5E1-D6858A1B9D53}"/>
                </a:ext>
              </a:extLst>
            </p:cNvPr>
            <p:cNvCxnSpPr/>
            <p:nvPr/>
          </p:nvCxnSpPr>
          <p:spPr>
            <a:xfrm>
              <a:off x="7975600" y="2324100"/>
              <a:ext cx="0" cy="36195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620CA24B-8598-4300-93A5-038CE2657981}"/>
                </a:ext>
              </a:extLst>
            </p:cNvPr>
            <p:cNvCxnSpPr/>
            <p:nvPr/>
          </p:nvCxnSpPr>
          <p:spPr>
            <a:xfrm flipH="1">
              <a:off x="7708900" y="2324100"/>
              <a:ext cx="266700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4A094973-EF0E-45D3-B2ED-969B4365BD17}"/>
                </a:ext>
              </a:extLst>
            </p:cNvPr>
            <p:cNvCxnSpPr/>
            <p:nvPr/>
          </p:nvCxnSpPr>
          <p:spPr>
            <a:xfrm flipH="1">
              <a:off x="7708900" y="1435100"/>
              <a:ext cx="266700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D4E1076E-396F-43F2-AE57-678FA9C313BF}"/>
                </a:ext>
              </a:extLst>
            </p:cNvPr>
            <p:cNvCxnSpPr/>
            <p:nvPr/>
          </p:nvCxnSpPr>
          <p:spPr>
            <a:xfrm flipH="1">
              <a:off x="7111999" y="1892300"/>
              <a:ext cx="292100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230CF273-FCA1-454F-84BE-50B1339FFEE9}"/>
                </a:ext>
              </a:extLst>
            </p:cNvPr>
            <p:cNvSpPr/>
            <p:nvPr/>
          </p:nvSpPr>
          <p:spPr>
            <a:xfrm>
              <a:off x="7404099" y="1797050"/>
              <a:ext cx="190500" cy="215900"/>
            </a:xfrm>
            <a:prstGeom prst="ellipse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9B5C493E-F829-4A57-932D-AAAD663B9BD2}"/>
                </a:ext>
              </a:extLst>
            </p:cNvPr>
            <p:cNvGrpSpPr/>
            <p:nvPr/>
          </p:nvGrpSpPr>
          <p:grpSpPr>
            <a:xfrm flipH="1">
              <a:off x="7708902" y="1347787"/>
              <a:ext cx="133348" cy="200025"/>
              <a:chOff x="6715124" y="1749425"/>
              <a:chExt cx="114300" cy="247650"/>
            </a:xfrm>
          </p:grpSpPr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CEFA8810-0A0F-46C3-B365-A1F7CCCCE5B6}"/>
                  </a:ext>
                </a:extLst>
              </p:cNvPr>
              <p:cNvCxnSpPr/>
              <p:nvPr/>
            </p:nvCxnSpPr>
            <p:spPr>
              <a:xfrm flipH="1">
                <a:off x="6715124" y="1844675"/>
                <a:ext cx="114300" cy="152400"/>
              </a:xfrm>
              <a:prstGeom prst="line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FA9248A5-1B60-4CE0-A071-97669A6420D0}"/>
                  </a:ext>
                </a:extLst>
              </p:cNvPr>
              <p:cNvCxnSpPr/>
              <p:nvPr/>
            </p:nvCxnSpPr>
            <p:spPr>
              <a:xfrm flipH="1" flipV="1">
                <a:off x="6727825" y="1749425"/>
                <a:ext cx="95249" cy="95250"/>
              </a:xfrm>
              <a:prstGeom prst="line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4A91C2B9-7F03-4391-9571-5B8B3010A9AA}"/>
              </a:ext>
            </a:extLst>
          </p:cNvPr>
          <p:cNvGrpSpPr/>
          <p:nvPr/>
        </p:nvGrpSpPr>
        <p:grpSpPr>
          <a:xfrm>
            <a:off x="6306264" y="6004386"/>
            <a:ext cx="329884" cy="636283"/>
            <a:chOff x="6184900" y="454026"/>
            <a:chExt cx="266700" cy="636283"/>
          </a:xfrm>
        </p:grpSpPr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E651AD3-E093-4944-9E47-4DBABAFE7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5819" y="685800"/>
              <a:ext cx="2431" cy="404509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Isosceles Triangle 215">
              <a:extLst>
                <a:ext uri="{FF2B5EF4-FFF2-40B4-BE49-F238E27FC236}">
                  <a16:creationId xmlns:a16="http://schemas.microsoft.com/office/drawing/2014/main" id="{826C1117-4475-443E-A7ED-066A194CB3A1}"/>
                </a:ext>
              </a:extLst>
            </p:cNvPr>
            <p:cNvSpPr/>
            <p:nvPr/>
          </p:nvSpPr>
          <p:spPr>
            <a:xfrm>
              <a:off x="6184900" y="454026"/>
              <a:ext cx="266700" cy="234950"/>
            </a:xfrm>
            <a:prstGeom prst="triangle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15F93B5A-B61A-4DBC-825C-4C8EDCE54A26}"/>
              </a:ext>
            </a:extLst>
          </p:cNvPr>
          <p:cNvGrpSpPr/>
          <p:nvPr/>
        </p:nvGrpSpPr>
        <p:grpSpPr>
          <a:xfrm>
            <a:off x="2108536" y="6012047"/>
            <a:ext cx="329884" cy="636283"/>
            <a:chOff x="6184900" y="454026"/>
            <a:chExt cx="266700" cy="636283"/>
          </a:xfrm>
        </p:grpSpPr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1A590CFB-82FA-49C8-A33F-FE5327F66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5819" y="685800"/>
              <a:ext cx="2431" cy="404509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Isosceles Triangle 219">
              <a:extLst>
                <a:ext uri="{FF2B5EF4-FFF2-40B4-BE49-F238E27FC236}">
                  <a16:creationId xmlns:a16="http://schemas.microsoft.com/office/drawing/2014/main" id="{3EEA3D32-E135-43DF-B742-00195E74F274}"/>
                </a:ext>
              </a:extLst>
            </p:cNvPr>
            <p:cNvSpPr/>
            <p:nvPr/>
          </p:nvSpPr>
          <p:spPr>
            <a:xfrm>
              <a:off x="6184900" y="454026"/>
              <a:ext cx="266700" cy="234950"/>
            </a:xfrm>
            <a:prstGeom prst="triangle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BB17943B-C866-4029-9EED-8F45D9656006}"/>
              </a:ext>
            </a:extLst>
          </p:cNvPr>
          <p:cNvCxnSpPr>
            <a:cxnSpLocks/>
          </p:cNvCxnSpPr>
          <p:nvPr/>
        </p:nvCxnSpPr>
        <p:spPr>
          <a:xfrm>
            <a:off x="5857483" y="7982524"/>
            <a:ext cx="610716" cy="3472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Oval 223">
            <a:extLst>
              <a:ext uri="{FF2B5EF4-FFF2-40B4-BE49-F238E27FC236}">
                <a16:creationId xmlns:a16="http://schemas.microsoft.com/office/drawing/2014/main" id="{F16BDA40-719E-420C-BCA4-B996832A3B79}"/>
              </a:ext>
            </a:extLst>
          </p:cNvPr>
          <p:cNvSpPr/>
          <p:nvPr/>
        </p:nvSpPr>
        <p:spPr>
          <a:xfrm>
            <a:off x="5770817" y="7941396"/>
            <a:ext cx="101536" cy="107252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28499F07-5537-4871-A041-A39CEEE83FDB}"/>
              </a:ext>
            </a:extLst>
          </p:cNvPr>
          <p:cNvCxnSpPr>
            <a:cxnSpLocks/>
          </p:cNvCxnSpPr>
          <p:nvPr/>
        </p:nvCxnSpPr>
        <p:spPr>
          <a:xfrm flipV="1">
            <a:off x="2262236" y="7967941"/>
            <a:ext cx="654258" cy="2122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>
            <a:extLst>
              <a:ext uri="{FF2B5EF4-FFF2-40B4-BE49-F238E27FC236}">
                <a16:creationId xmlns:a16="http://schemas.microsoft.com/office/drawing/2014/main" id="{672666DA-D11C-425F-84DE-4D3C26973146}"/>
              </a:ext>
            </a:extLst>
          </p:cNvPr>
          <p:cNvSpPr/>
          <p:nvPr/>
        </p:nvSpPr>
        <p:spPr>
          <a:xfrm>
            <a:off x="2874359" y="7927724"/>
            <a:ext cx="101536" cy="107252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44B67F7-5225-4F14-8990-6AD0397DDD0D}"/>
              </a:ext>
            </a:extLst>
          </p:cNvPr>
          <p:cNvSpPr txBox="1"/>
          <p:nvPr/>
        </p:nvSpPr>
        <p:spPr>
          <a:xfrm>
            <a:off x="2088054" y="11101906"/>
            <a:ext cx="95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Mn1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B4B6178-E826-4AF0-8DA3-5DD38954C7B4}"/>
              </a:ext>
            </a:extLst>
          </p:cNvPr>
          <p:cNvSpPr txBox="1"/>
          <p:nvPr/>
        </p:nvSpPr>
        <p:spPr>
          <a:xfrm>
            <a:off x="1299109" y="9316979"/>
            <a:ext cx="957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in+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61999A1-B365-42D2-9065-61CEDDAA79E8}"/>
              </a:ext>
            </a:extLst>
          </p:cNvPr>
          <p:cNvSpPr txBox="1"/>
          <p:nvPr/>
        </p:nvSpPr>
        <p:spPr>
          <a:xfrm>
            <a:off x="2764098" y="12614125"/>
            <a:ext cx="81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7030A0"/>
                </a:solidFill>
              </a:rPr>
              <a:t>clk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BEEC84B-DC2A-4B86-9F9C-9DDCEDEED68E}"/>
              </a:ext>
            </a:extLst>
          </p:cNvPr>
          <p:cNvSpPr txBox="1"/>
          <p:nvPr/>
        </p:nvSpPr>
        <p:spPr>
          <a:xfrm>
            <a:off x="6429788" y="9316979"/>
            <a:ext cx="957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in–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8F5F9C8-AA69-424F-A2F4-968F3D6E7A60}"/>
              </a:ext>
            </a:extLst>
          </p:cNvPr>
          <p:cNvSpPr txBox="1"/>
          <p:nvPr/>
        </p:nvSpPr>
        <p:spPr>
          <a:xfrm>
            <a:off x="1572817" y="8022999"/>
            <a:ext cx="957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out–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2C030E6-12BD-4EA0-83C3-C3AD3B21CFC6}"/>
              </a:ext>
            </a:extLst>
          </p:cNvPr>
          <p:cNvSpPr txBox="1"/>
          <p:nvPr/>
        </p:nvSpPr>
        <p:spPr>
          <a:xfrm>
            <a:off x="6356313" y="8002410"/>
            <a:ext cx="957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out+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BAE8145E-4831-490B-924B-75A9D1AAFB56}"/>
              </a:ext>
            </a:extLst>
          </p:cNvPr>
          <p:cNvGrpSpPr/>
          <p:nvPr/>
        </p:nvGrpSpPr>
        <p:grpSpPr>
          <a:xfrm>
            <a:off x="3427819" y="12119893"/>
            <a:ext cx="816854" cy="1533525"/>
            <a:chOff x="5664200" y="1152525"/>
            <a:chExt cx="660400" cy="1533525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5C17A4B-A6DA-4920-AAC0-E24D153774F1}"/>
                </a:ext>
              </a:extLst>
            </p:cNvPr>
            <p:cNvCxnSpPr/>
            <p:nvPr/>
          </p:nvCxnSpPr>
          <p:spPr>
            <a:xfrm>
              <a:off x="5956300" y="14478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0451743B-1512-4C44-ADDA-E9DA7AE00C48}"/>
                </a:ext>
              </a:extLst>
            </p:cNvPr>
            <p:cNvCxnSpPr/>
            <p:nvPr/>
          </p:nvCxnSpPr>
          <p:spPr>
            <a:xfrm>
              <a:off x="6057900" y="14478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CC391F-3A30-4755-BCFC-513A659D6548}"/>
                </a:ext>
              </a:extLst>
            </p:cNvPr>
            <p:cNvCxnSpPr/>
            <p:nvPr/>
          </p:nvCxnSpPr>
          <p:spPr>
            <a:xfrm>
              <a:off x="6324600" y="1152525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A5B60666-E1A0-42B4-BBE3-94536BD384C4}"/>
                </a:ext>
              </a:extLst>
            </p:cNvPr>
            <p:cNvCxnSpPr/>
            <p:nvPr/>
          </p:nvCxnSpPr>
          <p:spPr>
            <a:xfrm>
              <a:off x="6324600" y="2336800"/>
              <a:ext cx="0" cy="349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CF97286-C018-411F-934A-A86CABDBD43C}"/>
                </a:ext>
              </a:extLst>
            </p:cNvPr>
            <p:cNvCxnSpPr/>
            <p:nvPr/>
          </p:nvCxnSpPr>
          <p:spPr>
            <a:xfrm flipH="1">
              <a:off x="6057900" y="23368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7E3E66BD-4AFD-42C7-8468-F2652AC42103}"/>
                </a:ext>
              </a:extLst>
            </p:cNvPr>
            <p:cNvCxnSpPr/>
            <p:nvPr/>
          </p:nvCxnSpPr>
          <p:spPr>
            <a:xfrm flipH="1">
              <a:off x="6057900" y="14478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CAE375DE-8140-4522-81BF-7D53D5C9FCB9}"/>
                </a:ext>
              </a:extLst>
            </p:cNvPr>
            <p:cNvCxnSpPr/>
            <p:nvPr/>
          </p:nvCxnSpPr>
          <p:spPr>
            <a:xfrm flipH="1">
              <a:off x="5664200" y="1905000"/>
              <a:ext cx="292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DF7F27A-02C2-4B6C-A936-C58C4EA1A47C}"/>
                </a:ext>
              </a:extLst>
            </p:cNvPr>
            <p:cNvCxnSpPr/>
            <p:nvPr/>
          </p:nvCxnSpPr>
          <p:spPr>
            <a:xfrm flipH="1">
              <a:off x="6210300" y="2336800"/>
              <a:ext cx="1143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0776A3C-CB63-4ECD-BCF8-1DDFA323588E}"/>
                </a:ext>
              </a:extLst>
            </p:cNvPr>
            <p:cNvCxnSpPr/>
            <p:nvPr/>
          </p:nvCxnSpPr>
          <p:spPr>
            <a:xfrm flipH="1" flipV="1">
              <a:off x="6223001" y="2241550"/>
              <a:ext cx="95249" cy="95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B188EB21-9B9A-440B-B36D-4A7C12ADD07F}"/>
              </a:ext>
            </a:extLst>
          </p:cNvPr>
          <p:cNvCxnSpPr>
            <a:cxnSpLocks/>
          </p:cNvCxnSpPr>
          <p:nvPr/>
        </p:nvCxnSpPr>
        <p:spPr>
          <a:xfrm flipH="1">
            <a:off x="2920307" y="12122090"/>
            <a:ext cx="2888893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24738BD1-D3DC-4E4A-BB02-E3F659108CB1}"/>
              </a:ext>
            </a:extLst>
          </p:cNvPr>
          <p:cNvSpPr txBox="1"/>
          <p:nvPr/>
        </p:nvSpPr>
        <p:spPr>
          <a:xfrm>
            <a:off x="565339" y="6874835"/>
            <a:ext cx="81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7030A0"/>
                </a:solidFill>
              </a:rPr>
              <a:t>clk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3E5E4F41-8FDE-4E2D-8DB8-7BC4D07267CE}"/>
              </a:ext>
            </a:extLst>
          </p:cNvPr>
          <p:cNvSpPr txBox="1"/>
          <p:nvPr/>
        </p:nvSpPr>
        <p:spPr>
          <a:xfrm>
            <a:off x="7388451" y="6917697"/>
            <a:ext cx="81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7030A0"/>
                </a:solidFill>
              </a:rPr>
              <a:t>clk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563BC7A4-B863-4F37-9E58-EBA0FB7DABE6}"/>
              </a:ext>
            </a:extLst>
          </p:cNvPr>
          <p:cNvSpPr txBox="1"/>
          <p:nvPr/>
        </p:nvSpPr>
        <p:spPr>
          <a:xfrm>
            <a:off x="5625205" y="11097956"/>
            <a:ext cx="95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Mn2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8A58739-6061-4840-BF37-046A9DAC0BD0}"/>
              </a:ext>
            </a:extLst>
          </p:cNvPr>
          <p:cNvSpPr txBox="1"/>
          <p:nvPr/>
        </p:nvSpPr>
        <p:spPr>
          <a:xfrm>
            <a:off x="5022939" y="9724659"/>
            <a:ext cx="95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Mn4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DF0A6C0-3425-41A2-8DA8-AE60B044CFBE}"/>
              </a:ext>
            </a:extLst>
          </p:cNvPr>
          <p:cNvSpPr txBox="1"/>
          <p:nvPr/>
        </p:nvSpPr>
        <p:spPr>
          <a:xfrm>
            <a:off x="2720061" y="9762299"/>
            <a:ext cx="95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Mn3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D1F3B0A-A4A1-4924-B029-F823A8C8B843}"/>
              </a:ext>
            </a:extLst>
          </p:cNvPr>
          <p:cNvSpPr txBox="1"/>
          <p:nvPr/>
        </p:nvSpPr>
        <p:spPr>
          <a:xfrm>
            <a:off x="4175464" y="13055208"/>
            <a:ext cx="95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Mn_tail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A663EAD-8825-4E57-87F1-90C3BE7AF1B6}"/>
              </a:ext>
            </a:extLst>
          </p:cNvPr>
          <p:cNvSpPr txBox="1"/>
          <p:nvPr/>
        </p:nvSpPr>
        <p:spPr>
          <a:xfrm>
            <a:off x="2418162" y="6784257"/>
            <a:ext cx="95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Mp1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27BBCE8-E168-4746-A73A-833206E782A8}"/>
              </a:ext>
            </a:extLst>
          </p:cNvPr>
          <p:cNvSpPr txBox="1"/>
          <p:nvPr/>
        </p:nvSpPr>
        <p:spPr>
          <a:xfrm>
            <a:off x="1836085" y="6791731"/>
            <a:ext cx="95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Mp3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E434AEE4-C314-45F5-AC0E-CA0036C97D54}"/>
              </a:ext>
            </a:extLst>
          </p:cNvPr>
          <p:cNvSpPr txBox="1"/>
          <p:nvPr/>
        </p:nvSpPr>
        <p:spPr>
          <a:xfrm>
            <a:off x="5414623" y="6777125"/>
            <a:ext cx="95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Mp2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4149A6C7-A7BB-4172-8277-AA9D74AB3FC1}"/>
              </a:ext>
            </a:extLst>
          </p:cNvPr>
          <p:cNvSpPr txBox="1"/>
          <p:nvPr/>
        </p:nvSpPr>
        <p:spPr>
          <a:xfrm>
            <a:off x="5957157" y="6770096"/>
            <a:ext cx="95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Mp4</a:t>
            </a:r>
          </a:p>
        </p:txBody>
      </p: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FF4C005C-3A5A-4768-8754-605691FBE2D5}"/>
              </a:ext>
            </a:extLst>
          </p:cNvPr>
          <p:cNvGrpSpPr/>
          <p:nvPr/>
        </p:nvGrpSpPr>
        <p:grpSpPr>
          <a:xfrm flipH="1">
            <a:off x="14941153" y="7065980"/>
            <a:ext cx="1380444" cy="4539714"/>
            <a:chOff x="5651915" y="1027206"/>
            <a:chExt cx="1096056" cy="4539714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62167BB8-43EF-4530-A530-90FD3A6D13FF}"/>
                </a:ext>
              </a:extLst>
            </p:cNvPr>
            <p:cNvGrpSpPr/>
            <p:nvPr/>
          </p:nvGrpSpPr>
          <p:grpSpPr>
            <a:xfrm>
              <a:off x="5855116" y="3441257"/>
              <a:ext cx="660400" cy="1533525"/>
              <a:chOff x="5664200" y="1152525"/>
              <a:chExt cx="660400" cy="1533525"/>
            </a:xfrm>
          </p:grpSpPr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1E20CBD4-4645-4FD8-9194-BE22D797BACF}"/>
                  </a:ext>
                </a:extLst>
              </p:cNvPr>
              <p:cNvCxnSpPr/>
              <p:nvPr/>
            </p:nvCxnSpPr>
            <p:spPr>
              <a:xfrm>
                <a:off x="5956300" y="1447800"/>
                <a:ext cx="0" cy="889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05CCF305-083E-4CD6-9AC6-6CBFC0DB4D9D}"/>
                  </a:ext>
                </a:extLst>
              </p:cNvPr>
              <p:cNvCxnSpPr/>
              <p:nvPr/>
            </p:nvCxnSpPr>
            <p:spPr>
              <a:xfrm>
                <a:off x="6057900" y="1447800"/>
                <a:ext cx="0" cy="889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D805CF0-AACA-442A-86D5-C43F9B56755B}"/>
                  </a:ext>
                </a:extLst>
              </p:cNvPr>
              <p:cNvCxnSpPr/>
              <p:nvPr/>
            </p:nvCxnSpPr>
            <p:spPr>
              <a:xfrm>
                <a:off x="6324600" y="1152525"/>
                <a:ext cx="0" cy="2952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4B458DF7-863E-48A9-BDE2-10597697D925}"/>
                  </a:ext>
                </a:extLst>
              </p:cNvPr>
              <p:cNvCxnSpPr/>
              <p:nvPr/>
            </p:nvCxnSpPr>
            <p:spPr>
              <a:xfrm>
                <a:off x="6324600" y="2336800"/>
                <a:ext cx="0" cy="349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FE60F11F-B366-4767-A210-A05C443B500B}"/>
                  </a:ext>
                </a:extLst>
              </p:cNvPr>
              <p:cNvCxnSpPr/>
              <p:nvPr/>
            </p:nvCxnSpPr>
            <p:spPr>
              <a:xfrm flipH="1">
                <a:off x="6057900" y="2336800"/>
                <a:ext cx="266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2FDF28CA-091B-49BB-88E5-38B9BB0A1E06}"/>
                  </a:ext>
                </a:extLst>
              </p:cNvPr>
              <p:cNvCxnSpPr/>
              <p:nvPr/>
            </p:nvCxnSpPr>
            <p:spPr>
              <a:xfrm flipH="1">
                <a:off x="6057900" y="1447800"/>
                <a:ext cx="266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86BEE5A3-21DE-43F1-B490-3A8EDFD3F8BA}"/>
                  </a:ext>
                </a:extLst>
              </p:cNvPr>
              <p:cNvCxnSpPr/>
              <p:nvPr/>
            </p:nvCxnSpPr>
            <p:spPr>
              <a:xfrm flipH="1">
                <a:off x="5664200" y="1905000"/>
                <a:ext cx="292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D6332CFA-8303-43E0-98F0-57B0F8DA55F7}"/>
                  </a:ext>
                </a:extLst>
              </p:cNvPr>
              <p:cNvCxnSpPr/>
              <p:nvPr/>
            </p:nvCxnSpPr>
            <p:spPr>
              <a:xfrm flipH="1">
                <a:off x="6210300" y="2336800"/>
                <a:ext cx="114300" cy="152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EA384DB2-3192-4F8C-9A4F-BDFB1D9B3E83}"/>
                  </a:ext>
                </a:extLst>
              </p:cNvPr>
              <p:cNvCxnSpPr/>
              <p:nvPr/>
            </p:nvCxnSpPr>
            <p:spPr>
              <a:xfrm flipH="1" flipV="1">
                <a:off x="6223001" y="2241550"/>
                <a:ext cx="95249" cy="95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8A9F3E02-BC37-4FAA-9418-616CB93A44B3}"/>
                </a:ext>
              </a:extLst>
            </p:cNvPr>
            <p:cNvGrpSpPr/>
            <p:nvPr/>
          </p:nvGrpSpPr>
          <p:grpSpPr>
            <a:xfrm>
              <a:off x="5651915" y="1478405"/>
              <a:ext cx="863601" cy="1533525"/>
              <a:chOff x="7111999" y="1152525"/>
              <a:chExt cx="863601" cy="1533525"/>
            </a:xfrm>
          </p:grpSpPr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BE6F595C-6CEB-4F75-A2FD-672610301503}"/>
                  </a:ext>
                </a:extLst>
              </p:cNvPr>
              <p:cNvCxnSpPr/>
              <p:nvPr/>
            </p:nvCxnSpPr>
            <p:spPr>
              <a:xfrm>
                <a:off x="7607300" y="1435100"/>
                <a:ext cx="0" cy="889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F091658A-017D-4732-8EF4-18AFB3B58586}"/>
                  </a:ext>
                </a:extLst>
              </p:cNvPr>
              <p:cNvCxnSpPr/>
              <p:nvPr/>
            </p:nvCxnSpPr>
            <p:spPr>
              <a:xfrm>
                <a:off x="7708900" y="1435100"/>
                <a:ext cx="0" cy="889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9B83E4E3-A29C-4AF8-A5CE-B890DFBEB300}"/>
                  </a:ext>
                </a:extLst>
              </p:cNvPr>
              <p:cNvCxnSpPr/>
              <p:nvPr/>
            </p:nvCxnSpPr>
            <p:spPr>
              <a:xfrm>
                <a:off x="7975600" y="1152525"/>
                <a:ext cx="0" cy="2825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0E4484D0-6C0A-4CD0-9BC9-353257131B01}"/>
                  </a:ext>
                </a:extLst>
              </p:cNvPr>
              <p:cNvCxnSpPr/>
              <p:nvPr/>
            </p:nvCxnSpPr>
            <p:spPr>
              <a:xfrm>
                <a:off x="7975600" y="2324100"/>
                <a:ext cx="0" cy="3619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7EE56B03-448B-4841-94AF-BC878ED9C0DA}"/>
                  </a:ext>
                </a:extLst>
              </p:cNvPr>
              <p:cNvCxnSpPr/>
              <p:nvPr/>
            </p:nvCxnSpPr>
            <p:spPr>
              <a:xfrm flipH="1">
                <a:off x="7708900" y="2324100"/>
                <a:ext cx="266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49A678CB-F1FA-4718-BA75-4CE0B1EDE009}"/>
                  </a:ext>
                </a:extLst>
              </p:cNvPr>
              <p:cNvCxnSpPr/>
              <p:nvPr/>
            </p:nvCxnSpPr>
            <p:spPr>
              <a:xfrm flipH="1">
                <a:off x="7708900" y="1435100"/>
                <a:ext cx="266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42C4DF34-EF99-42E7-9B52-8BEA64821396}"/>
                  </a:ext>
                </a:extLst>
              </p:cNvPr>
              <p:cNvCxnSpPr/>
              <p:nvPr/>
            </p:nvCxnSpPr>
            <p:spPr>
              <a:xfrm flipH="1">
                <a:off x="7111999" y="1892300"/>
                <a:ext cx="292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8D18C2F8-49B9-47A7-A042-54502E59A2F6}"/>
                  </a:ext>
                </a:extLst>
              </p:cNvPr>
              <p:cNvSpPr/>
              <p:nvPr/>
            </p:nvSpPr>
            <p:spPr>
              <a:xfrm>
                <a:off x="7404099" y="1797050"/>
                <a:ext cx="190500" cy="2159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5A591C79-5777-412B-8CB1-28424E21DA3D}"/>
                  </a:ext>
                </a:extLst>
              </p:cNvPr>
              <p:cNvGrpSpPr/>
              <p:nvPr/>
            </p:nvGrpSpPr>
            <p:grpSpPr>
              <a:xfrm flipH="1">
                <a:off x="7708902" y="1347787"/>
                <a:ext cx="133348" cy="200025"/>
                <a:chOff x="6715124" y="1749425"/>
                <a:chExt cx="114300" cy="247650"/>
              </a:xfrm>
            </p:grpSpPr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0BFD9EFC-7381-4D7E-9EB3-F61B2A35F234}"/>
                    </a:ext>
                  </a:extLst>
                </p:cNvPr>
                <p:cNvCxnSpPr/>
                <p:nvPr/>
              </p:nvCxnSpPr>
              <p:spPr>
                <a:xfrm flipH="1">
                  <a:off x="6715124" y="1844675"/>
                  <a:ext cx="114300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8D4988E7-DEA6-48F4-9E54-C59DBA203565}"/>
                    </a:ext>
                  </a:extLst>
                </p:cNvPr>
                <p:cNvCxnSpPr/>
                <p:nvPr/>
              </p:nvCxnSpPr>
              <p:spPr>
                <a:xfrm flipH="1" flipV="1">
                  <a:off x="6727825" y="1749425"/>
                  <a:ext cx="95249" cy="952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643B55D9-D3C4-4310-8DFB-1F6A7D11B71F}"/>
                </a:ext>
              </a:extLst>
            </p:cNvPr>
            <p:cNvGrpSpPr/>
            <p:nvPr/>
          </p:nvGrpSpPr>
          <p:grpSpPr>
            <a:xfrm>
              <a:off x="6328871" y="4625532"/>
              <a:ext cx="419100" cy="941388"/>
              <a:chOff x="6134100" y="2817812"/>
              <a:chExt cx="419100" cy="941388"/>
            </a:xfrm>
          </p:grpSpPr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F1192DC-3EE1-4EA7-8409-7CDA341F2D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13076" y="2817812"/>
                <a:ext cx="0" cy="8270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DAB6990A-408B-4897-9FDB-991F84B0CD2D}"/>
                  </a:ext>
                </a:extLst>
              </p:cNvPr>
              <p:cNvCxnSpPr/>
              <p:nvPr/>
            </p:nvCxnSpPr>
            <p:spPr>
              <a:xfrm flipH="1">
                <a:off x="6203950" y="3702050"/>
                <a:ext cx="266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08968F0C-9BA7-4ADB-8245-5410631D8187}"/>
                  </a:ext>
                </a:extLst>
              </p:cNvPr>
              <p:cNvCxnSpPr/>
              <p:nvPr/>
            </p:nvCxnSpPr>
            <p:spPr>
              <a:xfrm flipH="1">
                <a:off x="6267450" y="3759200"/>
                <a:ext cx="127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7D086130-5A18-4723-A79C-523149C71870}"/>
                  </a:ext>
                </a:extLst>
              </p:cNvPr>
              <p:cNvCxnSpPr/>
              <p:nvPr/>
            </p:nvCxnSpPr>
            <p:spPr>
              <a:xfrm flipH="1">
                <a:off x="6134100" y="3644900"/>
                <a:ext cx="419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9E875F8D-12E6-4EBF-BCED-53715329C475}"/>
                </a:ext>
              </a:extLst>
            </p:cNvPr>
            <p:cNvGrpSpPr/>
            <p:nvPr/>
          </p:nvGrpSpPr>
          <p:grpSpPr>
            <a:xfrm>
              <a:off x="6375816" y="1027206"/>
              <a:ext cx="266700" cy="441324"/>
              <a:chOff x="6184900" y="454026"/>
              <a:chExt cx="266700" cy="441324"/>
            </a:xfrm>
          </p:grpSpPr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6D2C8CD-C7DB-49B7-B781-B7A24116E9B9}"/>
                  </a:ext>
                </a:extLst>
              </p:cNvPr>
              <p:cNvCxnSpPr/>
              <p:nvPr/>
            </p:nvCxnSpPr>
            <p:spPr>
              <a:xfrm flipV="1">
                <a:off x="6318250" y="685800"/>
                <a:ext cx="0" cy="209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Isosceles Triangle 273">
                <a:extLst>
                  <a:ext uri="{FF2B5EF4-FFF2-40B4-BE49-F238E27FC236}">
                    <a16:creationId xmlns:a16="http://schemas.microsoft.com/office/drawing/2014/main" id="{9D47D2B0-5F94-494B-98B2-8C803A0C008E}"/>
                  </a:ext>
                </a:extLst>
              </p:cNvPr>
              <p:cNvSpPr/>
              <p:nvPr/>
            </p:nvSpPr>
            <p:spPr>
              <a:xfrm>
                <a:off x="6184900" y="454026"/>
                <a:ext cx="266700" cy="234950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85EAAD4-C465-4065-93DA-263E24172703}"/>
                </a:ext>
              </a:extLst>
            </p:cNvPr>
            <p:cNvCxnSpPr>
              <a:cxnSpLocks/>
            </p:cNvCxnSpPr>
            <p:nvPr/>
          </p:nvCxnSpPr>
          <p:spPr>
            <a:xfrm>
              <a:off x="6509166" y="1260125"/>
              <a:ext cx="6350" cy="49148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93B7A27B-85F5-438A-9FBC-F7D81F884C25}"/>
                </a:ext>
              </a:extLst>
            </p:cNvPr>
            <p:cNvCxnSpPr>
              <a:cxnSpLocks/>
            </p:cNvCxnSpPr>
            <p:nvPr/>
          </p:nvCxnSpPr>
          <p:spPr>
            <a:xfrm>
              <a:off x="6515516" y="2640613"/>
              <a:ext cx="0" cy="109909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EF1C4F5D-0890-46F6-9F01-D3943C2F59C5}"/>
                </a:ext>
              </a:extLst>
            </p:cNvPr>
            <p:cNvCxnSpPr>
              <a:cxnSpLocks/>
            </p:cNvCxnSpPr>
            <p:nvPr/>
          </p:nvCxnSpPr>
          <p:spPr>
            <a:xfrm>
              <a:off x="5651915" y="2211037"/>
              <a:ext cx="0" cy="1982695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A5ADEDA-504F-41C6-B370-8234BBFF27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1915" y="4192937"/>
              <a:ext cx="48260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EB2B39AE-C93A-496D-A894-B792402F9902}"/>
              </a:ext>
            </a:extLst>
          </p:cNvPr>
          <p:cNvGrpSpPr/>
          <p:nvPr/>
        </p:nvGrpSpPr>
        <p:grpSpPr>
          <a:xfrm>
            <a:off x="17063889" y="7065980"/>
            <a:ext cx="1355721" cy="4539714"/>
            <a:chOff x="5651915" y="1027206"/>
            <a:chExt cx="1096056" cy="4539714"/>
          </a:xfrm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C95FC187-1F38-4A58-BD50-73AF4FAF13CB}"/>
                </a:ext>
              </a:extLst>
            </p:cNvPr>
            <p:cNvGrpSpPr/>
            <p:nvPr/>
          </p:nvGrpSpPr>
          <p:grpSpPr>
            <a:xfrm>
              <a:off x="5855116" y="3441257"/>
              <a:ext cx="660400" cy="1986255"/>
              <a:chOff x="5664200" y="1152525"/>
              <a:chExt cx="660400" cy="1986255"/>
            </a:xfrm>
          </p:grpSpPr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91A7E19C-176A-4AB6-8BBD-3F33587AA9F5}"/>
                  </a:ext>
                </a:extLst>
              </p:cNvPr>
              <p:cNvCxnSpPr/>
              <p:nvPr/>
            </p:nvCxnSpPr>
            <p:spPr>
              <a:xfrm>
                <a:off x="5956300" y="1447800"/>
                <a:ext cx="0" cy="889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96DAB8DD-0B1A-425E-AE57-E18EDE14D149}"/>
                  </a:ext>
                </a:extLst>
              </p:cNvPr>
              <p:cNvCxnSpPr/>
              <p:nvPr/>
            </p:nvCxnSpPr>
            <p:spPr>
              <a:xfrm>
                <a:off x="6057900" y="1447800"/>
                <a:ext cx="0" cy="889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CBACE5C4-995B-43BA-83FD-3FC98448AB47}"/>
                  </a:ext>
                </a:extLst>
              </p:cNvPr>
              <p:cNvCxnSpPr/>
              <p:nvPr/>
            </p:nvCxnSpPr>
            <p:spPr>
              <a:xfrm>
                <a:off x="6324600" y="1152525"/>
                <a:ext cx="0" cy="2952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9A622460-33AC-4EDE-A965-20647E3332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21575" y="2336800"/>
                <a:ext cx="3024" cy="8019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6269BE9B-3FA6-4ED3-AA13-3B468AF3A3F8}"/>
                  </a:ext>
                </a:extLst>
              </p:cNvPr>
              <p:cNvCxnSpPr/>
              <p:nvPr/>
            </p:nvCxnSpPr>
            <p:spPr>
              <a:xfrm flipH="1">
                <a:off x="6057900" y="2336800"/>
                <a:ext cx="266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471B0CE1-C950-4EC5-9DF3-18ACB4A02649}"/>
                  </a:ext>
                </a:extLst>
              </p:cNvPr>
              <p:cNvCxnSpPr/>
              <p:nvPr/>
            </p:nvCxnSpPr>
            <p:spPr>
              <a:xfrm flipH="1">
                <a:off x="6057900" y="1447800"/>
                <a:ext cx="266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3123F88C-FF9E-436D-B380-3015435CF59F}"/>
                  </a:ext>
                </a:extLst>
              </p:cNvPr>
              <p:cNvCxnSpPr/>
              <p:nvPr/>
            </p:nvCxnSpPr>
            <p:spPr>
              <a:xfrm flipH="1">
                <a:off x="5664200" y="1905000"/>
                <a:ext cx="292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BAFEA40-822F-4295-AEA6-B24712BEB1B4}"/>
                  </a:ext>
                </a:extLst>
              </p:cNvPr>
              <p:cNvCxnSpPr/>
              <p:nvPr/>
            </p:nvCxnSpPr>
            <p:spPr>
              <a:xfrm flipH="1">
                <a:off x="6210300" y="2336800"/>
                <a:ext cx="114300" cy="152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B0005E00-5509-488B-AAFD-8E098F16F33C}"/>
                  </a:ext>
                </a:extLst>
              </p:cNvPr>
              <p:cNvCxnSpPr/>
              <p:nvPr/>
            </p:nvCxnSpPr>
            <p:spPr>
              <a:xfrm flipH="1" flipV="1">
                <a:off x="6223001" y="2241550"/>
                <a:ext cx="95249" cy="95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716FD4C1-83E2-47F1-87F4-E4D5BFA49516}"/>
                </a:ext>
              </a:extLst>
            </p:cNvPr>
            <p:cNvGrpSpPr/>
            <p:nvPr/>
          </p:nvGrpSpPr>
          <p:grpSpPr>
            <a:xfrm>
              <a:off x="5651915" y="1478405"/>
              <a:ext cx="863601" cy="1533525"/>
              <a:chOff x="7111999" y="1152525"/>
              <a:chExt cx="863601" cy="1533525"/>
            </a:xfrm>
          </p:grpSpPr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480B35FD-B3D2-4944-8942-6DFCE4984200}"/>
                  </a:ext>
                </a:extLst>
              </p:cNvPr>
              <p:cNvCxnSpPr/>
              <p:nvPr/>
            </p:nvCxnSpPr>
            <p:spPr>
              <a:xfrm>
                <a:off x="7607300" y="1435100"/>
                <a:ext cx="0" cy="889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0684E2B4-73F5-47FC-AF81-42FE695672F0}"/>
                  </a:ext>
                </a:extLst>
              </p:cNvPr>
              <p:cNvCxnSpPr/>
              <p:nvPr/>
            </p:nvCxnSpPr>
            <p:spPr>
              <a:xfrm>
                <a:off x="7708900" y="1435100"/>
                <a:ext cx="0" cy="889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F0FC16A2-FAE8-42E2-A0F7-43558C0B3C4D}"/>
                  </a:ext>
                </a:extLst>
              </p:cNvPr>
              <p:cNvCxnSpPr/>
              <p:nvPr/>
            </p:nvCxnSpPr>
            <p:spPr>
              <a:xfrm>
                <a:off x="7975600" y="1152525"/>
                <a:ext cx="0" cy="2825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ED93ED2F-6610-4A3C-9923-09CBDB3782EE}"/>
                  </a:ext>
                </a:extLst>
              </p:cNvPr>
              <p:cNvCxnSpPr/>
              <p:nvPr/>
            </p:nvCxnSpPr>
            <p:spPr>
              <a:xfrm>
                <a:off x="7975600" y="2324100"/>
                <a:ext cx="0" cy="3619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6746AD75-83C1-4908-AD16-49DC7A95EF85}"/>
                  </a:ext>
                </a:extLst>
              </p:cNvPr>
              <p:cNvCxnSpPr/>
              <p:nvPr/>
            </p:nvCxnSpPr>
            <p:spPr>
              <a:xfrm flipH="1">
                <a:off x="7708900" y="2324100"/>
                <a:ext cx="266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E7916833-4317-4A6B-A7C8-6D004BA2ADDA}"/>
                  </a:ext>
                </a:extLst>
              </p:cNvPr>
              <p:cNvCxnSpPr/>
              <p:nvPr/>
            </p:nvCxnSpPr>
            <p:spPr>
              <a:xfrm flipH="1">
                <a:off x="7708900" y="1435100"/>
                <a:ext cx="266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9885DD44-B6D7-4776-A8D2-C86759F8D725}"/>
                  </a:ext>
                </a:extLst>
              </p:cNvPr>
              <p:cNvCxnSpPr/>
              <p:nvPr/>
            </p:nvCxnSpPr>
            <p:spPr>
              <a:xfrm flipH="1">
                <a:off x="7111999" y="1892300"/>
                <a:ext cx="292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7C7209EF-3E7A-4EB1-AA90-A1327C964723}"/>
                  </a:ext>
                </a:extLst>
              </p:cNvPr>
              <p:cNvSpPr/>
              <p:nvPr/>
            </p:nvSpPr>
            <p:spPr>
              <a:xfrm>
                <a:off x="7404099" y="1797050"/>
                <a:ext cx="190500" cy="2159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grpSp>
            <p:nvGrpSpPr>
              <p:cNvPr id="323" name="Group 322">
                <a:extLst>
                  <a:ext uri="{FF2B5EF4-FFF2-40B4-BE49-F238E27FC236}">
                    <a16:creationId xmlns:a16="http://schemas.microsoft.com/office/drawing/2014/main" id="{9029E7EA-8A90-452E-825B-4BCA8D1A874D}"/>
                  </a:ext>
                </a:extLst>
              </p:cNvPr>
              <p:cNvGrpSpPr/>
              <p:nvPr/>
            </p:nvGrpSpPr>
            <p:grpSpPr>
              <a:xfrm flipH="1">
                <a:off x="7708902" y="1347787"/>
                <a:ext cx="133348" cy="200025"/>
                <a:chOff x="6715124" y="1749425"/>
                <a:chExt cx="114300" cy="247650"/>
              </a:xfrm>
            </p:grpSpPr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134CF965-0FCB-4C08-9086-6AFDD5F87E74}"/>
                    </a:ext>
                  </a:extLst>
                </p:cNvPr>
                <p:cNvCxnSpPr/>
                <p:nvPr/>
              </p:nvCxnSpPr>
              <p:spPr>
                <a:xfrm flipH="1">
                  <a:off x="6715124" y="1844675"/>
                  <a:ext cx="114300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6420BCAC-9EA4-401A-B86D-EEFD0133B15A}"/>
                    </a:ext>
                  </a:extLst>
                </p:cNvPr>
                <p:cNvCxnSpPr/>
                <p:nvPr/>
              </p:nvCxnSpPr>
              <p:spPr>
                <a:xfrm flipH="1" flipV="1">
                  <a:off x="6727825" y="1749425"/>
                  <a:ext cx="95249" cy="952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7B5805CE-BF01-4747-8E35-4FA96A6BA4DC}"/>
                </a:ext>
              </a:extLst>
            </p:cNvPr>
            <p:cNvGrpSpPr/>
            <p:nvPr/>
          </p:nvGrpSpPr>
          <p:grpSpPr>
            <a:xfrm>
              <a:off x="6328871" y="5452620"/>
              <a:ext cx="419100" cy="114300"/>
              <a:chOff x="6134100" y="3644900"/>
              <a:chExt cx="419100" cy="114300"/>
            </a:xfrm>
          </p:grpSpPr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00011681-1158-4812-9989-7A10260EFC9D}"/>
                  </a:ext>
                </a:extLst>
              </p:cNvPr>
              <p:cNvCxnSpPr/>
              <p:nvPr/>
            </p:nvCxnSpPr>
            <p:spPr>
              <a:xfrm flipH="1">
                <a:off x="6203950" y="3702050"/>
                <a:ext cx="266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191A5E3D-DAEF-4065-B8CC-96A4EA5638FA}"/>
                  </a:ext>
                </a:extLst>
              </p:cNvPr>
              <p:cNvCxnSpPr/>
              <p:nvPr/>
            </p:nvCxnSpPr>
            <p:spPr>
              <a:xfrm flipH="1">
                <a:off x="6267450" y="3759200"/>
                <a:ext cx="127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608C4080-80FC-4E6F-96AD-15B6D743F9A9}"/>
                  </a:ext>
                </a:extLst>
              </p:cNvPr>
              <p:cNvCxnSpPr/>
              <p:nvPr/>
            </p:nvCxnSpPr>
            <p:spPr>
              <a:xfrm flipH="1">
                <a:off x="6134100" y="3644900"/>
                <a:ext cx="419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EFC2048B-E0BA-42B6-9AB6-181DD60EAE9B}"/>
                </a:ext>
              </a:extLst>
            </p:cNvPr>
            <p:cNvGrpSpPr/>
            <p:nvPr/>
          </p:nvGrpSpPr>
          <p:grpSpPr>
            <a:xfrm>
              <a:off x="6375816" y="1027206"/>
              <a:ext cx="266700" cy="441324"/>
              <a:chOff x="6184900" y="454026"/>
              <a:chExt cx="266700" cy="441324"/>
            </a:xfrm>
          </p:grpSpPr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B11F604F-90E7-4F38-8D0D-93212062D506}"/>
                  </a:ext>
                </a:extLst>
              </p:cNvPr>
              <p:cNvCxnSpPr/>
              <p:nvPr/>
            </p:nvCxnSpPr>
            <p:spPr>
              <a:xfrm flipV="1">
                <a:off x="6318250" y="685800"/>
                <a:ext cx="0" cy="209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Isosceles Triangle 309">
                <a:extLst>
                  <a:ext uri="{FF2B5EF4-FFF2-40B4-BE49-F238E27FC236}">
                    <a16:creationId xmlns:a16="http://schemas.microsoft.com/office/drawing/2014/main" id="{A8632648-9927-4D3F-96BD-FB366528BF99}"/>
                  </a:ext>
                </a:extLst>
              </p:cNvPr>
              <p:cNvSpPr/>
              <p:nvPr/>
            </p:nvSpPr>
            <p:spPr>
              <a:xfrm>
                <a:off x="6184900" y="454026"/>
                <a:ext cx="266700" cy="234950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873304BD-5132-4911-A27A-7C32649D4F75}"/>
                </a:ext>
              </a:extLst>
            </p:cNvPr>
            <p:cNvCxnSpPr>
              <a:cxnSpLocks/>
            </p:cNvCxnSpPr>
            <p:nvPr/>
          </p:nvCxnSpPr>
          <p:spPr>
            <a:xfrm>
              <a:off x="6509166" y="1260125"/>
              <a:ext cx="6350" cy="49148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892FD74E-4676-4F52-AC24-C96305C1DCBA}"/>
                </a:ext>
              </a:extLst>
            </p:cNvPr>
            <p:cNvCxnSpPr>
              <a:cxnSpLocks/>
            </p:cNvCxnSpPr>
            <p:nvPr/>
          </p:nvCxnSpPr>
          <p:spPr>
            <a:xfrm>
              <a:off x="6515516" y="2640613"/>
              <a:ext cx="0" cy="109909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A2F00183-1600-4050-942B-867685E41C68}"/>
                </a:ext>
              </a:extLst>
            </p:cNvPr>
            <p:cNvCxnSpPr>
              <a:cxnSpLocks/>
            </p:cNvCxnSpPr>
            <p:nvPr/>
          </p:nvCxnSpPr>
          <p:spPr>
            <a:xfrm>
              <a:off x="5651915" y="2211037"/>
              <a:ext cx="0" cy="1982695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268560A3-8204-426B-882D-69B2533B0F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1915" y="4192937"/>
              <a:ext cx="48260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E67EA2A6-9730-408B-A602-AADEAD0B4F38}"/>
              </a:ext>
            </a:extLst>
          </p:cNvPr>
          <p:cNvCxnSpPr/>
          <p:nvPr/>
        </p:nvCxnSpPr>
        <p:spPr>
          <a:xfrm>
            <a:off x="15216697" y="9480031"/>
            <a:ext cx="1832677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41B4EB91-5A63-4C58-8E98-4E611571F96B}"/>
              </a:ext>
            </a:extLst>
          </p:cNvPr>
          <p:cNvCxnSpPr/>
          <p:nvPr/>
        </p:nvCxnSpPr>
        <p:spPr>
          <a:xfrm>
            <a:off x="16324896" y="9050703"/>
            <a:ext cx="1832677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Oval 336">
            <a:extLst>
              <a:ext uri="{FF2B5EF4-FFF2-40B4-BE49-F238E27FC236}">
                <a16:creationId xmlns:a16="http://schemas.microsoft.com/office/drawing/2014/main" id="{B8005CA2-A258-4C5D-A07D-42ABDDFF9BA4}"/>
              </a:ext>
            </a:extLst>
          </p:cNvPr>
          <p:cNvSpPr/>
          <p:nvPr/>
        </p:nvSpPr>
        <p:spPr>
          <a:xfrm>
            <a:off x="18085213" y="8997432"/>
            <a:ext cx="101536" cy="107252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B790697B-00C9-4136-9D69-ED2D0D61AF7D}"/>
              </a:ext>
            </a:extLst>
          </p:cNvPr>
          <p:cNvSpPr/>
          <p:nvPr/>
        </p:nvSpPr>
        <p:spPr>
          <a:xfrm>
            <a:off x="16274482" y="8997432"/>
            <a:ext cx="101536" cy="107252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9C585328-DBC6-4CB5-840F-301CA80BFC81}"/>
              </a:ext>
            </a:extLst>
          </p:cNvPr>
          <p:cNvSpPr/>
          <p:nvPr/>
        </p:nvSpPr>
        <p:spPr>
          <a:xfrm>
            <a:off x="15183535" y="9428878"/>
            <a:ext cx="101536" cy="107252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ABFDE188-FAC9-411F-92C8-8DDF1D0299E7}"/>
              </a:ext>
            </a:extLst>
          </p:cNvPr>
          <p:cNvSpPr/>
          <p:nvPr/>
        </p:nvSpPr>
        <p:spPr>
          <a:xfrm>
            <a:off x="17013120" y="9412655"/>
            <a:ext cx="101536" cy="107252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21B5191E-14BC-47E6-A59D-A79C4FC7D1AD}"/>
              </a:ext>
            </a:extLst>
          </p:cNvPr>
          <p:cNvCxnSpPr>
            <a:cxnSpLocks/>
          </p:cNvCxnSpPr>
          <p:nvPr/>
        </p:nvCxnSpPr>
        <p:spPr>
          <a:xfrm>
            <a:off x="14204961" y="9327633"/>
            <a:ext cx="1021365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Oval 341">
            <a:extLst>
              <a:ext uri="{FF2B5EF4-FFF2-40B4-BE49-F238E27FC236}">
                <a16:creationId xmlns:a16="http://schemas.microsoft.com/office/drawing/2014/main" id="{1C5EE343-43E6-4A8F-8C61-74B13C2F109A}"/>
              </a:ext>
            </a:extLst>
          </p:cNvPr>
          <p:cNvSpPr/>
          <p:nvPr/>
        </p:nvSpPr>
        <p:spPr>
          <a:xfrm>
            <a:off x="15183535" y="9264037"/>
            <a:ext cx="101536" cy="107252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C83D169B-7146-4FA5-9AB0-A4AB727D5A02}"/>
              </a:ext>
            </a:extLst>
          </p:cNvPr>
          <p:cNvCxnSpPr>
            <a:cxnSpLocks/>
          </p:cNvCxnSpPr>
          <p:nvPr/>
        </p:nvCxnSpPr>
        <p:spPr>
          <a:xfrm>
            <a:off x="18147826" y="9327314"/>
            <a:ext cx="1021888" cy="319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Oval 343">
            <a:extLst>
              <a:ext uri="{FF2B5EF4-FFF2-40B4-BE49-F238E27FC236}">
                <a16:creationId xmlns:a16="http://schemas.microsoft.com/office/drawing/2014/main" id="{AD2A56BA-F31A-4D0B-9880-4395729531B3}"/>
              </a:ext>
            </a:extLst>
          </p:cNvPr>
          <p:cNvSpPr/>
          <p:nvPr/>
        </p:nvSpPr>
        <p:spPr>
          <a:xfrm>
            <a:off x="18100392" y="9278766"/>
            <a:ext cx="101536" cy="107252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3280414E-DD5E-4861-A492-B934B814C602}"/>
                  </a:ext>
                </a:extLst>
              </p:cNvPr>
              <p:cNvSpPr txBox="1"/>
              <p:nvPr/>
            </p:nvSpPr>
            <p:spPr>
              <a:xfrm>
                <a:off x="15263787" y="6832270"/>
                <a:ext cx="8967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𝑫𝑫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3280414E-DD5E-4861-A492-B934B814C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3787" y="6832270"/>
                <a:ext cx="896750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6D8A47C3-F1BD-46CC-915F-A687414A12B5}"/>
                  </a:ext>
                </a:extLst>
              </p:cNvPr>
              <p:cNvSpPr txBox="1"/>
              <p:nvPr/>
            </p:nvSpPr>
            <p:spPr>
              <a:xfrm>
                <a:off x="17168523" y="6871027"/>
                <a:ext cx="8967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𝑫𝑫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6D8A47C3-F1BD-46CC-915F-A687414A1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8523" y="6871027"/>
                <a:ext cx="896750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6" name="Group 375">
            <a:extLst>
              <a:ext uri="{FF2B5EF4-FFF2-40B4-BE49-F238E27FC236}">
                <a16:creationId xmlns:a16="http://schemas.microsoft.com/office/drawing/2014/main" id="{AE8CF774-C32C-417B-9116-32819F40D948}"/>
              </a:ext>
            </a:extLst>
          </p:cNvPr>
          <p:cNvGrpSpPr/>
          <p:nvPr/>
        </p:nvGrpSpPr>
        <p:grpSpPr>
          <a:xfrm flipH="1">
            <a:off x="19169716" y="9316979"/>
            <a:ext cx="1078485" cy="2168573"/>
            <a:chOff x="5468296" y="1152525"/>
            <a:chExt cx="856304" cy="2168573"/>
          </a:xfrm>
        </p:grpSpPr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4CF52EB6-5500-4BD5-A499-49221190D934}"/>
                </a:ext>
              </a:extLst>
            </p:cNvPr>
            <p:cNvCxnSpPr/>
            <p:nvPr/>
          </p:nvCxnSpPr>
          <p:spPr>
            <a:xfrm>
              <a:off x="5956300" y="1447800"/>
              <a:ext cx="0" cy="88900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1D39ADE3-9A2A-43AE-81F2-BE8EADDA397F}"/>
                </a:ext>
              </a:extLst>
            </p:cNvPr>
            <p:cNvCxnSpPr/>
            <p:nvPr/>
          </p:nvCxnSpPr>
          <p:spPr>
            <a:xfrm>
              <a:off x="6057900" y="1447800"/>
              <a:ext cx="0" cy="88900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38980BA9-C619-4629-9D9D-5821374A9025}"/>
                </a:ext>
              </a:extLst>
            </p:cNvPr>
            <p:cNvCxnSpPr/>
            <p:nvPr/>
          </p:nvCxnSpPr>
          <p:spPr>
            <a:xfrm>
              <a:off x="6324600" y="1152525"/>
              <a:ext cx="0" cy="295275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3665561A-E410-4D61-8C8E-8CD3AF4CD4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3071" y="2336800"/>
              <a:ext cx="11529" cy="984298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A43C7DC5-B9E2-4CF7-96F7-18440EFF9982}"/>
                </a:ext>
              </a:extLst>
            </p:cNvPr>
            <p:cNvCxnSpPr/>
            <p:nvPr/>
          </p:nvCxnSpPr>
          <p:spPr>
            <a:xfrm flipH="1">
              <a:off x="6057900" y="2336800"/>
              <a:ext cx="266700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33D8F51A-D7EA-4DDF-8685-9F97F01A6938}"/>
                </a:ext>
              </a:extLst>
            </p:cNvPr>
            <p:cNvCxnSpPr/>
            <p:nvPr/>
          </p:nvCxnSpPr>
          <p:spPr>
            <a:xfrm flipH="1">
              <a:off x="6057900" y="1447800"/>
              <a:ext cx="266700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4F90EEB-3123-4429-BD72-04BB66A65C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8296" y="1905000"/>
              <a:ext cx="488004" cy="5965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20B45D2A-3D93-4EE1-9916-2F22C0BFA539}"/>
                </a:ext>
              </a:extLst>
            </p:cNvPr>
            <p:cNvCxnSpPr/>
            <p:nvPr/>
          </p:nvCxnSpPr>
          <p:spPr>
            <a:xfrm flipH="1">
              <a:off x="6210300" y="2336800"/>
              <a:ext cx="114300" cy="15240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61ED270D-8004-465B-AC21-8EB2AFBF4FA3}"/>
                </a:ext>
              </a:extLst>
            </p:cNvPr>
            <p:cNvCxnSpPr/>
            <p:nvPr/>
          </p:nvCxnSpPr>
          <p:spPr>
            <a:xfrm flipH="1" flipV="1">
              <a:off x="6223001" y="2241550"/>
              <a:ext cx="95249" cy="9525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13495668-98C2-4046-9084-0BD34FD0B6DC}"/>
              </a:ext>
            </a:extLst>
          </p:cNvPr>
          <p:cNvGrpSpPr/>
          <p:nvPr/>
        </p:nvGrpSpPr>
        <p:grpSpPr>
          <a:xfrm>
            <a:off x="13116714" y="9316979"/>
            <a:ext cx="1116316" cy="1983833"/>
            <a:chOff x="5422095" y="1152525"/>
            <a:chExt cx="902505" cy="1983833"/>
          </a:xfrm>
        </p:grpSpPr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A97C0D3A-689F-47AF-97DA-C49BEA0D5040}"/>
                </a:ext>
              </a:extLst>
            </p:cNvPr>
            <p:cNvCxnSpPr/>
            <p:nvPr/>
          </p:nvCxnSpPr>
          <p:spPr>
            <a:xfrm>
              <a:off x="5956300" y="1447800"/>
              <a:ext cx="0" cy="88900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AB2D2CB1-589C-45B8-8E0D-3F95B85A9959}"/>
                </a:ext>
              </a:extLst>
            </p:cNvPr>
            <p:cNvCxnSpPr/>
            <p:nvPr/>
          </p:nvCxnSpPr>
          <p:spPr>
            <a:xfrm>
              <a:off x="6057900" y="1447800"/>
              <a:ext cx="0" cy="88900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FF9956DA-A19C-4D25-81D1-88034CC435E5}"/>
                </a:ext>
              </a:extLst>
            </p:cNvPr>
            <p:cNvCxnSpPr/>
            <p:nvPr/>
          </p:nvCxnSpPr>
          <p:spPr>
            <a:xfrm>
              <a:off x="6324600" y="1152525"/>
              <a:ext cx="0" cy="295275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FA69997B-B9CD-47F3-B4CA-E20A270C48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7738" y="2336800"/>
              <a:ext cx="6862" cy="799558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11B2961-1F45-4D81-8BD9-AADED4D62E27}"/>
                </a:ext>
              </a:extLst>
            </p:cNvPr>
            <p:cNvCxnSpPr/>
            <p:nvPr/>
          </p:nvCxnSpPr>
          <p:spPr>
            <a:xfrm flipH="1">
              <a:off x="6057900" y="2336800"/>
              <a:ext cx="266700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139F096-22D9-4B0C-B87C-524786B928CD}"/>
                </a:ext>
              </a:extLst>
            </p:cNvPr>
            <p:cNvCxnSpPr/>
            <p:nvPr/>
          </p:nvCxnSpPr>
          <p:spPr>
            <a:xfrm flipH="1">
              <a:off x="6057900" y="1447800"/>
              <a:ext cx="266700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B10BD85C-C5DA-4A28-A7C2-D1E436C18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2095" y="1905000"/>
              <a:ext cx="534205" cy="5965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5BA3C2E0-C906-4796-8775-45381FE5D62D}"/>
                </a:ext>
              </a:extLst>
            </p:cNvPr>
            <p:cNvCxnSpPr/>
            <p:nvPr/>
          </p:nvCxnSpPr>
          <p:spPr>
            <a:xfrm flipH="1">
              <a:off x="6210300" y="2336800"/>
              <a:ext cx="114300" cy="15240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49AB3F3-7C8E-4607-BD45-C8DFF2F489DD}"/>
                </a:ext>
              </a:extLst>
            </p:cNvPr>
            <p:cNvCxnSpPr/>
            <p:nvPr/>
          </p:nvCxnSpPr>
          <p:spPr>
            <a:xfrm flipH="1" flipV="1">
              <a:off x="6223001" y="2241550"/>
              <a:ext cx="95249" cy="9525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CD03CDB5-97B7-4073-B87F-B2969B501A1B}"/>
              </a:ext>
            </a:extLst>
          </p:cNvPr>
          <p:cNvGrpSpPr/>
          <p:nvPr/>
        </p:nvGrpSpPr>
        <p:grpSpPr>
          <a:xfrm>
            <a:off x="13995309" y="11231044"/>
            <a:ext cx="518388" cy="374650"/>
            <a:chOff x="6134100" y="3384550"/>
            <a:chExt cx="419100" cy="374650"/>
          </a:xfrm>
        </p:grpSpPr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D4481C68-1934-4AB7-8399-A2372C521369}"/>
                </a:ext>
              </a:extLst>
            </p:cNvPr>
            <p:cNvCxnSpPr/>
            <p:nvPr/>
          </p:nvCxnSpPr>
          <p:spPr>
            <a:xfrm>
              <a:off x="6324600" y="3384550"/>
              <a:ext cx="0" cy="26035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1B32775C-9737-4B31-B10D-2186A55A248C}"/>
                </a:ext>
              </a:extLst>
            </p:cNvPr>
            <p:cNvCxnSpPr/>
            <p:nvPr/>
          </p:nvCxnSpPr>
          <p:spPr>
            <a:xfrm flipH="1">
              <a:off x="6203950" y="3702050"/>
              <a:ext cx="266700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EF1F24F3-A94F-403B-8587-9C11E491766A}"/>
                </a:ext>
              </a:extLst>
            </p:cNvPr>
            <p:cNvCxnSpPr/>
            <p:nvPr/>
          </p:nvCxnSpPr>
          <p:spPr>
            <a:xfrm flipH="1">
              <a:off x="6267450" y="3759200"/>
              <a:ext cx="127000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823FC3BC-E0B3-406D-B788-1F3773B37BD0}"/>
                </a:ext>
              </a:extLst>
            </p:cNvPr>
            <p:cNvCxnSpPr/>
            <p:nvPr/>
          </p:nvCxnSpPr>
          <p:spPr>
            <a:xfrm flipH="1">
              <a:off x="6134100" y="3644900"/>
              <a:ext cx="419100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1E6A5503-E44A-4022-904A-0C55071531AA}"/>
              </a:ext>
            </a:extLst>
          </p:cNvPr>
          <p:cNvGrpSpPr/>
          <p:nvPr/>
        </p:nvGrpSpPr>
        <p:grpSpPr>
          <a:xfrm>
            <a:off x="18943170" y="11491394"/>
            <a:ext cx="518388" cy="114300"/>
            <a:chOff x="6134100" y="3644900"/>
            <a:chExt cx="419100" cy="114300"/>
          </a:xfrm>
        </p:grpSpPr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EFE8A99E-8283-4010-BDD7-87464DE942B0}"/>
                </a:ext>
              </a:extLst>
            </p:cNvPr>
            <p:cNvCxnSpPr/>
            <p:nvPr/>
          </p:nvCxnSpPr>
          <p:spPr>
            <a:xfrm flipH="1">
              <a:off x="6203950" y="3702050"/>
              <a:ext cx="266700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8A2E6C0A-0156-432B-AE32-036A3825EC17}"/>
                </a:ext>
              </a:extLst>
            </p:cNvPr>
            <p:cNvCxnSpPr/>
            <p:nvPr/>
          </p:nvCxnSpPr>
          <p:spPr>
            <a:xfrm flipH="1">
              <a:off x="6267450" y="3759200"/>
              <a:ext cx="127000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BD040377-6B6D-4269-AF1D-8A91A05B46C1}"/>
                </a:ext>
              </a:extLst>
            </p:cNvPr>
            <p:cNvCxnSpPr/>
            <p:nvPr/>
          </p:nvCxnSpPr>
          <p:spPr>
            <a:xfrm flipH="1">
              <a:off x="6134100" y="3644900"/>
              <a:ext cx="419100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FBFE3FC6-3E90-465E-827F-C6A8E943D42F}"/>
              </a:ext>
            </a:extLst>
          </p:cNvPr>
          <p:cNvGrpSpPr/>
          <p:nvPr/>
        </p:nvGrpSpPr>
        <p:grpSpPr>
          <a:xfrm>
            <a:off x="12048519" y="7912466"/>
            <a:ext cx="1355721" cy="4539714"/>
            <a:chOff x="5651915" y="1027206"/>
            <a:chExt cx="1096056" cy="4539714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A802F0FE-782D-4673-B845-FD73791AA446}"/>
                </a:ext>
              </a:extLst>
            </p:cNvPr>
            <p:cNvGrpSpPr/>
            <p:nvPr/>
          </p:nvGrpSpPr>
          <p:grpSpPr>
            <a:xfrm>
              <a:off x="5855116" y="3441257"/>
              <a:ext cx="660400" cy="1986255"/>
              <a:chOff x="5664200" y="1152525"/>
              <a:chExt cx="660400" cy="1986255"/>
            </a:xfrm>
          </p:grpSpPr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EA7659A7-BA0C-4CC9-ABD0-9EEDBD899B65}"/>
                  </a:ext>
                </a:extLst>
              </p:cNvPr>
              <p:cNvCxnSpPr/>
              <p:nvPr/>
            </p:nvCxnSpPr>
            <p:spPr>
              <a:xfrm>
                <a:off x="5956300" y="1447800"/>
                <a:ext cx="0" cy="889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5CA0886E-9D85-480F-B25D-4A9584EED8A0}"/>
                  </a:ext>
                </a:extLst>
              </p:cNvPr>
              <p:cNvCxnSpPr/>
              <p:nvPr/>
            </p:nvCxnSpPr>
            <p:spPr>
              <a:xfrm>
                <a:off x="6057900" y="1447800"/>
                <a:ext cx="0" cy="889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90692BFF-E4B6-4ED6-8A31-E45EDD46A45E}"/>
                  </a:ext>
                </a:extLst>
              </p:cNvPr>
              <p:cNvCxnSpPr/>
              <p:nvPr/>
            </p:nvCxnSpPr>
            <p:spPr>
              <a:xfrm>
                <a:off x="6324600" y="1152525"/>
                <a:ext cx="0" cy="2952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827F724-C993-4CF4-9083-14F00DEE41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21575" y="2336800"/>
                <a:ext cx="3024" cy="8019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0C91A573-5470-4CD9-B6A8-5B57A0F23CD4}"/>
                  </a:ext>
                </a:extLst>
              </p:cNvPr>
              <p:cNvCxnSpPr/>
              <p:nvPr/>
            </p:nvCxnSpPr>
            <p:spPr>
              <a:xfrm flipH="1">
                <a:off x="6057900" y="2336800"/>
                <a:ext cx="266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F1A691F6-AE27-42E6-BA1C-82BF717FA353}"/>
                  </a:ext>
                </a:extLst>
              </p:cNvPr>
              <p:cNvCxnSpPr/>
              <p:nvPr/>
            </p:nvCxnSpPr>
            <p:spPr>
              <a:xfrm flipH="1">
                <a:off x="6057900" y="1447800"/>
                <a:ext cx="266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C1F9593B-2A76-4CF4-86A3-6375E69926BE}"/>
                  </a:ext>
                </a:extLst>
              </p:cNvPr>
              <p:cNvCxnSpPr/>
              <p:nvPr/>
            </p:nvCxnSpPr>
            <p:spPr>
              <a:xfrm flipH="1">
                <a:off x="5664200" y="1905000"/>
                <a:ext cx="292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2A50F0C7-BE76-4873-9034-038A70ABED21}"/>
                  </a:ext>
                </a:extLst>
              </p:cNvPr>
              <p:cNvCxnSpPr/>
              <p:nvPr/>
            </p:nvCxnSpPr>
            <p:spPr>
              <a:xfrm flipH="1">
                <a:off x="6210300" y="2336800"/>
                <a:ext cx="114300" cy="152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F8873050-EDC6-459C-A7E5-5546D41F314C}"/>
                  </a:ext>
                </a:extLst>
              </p:cNvPr>
              <p:cNvCxnSpPr/>
              <p:nvPr/>
            </p:nvCxnSpPr>
            <p:spPr>
              <a:xfrm flipH="1" flipV="1">
                <a:off x="6223001" y="2241550"/>
                <a:ext cx="95249" cy="95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A5B7F786-58F6-4609-AC1E-66CB215BC427}"/>
                </a:ext>
              </a:extLst>
            </p:cNvPr>
            <p:cNvGrpSpPr/>
            <p:nvPr/>
          </p:nvGrpSpPr>
          <p:grpSpPr>
            <a:xfrm>
              <a:off x="5651915" y="1478405"/>
              <a:ext cx="863601" cy="1533525"/>
              <a:chOff x="7111999" y="1152525"/>
              <a:chExt cx="863601" cy="1533525"/>
            </a:xfrm>
          </p:grpSpPr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A5538469-4F62-4E86-B449-1C04866E425B}"/>
                  </a:ext>
                </a:extLst>
              </p:cNvPr>
              <p:cNvCxnSpPr/>
              <p:nvPr/>
            </p:nvCxnSpPr>
            <p:spPr>
              <a:xfrm>
                <a:off x="7607300" y="1435100"/>
                <a:ext cx="0" cy="889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>
                <a:extLst>
                  <a:ext uri="{FF2B5EF4-FFF2-40B4-BE49-F238E27FC236}">
                    <a16:creationId xmlns:a16="http://schemas.microsoft.com/office/drawing/2014/main" id="{DD2FB4A3-0AD6-467F-9164-F81615566D8A}"/>
                  </a:ext>
                </a:extLst>
              </p:cNvPr>
              <p:cNvCxnSpPr/>
              <p:nvPr/>
            </p:nvCxnSpPr>
            <p:spPr>
              <a:xfrm>
                <a:off x="7708900" y="1435100"/>
                <a:ext cx="0" cy="889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95AEF708-2DEF-4BE3-9B7B-F08EB55AB15F}"/>
                  </a:ext>
                </a:extLst>
              </p:cNvPr>
              <p:cNvCxnSpPr/>
              <p:nvPr/>
            </p:nvCxnSpPr>
            <p:spPr>
              <a:xfrm>
                <a:off x="7975600" y="1152525"/>
                <a:ext cx="0" cy="2825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7BFAF384-DA8A-4620-ACC7-DEBAEFA60CE8}"/>
                  </a:ext>
                </a:extLst>
              </p:cNvPr>
              <p:cNvCxnSpPr/>
              <p:nvPr/>
            </p:nvCxnSpPr>
            <p:spPr>
              <a:xfrm>
                <a:off x="7975600" y="2324100"/>
                <a:ext cx="0" cy="3619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71227692-CB9C-454D-85B3-C33A9788A0EC}"/>
                  </a:ext>
                </a:extLst>
              </p:cNvPr>
              <p:cNvCxnSpPr/>
              <p:nvPr/>
            </p:nvCxnSpPr>
            <p:spPr>
              <a:xfrm flipH="1">
                <a:off x="7708900" y="2324100"/>
                <a:ext cx="266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12D8D60F-BD24-413B-B521-908702A68337}"/>
                  </a:ext>
                </a:extLst>
              </p:cNvPr>
              <p:cNvCxnSpPr/>
              <p:nvPr/>
            </p:nvCxnSpPr>
            <p:spPr>
              <a:xfrm flipH="1">
                <a:off x="7708900" y="1435100"/>
                <a:ext cx="266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8E9F93DE-8A78-45C1-B4DA-86A14450B865}"/>
                  </a:ext>
                </a:extLst>
              </p:cNvPr>
              <p:cNvCxnSpPr/>
              <p:nvPr/>
            </p:nvCxnSpPr>
            <p:spPr>
              <a:xfrm flipH="1">
                <a:off x="7111999" y="1892300"/>
                <a:ext cx="292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3" name="Oval 432">
                <a:extLst>
                  <a:ext uri="{FF2B5EF4-FFF2-40B4-BE49-F238E27FC236}">
                    <a16:creationId xmlns:a16="http://schemas.microsoft.com/office/drawing/2014/main" id="{36CD98E9-3DD4-4391-B12C-B310670A10AC}"/>
                  </a:ext>
                </a:extLst>
              </p:cNvPr>
              <p:cNvSpPr/>
              <p:nvPr/>
            </p:nvSpPr>
            <p:spPr>
              <a:xfrm>
                <a:off x="7404099" y="1797050"/>
                <a:ext cx="190500" cy="2159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id="{F25ADFBD-D821-4F73-8A5B-A18C7D874792}"/>
                  </a:ext>
                </a:extLst>
              </p:cNvPr>
              <p:cNvGrpSpPr/>
              <p:nvPr/>
            </p:nvGrpSpPr>
            <p:grpSpPr>
              <a:xfrm flipH="1">
                <a:off x="7708902" y="1347787"/>
                <a:ext cx="133348" cy="200025"/>
                <a:chOff x="6715124" y="1749425"/>
                <a:chExt cx="114300" cy="247650"/>
              </a:xfrm>
            </p:grpSpPr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1DEBE152-CA3F-4B67-8D4F-92EE173AAAED}"/>
                    </a:ext>
                  </a:extLst>
                </p:cNvPr>
                <p:cNvCxnSpPr/>
                <p:nvPr/>
              </p:nvCxnSpPr>
              <p:spPr>
                <a:xfrm flipH="1">
                  <a:off x="6715124" y="1844675"/>
                  <a:ext cx="114300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401F5BE0-E695-48CC-8D09-44D98B3642D7}"/>
                    </a:ext>
                  </a:extLst>
                </p:cNvPr>
                <p:cNvCxnSpPr/>
                <p:nvPr/>
              </p:nvCxnSpPr>
              <p:spPr>
                <a:xfrm flipH="1" flipV="1">
                  <a:off x="6727825" y="1749425"/>
                  <a:ext cx="95249" cy="952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1A1F96C8-DBE5-499E-A092-626741443D0A}"/>
                </a:ext>
              </a:extLst>
            </p:cNvPr>
            <p:cNvGrpSpPr/>
            <p:nvPr/>
          </p:nvGrpSpPr>
          <p:grpSpPr>
            <a:xfrm>
              <a:off x="6328871" y="5452620"/>
              <a:ext cx="419100" cy="114300"/>
              <a:chOff x="6134100" y="3644900"/>
              <a:chExt cx="419100" cy="114300"/>
            </a:xfrm>
          </p:grpSpPr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5E3D1838-D7EC-4BC8-A614-58FF665147D2}"/>
                  </a:ext>
                </a:extLst>
              </p:cNvPr>
              <p:cNvCxnSpPr/>
              <p:nvPr/>
            </p:nvCxnSpPr>
            <p:spPr>
              <a:xfrm flipH="1">
                <a:off x="6203950" y="3702050"/>
                <a:ext cx="266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0D6BDD9C-E2BC-4C99-A261-DAEF96EA2640}"/>
                  </a:ext>
                </a:extLst>
              </p:cNvPr>
              <p:cNvCxnSpPr/>
              <p:nvPr/>
            </p:nvCxnSpPr>
            <p:spPr>
              <a:xfrm flipH="1">
                <a:off x="6267450" y="3759200"/>
                <a:ext cx="127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>
                <a:extLst>
                  <a:ext uri="{FF2B5EF4-FFF2-40B4-BE49-F238E27FC236}">
                    <a16:creationId xmlns:a16="http://schemas.microsoft.com/office/drawing/2014/main" id="{20746099-F27C-4BB3-BD64-61559D85D4D8}"/>
                  </a:ext>
                </a:extLst>
              </p:cNvPr>
              <p:cNvCxnSpPr/>
              <p:nvPr/>
            </p:nvCxnSpPr>
            <p:spPr>
              <a:xfrm flipH="1">
                <a:off x="6134100" y="3644900"/>
                <a:ext cx="419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3F78315E-6BB5-4384-8554-20876BDFF032}"/>
                </a:ext>
              </a:extLst>
            </p:cNvPr>
            <p:cNvGrpSpPr/>
            <p:nvPr/>
          </p:nvGrpSpPr>
          <p:grpSpPr>
            <a:xfrm>
              <a:off x="6375816" y="1027206"/>
              <a:ext cx="266700" cy="441324"/>
              <a:chOff x="6184900" y="454026"/>
              <a:chExt cx="266700" cy="441324"/>
            </a:xfrm>
          </p:grpSpPr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A48F0B0E-23BF-4A73-A2EB-9A6F897C22F6}"/>
                  </a:ext>
                </a:extLst>
              </p:cNvPr>
              <p:cNvCxnSpPr/>
              <p:nvPr/>
            </p:nvCxnSpPr>
            <p:spPr>
              <a:xfrm flipV="1">
                <a:off x="6318250" y="685800"/>
                <a:ext cx="0" cy="209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2" name="Isosceles Triangle 421">
                <a:extLst>
                  <a:ext uri="{FF2B5EF4-FFF2-40B4-BE49-F238E27FC236}">
                    <a16:creationId xmlns:a16="http://schemas.microsoft.com/office/drawing/2014/main" id="{C019008C-4939-486F-A7A4-F77FF78E94C8}"/>
                  </a:ext>
                </a:extLst>
              </p:cNvPr>
              <p:cNvSpPr/>
              <p:nvPr/>
            </p:nvSpPr>
            <p:spPr>
              <a:xfrm>
                <a:off x="6184900" y="454026"/>
                <a:ext cx="266700" cy="234950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A2F792A2-D267-4546-B3A1-A08C3286F66D}"/>
                </a:ext>
              </a:extLst>
            </p:cNvPr>
            <p:cNvCxnSpPr>
              <a:cxnSpLocks/>
            </p:cNvCxnSpPr>
            <p:nvPr/>
          </p:nvCxnSpPr>
          <p:spPr>
            <a:xfrm>
              <a:off x="6509166" y="1260125"/>
              <a:ext cx="6350" cy="49148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30BAAC41-79AE-4559-A0F1-80CE0C068B5E}"/>
                </a:ext>
              </a:extLst>
            </p:cNvPr>
            <p:cNvCxnSpPr>
              <a:cxnSpLocks/>
            </p:cNvCxnSpPr>
            <p:nvPr/>
          </p:nvCxnSpPr>
          <p:spPr>
            <a:xfrm>
              <a:off x="6515516" y="2640613"/>
              <a:ext cx="0" cy="109909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20AB6392-CD3F-4ED1-9C3B-26B85B96DF1B}"/>
                </a:ext>
              </a:extLst>
            </p:cNvPr>
            <p:cNvCxnSpPr>
              <a:cxnSpLocks/>
            </p:cNvCxnSpPr>
            <p:nvPr/>
          </p:nvCxnSpPr>
          <p:spPr>
            <a:xfrm>
              <a:off x="5651915" y="2211037"/>
              <a:ext cx="0" cy="1982695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2C787247-1604-46A3-8BD7-DD4645607E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1915" y="4192937"/>
              <a:ext cx="48260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A34E58C9-E068-4870-A02C-4E098F636C11}"/>
              </a:ext>
            </a:extLst>
          </p:cNvPr>
          <p:cNvGrpSpPr/>
          <p:nvPr/>
        </p:nvGrpSpPr>
        <p:grpSpPr>
          <a:xfrm flipH="1">
            <a:off x="19955430" y="7915916"/>
            <a:ext cx="1380444" cy="4539714"/>
            <a:chOff x="5651915" y="1027206"/>
            <a:chExt cx="1096056" cy="4539714"/>
          </a:xfrm>
        </p:grpSpPr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CAF0826F-A8CC-4193-9F5C-E98B20F69386}"/>
                </a:ext>
              </a:extLst>
            </p:cNvPr>
            <p:cNvGrpSpPr/>
            <p:nvPr/>
          </p:nvGrpSpPr>
          <p:grpSpPr>
            <a:xfrm>
              <a:off x="5855116" y="3441257"/>
              <a:ext cx="660400" cy="1533525"/>
              <a:chOff x="5664200" y="1152525"/>
              <a:chExt cx="660400" cy="1533525"/>
            </a:xfrm>
          </p:grpSpPr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A3AD2D80-06D1-4DC9-875B-95C8A267A71B}"/>
                  </a:ext>
                </a:extLst>
              </p:cNvPr>
              <p:cNvCxnSpPr/>
              <p:nvPr/>
            </p:nvCxnSpPr>
            <p:spPr>
              <a:xfrm>
                <a:off x="5956300" y="1447800"/>
                <a:ext cx="0" cy="889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BE925D38-33A4-4283-A48D-348C97153318}"/>
                  </a:ext>
                </a:extLst>
              </p:cNvPr>
              <p:cNvCxnSpPr/>
              <p:nvPr/>
            </p:nvCxnSpPr>
            <p:spPr>
              <a:xfrm>
                <a:off x="6057900" y="1447800"/>
                <a:ext cx="0" cy="889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C77DFF56-6B37-4C60-8414-DE2F8AD54E93}"/>
                  </a:ext>
                </a:extLst>
              </p:cNvPr>
              <p:cNvCxnSpPr/>
              <p:nvPr/>
            </p:nvCxnSpPr>
            <p:spPr>
              <a:xfrm>
                <a:off x="6324600" y="1152525"/>
                <a:ext cx="0" cy="2952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A7D27F1F-2BE1-4787-85B6-D1894E16A23B}"/>
                  </a:ext>
                </a:extLst>
              </p:cNvPr>
              <p:cNvCxnSpPr/>
              <p:nvPr/>
            </p:nvCxnSpPr>
            <p:spPr>
              <a:xfrm>
                <a:off x="6324600" y="2336800"/>
                <a:ext cx="0" cy="349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A4B65872-30CA-4429-A81B-7ECE421B660F}"/>
                  </a:ext>
                </a:extLst>
              </p:cNvPr>
              <p:cNvCxnSpPr/>
              <p:nvPr/>
            </p:nvCxnSpPr>
            <p:spPr>
              <a:xfrm flipH="1">
                <a:off x="6057900" y="2336800"/>
                <a:ext cx="266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10503A6C-336A-4AD6-97A0-CEE5123B6D2D}"/>
                  </a:ext>
                </a:extLst>
              </p:cNvPr>
              <p:cNvCxnSpPr/>
              <p:nvPr/>
            </p:nvCxnSpPr>
            <p:spPr>
              <a:xfrm flipH="1">
                <a:off x="6057900" y="1447800"/>
                <a:ext cx="266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797D5780-DB89-444C-8935-56C8DD2A5923}"/>
                  </a:ext>
                </a:extLst>
              </p:cNvPr>
              <p:cNvCxnSpPr/>
              <p:nvPr/>
            </p:nvCxnSpPr>
            <p:spPr>
              <a:xfrm flipH="1">
                <a:off x="5664200" y="1905000"/>
                <a:ext cx="292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15332F34-52F8-4EBA-8757-813F531DE393}"/>
                  </a:ext>
                </a:extLst>
              </p:cNvPr>
              <p:cNvCxnSpPr/>
              <p:nvPr/>
            </p:nvCxnSpPr>
            <p:spPr>
              <a:xfrm flipH="1">
                <a:off x="6210300" y="2336800"/>
                <a:ext cx="114300" cy="152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D8FAC541-0FE8-4A59-AC52-FBB27A68964B}"/>
                  </a:ext>
                </a:extLst>
              </p:cNvPr>
              <p:cNvCxnSpPr/>
              <p:nvPr/>
            </p:nvCxnSpPr>
            <p:spPr>
              <a:xfrm flipH="1" flipV="1">
                <a:off x="6223001" y="2241550"/>
                <a:ext cx="95249" cy="95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8" name="Group 447">
              <a:extLst>
                <a:ext uri="{FF2B5EF4-FFF2-40B4-BE49-F238E27FC236}">
                  <a16:creationId xmlns:a16="http://schemas.microsoft.com/office/drawing/2014/main" id="{E35BD6D5-2CEC-466B-B8D5-558BFEF44FBF}"/>
                </a:ext>
              </a:extLst>
            </p:cNvPr>
            <p:cNvGrpSpPr/>
            <p:nvPr/>
          </p:nvGrpSpPr>
          <p:grpSpPr>
            <a:xfrm>
              <a:off x="5651915" y="1478405"/>
              <a:ext cx="863601" cy="1533525"/>
              <a:chOff x="7111999" y="1152525"/>
              <a:chExt cx="863601" cy="1533525"/>
            </a:xfrm>
          </p:grpSpPr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DD18D033-CA00-4C1D-B3C2-5F17BE18DECB}"/>
                  </a:ext>
                </a:extLst>
              </p:cNvPr>
              <p:cNvCxnSpPr/>
              <p:nvPr/>
            </p:nvCxnSpPr>
            <p:spPr>
              <a:xfrm>
                <a:off x="7607300" y="1435100"/>
                <a:ext cx="0" cy="889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0CF473F6-555F-48AE-A29B-5D8342257478}"/>
                  </a:ext>
                </a:extLst>
              </p:cNvPr>
              <p:cNvCxnSpPr/>
              <p:nvPr/>
            </p:nvCxnSpPr>
            <p:spPr>
              <a:xfrm>
                <a:off x="7708900" y="1435100"/>
                <a:ext cx="0" cy="889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5F343F8F-2914-43D0-A648-157B9B2069C2}"/>
                  </a:ext>
                </a:extLst>
              </p:cNvPr>
              <p:cNvCxnSpPr/>
              <p:nvPr/>
            </p:nvCxnSpPr>
            <p:spPr>
              <a:xfrm>
                <a:off x="7975600" y="1152525"/>
                <a:ext cx="0" cy="2825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2041C56-7D33-4200-B19B-CE68D0E9E82A}"/>
                  </a:ext>
                </a:extLst>
              </p:cNvPr>
              <p:cNvCxnSpPr/>
              <p:nvPr/>
            </p:nvCxnSpPr>
            <p:spPr>
              <a:xfrm>
                <a:off x="7975600" y="2324100"/>
                <a:ext cx="0" cy="3619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146FD21-D8BC-4E89-8A28-034160DA28B2}"/>
                  </a:ext>
                </a:extLst>
              </p:cNvPr>
              <p:cNvCxnSpPr/>
              <p:nvPr/>
            </p:nvCxnSpPr>
            <p:spPr>
              <a:xfrm flipH="1">
                <a:off x="7708900" y="2324100"/>
                <a:ext cx="266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9D9FB117-4107-4DE6-8C76-036406B08E33}"/>
                  </a:ext>
                </a:extLst>
              </p:cNvPr>
              <p:cNvCxnSpPr/>
              <p:nvPr/>
            </p:nvCxnSpPr>
            <p:spPr>
              <a:xfrm flipH="1">
                <a:off x="7708900" y="1435100"/>
                <a:ext cx="266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8056138C-BB67-4FA6-A7BF-3E4F554569DE}"/>
                  </a:ext>
                </a:extLst>
              </p:cNvPr>
              <p:cNvCxnSpPr/>
              <p:nvPr/>
            </p:nvCxnSpPr>
            <p:spPr>
              <a:xfrm flipH="1">
                <a:off x="7111999" y="1892300"/>
                <a:ext cx="292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8" name="Oval 467">
                <a:extLst>
                  <a:ext uri="{FF2B5EF4-FFF2-40B4-BE49-F238E27FC236}">
                    <a16:creationId xmlns:a16="http://schemas.microsoft.com/office/drawing/2014/main" id="{FB38383B-A113-4377-8016-CEB54F9D3150}"/>
                  </a:ext>
                </a:extLst>
              </p:cNvPr>
              <p:cNvSpPr/>
              <p:nvPr/>
            </p:nvSpPr>
            <p:spPr>
              <a:xfrm>
                <a:off x="7404099" y="1797050"/>
                <a:ext cx="190500" cy="2159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grpSp>
            <p:nvGrpSpPr>
              <p:cNvPr id="469" name="Group 468">
                <a:extLst>
                  <a:ext uri="{FF2B5EF4-FFF2-40B4-BE49-F238E27FC236}">
                    <a16:creationId xmlns:a16="http://schemas.microsoft.com/office/drawing/2014/main" id="{55500112-DFA3-4F7A-8BD5-C4BD0914CF8D}"/>
                  </a:ext>
                </a:extLst>
              </p:cNvPr>
              <p:cNvGrpSpPr/>
              <p:nvPr/>
            </p:nvGrpSpPr>
            <p:grpSpPr>
              <a:xfrm flipH="1">
                <a:off x="7708902" y="1347787"/>
                <a:ext cx="133348" cy="200025"/>
                <a:chOff x="6715124" y="1749425"/>
                <a:chExt cx="114300" cy="247650"/>
              </a:xfrm>
            </p:grpSpPr>
            <p:cxnSp>
              <p:nvCxnSpPr>
                <p:cNvPr id="470" name="Straight Connector 469">
                  <a:extLst>
                    <a:ext uri="{FF2B5EF4-FFF2-40B4-BE49-F238E27FC236}">
                      <a16:creationId xmlns:a16="http://schemas.microsoft.com/office/drawing/2014/main" id="{CAD52A9B-EEA7-48A5-AE57-93FC9D75A3C0}"/>
                    </a:ext>
                  </a:extLst>
                </p:cNvPr>
                <p:cNvCxnSpPr/>
                <p:nvPr/>
              </p:nvCxnSpPr>
              <p:spPr>
                <a:xfrm flipH="1">
                  <a:off x="6715124" y="1844675"/>
                  <a:ext cx="114300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>
                  <a:extLst>
                    <a:ext uri="{FF2B5EF4-FFF2-40B4-BE49-F238E27FC236}">
                      <a16:creationId xmlns:a16="http://schemas.microsoft.com/office/drawing/2014/main" id="{9EDC3E88-813D-4341-98E4-6135E41A6C4B}"/>
                    </a:ext>
                  </a:extLst>
                </p:cNvPr>
                <p:cNvCxnSpPr/>
                <p:nvPr/>
              </p:nvCxnSpPr>
              <p:spPr>
                <a:xfrm flipH="1" flipV="1">
                  <a:off x="6727825" y="1749425"/>
                  <a:ext cx="95249" cy="952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49" name="Group 448">
              <a:extLst>
                <a:ext uri="{FF2B5EF4-FFF2-40B4-BE49-F238E27FC236}">
                  <a16:creationId xmlns:a16="http://schemas.microsoft.com/office/drawing/2014/main" id="{FEAFB2F9-D87D-4AF6-B44B-FB4D726F2FDA}"/>
                </a:ext>
              </a:extLst>
            </p:cNvPr>
            <p:cNvGrpSpPr/>
            <p:nvPr/>
          </p:nvGrpSpPr>
          <p:grpSpPr>
            <a:xfrm>
              <a:off x="6328871" y="4625532"/>
              <a:ext cx="419100" cy="941388"/>
              <a:chOff x="6134100" y="2817812"/>
              <a:chExt cx="419100" cy="941388"/>
            </a:xfrm>
          </p:grpSpPr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AEE8C507-66B2-4248-B798-C9307136D6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13076" y="2817812"/>
                <a:ext cx="0" cy="8270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07F36CAF-0026-46B3-9C51-068A623EE996}"/>
                  </a:ext>
                </a:extLst>
              </p:cNvPr>
              <p:cNvCxnSpPr/>
              <p:nvPr/>
            </p:nvCxnSpPr>
            <p:spPr>
              <a:xfrm flipH="1">
                <a:off x="6203950" y="3702050"/>
                <a:ext cx="266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BC96F354-BA1A-4200-AE7A-96321081B5B9}"/>
                  </a:ext>
                </a:extLst>
              </p:cNvPr>
              <p:cNvCxnSpPr/>
              <p:nvPr/>
            </p:nvCxnSpPr>
            <p:spPr>
              <a:xfrm flipH="1">
                <a:off x="6267450" y="3759200"/>
                <a:ext cx="127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6EF1E77E-CEE9-4B82-93C3-9B23482013E3}"/>
                  </a:ext>
                </a:extLst>
              </p:cNvPr>
              <p:cNvCxnSpPr/>
              <p:nvPr/>
            </p:nvCxnSpPr>
            <p:spPr>
              <a:xfrm flipH="1">
                <a:off x="6134100" y="3644900"/>
                <a:ext cx="419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7CE323D8-ED09-43A0-B6B8-7FC950D05029}"/>
                </a:ext>
              </a:extLst>
            </p:cNvPr>
            <p:cNvGrpSpPr/>
            <p:nvPr/>
          </p:nvGrpSpPr>
          <p:grpSpPr>
            <a:xfrm>
              <a:off x="6375816" y="1027206"/>
              <a:ext cx="266700" cy="441324"/>
              <a:chOff x="6184900" y="454026"/>
              <a:chExt cx="266700" cy="441324"/>
            </a:xfrm>
          </p:grpSpPr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D2AA57E6-E107-4AD8-9AE1-1AC10B7B502F}"/>
                  </a:ext>
                </a:extLst>
              </p:cNvPr>
              <p:cNvCxnSpPr/>
              <p:nvPr/>
            </p:nvCxnSpPr>
            <p:spPr>
              <a:xfrm flipV="1">
                <a:off x="6318250" y="685800"/>
                <a:ext cx="0" cy="209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6" name="Isosceles Triangle 455">
                <a:extLst>
                  <a:ext uri="{FF2B5EF4-FFF2-40B4-BE49-F238E27FC236}">
                    <a16:creationId xmlns:a16="http://schemas.microsoft.com/office/drawing/2014/main" id="{03749DC5-1441-4357-9040-A4A29A62EDDC}"/>
                  </a:ext>
                </a:extLst>
              </p:cNvPr>
              <p:cNvSpPr/>
              <p:nvPr/>
            </p:nvSpPr>
            <p:spPr>
              <a:xfrm>
                <a:off x="6184900" y="454026"/>
                <a:ext cx="266700" cy="234950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9A22621-C489-42AE-99D6-D4413595E3B3}"/>
                </a:ext>
              </a:extLst>
            </p:cNvPr>
            <p:cNvCxnSpPr>
              <a:cxnSpLocks/>
            </p:cNvCxnSpPr>
            <p:nvPr/>
          </p:nvCxnSpPr>
          <p:spPr>
            <a:xfrm>
              <a:off x="6509166" y="1260125"/>
              <a:ext cx="6350" cy="49148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B8C8D426-3F12-4C35-899C-CA218F2016B4}"/>
                </a:ext>
              </a:extLst>
            </p:cNvPr>
            <p:cNvCxnSpPr>
              <a:cxnSpLocks/>
            </p:cNvCxnSpPr>
            <p:nvPr/>
          </p:nvCxnSpPr>
          <p:spPr>
            <a:xfrm>
              <a:off x="6515516" y="2640613"/>
              <a:ext cx="0" cy="109909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7D319DF6-6AF7-428C-8995-D9D3D61A2616}"/>
                </a:ext>
              </a:extLst>
            </p:cNvPr>
            <p:cNvCxnSpPr>
              <a:cxnSpLocks/>
            </p:cNvCxnSpPr>
            <p:nvPr/>
          </p:nvCxnSpPr>
          <p:spPr>
            <a:xfrm>
              <a:off x="5651915" y="2211037"/>
              <a:ext cx="0" cy="1982695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97236225-5632-4D96-BF5D-8E926D8A7A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1915" y="4192937"/>
              <a:ext cx="48260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22CF45F4-8993-4FDA-8E08-6B5F4BDBCD36}"/>
              </a:ext>
            </a:extLst>
          </p:cNvPr>
          <p:cNvCxnSpPr>
            <a:cxnSpLocks/>
          </p:cNvCxnSpPr>
          <p:nvPr/>
        </p:nvCxnSpPr>
        <p:spPr>
          <a:xfrm flipH="1">
            <a:off x="11395500" y="10081679"/>
            <a:ext cx="660763" cy="59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66E7D0C0-CF29-43B0-AA47-FBFB2EEA0CC0}"/>
              </a:ext>
            </a:extLst>
          </p:cNvPr>
          <p:cNvCxnSpPr>
            <a:cxnSpLocks/>
          </p:cNvCxnSpPr>
          <p:nvPr/>
        </p:nvCxnSpPr>
        <p:spPr>
          <a:xfrm flipH="1">
            <a:off x="21326682" y="10081678"/>
            <a:ext cx="660763" cy="59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TextBox 484">
            <a:extLst>
              <a:ext uri="{FF2B5EF4-FFF2-40B4-BE49-F238E27FC236}">
                <a16:creationId xmlns:a16="http://schemas.microsoft.com/office/drawing/2014/main" id="{DBC01DD0-9407-47C3-9B17-3DD726243283}"/>
              </a:ext>
            </a:extLst>
          </p:cNvPr>
          <p:cNvSpPr txBox="1"/>
          <p:nvPr/>
        </p:nvSpPr>
        <p:spPr>
          <a:xfrm>
            <a:off x="10555396" y="9849286"/>
            <a:ext cx="957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in+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5C554FB4-A4BF-4E9E-8C57-7C4C0AEC45EC}"/>
              </a:ext>
            </a:extLst>
          </p:cNvPr>
          <p:cNvSpPr txBox="1"/>
          <p:nvPr/>
        </p:nvSpPr>
        <p:spPr>
          <a:xfrm>
            <a:off x="21783855" y="9807068"/>
            <a:ext cx="957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in–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762657DD-2D18-47BF-98E1-4AD313B4C20A}"/>
              </a:ext>
            </a:extLst>
          </p:cNvPr>
          <p:cNvSpPr txBox="1"/>
          <p:nvPr/>
        </p:nvSpPr>
        <p:spPr>
          <a:xfrm>
            <a:off x="14383029" y="8724841"/>
            <a:ext cx="957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out+</a:t>
            </a: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48784843-2A09-47F8-897C-C8082C1EBCFE}"/>
              </a:ext>
            </a:extLst>
          </p:cNvPr>
          <p:cNvSpPr txBox="1"/>
          <p:nvPr/>
        </p:nvSpPr>
        <p:spPr>
          <a:xfrm>
            <a:off x="18047925" y="8758483"/>
            <a:ext cx="957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out–</a:t>
            </a:r>
          </a:p>
        </p:txBody>
      </p:sp>
    </p:spTree>
    <p:extLst>
      <p:ext uri="{BB962C8B-B14F-4D97-AF65-F5344CB8AC3E}">
        <p14:creationId xmlns:p14="http://schemas.microsoft.com/office/powerpoint/2010/main" val="190051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F5D6-D9A5-4595-A787-023FE35C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SAR ADC (synchronous)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BA3E717E-23F3-48C4-9A6E-31E893E26A39}"/>
              </a:ext>
            </a:extLst>
          </p:cNvPr>
          <p:cNvSpPr/>
          <p:nvPr/>
        </p:nvSpPr>
        <p:spPr>
          <a:xfrm rot="5400000">
            <a:off x="10175341" y="6889900"/>
            <a:ext cx="1705463" cy="1981909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18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C6D2C9-F5F1-488C-91AF-7187D9C6EBE2}"/>
              </a:ext>
            </a:extLst>
          </p:cNvPr>
          <p:cNvGrpSpPr/>
          <p:nvPr/>
        </p:nvGrpSpPr>
        <p:grpSpPr>
          <a:xfrm>
            <a:off x="10322073" y="7495951"/>
            <a:ext cx="478465" cy="769800"/>
            <a:chOff x="8452884" y="1637414"/>
            <a:chExt cx="398721" cy="6415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0C7AF4D-8735-4C8B-A003-9A9BC63EB115}"/>
                </a:ext>
              </a:extLst>
            </p:cNvPr>
            <p:cNvCxnSpPr>
              <a:cxnSpLocks/>
            </p:cNvCxnSpPr>
            <p:nvPr/>
          </p:nvCxnSpPr>
          <p:spPr>
            <a:xfrm>
              <a:off x="8644270" y="1637414"/>
              <a:ext cx="2073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BBFDBE6-8AC2-495A-8A0E-141FE69CEFCB}"/>
                </a:ext>
              </a:extLst>
            </p:cNvPr>
            <p:cNvCxnSpPr>
              <a:cxnSpLocks/>
            </p:cNvCxnSpPr>
            <p:nvPr/>
          </p:nvCxnSpPr>
          <p:spPr>
            <a:xfrm>
              <a:off x="8452884" y="2278912"/>
              <a:ext cx="1913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2EE609C-550A-48A5-B033-87431BF24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4270" y="1637414"/>
              <a:ext cx="0" cy="6415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7BA4F2-5CAF-4B22-8B1B-A0484CF8E401}"/>
                </a:ext>
              </a:extLst>
            </p:cNvPr>
            <p:cNvCxnSpPr>
              <a:cxnSpLocks/>
            </p:cNvCxnSpPr>
            <p:nvPr/>
          </p:nvCxnSpPr>
          <p:spPr>
            <a:xfrm>
              <a:off x="8452884" y="1949303"/>
              <a:ext cx="3189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DADF29-5442-4E4D-847A-733D6D394742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2019025" y="7871619"/>
            <a:ext cx="697484" cy="9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039202-1197-4B6E-B033-1A7AA1388149}"/>
              </a:ext>
            </a:extLst>
          </p:cNvPr>
          <p:cNvCxnSpPr>
            <a:cxnSpLocks/>
          </p:cNvCxnSpPr>
          <p:nvPr/>
        </p:nvCxnSpPr>
        <p:spPr>
          <a:xfrm>
            <a:off x="15236868" y="7870219"/>
            <a:ext cx="0" cy="2641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0E1DE1-D889-4344-82EF-0B3A30D14F7F}"/>
              </a:ext>
            </a:extLst>
          </p:cNvPr>
          <p:cNvCxnSpPr>
            <a:cxnSpLocks/>
          </p:cNvCxnSpPr>
          <p:nvPr/>
        </p:nvCxnSpPr>
        <p:spPr>
          <a:xfrm flipH="1">
            <a:off x="10151949" y="10511351"/>
            <a:ext cx="5084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8171E3-6FDF-4327-99C8-33EB13E74573}"/>
              </a:ext>
            </a:extLst>
          </p:cNvPr>
          <p:cNvGrpSpPr/>
          <p:nvPr/>
        </p:nvGrpSpPr>
        <p:grpSpPr>
          <a:xfrm>
            <a:off x="8238085" y="9937196"/>
            <a:ext cx="1913862" cy="1148317"/>
            <a:chOff x="5185144" y="4986673"/>
            <a:chExt cx="1594885" cy="95693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7CEBC3E-8CA0-4189-9B73-CBA2187305B8}"/>
                </a:ext>
              </a:extLst>
            </p:cNvPr>
            <p:cNvSpPr/>
            <p:nvPr/>
          </p:nvSpPr>
          <p:spPr>
            <a:xfrm>
              <a:off x="5185144" y="4986673"/>
              <a:ext cx="1594884" cy="956931"/>
            </a:xfrm>
            <a:custGeom>
              <a:avLst/>
              <a:gdLst>
                <a:gd name="connsiteX0" fmla="*/ 1584251 w 1594884"/>
                <a:gd name="connsiteY0" fmla="*/ 0 h 956931"/>
                <a:gd name="connsiteX1" fmla="*/ 1594884 w 1594884"/>
                <a:gd name="connsiteY1" fmla="*/ 946298 h 956931"/>
                <a:gd name="connsiteX2" fmla="*/ 520995 w 1594884"/>
                <a:gd name="connsiteY2" fmla="*/ 956931 h 956931"/>
                <a:gd name="connsiteX3" fmla="*/ 0 w 1594884"/>
                <a:gd name="connsiteY3" fmla="*/ 542261 h 956931"/>
                <a:gd name="connsiteX4" fmla="*/ 499730 w 1594884"/>
                <a:gd name="connsiteY4" fmla="*/ 21266 h 956931"/>
                <a:gd name="connsiteX5" fmla="*/ 1584251 w 1594884"/>
                <a:gd name="connsiteY5" fmla="*/ 0 h 95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4884" h="956931">
                  <a:moveTo>
                    <a:pt x="1584251" y="0"/>
                  </a:moveTo>
                  <a:lnTo>
                    <a:pt x="1594884" y="946298"/>
                  </a:lnTo>
                  <a:lnTo>
                    <a:pt x="520995" y="956931"/>
                  </a:lnTo>
                  <a:lnTo>
                    <a:pt x="0" y="542261"/>
                  </a:lnTo>
                  <a:lnTo>
                    <a:pt x="499730" y="21266"/>
                  </a:lnTo>
                  <a:lnTo>
                    <a:pt x="158425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18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797A88-3650-4F3F-AEA4-4EDD9E12E2BC}"/>
                </a:ext>
              </a:extLst>
            </p:cNvPr>
            <p:cNvSpPr txBox="1"/>
            <p:nvPr/>
          </p:nvSpPr>
          <p:spPr>
            <a:xfrm>
              <a:off x="5472225" y="5111195"/>
              <a:ext cx="1307804" cy="69249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N-bit</a:t>
              </a:r>
            </a:p>
            <a:p>
              <a:pPr algn="ctr"/>
              <a:r>
                <a:rPr lang="en-US" sz="2400" dirty="0"/>
                <a:t>DAC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2A83B26-FB7B-468B-A01A-A271E220D321}"/>
              </a:ext>
            </a:extLst>
          </p:cNvPr>
          <p:cNvSpPr txBox="1"/>
          <p:nvPr/>
        </p:nvSpPr>
        <p:spPr>
          <a:xfrm>
            <a:off x="6864629" y="6994667"/>
            <a:ext cx="1569365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Sample-And-Hold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CC1559-F669-4B2F-8618-883D02FEA21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8433994" y="7410166"/>
            <a:ext cx="15915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A0BBEB-B9EB-4184-AC54-645FB41CAE3A}"/>
              </a:ext>
            </a:extLst>
          </p:cNvPr>
          <p:cNvCxnSpPr>
            <a:cxnSpLocks/>
          </p:cNvCxnSpPr>
          <p:nvPr/>
        </p:nvCxnSpPr>
        <p:spPr>
          <a:xfrm flipV="1">
            <a:off x="7358419" y="8305583"/>
            <a:ext cx="2678695" cy="37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18F97B-87FE-4688-A74F-2B0305047B13}"/>
              </a:ext>
            </a:extLst>
          </p:cNvPr>
          <p:cNvCxnSpPr>
            <a:cxnSpLocks/>
          </p:cNvCxnSpPr>
          <p:nvPr/>
        </p:nvCxnSpPr>
        <p:spPr>
          <a:xfrm flipH="1">
            <a:off x="7358419" y="8309342"/>
            <a:ext cx="1" cy="2292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588934-3098-4A16-A6B7-7D04AADCF9CC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7358419" y="10587906"/>
            <a:ext cx="879666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FBF73C-1AFA-4051-AF6D-61E0BF72A6D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954502" y="7410166"/>
            <a:ext cx="9101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3F9F11-23D1-48FD-BE29-980418AB85CB}"/>
              </a:ext>
            </a:extLst>
          </p:cNvPr>
          <p:cNvSpPr txBox="1"/>
          <p:nvPr/>
        </p:nvSpPr>
        <p:spPr>
          <a:xfrm>
            <a:off x="10322073" y="8540531"/>
            <a:ext cx="1981895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Comparator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91B415-19BD-4AD7-AA66-1119EE48E3D0}"/>
              </a:ext>
            </a:extLst>
          </p:cNvPr>
          <p:cNvSpPr txBox="1"/>
          <p:nvPr/>
        </p:nvSpPr>
        <p:spPr>
          <a:xfrm>
            <a:off x="4870543" y="6916170"/>
            <a:ext cx="1224871" cy="68326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840" dirty="0"/>
              <a:t>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9188EC-02FC-401D-8EC3-5106251DFC1C}"/>
              </a:ext>
            </a:extLst>
          </p:cNvPr>
          <p:cNvSpPr txBox="1"/>
          <p:nvPr/>
        </p:nvSpPr>
        <p:spPr>
          <a:xfrm>
            <a:off x="5270334" y="7243360"/>
            <a:ext cx="916543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61CD30-C3FA-4E7B-9352-AAC2EE9C101B}"/>
              </a:ext>
            </a:extLst>
          </p:cNvPr>
          <p:cNvSpPr txBox="1"/>
          <p:nvPr/>
        </p:nvSpPr>
        <p:spPr>
          <a:xfrm>
            <a:off x="12716509" y="7441613"/>
            <a:ext cx="2266846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2400" dirty="0"/>
              <a:t>SAR Logic</a:t>
            </a:r>
          </a:p>
          <a:p>
            <a:pPr algn="ctr"/>
            <a:endParaRPr lang="en-US" sz="16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736007-ADD3-4723-80C5-FDF5C2E3A0AD}"/>
              </a:ext>
            </a:extLst>
          </p:cNvPr>
          <p:cNvCxnSpPr>
            <a:cxnSpLocks/>
          </p:cNvCxnSpPr>
          <p:nvPr/>
        </p:nvCxnSpPr>
        <p:spPr>
          <a:xfrm>
            <a:off x="14983355" y="7870218"/>
            <a:ext cx="8372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BE43AF3-E990-4CF1-B999-605F7857A2F4}"/>
              </a:ext>
            </a:extLst>
          </p:cNvPr>
          <p:cNvSpPr txBox="1"/>
          <p:nvPr/>
        </p:nvSpPr>
        <p:spPr>
          <a:xfrm>
            <a:off x="15401963" y="6776591"/>
            <a:ext cx="1645230" cy="107721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Digital Code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13A68C-B6E5-455B-8F8D-AD3EDC310FCC}"/>
              </a:ext>
            </a:extLst>
          </p:cNvPr>
          <p:cNvCxnSpPr>
            <a:cxnSpLocks/>
          </p:cNvCxnSpPr>
          <p:nvPr/>
        </p:nvCxnSpPr>
        <p:spPr>
          <a:xfrm>
            <a:off x="7649311" y="6618514"/>
            <a:ext cx="0" cy="3761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FBC003-4C29-44BB-A405-7DD5CA948C8E}"/>
              </a:ext>
            </a:extLst>
          </p:cNvPr>
          <p:cNvCxnSpPr>
            <a:cxnSpLocks/>
          </p:cNvCxnSpPr>
          <p:nvPr/>
        </p:nvCxnSpPr>
        <p:spPr>
          <a:xfrm>
            <a:off x="10704844" y="6939047"/>
            <a:ext cx="0" cy="3761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5039634-9E0F-4E3E-A080-D42313ECAF02}"/>
              </a:ext>
            </a:extLst>
          </p:cNvPr>
          <p:cNvCxnSpPr>
            <a:cxnSpLocks/>
          </p:cNvCxnSpPr>
          <p:nvPr/>
        </p:nvCxnSpPr>
        <p:spPr>
          <a:xfrm>
            <a:off x="13849932" y="7079969"/>
            <a:ext cx="0" cy="3761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725BA49-1AA5-4E0F-BCD7-A180B2639356}"/>
              </a:ext>
            </a:extLst>
          </p:cNvPr>
          <p:cNvCxnSpPr>
            <a:cxnSpLocks/>
          </p:cNvCxnSpPr>
          <p:nvPr/>
        </p:nvCxnSpPr>
        <p:spPr>
          <a:xfrm>
            <a:off x="9406853" y="9561043"/>
            <a:ext cx="0" cy="3761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765A227-54FE-49F5-8AE1-5C41D66441EE}"/>
              </a:ext>
            </a:extLst>
          </p:cNvPr>
          <p:cNvSpPr txBox="1"/>
          <p:nvPr/>
        </p:nvSpPr>
        <p:spPr>
          <a:xfrm>
            <a:off x="7429539" y="6249182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clk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428637-EF35-4053-99C6-11A13357746A}"/>
              </a:ext>
            </a:extLst>
          </p:cNvPr>
          <p:cNvSpPr txBox="1"/>
          <p:nvPr/>
        </p:nvSpPr>
        <p:spPr>
          <a:xfrm>
            <a:off x="10485072" y="657484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clk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311204-1857-45B7-8B39-D0D2F810F0E8}"/>
              </a:ext>
            </a:extLst>
          </p:cNvPr>
          <p:cNvSpPr txBox="1"/>
          <p:nvPr/>
        </p:nvSpPr>
        <p:spPr>
          <a:xfrm>
            <a:off x="13630160" y="673150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clk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89B4FF-7B49-4D26-AA21-A7EA1D0CF8A5}"/>
              </a:ext>
            </a:extLst>
          </p:cNvPr>
          <p:cNvSpPr txBox="1"/>
          <p:nvPr/>
        </p:nvSpPr>
        <p:spPr>
          <a:xfrm>
            <a:off x="9187081" y="921993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clk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807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73E833-FF7E-4D30-BFF9-84E4C543FA26}"/>
              </a:ext>
            </a:extLst>
          </p:cNvPr>
          <p:cNvSpPr txBox="1"/>
          <p:nvPr/>
        </p:nvSpPr>
        <p:spPr>
          <a:xfrm>
            <a:off x="525780" y="640080"/>
            <a:ext cx="21873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Comparator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6982B-8DB5-4D9E-B1A7-B3C2C8213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520" y="202470"/>
            <a:ext cx="10949939" cy="144095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B10D28-C767-4F86-913B-600216C9A3DD}"/>
              </a:ext>
            </a:extLst>
          </p:cNvPr>
          <p:cNvSpPr txBox="1"/>
          <p:nvPr/>
        </p:nvSpPr>
        <p:spPr>
          <a:xfrm>
            <a:off x="10126981" y="12255383"/>
            <a:ext cx="176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00B050"/>
                </a:solidFill>
              </a:rPr>
              <a:t>Mn_tail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46440D-4F98-489A-B0C5-72C929C72CAF}"/>
              </a:ext>
            </a:extLst>
          </p:cNvPr>
          <p:cNvSpPr txBox="1"/>
          <p:nvPr/>
        </p:nvSpPr>
        <p:spPr>
          <a:xfrm>
            <a:off x="9464260" y="8643723"/>
            <a:ext cx="1120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</a:rPr>
              <a:t>Mn1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B71EBA-90F2-4249-BFE9-13B3DD5E215E}"/>
              </a:ext>
            </a:extLst>
          </p:cNvPr>
          <p:cNvSpPr txBox="1"/>
          <p:nvPr/>
        </p:nvSpPr>
        <p:spPr>
          <a:xfrm>
            <a:off x="9829635" y="3017888"/>
            <a:ext cx="1120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</a:rPr>
              <a:t>Mp1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E245A1-5FF3-4EEB-A7BC-08D906AD78EC}"/>
              </a:ext>
            </a:extLst>
          </p:cNvPr>
          <p:cNvSpPr txBox="1"/>
          <p:nvPr/>
        </p:nvSpPr>
        <p:spPr>
          <a:xfrm>
            <a:off x="13189289" y="8643723"/>
            <a:ext cx="1120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</a:rPr>
              <a:t>Mn2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7B2252-D712-416F-ABB0-D65A2D477EF4}"/>
              </a:ext>
            </a:extLst>
          </p:cNvPr>
          <p:cNvSpPr txBox="1"/>
          <p:nvPr/>
        </p:nvSpPr>
        <p:spPr>
          <a:xfrm>
            <a:off x="7988582" y="6517936"/>
            <a:ext cx="117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</a:rPr>
              <a:t>Mn3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4AD0FE-4178-460F-AFB6-B25934671365}"/>
              </a:ext>
            </a:extLst>
          </p:cNvPr>
          <p:cNvSpPr txBox="1"/>
          <p:nvPr/>
        </p:nvSpPr>
        <p:spPr>
          <a:xfrm>
            <a:off x="15080913" y="6517936"/>
            <a:ext cx="1171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</a:rPr>
              <a:t>Mn4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E59951-9CF4-497B-A45B-70AD0EA28658}"/>
              </a:ext>
            </a:extLst>
          </p:cNvPr>
          <p:cNvSpPr txBox="1"/>
          <p:nvPr/>
        </p:nvSpPr>
        <p:spPr>
          <a:xfrm>
            <a:off x="12971910" y="3017888"/>
            <a:ext cx="1120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</a:rPr>
              <a:t>Mp2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CB13CF-CF6B-4C59-90DF-5ECB0BB7F55A}"/>
              </a:ext>
            </a:extLst>
          </p:cNvPr>
          <p:cNvSpPr txBox="1"/>
          <p:nvPr/>
        </p:nvSpPr>
        <p:spPr>
          <a:xfrm>
            <a:off x="15785820" y="3017888"/>
            <a:ext cx="1120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</a:rPr>
              <a:t>Mp4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0BA32A-4424-4DF3-A026-3687730D5DA8}"/>
              </a:ext>
            </a:extLst>
          </p:cNvPr>
          <p:cNvSpPr txBox="1"/>
          <p:nvPr/>
        </p:nvSpPr>
        <p:spPr>
          <a:xfrm>
            <a:off x="6867728" y="3029297"/>
            <a:ext cx="1120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</a:rPr>
              <a:t>Mp3</a:t>
            </a:r>
          </a:p>
        </p:txBody>
      </p:sp>
    </p:spTree>
    <p:extLst>
      <p:ext uri="{BB962C8B-B14F-4D97-AF65-F5344CB8AC3E}">
        <p14:creationId xmlns:p14="http://schemas.microsoft.com/office/powerpoint/2010/main" val="248666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C16D4C-0794-4F3F-8E16-5DDEC7EB7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688" y="2216566"/>
            <a:ext cx="14035024" cy="11636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753FBC-F121-4DE0-84EF-4F3092D213FA}"/>
              </a:ext>
            </a:extLst>
          </p:cNvPr>
          <p:cNvSpPr txBox="1"/>
          <p:nvPr/>
        </p:nvSpPr>
        <p:spPr>
          <a:xfrm>
            <a:off x="5806440" y="12413834"/>
            <a:ext cx="2036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/>
              <a:t>Clk</a:t>
            </a:r>
            <a:r>
              <a:rPr lang="en-US" sz="5400" dirty="0"/>
              <a:t>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752AB-D326-43A0-94E8-DE41B4A6E5F3}"/>
              </a:ext>
            </a:extLst>
          </p:cNvPr>
          <p:cNvSpPr txBox="1"/>
          <p:nvPr/>
        </p:nvSpPr>
        <p:spPr>
          <a:xfrm>
            <a:off x="10869132" y="12413834"/>
            <a:ext cx="2036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/>
              <a:t>Clk</a:t>
            </a:r>
            <a:r>
              <a:rPr lang="en-US" sz="5400" dirty="0"/>
              <a:t>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7B179-EED4-45A3-9BD8-14EF6312F0F3}"/>
              </a:ext>
            </a:extLst>
          </p:cNvPr>
          <p:cNvSpPr txBox="1"/>
          <p:nvPr/>
        </p:nvSpPr>
        <p:spPr>
          <a:xfrm>
            <a:off x="16599372" y="12413834"/>
            <a:ext cx="2036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/>
              <a:t>Clk</a:t>
            </a:r>
            <a:r>
              <a:rPr lang="en-US" sz="5400" dirty="0"/>
              <a:t>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986F7-EF60-4CFA-9950-73A87B77FC2B}"/>
              </a:ext>
            </a:extLst>
          </p:cNvPr>
          <p:cNvSpPr txBox="1"/>
          <p:nvPr/>
        </p:nvSpPr>
        <p:spPr>
          <a:xfrm>
            <a:off x="6104470" y="3629958"/>
            <a:ext cx="1771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Reset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396D53-8AC8-45EA-9AC4-7745A1E3C2E5}"/>
              </a:ext>
            </a:extLst>
          </p:cNvPr>
          <p:cNvCxnSpPr/>
          <p:nvPr/>
        </p:nvCxnSpPr>
        <p:spPr>
          <a:xfrm>
            <a:off x="6104470" y="4686300"/>
            <a:ext cx="24003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4B49DC-39BE-4523-B1F8-6584D6EB47C3}"/>
              </a:ext>
            </a:extLst>
          </p:cNvPr>
          <p:cNvSpPr txBox="1"/>
          <p:nvPr/>
        </p:nvSpPr>
        <p:spPr>
          <a:xfrm>
            <a:off x="16383850" y="3496946"/>
            <a:ext cx="1771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Reset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A8D13A-CB88-44C8-B5DE-3A61B93F0364}"/>
              </a:ext>
            </a:extLst>
          </p:cNvPr>
          <p:cNvCxnSpPr/>
          <p:nvPr/>
        </p:nvCxnSpPr>
        <p:spPr>
          <a:xfrm>
            <a:off x="15538030" y="4553288"/>
            <a:ext cx="2400300" cy="0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3CCDA5-0765-48A2-9C05-FA958EB3734B}"/>
              </a:ext>
            </a:extLst>
          </p:cNvPr>
          <p:cNvSpPr txBox="1"/>
          <p:nvPr/>
        </p:nvSpPr>
        <p:spPr>
          <a:xfrm>
            <a:off x="525780" y="640080"/>
            <a:ext cx="21873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Comparator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F9DAD1-D950-4273-A89A-D9B2CDD12402}"/>
              </a:ext>
            </a:extLst>
          </p:cNvPr>
          <p:cNvCxnSpPr>
            <a:cxnSpLocks/>
          </p:cNvCxnSpPr>
          <p:nvPr/>
        </p:nvCxnSpPr>
        <p:spPr>
          <a:xfrm>
            <a:off x="6286500" y="5384800"/>
            <a:ext cx="2476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D1F48D-1CF8-4492-8950-CB638DB20404}"/>
              </a:ext>
            </a:extLst>
          </p:cNvPr>
          <p:cNvSpPr/>
          <p:nvPr/>
        </p:nvSpPr>
        <p:spPr>
          <a:xfrm>
            <a:off x="8737600" y="5346700"/>
            <a:ext cx="9791700" cy="2967139"/>
          </a:xfrm>
          <a:custGeom>
            <a:avLst/>
            <a:gdLst>
              <a:gd name="connsiteX0" fmla="*/ 0 w 9791700"/>
              <a:gd name="connsiteY0" fmla="*/ 0 h 2967139"/>
              <a:gd name="connsiteX1" fmla="*/ 1409700 w 9791700"/>
              <a:gd name="connsiteY1" fmla="*/ 2184400 h 2967139"/>
              <a:gd name="connsiteX2" fmla="*/ 2146300 w 9791700"/>
              <a:gd name="connsiteY2" fmla="*/ 2870200 h 2967139"/>
              <a:gd name="connsiteX3" fmla="*/ 2667000 w 9791700"/>
              <a:gd name="connsiteY3" fmla="*/ 2946400 h 2967139"/>
              <a:gd name="connsiteX4" fmla="*/ 3416300 w 9791700"/>
              <a:gd name="connsiteY4" fmla="*/ 2717800 h 2967139"/>
              <a:gd name="connsiteX5" fmla="*/ 4267200 w 9791700"/>
              <a:gd name="connsiteY5" fmla="*/ 1981200 h 2967139"/>
              <a:gd name="connsiteX6" fmla="*/ 4787900 w 9791700"/>
              <a:gd name="connsiteY6" fmla="*/ 1206500 h 2967139"/>
              <a:gd name="connsiteX7" fmla="*/ 5219700 w 9791700"/>
              <a:gd name="connsiteY7" fmla="*/ 622300 h 2967139"/>
              <a:gd name="connsiteX8" fmla="*/ 5702300 w 9791700"/>
              <a:gd name="connsiteY8" fmla="*/ 266700 h 2967139"/>
              <a:gd name="connsiteX9" fmla="*/ 6235700 w 9791700"/>
              <a:gd name="connsiteY9" fmla="*/ 139700 h 2967139"/>
              <a:gd name="connsiteX10" fmla="*/ 6921500 w 9791700"/>
              <a:gd name="connsiteY10" fmla="*/ 38100 h 2967139"/>
              <a:gd name="connsiteX11" fmla="*/ 7620000 w 9791700"/>
              <a:gd name="connsiteY11" fmla="*/ 12700 h 2967139"/>
              <a:gd name="connsiteX12" fmla="*/ 9791700 w 9791700"/>
              <a:gd name="connsiteY12" fmla="*/ 0 h 2967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791700" h="2967139">
                <a:moveTo>
                  <a:pt x="0" y="0"/>
                </a:moveTo>
                <a:cubicBezTo>
                  <a:pt x="525991" y="853016"/>
                  <a:pt x="1051983" y="1706033"/>
                  <a:pt x="1409700" y="2184400"/>
                </a:cubicBezTo>
                <a:cubicBezTo>
                  <a:pt x="1767417" y="2662767"/>
                  <a:pt x="1936750" y="2743200"/>
                  <a:pt x="2146300" y="2870200"/>
                </a:cubicBezTo>
                <a:cubicBezTo>
                  <a:pt x="2355850" y="2997200"/>
                  <a:pt x="2455333" y="2971800"/>
                  <a:pt x="2667000" y="2946400"/>
                </a:cubicBezTo>
                <a:cubicBezTo>
                  <a:pt x="2878667" y="2921000"/>
                  <a:pt x="3149600" y="2878667"/>
                  <a:pt x="3416300" y="2717800"/>
                </a:cubicBezTo>
                <a:cubicBezTo>
                  <a:pt x="3683000" y="2556933"/>
                  <a:pt x="4038600" y="2233083"/>
                  <a:pt x="4267200" y="1981200"/>
                </a:cubicBezTo>
                <a:cubicBezTo>
                  <a:pt x="4495800" y="1729317"/>
                  <a:pt x="4629150" y="1432983"/>
                  <a:pt x="4787900" y="1206500"/>
                </a:cubicBezTo>
                <a:cubicBezTo>
                  <a:pt x="4946650" y="980017"/>
                  <a:pt x="5067300" y="778933"/>
                  <a:pt x="5219700" y="622300"/>
                </a:cubicBezTo>
                <a:cubicBezTo>
                  <a:pt x="5372100" y="465667"/>
                  <a:pt x="5532967" y="347133"/>
                  <a:pt x="5702300" y="266700"/>
                </a:cubicBezTo>
                <a:cubicBezTo>
                  <a:pt x="5871633" y="186267"/>
                  <a:pt x="6032500" y="177800"/>
                  <a:pt x="6235700" y="139700"/>
                </a:cubicBezTo>
                <a:cubicBezTo>
                  <a:pt x="6438900" y="101600"/>
                  <a:pt x="6690783" y="59267"/>
                  <a:pt x="6921500" y="38100"/>
                </a:cubicBezTo>
                <a:cubicBezTo>
                  <a:pt x="7152217" y="16933"/>
                  <a:pt x="7620000" y="12700"/>
                  <a:pt x="7620000" y="12700"/>
                </a:cubicBezTo>
                <a:lnTo>
                  <a:pt x="97917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67A5D5A-01C5-4DFB-B44A-6301432F4389}"/>
              </a:ext>
            </a:extLst>
          </p:cNvPr>
          <p:cNvSpPr/>
          <p:nvPr/>
        </p:nvSpPr>
        <p:spPr>
          <a:xfrm>
            <a:off x="8724900" y="5384800"/>
            <a:ext cx="6769100" cy="5622888"/>
          </a:xfrm>
          <a:custGeom>
            <a:avLst/>
            <a:gdLst>
              <a:gd name="connsiteX0" fmla="*/ 0 w 6769100"/>
              <a:gd name="connsiteY0" fmla="*/ 0 h 5622888"/>
              <a:gd name="connsiteX1" fmla="*/ 1358900 w 6769100"/>
              <a:gd name="connsiteY1" fmla="*/ 2311400 h 5622888"/>
              <a:gd name="connsiteX2" fmla="*/ 1816100 w 6769100"/>
              <a:gd name="connsiteY2" fmla="*/ 2908300 h 5622888"/>
              <a:gd name="connsiteX3" fmla="*/ 2286000 w 6769100"/>
              <a:gd name="connsiteY3" fmla="*/ 3238500 h 5622888"/>
              <a:gd name="connsiteX4" fmla="*/ 2755900 w 6769100"/>
              <a:gd name="connsiteY4" fmla="*/ 3289300 h 5622888"/>
              <a:gd name="connsiteX5" fmla="*/ 3098800 w 6769100"/>
              <a:gd name="connsiteY5" fmla="*/ 3365500 h 5622888"/>
              <a:gd name="connsiteX6" fmla="*/ 3505200 w 6769100"/>
              <a:gd name="connsiteY6" fmla="*/ 3543300 h 5622888"/>
              <a:gd name="connsiteX7" fmla="*/ 3924300 w 6769100"/>
              <a:gd name="connsiteY7" fmla="*/ 3746500 h 5622888"/>
              <a:gd name="connsiteX8" fmla="*/ 4394200 w 6769100"/>
              <a:gd name="connsiteY8" fmla="*/ 4191000 h 5622888"/>
              <a:gd name="connsiteX9" fmla="*/ 4610100 w 6769100"/>
              <a:gd name="connsiteY9" fmla="*/ 4559300 h 5622888"/>
              <a:gd name="connsiteX10" fmla="*/ 4838700 w 6769100"/>
              <a:gd name="connsiteY10" fmla="*/ 4940300 h 5622888"/>
              <a:gd name="connsiteX11" fmla="*/ 5003800 w 6769100"/>
              <a:gd name="connsiteY11" fmla="*/ 5156200 h 5622888"/>
              <a:gd name="connsiteX12" fmla="*/ 5283200 w 6769100"/>
              <a:gd name="connsiteY12" fmla="*/ 5372100 h 5622888"/>
              <a:gd name="connsiteX13" fmla="*/ 5664200 w 6769100"/>
              <a:gd name="connsiteY13" fmla="*/ 5499100 h 5622888"/>
              <a:gd name="connsiteX14" fmla="*/ 6197600 w 6769100"/>
              <a:gd name="connsiteY14" fmla="*/ 5613400 h 5622888"/>
              <a:gd name="connsiteX15" fmla="*/ 6667500 w 6769100"/>
              <a:gd name="connsiteY15" fmla="*/ 5613400 h 5622888"/>
              <a:gd name="connsiteX16" fmla="*/ 6769100 w 6769100"/>
              <a:gd name="connsiteY16" fmla="*/ 5588000 h 5622888"/>
              <a:gd name="connsiteX17" fmla="*/ 6769100 w 6769100"/>
              <a:gd name="connsiteY17" fmla="*/ 5588000 h 56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69100" h="5622888">
                <a:moveTo>
                  <a:pt x="0" y="0"/>
                </a:moveTo>
                <a:cubicBezTo>
                  <a:pt x="528108" y="913341"/>
                  <a:pt x="1056217" y="1826683"/>
                  <a:pt x="1358900" y="2311400"/>
                </a:cubicBezTo>
                <a:cubicBezTo>
                  <a:pt x="1661583" y="2796117"/>
                  <a:pt x="1661583" y="2753783"/>
                  <a:pt x="1816100" y="2908300"/>
                </a:cubicBezTo>
                <a:cubicBezTo>
                  <a:pt x="1970617" y="3062817"/>
                  <a:pt x="2129367" y="3175000"/>
                  <a:pt x="2286000" y="3238500"/>
                </a:cubicBezTo>
                <a:cubicBezTo>
                  <a:pt x="2442633" y="3302000"/>
                  <a:pt x="2620433" y="3268133"/>
                  <a:pt x="2755900" y="3289300"/>
                </a:cubicBezTo>
                <a:cubicBezTo>
                  <a:pt x="2891367" y="3310467"/>
                  <a:pt x="2973917" y="3323167"/>
                  <a:pt x="3098800" y="3365500"/>
                </a:cubicBezTo>
                <a:cubicBezTo>
                  <a:pt x="3223683" y="3407833"/>
                  <a:pt x="3367617" y="3479800"/>
                  <a:pt x="3505200" y="3543300"/>
                </a:cubicBezTo>
                <a:cubicBezTo>
                  <a:pt x="3642783" y="3606800"/>
                  <a:pt x="3776133" y="3638550"/>
                  <a:pt x="3924300" y="3746500"/>
                </a:cubicBezTo>
                <a:cubicBezTo>
                  <a:pt x="4072467" y="3854450"/>
                  <a:pt x="4279900" y="4055533"/>
                  <a:pt x="4394200" y="4191000"/>
                </a:cubicBezTo>
                <a:cubicBezTo>
                  <a:pt x="4508500" y="4326467"/>
                  <a:pt x="4536017" y="4434417"/>
                  <a:pt x="4610100" y="4559300"/>
                </a:cubicBezTo>
                <a:cubicBezTo>
                  <a:pt x="4684183" y="4684183"/>
                  <a:pt x="4773083" y="4840817"/>
                  <a:pt x="4838700" y="4940300"/>
                </a:cubicBezTo>
                <a:cubicBezTo>
                  <a:pt x="4904317" y="5039783"/>
                  <a:pt x="4929717" y="5084233"/>
                  <a:pt x="5003800" y="5156200"/>
                </a:cubicBezTo>
                <a:cubicBezTo>
                  <a:pt x="5077883" y="5228167"/>
                  <a:pt x="5173133" y="5314950"/>
                  <a:pt x="5283200" y="5372100"/>
                </a:cubicBezTo>
                <a:cubicBezTo>
                  <a:pt x="5393267" y="5429250"/>
                  <a:pt x="5511800" y="5458883"/>
                  <a:pt x="5664200" y="5499100"/>
                </a:cubicBezTo>
                <a:cubicBezTo>
                  <a:pt x="5816600" y="5539317"/>
                  <a:pt x="6030383" y="5594350"/>
                  <a:pt x="6197600" y="5613400"/>
                </a:cubicBezTo>
                <a:cubicBezTo>
                  <a:pt x="6364817" y="5632450"/>
                  <a:pt x="6572250" y="5617633"/>
                  <a:pt x="6667500" y="5613400"/>
                </a:cubicBezTo>
                <a:cubicBezTo>
                  <a:pt x="6762750" y="5609167"/>
                  <a:pt x="6769100" y="5588000"/>
                  <a:pt x="6769100" y="5588000"/>
                </a:cubicBezTo>
                <a:lnTo>
                  <a:pt x="6769100" y="55880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7F071A2-82DA-423D-B053-70CF2519C03B}"/>
              </a:ext>
            </a:extLst>
          </p:cNvPr>
          <p:cNvSpPr/>
          <p:nvPr/>
        </p:nvSpPr>
        <p:spPr>
          <a:xfrm>
            <a:off x="15468600" y="5333454"/>
            <a:ext cx="3860800" cy="5690146"/>
          </a:xfrm>
          <a:custGeom>
            <a:avLst/>
            <a:gdLst>
              <a:gd name="connsiteX0" fmla="*/ 0 w 3860800"/>
              <a:gd name="connsiteY0" fmla="*/ 5690146 h 5690146"/>
              <a:gd name="connsiteX1" fmla="*/ 977900 w 3860800"/>
              <a:gd name="connsiteY1" fmla="*/ 2438946 h 5690146"/>
              <a:gd name="connsiteX2" fmla="*/ 1549400 w 3860800"/>
              <a:gd name="connsiteY2" fmla="*/ 1016546 h 5690146"/>
              <a:gd name="connsiteX3" fmla="*/ 2057400 w 3860800"/>
              <a:gd name="connsiteY3" fmla="*/ 381546 h 5690146"/>
              <a:gd name="connsiteX4" fmla="*/ 2628900 w 3860800"/>
              <a:gd name="connsiteY4" fmla="*/ 89446 h 5690146"/>
              <a:gd name="connsiteX5" fmla="*/ 3124200 w 3860800"/>
              <a:gd name="connsiteY5" fmla="*/ 13246 h 5690146"/>
              <a:gd name="connsiteX6" fmla="*/ 3860800 w 3860800"/>
              <a:gd name="connsiteY6" fmla="*/ 546 h 569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0800" h="5690146">
                <a:moveTo>
                  <a:pt x="0" y="5690146"/>
                </a:moveTo>
                <a:cubicBezTo>
                  <a:pt x="359833" y="4454012"/>
                  <a:pt x="719667" y="3217879"/>
                  <a:pt x="977900" y="2438946"/>
                </a:cubicBezTo>
                <a:cubicBezTo>
                  <a:pt x="1236133" y="1660013"/>
                  <a:pt x="1369483" y="1359446"/>
                  <a:pt x="1549400" y="1016546"/>
                </a:cubicBezTo>
                <a:cubicBezTo>
                  <a:pt x="1729317" y="673646"/>
                  <a:pt x="1877483" y="536063"/>
                  <a:pt x="2057400" y="381546"/>
                </a:cubicBezTo>
                <a:cubicBezTo>
                  <a:pt x="2237317" y="227029"/>
                  <a:pt x="2451100" y="150829"/>
                  <a:pt x="2628900" y="89446"/>
                </a:cubicBezTo>
                <a:cubicBezTo>
                  <a:pt x="2806700" y="28063"/>
                  <a:pt x="2918884" y="28063"/>
                  <a:pt x="3124200" y="13246"/>
                </a:cubicBezTo>
                <a:cubicBezTo>
                  <a:pt x="3329516" y="-1571"/>
                  <a:pt x="3595158" y="-513"/>
                  <a:pt x="3860800" y="5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C04DD6-7619-420A-AA5A-F805F43B0819}"/>
              </a:ext>
            </a:extLst>
          </p:cNvPr>
          <p:cNvCxnSpPr>
            <a:cxnSpLocks/>
          </p:cNvCxnSpPr>
          <p:nvPr/>
        </p:nvCxnSpPr>
        <p:spPr>
          <a:xfrm>
            <a:off x="8504770" y="3124200"/>
            <a:ext cx="0" cy="7883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78DC68-D0DF-4E1E-B08B-A94FF6F87C1E}"/>
              </a:ext>
            </a:extLst>
          </p:cNvPr>
          <p:cNvCxnSpPr>
            <a:cxnSpLocks/>
          </p:cNvCxnSpPr>
          <p:nvPr/>
        </p:nvCxnSpPr>
        <p:spPr>
          <a:xfrm>
            <a:off x="10130370" y="3124200"/>
            <a:ext cx="0" cy="7883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6524881-1703-4D2B-B30A-DF02588F28C5}"/>
              </a:ext>
            </a:extLst>
          </p:cNvPr>
          <p:cNvCxnSpPr>
            <a:cxnSpLocks/>
          </p:cNvCxnSpPr>
          <p:nvPr/>
        </p:nvCxnSpPr>
        <p:spPr>
          <a:xfrm>
            <a:off x="13406970" y="3124200"/>
            <a:ext cx="0" cy="7883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9A9C22-75C4-488D-B9ED-AD65D1F91ADD}"/>
              </a:ext>
            </a:extLst>
          </p:cNvPr>
          <p:cNvCxnSpPr>
            <a:cxnSpLocks/>
          </p:cNvCxnSpPr>
          <p:nvPr/>
        </p:nvCxnSpPr>
        <p:spPr>
          <a:xfrm>
            <a:off x="15464370" y="3373456"/>
            <a:ext cx="0" cy="7883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179349-353B-4F82-956D-CC3ECB548C86}"/>
              </a:ext>
            </a:extLst>
          </p:cNvPr>
          <p:cNvCxnSpPr>
            <a:cxnSpLocks/>
          </p:cNvCxnSpPr>
          <p:nvPr/>
        </p:nvCxnSpPr>
        <p:spPr>
          <a:xfrm>
            <a:off x="-495300" y="4013200"/>
            <a:ext cx="24765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B046EC3-F580-446A-A7FE-38B378B0148D}"/>
              </a:ext>
            </a:extLst>
          </p:cNvPr>
          <p:cNvSpPr/>
          <p:nvPr/>
        </p:nvSpPr>
        <p:spPr>
          <a:xfrm>
            <a:off x="1955800" y="3975100"/>
            <a:ext cx="9791700" cy="2967139"/>
          </a:xfrm>
          <a:custGeom>
            <a:avLst/>
            <a:gdLst>
              <a:gd name="connsiteX0" fmla="*/ 0 w 9791700"/>
              <a:gd name="connsiteY0" fmla="*/ 0 h 2967139"/>
              <a:gd name="connsiteX1" fmla="*/ 1409700 w 9791700"/>
              <a:gd name="connsiteY1" fmla="*/ 2184400 h 2967139"/>
              <a:gd name="connsiteX2" fmla="*/ 2146300 w 9791700"/>
              <a:gd name="connsiteY2" fmla="*/ 2870200 h 2967139"/>
              <a:gd name="connsiteX3" fmla="*/ 2667000 w 9791700"/>
              <a:gd name="connsiteY3" fmla="*/ 2946400 h 2967139"/>
              <a:gd name="connsiteX4" fmla="*/ 3416300 w 9791700"/>
              <a:gd name="connsiteY4" fmla="*/ 2717800 h 2967139"/>
              <a:gd name="connsiteX5" fmla="*/ 4267200 w 9791700"/>
              <a:gd name="connsiteY5" fmla="*/ 1981200 h 2967139"/>
              <a:gd name="connsiteX6" fmla="*/ 4787900 w 9791700"/>
              <a:gd name="connsiteY6" fmla="*/ 1206500 h 2967139"/>
              <a:gd name="connsiteX7" fmla="*/ 5219700 w 9791700"/>
              <a:gd name="connsiteY7" fmla="*/ 622300 h 2967139"/>
              <a:gd name="connsiteX8" fmla="*/ 5702300 w 9791700"/>
              <a:gd name="connsiteY8" fmla="*/ 266700 h 2967139"/>
              <a:gd name="connsiteX9" fmla="*/ 6235700 w 9791700"/>
              <a:gd name="connsiteY9" fmla="*/ 139700 h 2967139"/>
              <a:gd name="connsiteX10" fmla="*/ 6921500 w 9791700"/>
              <a:gd name="connsiteY10" fmla="*/ 38100 h 2967139"/>
              <a:gd name="connsiteX11" fmla="*/ 7620000 w 9791700"/>
              <a:gd name="connsiteY11" fmla="*/ 12700 h 2967139"/>
              <a:gd name="connsiteX12" fmla="*/ 9791700 w 9791700"/>
              <a:gd name="connsiteY12" fmla="*/ 0 h 2967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791700" h="2967139">
                <a:moveTo>
                  <a:pt x="0" y="0"/>
                </a:moveTo>
                <a:cubicBezTo>
                  <a:pt x="525991" y="853016"/>
                  <a:pt x="1051983" y="1706033"/>
                  <a:pt x="1409700" y="2184400"/>
                </a:cubicBezTo>
                <a:cubicBezTo>
                  <a:pt x="1767417" y="2662767"/>
                  <a:pt x="1936750" y="2743200"/>
                  <a:pt x="2146300" y="2870200"/>
                </a:cubicBezTo>
                <a:cubicBezTo>
                  <a:pt x="2355850" y="2997200"/>
                  <a:pt x="2455333" y="2971800"/>
                  <a:pt x="2667000" y="2946400"/>
                </a:cubicBezTo>
                <a:cubicBezTo>
                  <a:pt x="2878667" y="2921000"/>
                  <a:pt x="3149600" y="2878667"/>
                  <a:pt x="3416300" y="2717800"/>
                </a:cubicBezTo>
                <a:cubicBezTo>
                  <a:pt x="3683000" y="2556933"/>
                  <a:pt x="4038600" y="2233083"/>
                  <a:pt x="4267200" y="1981200"/>
                </a:cubicBezTo>
                <a:cubicBezTo>
                  <a:pt x="4495800" y="1729317"/>
                  <a:pt x="4629150" y="1432983"/>
                  <a:pt x="4787900" y="1206500"/>
                </a:cubicBezTo>
                <a:cubicBezTo>
                  <a:pt x="4946650" y="980017"/>
                  <a:pt x="5067300" y="778933"/>
                  <a:pt x="5219700" y="622300"/>
                </a:cubicBezTo>
                <a:cubicBezTo>
                  <a:pt x="5372100" y="465667"/>
                  <a:pt x="5532967" y="347133"/>
                  <a:pt x="5702300" y="266700"/>
                </a:cubicBezTo>
                <a:cubicBezTo>
                  <a:pt x="5871633" y="186267"/>
                  <a:pt x="6032500" y="177800"/>
                  <a:pt x="6235700" y="139700"/>
                </a:cubicBezTo>
                <a:cubicBezTo>
                  <a:pt x="6438900" y="101600"/>
                  <a:pt x="6690783" y="59267"/>
                  <a:pt x="6921500" y="38100"/>
                </a:cubicBezTo>
                <a:cubicBezTo>
                  <a:pt x="7152217" y="16933"/>
                  <a:pt x="7620000" y="12700"/>
                  <a:pt x="7620000" y="12700"/>
                </a:cubicBezTo>
                <a:lnTo>
                  <a:pt x="9791700" y="0"/>
                </a:ln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F340543-5A35-40E5-A1C9-6CC1591CF6A3}"/>
              </a:ext>
            </a:extLst>
          </p:cNvPr>
          <p:cNvSpPr/>
          <p:nvPr/>
        </p:nvSpPr>
        <p:spPr>
          <a:xfrm>
            <a:off x="1943100" y="4013200"/>
            <a:ext cx="6769100" cy="5622888"/>
          </a:xfrm>
          <a:custGeom>
            <a:avLst/>
            <a:gdLst>
              <a:gd name="connsiteX0" fmla="*/ 0 w 6769100"/>
              <a:gd name="connsiteY0" fmla="*/ 0 h 5622888"/>
              <a:gd name="connsiteX1" fmla="*/ 1358900 w 6769100"/>
              <a:gd name="connsiteY1" fmla="*/ 2311400 h 5622888"/>
              <a:gd name="connsiteX2" fmla="*/ 1816100 w 6769100"/>
              <a:gd name="connsiteY2" fmla="*/ 2908300 h 5622888"/>
              <a:gd name="connsiteX3" fmla="*/ 2286000 w 6769100"/>
              <a:gd name="connsiteY3" fmla="*/ 3238500 h 5622888"/>
              <a:gd name="connsiteX4" fmla="*/ 2755900 w 6769100"/>
              <a:gd name="connsiteY4" fmla="*/ 3289300 h 5622888"/>
              <a:gd name="connsiteX5" fmla="*/ 3098800 w 6769100"/>
              <a:gd name="connsiteY5" fmla="*/ 3365500 h 5622888"/>
              <a:gd name="connsiteX6" fmla="*/ 3505200 w 6769100"/>
              <a:gd name="connsiteY6" fmla="*/ 3543300 h 5622888"/>
              <a:gd name="connsiteX7" fmla="*/ 3924300 w 6769100"/>
              <a:gd name="connsiteY7" fmla="*/ 3746500 h 5622888"/>
              <a:gd name="connsiteX8" fmla="*/ 4394200 w 6769100"/>
              <a:gd name="connsiteY8" fmla="*/ 4191000 h 5622888"/>
              <a:gd name="connsiteX9" fmla="*/ 4610100 w 6769100"/>
              <a:gd name="connsiteY9" fmla="*/ 4559300 h 5622888"/>
              <a:gd name="connsiteX10" fmla="*/ 4838700 w 6769100"/>
              <a:gd name="connsiteY10" fmla="*/ 4940300 h 5622888"/>
              <a:gd name="connsiteX11" fmla="*/ 5003800 w 6769100"/>
              <a:gd name="connsiteY11" fmla="*/ 5156200 h 5622888"/>
              <a:gd name="connsiteX12" fmla="*/ 5283200 w 6769100"/>
              <a:gd name="connsiteY12" fmla="*/ 5372100 h 5622888"/>
              <a:gd name="connsiteX13" fmla="*/ 5664200 w 6769100"/>
              <a:gd name="connsiteY13" fmla="*/ 5499100 h 5622888"/>
              <a:gd name="connsiteX14" fmla="*/ 6197600 w 6769100"/>
              <a:gd name="connsiteY14" fmla="*/ 5613400 h 5622888"/>
              <a:gd name="connsiteX15" fmla="*/ 6667500 w 6769100"/>
              <a:gd name="connsiteY15" fmla="*/ 5613400 h 5622888"/>
              <a:gd name="connsiteX16" fmla="*/ 6769100 w 6769100"/>
              <a:gd name="connsiteY16" fmla="*/ 5588000 h 5622888"/>
              <a:gd name="connsiteX17" fmla="*/ 6769100 w 6769100"/>
              <a:gd name="connsiteY17" fmla="*/ 5588000 h 56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69100" h="5622888">
                <a:moveTo>
                  <a:pt x="0" y="0"/>
                </a:moveTo>
                <a:cubicBezTo>
                  <a:pt x="528108" y="913341"/>
                  <a:pt x="1056217" y="1826683"/>
                  <a:pt x="1358900" y="2311400"/>
                </a:cubicBezTo>
                <a:cubicBezTo>
                  <a:pt x="1661583" y="2796117"/>
                  <a:pt x="1661583" y="2753783"/>
                  <a:pt x="1816100" y="2908300"/>
                </a:cubicBezTo>
                <a:cubicBezTo>
                  <a:pt x="1970617" y="3062817"/>
                  <a:pt x="2129367" y="3175000"/>
                  <a:pt x="2286000" y="3238500"/>
                </a:cubicBezTo>
                <a:cubicBezTo>
                  <a:pt x="2442633" y="3302000"/>
                  <a:pt x="2620433" y="3268133"/>
                  <a:pt x="2755900" y="3289300"/>
                </a:cubicBezTo>
                <a:cubicBezTo>
                  <a:pt x="2891367" y="3310467"/>
                  <a:pt x="2973917" y="3323167"/>
                  <a:pt x="3098800" y="3365500"/>
                </a:cubicBezTo>
                <a:cubicBezTo>
                  <a:pt x="3223683" y="3407833"/>
                  <a:pt x="3367617" y="3479800"/>
                  <a:pt x="3505200" y="3543300"/>
                </a:cubicBezTo>
                <a:cubicBezTo>
                  <a:pt x="3642783" y="3606800"/>
                  <a:pt x="3776133" y="3638550"/>
                  <a:pt x="3924300" y="3746500"/>
                </a:cubicBezTo>
                <a:cubicBezTo>
                  <a:pt x="4072467" y="3854450"/>
                  <a:pt x="4279900" y="4055533"/>
                  <a:pt x="4394200" y="4191000"/>
                </a:cubicBezTo>
                <a:cubicBezTo>
                  <a:pt x="4508500" y="4326467"/>
                  <a:pt x="4536017" y="4434417"/>
                  <a:pt x="4610100" y="4559300"/>
                </a:cubicBezTo>
                <a:cubicBezTo>
                  <a:pt x="4684183" y="4684183"/>
                  <a:pt x="4773083" y="4840817"/>
                  <a:pt x="4838700" y="4940300"/>
                </a:cubicBezTo>
                <a:cubicBezTo>
                  <a:pt x="4904317" y="5039783"/>
                  <a:pt x="4929717" y="5084233"/>
                  <a:pt x="5003800" y="5156200"/>
                </a:cubicBezTo>
                <a:cubicBezTo>
                  <a:pt x="5077883" y="5228167"/>
                  <a:pt x="5173133" y="5314950"/>
                  <a:pt x="5283200" y="5372100"/>
                </a:cubicBezTo>
                <a:cubicBezTo>
                  <a:pt x="5393267" y="5429250"/>
                  <a:pt x="5511800" y="5458883"/>
                  <a:pt x="5664200" y="5499100"/>
                </a:cubicBezTo>
                <a:cubicBezTo>
                  <a:pt x="5816600" y="5539317"/>
                  <a:pt x="6030383" y="5594350"/>
                  <a:pt x="6197600" y="5613400"/>
                </a:cubicBezTo>
                <a:cubicBezTo>
                  <a:pt x="6364817" y="5632450"/>
                  <a:pt x="6572250" y="5617633"/>
                  <a:pt x="6667500" y="5613400"/>
                </a:cubicBezTo>
                <a:cubicBezTo>
                  <a:pt x="6762750" y="5609167"/>
                  <a:pt x="6769100" y="5588000"/>
                  <a:pt x="6769100" y="5588000"/>
                </a:cubicBezTo>
                <a:lnTo>
                  <a:pt x="6769100" y="5588000"/>
                </a:lnTo>
              </a:path>
            </a:pathLst>
          </a:cu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89EEE8C-91BD-47E7-A808-C0584C8C6E35}"/>
              </a:ext>
            </a:extLst>
          </p:cNvPr>
          <p:cNvSpPr/>
          <p:nvPr/>
        </p:nvSpPr>
        <p:spPr>
          <a:xfrm>
            <a:off x="8686800" y="3961854"/>
            <a:ext cx="3860800" cy="5690146"/>
          </a:xfrm>
          <a:custGeom>
            <a:avLst/>
            <a:gdLst>
              <a:gd name="connsiteX0" fmla="*/ 0 w 3860800"/>
              <a:gd name="connsiteY0" fmla="*/ 5690146 h 5690146"/>
              <a:gd name="connsiteX1" fmla="*/ 977900 w 3860800"/>
              <a:gd name="connsiteY1" fmla="*/ 2438946 h 5690146"/>
              <a:gd name="connsiteX2" fmla="*/ 1549400 w 3860800"/>
              <a:gd name="connsiteY2" fmla="*/ 1016546 h 5690146"/>
              <a:gd name="connsiteX3" fmla="*/ 2057400 w 3860800"/>
              <a:gd name="connsiteY3" fmla="*/ 381546 h 5690146"/>
              <a:gd name="connsiteX4" fmla="*/ 2628900 w 3860800"/>
              <a:gd name="connsiteY4" fmla="*/ 89446 h 5690146"/>
              <a:gd name="connsiteX5" fmla="*/ 3124200 w 3860800"/>
              <a:gd name="connsiteY5" fmla="*/ 13246 h 5690146"/>
              <a:gd name="connsiteX6" fmla="*/ 3860800 w 3860800"/>
              <a:gd name="connsiteY6" fmla="*/ 546 h 569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0800" h="5690146">
                <a:moveTo>
                  <a:pt x="0" y="5690146"/>
                </a:moveTo>
                <a:cubicBezTo>
                  <a:pt x="359833" y="4454012"/>
                  <a:pt x="719667" y="3217879"/>
                  <a:pt x="977900" y="2438946"/>
                </a:cubicBezTo>
                <a:cubicBezTo>
                  <a:pt x="1236133" y="1660013"/>
                  <a:pt x="1369483" y="1359446"/>
                  <a:pt x="1549400" y="1016546"/>
                </a:cubicBezTo>
                <a:cubicBezTo>
                  <a:pt x="1729317" y="673646"/>
                  <a:pt x="1877483" y="536063"/>
                  <a:pt x="2057400" y="381546"/>
                </a:cubicBezTo>
                <a:cubicBezTo>
                  <a:pt x="2237317" y="227029"/>
                  <a:pt x="2451100" y="150829"/>
                  <a:pt x="2628900" y="89446"/>
                </a:cubicBezTo>
                <a:cubicBezTo>
                  <a:pt x="2806700" y="28063"/>
                  <a:pt x="2918884" y="28063"/>
                  <a:pt x="3124200" y="13246"/>
                </a:cubicBezTo>
                <a:cubicBezTo>
                  <a:pt x="3329516" y="-1571"/>
                  <a:pt x="3595158" y="-513"/>
                  <a:pt x="3860800" y="546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01F970-0CA9-4BF6-A25E-8A033BAC9144}"/>
              </a:ext>
            </a:extLst>
          </p:cNvPr>
          <p:cNvCxnSpPr>
            <a:cxnSpLocks/>
          </p:cNvCxnSpPr>
          <p:nvPr/>
        </p:nvCxnSpPr>
        <p:spPr>
          <a:xfrm>
            <a:off x="-495300" y="4013200"/>
            <a:ext cx="2476500" cy="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8D3D7F-D1C5-4788-9808-7F26289B3AFF}"/>
              </a:ext>
            </a:extLst>
          </p:cNvPr>
          <p:cNvCxnSpPr>
            <a:cxnSpLocks/>
          </p:cNvCxnSpPr>
          <p:nvPr/>
        </p:nvCxnSpPr>
        <p:spPr>
          <a:xfrm>
            <a:off x="11786870" y="3961854"/>
            <a:ext cx="24765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7E80BF-7E9E-47D7-85AE-95A333257084}"/>
              </a:ext>
            </a:extLst>
          </p:cNvPr>
          <p:cNvSpPr/>
          <p:nvPr/>
        </p:nvSpPr>
        <p:spPr>
          <a:xfrm>
            <a:off x="14237970" y="3923754"/>
            <a:ext cx="9791700" cy="2967139"/>
          </a:xfrm>
          <a:custGeom>
            <a:avLst/>
            <a:gdLst>
              <a:gd name="connsiteX0" fmla="*/ 0 w 9791700"/>
              <a:gd name="connsiteY0" fmla="*/ 0 h 2967139"/>
              <a:gd name="connsiteX1" fmla="*/ 1409700 w 9791700"/>
              <a:gd name="connsiteY1" fmla="*/ 2184400 h 2967139"/>
              <a:gd name="connsiteX2" fmla="*/ 2146300 w 9791700"/>
              <a:gd name="connsiteY2" fmla="*/ 2870200 h 2967139"/>
              <a:gd name="connsiteX3" fmla="*/ 2667000 w 9791700"/>
              <a:gd name="connsiteY3" fmla="*/ 2946400 h 2967139"/>
              <a:gd name="connsiteX4" fmla="*/ 3416300 w 9791700"/>
              <a:gd name="connsiteY4" fmla="*/ 2717800 h 2967139"/>
              <a:gd name="connsiteX5" fmla="*/ 4267200 w 9791700"/>
              <a:gd name="connsiteY5" fmla="*/ 1981200 h 2967139"/>
              <a:gd name="connsiteX6" fmla="*/ 4787900 w 9791700"/>
              <a:gd name="connsiteY6" fmla="*/ 1206500 h 2967139"/>
              <a:gd name="connsiteX7" fmla="*/ 5219700 w 9791700"/>
              <a:gd name="connsiteY7" fmla="*/ 622300 h 2967139"/>
              <a:gd name="connsiteX8" fmla="*/ 5702300 w 9791700"/>
              <a:gd name="connsiteY8" fmla="*/ 266700 h 2967139"/>
              <a:gd name="connsiteX9" fmla="*/ 6235700 w 9791700"/>
              <a:gd name="connsiteY9" fmla="*/ 139700 h 2967139"/>
              <a:gd name="connsiteX10" fmla="*/ 6921500 w 9791700"/>
              <a:gd name="connsiteY10" fmla="*/ 38100 h 2967139"/>
              <a:gd name="connsiteX11" fmla="*/ 7620000 w 9791700"/>
              <a:gd name="connsiteY11" fmla="*/ 12700 h 2967139"/>
              <a:gd name="connsiteX12" fmla="*/ 9791700 w 9791700"/>
              <a:gd name="connsiteY12" fmla="*/ 0 h 2967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791700" h="2967139">
                <a:moveTo>
                  <a:pt x="0" y="0"/>
                </a:moveTo>
                <a:cubicBezTo>
                  <a:pt x="525991" y="853016"/>
                  <a:pt x="1051983" y="1706033"/>
                  <a:pt x="1409700" y="2184400"/>
                </a:cubicBezTo>
                <a:cubicBezTo>
                  <a:pt x="1767417" y="2662767"/>
                  <a:pt x="1936750" y="2743200"/>
                  <a:pt x="2146300" y="2870200"/>
                </a:cubicBezTo>
                <a:cubicBezTo>
                  <a:pt x="2355850" y="2997200"/>
                  <a:pt x="2455333" y="2971800"/>
                  <a:pt x="2667000" y="2946400"/>
                </a:cubicBezTo>
                <a:cubicBezTo>
                  <a:pt x="2878667" y="2921000"/>
                  <a:pt x="3149600" y="2878667"/>
                  <a:pt x="3416300" y="2717800"/>
                </a:cubicBezTo>
                <a:cubicBezTo>
                  <a:pt x="3683000" y="2556933"/>
                  <a:pt x="4038600" y="2233083"/>
                  <a:pt x="4267200" y="1981200"/>
                </a:cubicBezTo>
                <a:cubicBezTo>
                  <a:pt x="4495800" y="1729317"/>
                  <a:pt x="4629150" y="1432983"/>
                  <a:pt x="4787900" y="1206500"/>
                </a:cubicBezTo>
                <a:cubicBezTo>
                  <a:pt x="4946650" y="980017"/>
                  <a:pt x="5067300" y="778933"/>
                  <a:pt x="5219700" y="622300"/>
                </a:cubicBezTo>
                <a:cubicBezTo>
                  <a:pt x="5372100" y="465667"/>
                  <a:pt x="5532967" y="347133"/>
                  <a:pt x="5702300" y="266700"/>
                </a:cubicBezTo>
                <a:cubicBezTo>
                  <a:pt x="5871633" y="186267"/>
                  <a:pt x="6032500" y="177800"/>
                  <a:pt x="6235700" y="139700"/>
                </a:cubicBezTo>
                <a:cubicBezTo>
                  <a:pt x="6438900" y="101600"/>
                  <a:pt x="6690783" y="59267"/>
                  <a:pt x="6921500" y="38100"/>
                </a:cubicBezTo>
                <a:cubicBezTo>
                  <a:pt x="7152217" y="16933"/>
                  <a:pt x="7620000" y="12700"/>
                  <a:pt x="7620000" y="12700"/>
                </a:cubicBezTo>
                <a:lnTo>
                  <a:pt x="9791700" y="0"/>
                </a:ln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EBA273-E443-4679-8781-D238AFF07C33}"/>
              </a:ext>
            </a:extLst>
          </p:cNvPr>
          <p:cNvSpPr/>
          <p:nvPr/>
        </p:nvSpPr>
        <p:spPr>
          <a:xfrm>
            <a:off x="14225270" y="3961854"/>
            <a:ext cx="6769100" cy="5622888"/>
          </a:xfrm>
          <a:custGeom>
            <a:avLst/>
            <a:gdLst>
              <a:gd name="connsiteX0" fmla="*/ 0 w 6769100"/>
              <a:gd name="connsiteY0" fmla="*/ 0 h 5622888"/>
              <a:gd name="connsiteX1" fmla="*/ 1358900 w 6769100"/>
              <a:gd name="connsiteY1" fmla="*/ 2311400 h 5622888"/>
              <a:gd name="connsiteX2" fmla="*/ 1816100 w 6769100"/>
              <a:gd name="connsiteY2" fmla="*/ 2908300 h 5622888"/>
              <a:gd name="connsiteX3" fmla="*/ 2286000 w 6769100"/>
              <a:gd name="connsiteY3" fmla="*/ 3238500 h 5622888"/>
              <a:gd name="connsiteX4" fmla="*/ 2755900 w 6769100"/>
              <a:gd name="connsiteY4" fmla="*/ 3289300 h 5622888"/>
              <a:gd name="connsiteX5" fmla="*/ 3098800 w 6769100"/>
              <a:gd name="connsiteY5" fmla="*/ 3365500 h 5622888"/>
              <a:gd name="connsiteX6" fmla="*/ 3505200 w 6769100"/>
              <a:gd name="connsiteY6" fmla="*/ 3543300 h 5622888"/>
              <a:gd name="connsiteX7" fmla="*/ 3924300 w 6769100"/>
              <a:gd name="connsiteY7" fmla="*/ 3746500 h 5622888"/>
              <a:gd name="connsiteX8" fmla="*/ 4394200 w 6769100"/>
              <a:gd name="connsiteY8" fmla="*/ 4191000 h 5622888"/>
              <a:gd name="connsiteX9" fmla="*/ 4610100 w 6769100"/>
              <a:gd name="connsiteY9" fmla="*/ 4559300 h 5622888"/>
              <a:gd name="connsiteX10" fmla="*/ 4838700 w 6769100"/>
              <a:gd name="connsiteY10" fmla="*/ 4940300 h 5622888"/>
              <a:gd name="connsiteX11" fmla="*/ 5003800 w 6769100"/>
              <a:gd name="connsiteY11" fmla="*/ 5156200 h 5622888"/>
              <a:gd name="connsiteX12" fmla="*/ 5283200 w 6769100"/>
              <a:gd name="connsiteY12" fmla="*/ 5372100 h 5622888"/>
              <a:gd name="connsiteX13" fmla="*/ 5664200 w 6769100"/>
              <a:gd name="connsiteY13" fmla="*/ 5499100 h 5622888"/>
              <a:gd name="connsiteX14" fmla="*/ 6197600 w 6769100"/>
              <a:gd name="connsiteY14" fmla="*/ 5613400 h 5622888"/>
              <a:gd name="connsiteX15" fmla="*/ 6667500 w 6769100"/>
              <a:gd name="connsiteY15" fmla="*/ 5613400 h 5622888"/>
              <a:gd name="connsiteX16" fmla="*/ 6769100 w 6769100"/>
              <a:gd name="connsiteY16" fmla="*/ 5588000 h 5622888"/>
              <a:gd name="connsiteX17" fmla="*/ 6769100 w 6769100"/>
              <a:gd name="connsiteY17" fmla="*/ 5588000 h 56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769100" h="5622888">
                <a:moveTo>
                  <a:pt x="0" y="0"/>
                </a:moveTo>
                <a:cubicBezTo>
                  <a:pt x="528108" y="913341"/>
                  <a:pt x="1056217" y="1826683"/>
                  <a:pt x="1358900" y="2311400"/>
                </a:cubicBezTo>
                <a:cubicBezTo>
                  <a:pt x="1661583" y="2796117"/>
                  <a:pt x="1661583" y="2753783"/>
                  <a:pt x="1816100" y="2908300"/>
                </a:cubicBezTo>
                <a:cubicBezTo>
                  <a:pt x="1970617" y="3062817"/>
                  <a:pt x="2129367" y="3175000"/>
                  <a:pt x="2286000" y="3238500"/>
                </a:cubicBezTo>
                <a:cubicBezTo>
                  <a:pt x="2442633" y="3302000"/>
                  <a:pt x="2620433" y="3268133"/>
                  <a:pt x="2755900" y="3289300"/>
                </a:cubicBezTo>
                <a:cubicBezTo>
                  <a:pt x="2891367" y="3310467"/>
                  <a:pt x="2973917" y="3323167"/>
                  <a:pt x="3098800" y="3365500"/>
                </a:cubicBezTo>
                <a:cubicBezTo>
                  <a:pt x="3223683" y="3407833"/>
                  <a:pt x="3367617" y="3479800"/>
                  <a:pt x="3505200" y="3543300"/>
                </a:cubicBezTo>
                <a:cubicBezTo>
                  <a:pt x="3642783" y="3606800"/>
                  <a:pt x="3776133" y="3638550"/>
                  <a:pt x="3924300" y="3746500"/>
                </a:cubicBezTo>
                <a:cubicBezTo>
                  <a:pt x="4072467" y="3854450"/>
                  <a:pt x="4279900" y="4055533"/>
                  <a:pt x="4394200" y="4191000"/>
                </a:cubicBezTo>
                <a:cubicBezTo>
                  <a:pt x="4508500" y="4326467"/>
                  <a:pt x="4536017" y="4434417"/>
                  <a:pt x="4610100" y="4559300"/>
                </a:cubicBezTo>
                <a:cubicBezTo>
                  <a:pt x="4684183" y="4684183"/>
                  <a:pt x="4773083" y="4840817"/>
                  <a:pt x="4838700" y="4940300"/>
                </a:cubicBezTo>
                <a:cubicBezTo>
                  <a:pt x="4904317" y="5039783"/>
                  <a:pt x="4929717" y="5084233"/>
                  <a:pt x="5003800" y="5156200"/>
                </a:cubicBezTo>
                <a:cubicBezTo>
                  <a:pt x="5077883" y="5228167"/>
                  <a:pt x="5173133" y="5314950"/>
                  <a:pt x="5283200" y="5372100"/>
                </a:cubicBezTo>
                <a:cubicBezTo>
                  <a:pt x="5393267" y="5429250"/>
                  <a:pt x="5511800" y="5458883"/>
                  <a:pt x="5664200" y="5499100"/>
                </a:cubicBezTo>
                <a:cubicBezTo>
                  <a:pt x="5816600" y="5539317"/>
                  <a:pt x="6030383" y="5594350"/>
                  <a:pt x="6197600" y="5613400"/>
                </a:cubicBezTo>
                <a:cubicBezTo>
                  <a:pt x="6364817" y="5632450"/>
                  <a:pt x="6572250" y="5617633"/>
                  <a:pt x="6667500" y="5613400"/>
                </a:cubicBezTo>
                <a:cubicBezTo>
                  <a:pt x="6762750" y="5609167"/>
                  <a:pt x="6769100" y="5588000"/>
                  <a:pt x="6769100" y="5588000"/>
                </a:cubicBezTo>
                <a:lnTo>
                  <a:pt x="6769100" y="5588000"/>
                </a:lnTo>
              </a:path>
            </a:pathLst>
          </a:cu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0CEFF7C-43BB-4F26-B721-2640438D1430}"/>
              </a:ext>
            </a:extLst>
          </p:cNvPr>
          <p:cNvSpPr/>
          <p:nvPr/>
        </p:nvSpPr>
        <p:spPr>
          <a:xfrm>
            <a:off x="20996690" y="3910508"/>
            <a:ext cx="3860800" cy="5690146"/>
          </a:xfrm>
          <a:custGeom>
            <a:avLst/>
            <a:gdLst>
              <a:gd name="connsiteX0" fmla="*/ 0 w 3860800"/>
              <a:gd name="connsiteY0" fmla="*/ 5690146 h 5690146"/>
              <a:gd name="connsiteX1" fmla="*/ 977900 w 3860800"/>
              <a:gd name="connsiteY1" fmla="*/ 2438946 h 5690146"/>
              <a:gd name="connsiteX2" fmla="*/ 1549400 w 3860800"/>
              <a:gd name="connsiteY2" fmla="*/ 1016546 h 5690146"/>
              <a:gd name="connsiteX3" fmla="*/ 2057400 w 3860800"/>
              <a:gd name="connsiteY3" fmla="*/ 381546 h 5690146"/>
              <a:gd name="connsiteX4" fmla="*/ 2628900 w 3860800"/>
              <a:gd name="connsiteY4" fmla="*/ 89446 h 5690146"/>
              <a:gd name="connsiteX5" fmla="*/ 3124200 w 3860800"/>
              <a:gd name="connsiteY5" fmla="*/ 13246 h 5690146"/>
              <a:gd name="connsiteX6" fmla="*/ 3860800 w 3860800"/>
              <a:gd name="connsiteY6" fmla="*/ 546 h 5690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0800" h="5690146">
                <a:moveTo>
                  <a:pt x="0" y="5690146"/>
                </a:moveTo>
                <a:cubicBezTo>
                  <a:pt x="359833" y="4454012"/>
                  <a:pt x="719667" y="3217879"/>
                  <a:pt x="977900" y="2438946"/>
                </a:cubicBezTo>
                <a:cubicBezTo>
                  <a:pt x="1236133" y="1660013"/>
                  <a:pt x="1369483" y="1359446"/>
                  <a:pt x="1549400" y="1016546"/>
                </a:cubicBezTo>
                <a:cubicBezTo>
                  <a:pt x="1729317" y="673646"/>
                  <a:pt x="1877483" y="536063"/>
                  <a:pt x="2057400" y="381546"/>
                </a:cubicBezTo>
                <a:cubicBezTo>
                  <a:pt x="2237317" y="227029"/>
                  <a:pt x="2451100" y="150829"/>
                  <a:pt x="2628900" y="89446"/>
                </a:cubicBezTo>
                <a:cubicBezTo>
                  <a:pt x="2806700" y="28063"/>
                  <a:pt x="2918884" y="28063"/>
                  <a:pt x="3124200" y="13246"/>
                </a:cubicBezTo>
                <a:cubicBezTo>
                  <a:pt x="3329516" y="-1571"/>
                  <a:pt x="3595158" y="-513"/>
                  <a:pt x="3860800" y="546"/>
                </a:cubicBezTo>
              </a:path>
            </a:pathLst>
          </a:cu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9E52DB-BA2C-4DD8-BDD1-2C57CCDCF40C}"/>
              </a:ext>
            </a:extLst>
          </p:cNvPr>
          <p:cNvCxnSpPr>
            <a:cxnSpLocks/>
          </p:cNvCxnSpPr>
          <p:nvPr/>
        </p:nvCxnSpPr>
        <p:spPr>
          <a:xfrm>
            <a:off x="11786870" y="3961854"/>
            <a:ext cx="2476500" cy="0"/>
          </a:xfrm>
          <a:prstGeom prst="line">
            <a:avLst/>
          </a:pr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9C854B-94E4-48DE-A200-B7876E02A7A9}"/>
              </a:ext>
            </a:extLst>
          </p:cNvPr>
          <p:cNvCxnSpPr>
            <a:cxnSpLocks/>
          </p:cNvCxnSpPr>
          <p:nvPr/>
        </p:nvCxnSpPr>
        <p:spPr>
          <a:xfrm>
            <a:off x="2002370" y="1955800"/>
            <a:ext cx="0" cy="7883488"/>
          </a:xfrm>
          <a:prstGeom prst="line">
            <a:avLst/>
          </a:prstGeom>
          <a:ln w="381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87AC78-3A7D-498F-B0E9-681712287D38}"/>
              </a:ext>
            </a:extLst>
          </p:cNvPr>
          <p:cNvCxnSpPr>
            <a:cxnSpLocks/>
          </p:cNvCxnSpPr>
          <p:nvPr/>
        </p:nvCxnSpPr>
        <p:spPr>
          <a:xfrm>
            <a:off x="3627970" y="1955800"/>
            <a:ext cx="0" cy="7883488"/>
          </a:xfrm>
          <a:prstGeom prst="line">
            <a:avLst/>
          </a:prstGeom>
          <a:ln w="381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9EA315-6DF0-4362-B730-ABA67DEF4DB7}"/>
              </a:ext>
            </a:extLst>
          </p:cNvPr>
          <p:cNvCxnSpPr>
            <a:cxnSpLocks/>
          </p:cNvCxnSpPr>
          <p:nvPr/>
        </p:nvCxnSpPr>
        <p:spPr>
          <a:xfrm>
            <a:off x="6904570" y="1955800"/>
            <a:ext cx="0" cy="7883488"/>
          </a:xfrm>
          <a:prstGeom prst="line">
            <a:avLst/>
          </a:prstGeom>
          <a:ln w="381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F6F288C-E6F1-44C7-8950-27B86BA5B900}"/>
              </a:ext>
            </a:extLst>
          </p:cNvPr>
          <p:cNvCxnSpPr>
            <a:cxnSpLocks/>
          </p:cNvCxnSpPr>
          <p:nvPr/>
        </p:nvCxnSpPr>
        <p:spPr>
          <a:xfrm>
            <a:off x="8733370" y="1968836"/>
            <a:ext cx="0" cy="7883488"/>
          </a:xfrm>
          <a:prstGeom prst="line">
            <a:avLst/>
          </a:prstGeom>
          <a:ln w="381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94CC87D-BDC4-4E74-9E8A-859243E159B1}"/>
              </a:ext>
            </a:extLst>
          </p:cNvPr>
          <p:cNvSpPr txBox="1"/>
          <p:nvPr/>
        </p:nvSpPr>
        <p:spPr>
          <a:xfrm>
            <a:off x="4133254" y="5147270"/>
            <a:ext cx="1609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Out+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044297-3DB3-479D-93EE-ADC558E2605D}"/>
              </a:ext>
            </a:extLst>
          </p:cNvPr>
          <p:cNvSpPr txBox="1"/>
          <p:nvPr/>
        </p:nvSpPr>
        <p:spPr>
          <a:xfrm>
            <a:off x="4109505" y="7721154"/>
            <a:ext cx="1609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Out–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FBE831-8816-4833-9EB0-7529C0639C26}"/>
              </a:ext>
            </a:extLst>
          </p:cNvPr>
          <p:cNvCxnSpPr/>
          <p:nvPr/>
        </p:nvCxnSpPr>
        <p:spPr>
          <a:xfrm>
            <a:off x="0" y="9839288"/>
            <a:ext cx="2377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51431A6-CBE4-40CA-AD60-9F76D417D6C9}"/>
              </a:ext>
            </a:extLst>
          </p:cNvPr>
          <p:cNvCxnSpPr/>
          <p:nvPr/>
        </p:nvCxnSpPr>
        <p:spPr>
          <a:xfrm>
            <a:off x="0" y="8628572"/>
            <a:ext cx="2377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6193ED-EF85-4C43-BD4E-124F859EA6D5}"/>
              </a:ext>
            </a:extLst>
          </p:cNvPr>
          <p:cNvCxnSpPr>
            <a:cxnSpLocks/>
          </p:cNvCxnSpPr>
          <p:nvPr/>
        </p:nvCxnSpPr>
        <p:spPr>
          <a:xfrm>
            <a:off x="16934" y="11850968"/>
            <a:ext cx="20023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8D0AD4-C996-4F36-BEDA-497DF9567C3E}"/>
              </a:ext>
            </a:extLst>
          </p:cNvPr>
          <p:cNvCxnSpPr>
            <a:cxnSpLocks/>
          </p:cNvCxnSpPr>
          <p:nvPr/>
        </p:nvCxnSpPr>
        <p:spPr>
          <a:xfrm flipH="1">
            <a:off x="1993374" y="10640252"/>
            <a:ext cx="1590" cy="12107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6BC1C8D-BB38-417F-ACE9-B8F81A76FF28}"/>
              </a:ext>
            </a:extLst>
          </p:cNvPr>
          <p:cNvCxnSpPr>
            <a:cxnSpLocks/>
          </p:cNvCxnSpPr>
          <p:nvPr/>
        </p:nvCxnSpPr>
        <p:spPr>
          <a:xfrm>
            <a:off x="1955800" y="10656164"/>
            <a:ext cx="67775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C4EDBCA-604E-4A6A-A005-D2264B4B73B0}"/>
              </a:ext>
            </a:extLst>
          </p:cNvPr>
          <p:cNvCxnSpPr>
            <a:cxnSpLocks/>
          </p:cNvCxnSpPr>
          <p:nvPr/>
        </p:nvCxnSpPr>
        <p:spPr>
          <a:xfrm flipH="1">
            <a:off x="8749774" y="10624341"/>
            <a:ext cx="1590" cy="12107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BE879B-6272-4EC3-A3F0-235225CE12A6}"/>
              </a:ext>
            </a:extLst>
          </p:cNvPr>
          <p:cNvCxnSpPr>
            <a:cxnSpLocks/>
          </p:cNvCxnSpPr>
          <p:nvPr/>
        </p:nvCxnSpPr>
        <p:spPr>
          <a:xfrm>
            <a:off x="14240510" y="1955800"/>
            <a:ext cx="0" cy="7883488"/>
          </a:xfrm>
          <a:prstGeom prst="line">
            <a:avLst/>
          </a:prstGeom>
          <a:ln w="381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A92245-1FEA-422A-AE84-55559FA0D2D8}"/>
              </a:ext>
            </a:extLst>
          </p:cNvPr>
          <p:cNvCxnSpPr>
            <a:cxnSpLocks/>
          </p:cNvCxnSpPr>
          <p:nvPr/>
        </p:nvCxnSpPr>
        <p:spPr>
          <a:xfrm>
            <a:off x="15911830" y="1955800"/>
            <a:ext cx="0" cy="7883488"/>
          </a:xfrm>
          <a:prstGeom prst="line">
            <a:avLst/>
          </a:prstGeom>
          <a:ln w="381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90408F9-2305-4304-A0F9-E88FC1CAE7E4}"/>
              </a:ext>
            </a:extLst>
          </p:cNvPr>
          <p:cNvCxnSpPr>
            <a:cxnSpLocks/>
          </p:cNvCxnSpPr>
          <p:nvPr/>
        </p:nvCxnSpPr>
        <p:spPr>
          <a:xfrm>
            <a:off x="19182102" y="1955800"/>
            <a:ext cx="0" cy="7883488"/>
          </a:xfrm>
          <a:prstGeom prst="line">
            <a:avLst/>
          </a:prstGeom>
          <a:ln w="381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4FB4500-EAAF-4568-AB38-E0DF8326E1B2}"/>
              </a:ext>
            </a:extLst>
          </p:cNvPr>
          <p:cNvCxnSpPr>
            <a:cxnSpLocks/>
          </p:cNvCxnSpPr>
          <p:nvPr/>
        </p:nvCxnSpPr>
        <p:spPr>
          <a:xfrm>
            <a:off x="21060027" y="1979051"/>
            <a:ext cx="0" cy="7883488"/>
          </a:xfrm>
          <a:prstGeom prst="line">
            <a:avLst/>
          </a:prstGeom>
          <a:ln w="381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D88F58-0C3D-42F2-A86E-EC916E6EC53B}"/>
              </a:ext>
            </a:extLst>
          </p:cNvPr>
          <p:cNvCxnSpPr>
            <a:cxnSpLocks/>
          </p:cNvCxnSpPr>
          <p:nvPr/>
        </p:nvCxnSpPr>
        <p:spPr>
          <a:xfrm>
            <a:off x="8712200" y="11822987"/>
            <a:ext cx="5604514" cy="2437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9AFAA78-9E44-4655-AA80-7EC279E5BEDD}"/>
              </a:ext>
            </a:extLst>
          </p:cNvPr>
          <p:cNvCxnSpPr>
            <a:cxnSpLocks/>
          </p:cNvCxnSpPr>
          <p:nvPr/>
        </p:nvCxnSpPr>
        <p:spPr>
          <a:xfrm flipH="1">
            <a:off x="14290784" y="10636650"/>
            <a:ext cx="1590" cy="12107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E3FFEB6-DEDF-4E28-9229-1E42959A5A56}"/>
              </a:ext>
            </a:extLst>
          </p:cNvPr>
          <p:cNvCxnSpPr>
            <a:cxnSpLocks/>
          </p:cNvCxnSpPr>
          <p:nvPr/>
        </p:nvCxnSpPr>
        <p:spPr>
          <a:xfrm>
            <a:off x="14253210" y="10652562"/>
            <a:ext cx="67775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71E8D84-BEF9-460D-8CC0-AC5B00B4A791}"/>
              </a:ext>
            </a:extLst>
          </p:cNvPr>
          <p:cNvCxnSpPr>
            <a:cxnSpLocks/>
          </p:cNvCxnSpPr>
          <p:nvPr/>
        </p:nvCxnSpPr>
        <p:spPr>
          <a:xfrm flipH="1">
            <a:off x="21047184" y="10620739"/>
            <a:ext cx="1590" cy="12107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2A3F830-070A-4423-B02E-1CF2D91C33D7}"/>
              </a:ext>
            </a:extLst>
          </p:cNvPr>
          <p:cNvCxnSpPr>
            <a:cxnSpLocks/>
          </p:cNvCxnSpPr>
          <p:nvPr/>
        </p:nvCxnSpPr>
        <p:spPr>
          <a:xfrm>
            <a:off x="21009610" y="11822987"/>
            <a:ext cx="20023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8741B3-8C70-476C-AC77-ACE859F000BD}"/>
              </a:ext>
            </a:extLst>
          </p:cNvPr>
          <p:cNvSpPr txBox="1"/>
          <p:nvPr/>
        </p:nvSpPr>
        <p:spPr>
          <a:xfrm>
            <a:off x="509764" y="10791902"/>
            <a:ext cx="976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/>
              <a:t>clk</a:t>
            </a:r>
            <a:endParaRPr lang="en-US" sz="5400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83C014E-2A75-465B-9810-F9B627F2897B}"/>
              </a:ext>
            </a:extLst>
          </p:cNvPr>
          <p:cNvCxnSpPr/>
          <p:nvPr/>
        </p:nvCxnSpPr>
        <p:spPr>
          <a:xfrm>
            <a:off x="16934" y="3406140"/>
            <a:ext cx="200237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B7854DF-D191-4FEE-B955-D2471D7D5C21}"/>
              </a:ext>
            </a:extLst>
          </p:cNvPr>
          <p:cNvSpPr txBox="1"/>
          <p:nvPr/>
        </p:nvSpPr>
        <p:spPr>
          <a:xfrm>
            <a:off x="262489" y="2601915"/>
            <a:ext cx="14773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6"/>
                </a:solidFill>
              </a:rPr>
              <a:t>Reset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2DBC854-0763-40DC-96BF-13388FEADC9B}"/>
              </a:ext>
            </a:extLst>
          </p:cNvPr>
          <p:cNvCxnSpPr/>
          <p:nvPr/>
        </p:nvCxnSpPr>
        <p:spPr>
          <a:xfrm>
            <a:off x="16934" y="6119052"/>
            <a:ext cx="23774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321A8AE-B4BA-47D5-92BF-3A75D966A2AA}"/>
              </a:ext>
            </a:extLst>
          </p:cNvPr>
          <p:cNvCxnSpPr/>
          <p:nvPr/>
        </p:nvCxnSpPr>
        <p:spPr>
          <a:xfrm>
            <a:off x="16934" y="6740533"/>
            <a:ext cx="23774400" cy="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BEC65AB-DB2D-4F9A-AF0D-CADC714B7634}"/>
              </a:ext>
            </a:extLst>
          </p:cNvPr>
          <p:cNvCxnSpPr>
            <a:cxnSpLocks/>
          </p:cNvCxnSpPr>
          <p:nvPr/>
        </p:nvCxnSpPr>
        <p:spPr>
          <a:xfrm>
            <a:off x="8749774" y="3356963"/>
            <a:ext cx="5475496" cy="14393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24CB15D-8547-4B77-9F1F-85CC0E846136}"/>
              </a:ext>
            </a:extLst>
          </p:cNvPr>
          <p:cNvSpPr txBox="1"/>
          <p:nvPr/>
        </p:nvSpPr>
        <p:spPr>
          <a:xfrm>
            <a:off x="10884362" y="2594718"/>
            <a:ext cx="14773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6"/>
                </a:solidFill>
              </a:rPr>
              <a:t>Reset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F6A52D1-98B3-4E74-9652-F395D5AB86AA}"/>
              </a:ext>
            </a:extLst>
          </p:cNvPr>
          <p:cNvCxnSpPr>
            <a:cxnSpLocks/>
          </p:cNvCxnSpPr>
          <p:nvPr/>
        </p:nvCxnSpPr>
        <p:spPr>
          <a:xfrm>
            <a:off x="2027192" y="2308465"/>
            <a:ext cx="1600778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A9DCD01-C573-468E-AC43-09A052FC3965}"/>
              </a:ext>
            </a:extLst>
          </p:cNvPr>
          <p:cNvCxnSpPr>
            <a:cxnSpLocks/>
          </p:cNvCxnSpPr>
          <p:nvPr/>
        </p:nvCxnSpPr>
        <p:spPr>
          <a:xfrm>
            <a:off x="6904570" y="2308465"/>
            <a:ext cx="1782230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C480745-7FD8-4640-ADF4-CA1CABD4E0DA}"/>
              </a:ext>
            </a:extLst>
          </p:cNvPr>
          <p:cNvCxnSpPr>
            <a:cxnSpLocks/>
          </p:cNvCxnSpPr>
          <p:nvPr/>
        </p:nvCxnSpPr>
        <p:spPr>
          <a:xfrm>
            <a:off x="3627970" y="3406140"/>
            <a:ext cx="32766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3BEA401-5AFC-4484-B777-30302EA9E2D5}"/>
              </a:ext>
            </a:extLst>
          </p:cNvPr>
          <p:cNvSpPr txBox="1"/>
          <p:nvPr/>
        </p:nvSpPr>
        <p:spPr>
          <a:xfrm>
            <a:off x="1739881" y="1537572"/>
            <a:ext cx="2145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Sampling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A0789D5-2E69-4CD8-B2EB-A1B9DF367D1B}"/>
              </a:ext>
            </a:extLst>
          </p:cNvPr>
          <p:cNvSpPr txBox="1"/>
          <p:nvPr/>
        </p:nvSpPr>
        <p:spPr>
          <a:xfrm>
            <a:off x="6790001" y="1561996"/>
            <a:ext cx="1991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Decision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3164FEC-EC21-4980-8D4B-0A8FF41A71EA}"/>
              </a:ext>
            </a:extLst>
          </p:cNvPr>
          <p:cNvSpPr txBox="1"/>
          <p:nvPr/>
        </p:nvSpPr>
        <p:spPr>
          <a:xfrm>
            <a:off x="3832777" y="2542558"/>
            <a:ext cx="30298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Regeneration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AC3ED9-8040-4D24-A301-CBE9EBF7F609}"/>
              </a:ext>
            </a:extLst>
          </p:cNvPr>
          <p:cNvSpPr txBox="1"/>
          <p:nvPr/>
        </p:nvSpPr>
        <p:spPr>
          <a:xfrm>
            <a:off x="-684185" y="5361069"/>
            <a:ext cx="1071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in+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FD51E2-B024-404E-9F8E-E09685B76CAF}"/>
              </a:ext>
            </a:extLst>
          </p:cNvPr>
          <p:cNvSpPr txBox="1"/>
          <p:nvPr/>
        </p:nvSpPr>
        <p:spPr>
          <a:xfrm>
            <a:off x="-684185" y="6494527"/>
            <a:ext cx="1071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in–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7F19C34-6526-4B98-9FE2-30C72329E90B}"/>
              </a:ext>
            </a:extLst>
          </p:cNvPr>
          <p:cNvSpPr txBox="1"/>
          <p:nvPr/>
        </p:nvSpPr>
        <p:spPr>
          <a:xfrm>
            <a:off x="525780" y="640080"/>
            <a:ext cx="21873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Comparator</a:t>
            </a:r>
          </a:p>
        </p:txBody>
      </p:sp>
    </p:spTree>
    <p:extLst>
      <p:ext uri="{BB962C8B-B14F-4D97-AF65-F5344CB8AC3E}">
        <p14:creationId xmlns:p14="http://schemas.microsoft.com/office/powerpoint/2010/main" val="468236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4380FB-002D-47F3-867B-A5F6105B80E5}"/>
              </a:ext>
            </a:extLst>
          </p:cNvPr>
          <p:cNvSpPr txBox="1"/>
          <p:nvPr/>
        </p:nvSpPr>
        <p:spPr>
          <a:xfrm>
            <a:off x="525780" y="640080"/>
            <a:ext cx="21873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Comparator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31F27-914A-42AF-A95E-F0000F6DE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23774400" cy="10035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9D1C92-0856-493C-834D-02FB1EFEF5B5}"/>
              </a:ext>
            </a:extLst>
          </p:cNvPr>
          <p:cNvSpPr txBox="1"/>
          <p:nvPr/>
        </p:nvSpPr>
        <p:spPr>
          <a:xfrm>
            <a:off x="2313559" y="10241425"/>
            <a:ext cx="115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4B41F-42BA-49DC-96E5-D37697597AA9}"/>
              </a:ext>
            </a:extLst>
          </p:cNvPr>
          <p:cNvSpPr txBox="1"/>
          <p:nvPr/>
        </p:nvSpPr>
        <p:spPr>
          <a:xfrm>
            <a:off x="20499423" y="10241424"/>
            <a:ext cx="115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59B98-06EE-4D3A-A25E-2AFC6C653086}"/>
              </a:ext>
            </a:extLst>
          </p:cNvPr>
          <p:cNvSpPr txBox="1"/>
          <p:nvPr/>
        </p:nvSpPr>
        <p:spPr>
          <a:xfrm>
            <a:off x="2313558" y="7200439"/>
            <a:ext cx="115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55098-B712-4969-8CE5-CBE45511F42B}"/>
              </a:ext>
            </a:extLst>
          </p:cNvPr>
          <p:cNvSpPr txBox="1"/>
          <p:nvPr/>
        </p:nvSpPr>
        <p:spPr>
          <a:xfrm>
            <a:off x="20499423" y="7200438"/>
            <a:ext cx="115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EE802A-76EC-4F53-A561-8788AD5790BA}"/>
              </a:ext>
            </a:extLst>
          </p:cNvPr>
          <p:cNvSpPr txBox="1"/>
          <p:nvPr/>
        </p:nvSpPr>
        <p:spPr>
          <a:xfrm>
            <a:off x="16431769" y="9279619"/>
            <a:ext cx="115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A14D3-95ED-4AC0-8E51-EF1C8FF4AB66}"/>
              </a:ext>
            </a:extLst>
          </p:cNvPr>
          <p:cNvSpPr txBox="1"/>
          <p:nvPr/>
        </p:nvSpPr>
        <p:spPr>
          <a:xfrm>
            <a:off x="6173820" y="9275199"/>
            <a:ext cx="115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DE16D8-E046-4B15-AFB8-05E6CC4E0F47}"/>
              </a:ext>
            </a:extLst>
          </p:cNvPr>
          <p:cNvSpPr txBox="1"/>
          <p:nvPr/>
        </p:nvSpPr>
        <p:spPr>
          <a:xfrm>
            <a:off x="9334497" y="7200438"/>
            <a:ext cx="115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567F79-CE23-48CA-977B-ECD018848E57}"/>
              </a:ext>
            </a:extLst>
          </p:cNvPr>
          <p:cNvSpPr txBox="1"/>
          <p:nvPr/>
        </p:nvSpPr>
        <p:spPr>
          <a:xfrm>
            <a:off x="13043979" y="7189383"/>
            <a:ext cx="115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1D2BB-7F1D-4FB6-AB95-EB4B8C19D015}"/>
              </a:ext>
            </a:extLst>
          </p:cNvPr>
          <p:cNvSpPr txBox="1"/>
          <p:nvPr/>
        </p:nvSpPr>
        <p:spPr>
          <a:xfrm>
            <a:off x="9141568" y="4006553"/>
            <a:ext cx="115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718B99-0C90-4136-B212-F3C5C5413A1A}"/>
              </a:ext>
            </a:extLst>
          </p:cNvPr>
          <p:cNvSpPr txBox="1"/>
          <p:nvPr/>
        </p:nvSpPr>
        <p:spPr>
          <a:xfrm>
            <a:off x="13394176" y="4006553"/>
            <a:ext cx="115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M10</a:t>
            </a:r>
          </a:p>
        </p:txBody>
      </p:sp>
    </p:spTree>
    <p:extLst>
      <p:ext uri="{BB962C8B-B14F-4D97-AF65-F5344CB8AC3E}">
        <p14:creationId xmlns:p14="http://schemas.microsoft.com/office/powerpoint/2010/main" val="3153526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roup 398">
            <a:extLst>
              <a:ext uri="{FF2B5EF4-FFF2-40B4-BE49-F238E27FC236}">
                <a16:creationId xmlns:a16="http://schemas.microsoft.com/office/drawing/2014/main" id="{446311A7-8143-44E2-A8FE-830838B64E58}"/>
              </a:ext>
            </a:extLst>
          </p:cNvPr>
          <p:cNvGrpSpPr/>
          <p:nvPr/>
        </p:nvGrpSpPr>
        <p:grpSpPr>
          <a:xfrm>
            <a:off x="19498316" y="9013920"/>
            <a:ext cx="286845" cy="107950"/>
            <a:chOff x="7421141" y="4106783"/>
            <a:chExt cx="269243" cy="111137"/>
          </a:xfrm>
        </p:grpSpPr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79965598-A877-403F-9E3D-6A17EE2913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5717" y="4106783"/>
              <a:ext cx="2446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537EA8F8-5654-4EA1-940A-E13392D8C9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1141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2B928F6E-FEF9-4B9C-9ECE-2541E49EDC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090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E019AD2D-4A5C-4557-91B2-ABF19F83EE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6084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48CE588A-73D2-48CD-97F7-2FAAC325F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4033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BF0FE63F-08A0-4F10-9E06-0D20AD0BFA72}"/>
              </a:ext>
            </a:extLst>
          </p:cNvPr>
          <p:cNvCxnSpPr>
            <a:cxnSpLocks/>
          </p:cNvCxnSpPr>
          <p:nvPr/>
        </p:nvCxnSpPr>
        <p:spPr>
          <a:xfrm>
            <a:off x="19642081" y="8492367"/>
            <a:ext cx="0" cy="5215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B176C30C-8509-4D78-9DE5-5CCB35646519}"/>
              </a:ext>
            </a:extLst>
          </p:cNvPr>
          <p:cNvCxnSpPr>
            <a:cxnSpLocks/>
          </p:cNvCxnSpPr>
          <p:nvPr/>
        </p:nvCxnSpPr>
        <p:spPr>
          <a:xfrm>
            <a:off x="19623613" y="8492367"/>
            <a:ext cx="2549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CD7804F3-2D35-4BA8-B5CA-B1B9DE2A7E61}"/>
              </a:ext>
            </a:extLst>
          </p:cNvPr>
          <p:cNvCxnSpPr>
            <a:cxnSpLocks/>
          </p:cNvCxnSpPr>
          <p:nvPr/>
        </p:nvCxnSpPr>
        <p:spPr>
          <a:xfrm>
            <a:off x="19642081" y="8798308"/>
            <a:ext cx="2549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A43559AB-2D27-46D3-9827-F38DE5EB2D90}"/>
              </a:ext>
            </a:extLst>
          </p:cNvPr>
          <p:cNvCxnSpPr>
            <a:cxnSpLocks/>
          </p:cNvCxnSpPr>
          <p:nvPr/>
        </p:nvCxnSpPr>
        <p:spPr>
          <a:xfrm>
            <a:off x="2713617" y="4358821"/>
            <a:ext cx="171649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9DE2169F-E121-46CC-9BD0-063364B6DF84}"/>
              </a:ext>
            </a:extLst>
          </p:cNvPr>
          <p:cNvCxnSpPr>
            <a:cxnSpLocks/>
          </p:cNvCxnSpPr>
          <p:nvPr/>
        </p:nvCxnSpPr>
        <p:spPr>
          <a:xfrm flipH="1" flipV="1">
            <a:off x="2713617" y="4357983"/>
            <a:ext cx="929" cy="1055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42CB1C8F-22C6-4563-A78F-76F0EF4E50D1}"/>
              </a:ext>
            </a:extLst>
          </p:cNvPr>
          <p:cNvCxnSpPr>
            <a:cxnSpLocks/>
          </p:cNvCxnSpPr>
          <p:nvPr/>
        </p:nvCxnSpPr>
        <p:spPr>
          <a:xfrm flipH="1" flipV="1">
            <a:off x="19883858" y="4357983"/>
            <a:ext cx="929" cy="1055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E2E1673D-EE59-409A-991A-5B593EF49BC6}"/>
              </a:ext>
            </a:extLst>
          </p:cNvPr>
          <p:cNvCxnSpPr>
            <a:cxnSpLocks/>
          </p:cNvCxnSpPr>
          <p:nvPr/>
        </p:nvCxnSpPr>
        <p:spPr>
          <a:xfrm>
            <a:off x="2709006" y="5425317"/>
            <a:ext cx="4280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D3EC5C2D-E727-405E-9C81-43635389B79A}"/>
              </a:ext>
            </a:extLst>
          </p:cNvPr>
          <p:cNvCxnSpPr>
            <a:cxnSpLocks/>
          </p:cNvCxnSpPr>
          <p:nvPr/>
        </p:nvCxnSpPr>
        <p:spPr>
          <a:xfrm>
            <a:off x="19357116" y="5425317"/>
            <a:ext cx="5399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897EC340-F680-40B0-B17C-E6570D02A4CE}"/>
              </a:ext>
            </a:extLst>
          </p:cNvPr>
          <p:cNvCxnSpPr>
            <a:cxnSpLocks/>
          </p:cNvCxnSpPr>
          <p:nvPr/>
        </p:nvCxnSpPr>
        <p:spPr>
          <a:xfrm>
            <a:off x="4325496" y="5427734"/>
            <a:ext cx="4280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9A19EE4-7849-43A1-8399-C227AA070F83}"/>
              </a:ext>
            </a:extLst>
          </p:cNvPr>
          <p:cNvCxnSpPr>
            <a:cxnSpLocks/>
          </p:cNvCxnSpPr>
          <p:nvPr/>
        </p:nvCxnSpPr>
        <p:spPr>
          <a:xfrm flipV="1">
            <a:off x="17967366" y="5413485"/>
            <a:ext cx="3787" cy="2952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369CF659-5D68-47FB-8822-D913C55B7781}"/>
              </a:ext>
            </a:extLst>
          </p:cNvPr>
          <p:cNvCxnSpPr>
            <a:cxnSpLocks/>
          </p:cNvCxnSpPr>
          <p:nvPr/>
        </p:nvCxnSpPr>
        <p:spPr>
          <a:xfrm flipV="1">
            <a:off x="16363608" y="5425317"/>
            <a:ext cx="3787" cy="2952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783577AE-6A5F-4CFE-BB33-D7F4A38644BC}"/>
              </a:ext>
            </a:extLst>
          </p:cNvPr>
          <p:cNvCxnSpPr>
            <a:cxnSpLocks/>
          </p:cNvCxnSpPr>
          <p:nvPr/>
        </p:nvCxnSpPr>
        <p:spPr>
          <a:xfrm flipV="1">
            <a:off x="14759204" y="5401222"/>
            <a:ext cx="3787" cy="2952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82FC6BDC-098C-4BC5-B9D4-599A55F42A75}"/>
              </a:ext>
            </a:extLst>
          </p:cNvPr>
          <p:cNvCxnSpPr>
            <a:cxnSpLocks/>
          </p:cNvCxnSpPr>
          <p:nvPr/>
        </p:nvCxnSpPr>
        <p:spPr>
          <a:xfrm flipV="1">
            <a:off x="13159428" y="5399834"/>
            <a:ext cx="3787" cy="2952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802928F2-0D45-4A13-AAF7-C58BF0574F1B}"/>
              </a:ext>
            </a:extLst>
          </p:cNvPr>
          <p:cNvCxnSpPr>
            <a:cxnSpLocks/>
          </p:cNvCxnSpPr>
          <p:nvPr/>
        </p:nvCxnSpPr>
        <p:spPr>
          <a:xfrm flipV="1">
            <a:off x="11571236" y="5413485"/>
            <a:ext cx="3787" cy="2952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BEE3933D-558B-42DD-B69C-A254D8AE9982}"/>
              </a:ext>
            </a:extLst>
          </p:cNvPr>
          <p:cNvCxnSpPr>
            <a:cxnSpLocks/>
          </p:cNvCxnSpPr>
          <p:nvPr/>
        </p:nvCxnSpPr>
        <p:spPr>
          <a:xfrm flipV="1">
            <a:off x="9970838" y="5425317"/>
            <a:ext cx="3787" cy="2952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72397701-CB92-46F7-83C6-A5B949BFFBD5}"/>
              </a:ext>
            </a:extLst>
          </p:cNvPr>
          <p:cNvCxnSpPr>
            <a:cxnSpLocks/>
          </p:cNvCxnSpPr>
          <p:nvPr/>
        </p:nvCxnSpPr>
        <p:spPr>
          <a:xfrm flipV="1">
            <a:off x="8384174" y="5425317"/>
            <a:ext cx="3787" cy="2952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3CD9A23A-E7A1-4F48-AB89-848DC7C05B3A}"/>
              </a:ext>
            </a:extLst>
          </p:cNvPr>
          <p:cNvCxnSpPr>
            <a:cxnSpLocks/>
          </p:cNvCxnSpPr>
          <p:nvPr/>
        </p:nvCxnSpPr>
        <p:spPr>
          <a:xfrm flipV="1">
            <a:off x="6759352" y="5413485"/>
            <a:ext cx="3787" cy="29524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22" name="Group 1021">
            <a:extLst>
              <a:ext uri="{FF2B5EF4-FFF2-40B4-BE49-F238E27FC236}">
                <a16:creationId xmlns:a16="http://schemas.microsoft.com/office/drawing/2014/main" id="{08CB3C3D-6260-426F-B069-F2AA714613C9}"/>
              </a:ext>
            </a:extLst>
          </p:cNvPr>
          <p:cNvGrpSpPr/>
          <p:nvPr/>
        </p:nvGrpSpPr>
        <p:grpSpPr>
          <a:xfrm>
            <a:off x="1974738" y="7951219"/>
            <a:ext cx="15549485" cy="533902"/>
            <a:chOff x="1175657" y="5893819"/>
            <a:chExt cx="15549485" cy="533902"/>
          </a:xfrm>
        </p:grpSpPr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2A245A63-6F91-42F0-BF6C-EC5BEBBA36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7" y="5893819"/>
              <a:ext cx="15330261" cy="11681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AB4DE31C-0850-4508-90C9-B5927EAF37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0143" y="5893819"/>
              <a:ext cx="0" cy="522221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9E3DD7AD-88A0-4299-8104-3F17EDA3A1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0143" y="6416040"/>
              <a:ext cx="219224" cy="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EF7068F0-090B-4148-BD16-16B648AC62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5583" y="5905500"/>
              <a:ext cx="0" cy="522221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2559AE8F-7E9A-45B5-A99C-45A912C13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5583" y="6427721"/>
              <a:ext cx="219224" cy="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7AECB354-A2AD-48D8-B440-936C94291B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5672" y="5905500"/>
              <a:ext cx="0" cy="522221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158A5522-32DD-42D7-9A68-7B7A9AFA10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5672" y="6427721"/>
              <a:ext cx="219224" cy="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19C52CA3-BC56-4349-BC6A-34CCEE030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67078" y="5905500"/>
              <a:ext cx="0" cy="522221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38BE421E-DEE0-407F-96CC-2EEA285332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67078" y="6427721"/>
              <a:ext cx="219224" cy="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5E854163-4827-4229-922D-9C6589589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61794" y="5905500"/>
              <a:ext cx="0" cy="522221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547F760D-0FA9-4D51-818F-15751B1214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61794" y="6427721"/>
              <a:ext cx="219224" cy="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957929AF-179C-45CC-98DC-807B1EADC2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77234" y="5905500"/>
              <a:ext cx="0" cy="522221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1528B996-C20D-45AF-ABE9-29218BAD78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77234" y="6427721"/>
              <a:ext cx="219224" cy="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16ECA673-06AC-4CCC-BCDF-EF38155828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54574" y="5905500"/>
              <a:ext cx="0" cy="522221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2C4E9BA7-A3EC-46D8-8C89-C89AD93D32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54574" y="6427721"/>
              <a:ext cx="219224" cy="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D384B79B-C39A-4B00-AC53-6310BBEFEA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05918" y="5893819"/>
              <a:ext cx="0" cy="522221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C4A075B5-F0F2-4187-A9B4-264A47D3FA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05918" y="6416040"/>
              <a:ext cx="219224" cy="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608" name="Straight Connector 607">
            <a:extLst>
              <a:ext uri="{FF2B5EF4-FFF2-40B4-BE49-F238E27FC236}">
                <a16:creationId xmlns:a16="http://schemas.microsoft.com/office/drawing/2014/main" id="{CEEEF46D-11AB-4042-BF1B-B2F141211E4D}"/>
              </a:ext>
            </a:extLst>
          </p:cNvPr>
          <p:cNvCxnSpPr>
            <a:cxnSpLocks/>
          </p:cNvCxnSpPr>
          <p:nvPr/>
        </p:nvCxnSpPr>
        <p:spPr>
          <a:xfrm>
            <a:off x="5927631" y="5425317"/>
            <a:ext cx="10980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9" name="Straight Connector 608">
            <a:extLst>
              <a:ext uri="{FF2B5EF4-FFF2-40B4-BE49-F238E27FC236}">
                <a16:creationId xmlns:a16="http://schemas.microsoft.com/office/drawing/2014/main" id="{6B3BC4A1-C705-4C95-8D67-FBBF8F7D6EA3}"/>
              </a:ext>
            </a:extLst>
          </p:cNvPr>
          <p:cNvCxnSpPr>
            <a:cxnSpLocks/>
          </p:cNvCxnSpPr>
          <p:nvPr/>
        </p:nvCxnSpPr>
        <p:spPr>
          <a:xfrm>
            <a:off x="8214133" y="5425317"/>
            <a:ext cx="4280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0" name="Straight Connector 609">
            <a:extLst>
              <a:ext uri="{FF2B5EF4-FFF2-40B4-BE49-F238E27FC236}">
                <a16:creationId xmlns:a16="http://schemas.microsoft.com/office/drawing/2014/main" id="{0221E6D1-8D98-4461-9E4C-177B8E5B2F87}"/>
              </a:ext>
            </a:extLst>
          </p:cNvPr>
          <p:cNvCxnSpPr>
            <a:cxnSpLocks/>
          </p:cNvCxnSpPr>
          <p:nvPr/>
        </p:nvCxnSpPr>
        <p:spPr>
          <a:xfrm>
            <a:off x="9816268" y="5425317"/>
            <a:ext cx="4280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BDCB0B60-E038-48AC-B067-CE3038C217AD}"/>
              </a:ext>
            </a:extLst>
          </p:cNvPr>
          <p:cNvCxnSpPr>
            <a:cxnSpLocks/>
          </p:cNvCxnSpPr>
          <p:nvPr/>
        </p:nvCxnSpPr>
        <p:spPr>
          <a:xfrm>
            <a:off x="11401195" y="5427734"/>
            <a:ext cx="4280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2" name="Straight Connector 611">
            <a:extLst>
              <a:ext uri="{FF2B5EF4-FFF2-40B4-BE49-F238E27FC236}">
                <a16:creationId xmlns:a16="http://schemas.microsoft.com/office/drawing/2014/main" id="{15CDCAF1-A156-4E8D-99FD-F98C9662CE56}"/>
              </a:ext>
            </a:extLst>
          </p:cNvPr>
          <p:cNvCxnSpPr>
            <a:cxnSpLocks/>
          </p:cNvCxnSpPr>
          <p:nvPr/>
        </p:nvCxnSpPr>
        <p:spPr>
          <a:xfrm>
            <a:off x="13017685" y="5413485"/>
            <a:ext cx="4280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E8F115FF-4325-45D4-8B08-2C2CD5B89CEB}"/>
              </a:ext>
            </a:extLst>
          </p:cNvPr>
          <p:cNvCxnSpPr>
            <a:cxnSpLocks/>
          </p:cNvCxnSpPr>
          <p:nvPr/>
        </p:nvCxnSpPr>
        <p:spPr>
          <a:xfrm>
            <a:off x="14609892" y="5413485"/>
            <a:ext cx="4280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C3E8B9ED-A6B6-4541-9FE2-56EC775484F3}"/>
              </a:ext>
            </a:extLst>
          </p:cNvPr>
          <p:cNvCxnSpPr>
            <a:cxnSpLocks/>
          </p:cNvCxnSpPr>
          <p:nvPr/>
        </p:nvCxnSpPr>
        <p:spPr>
          <a:xfrm>
            <a:off x="16225804" y="5428602"/>
            <a:ext cx="4280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B601D3FE-573B-4BF2-ACAA-10B3AB579737}"/>
              </a:ext>
            </a:extLst>
          </p:cNvPr>
          <p:cNvCxnSpPr>
            <a:cxnSpLocks/>
          </p:cNvCxnSpPr>
          <p:nvPr/>
        </p:nvCxnSpPr>
        <p:spPr>
          <a:xfrm>
            <a:off x="17803699" y="5425317"/>
            <a:ext cx="4280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4" name="Straight Arrow Connector 643">
            <a:extLst>
              <a:ext uri="{FF2B5EF4-FFF2-40B4-BE49-F238E27FC236}">
                <a16:creationId xmlns:a16="http://schemas.microsoft.com/office/drawing/2014/main" id="{038826A1-70D5-41C4-A53A-8215BA86BC2A}"/>
              </a:ext>
            </a:extLst>
          </p:cNvPr>
          <p:cNvCxnSpPr>
            <a:cxnSpLocks/>
          </p:cNvCxnSpPr>
          <p:nvPr/>
        </p:nvCxnSpPr>
        <p:spPr>
          <a:xfrm flipV="1">
            <a:off x="19425809" y="5411816"/>
            <a:ext cx="2809702" cy="106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traight Connector 645">
            <a:extLst>
              <a:ext uri="{FF2B5EF4-FFF2-40B4-BE49-F238E27FC236}">
                <a16:creationId xmlns:a16="http://schemas.microsoft.com/office/drawing/2014/main" id="{717A03FE-70FF-4D90-B570-B96ADDB8300D}"/>
              </a:ext>
            </a:extLst>
          </p:cNvPr>
          <p:cNvCxnSpPr>
            <a:cxnSpLocks/>
          </p:cNvCxnSpPr>
          <p:nvPr/>
        </p:nvCxnSpPr>
        <p:spPr>
          <a:xfrm flipH="1" flipV="1">
            <a:off x="20422388" y="5422472"/>
            <a:ext cx="27880" cy="3173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21" name="Group 1020">
            <a:extLst>
              <a:ext uri="{FF2B5EF4-FFF2-40B4-BE49-F238E27FC236}">
                <a16:creationId xmlns:a16="http://schemas.microsoft.com/office/drawing/2014/main" id="{F2D253F9-AAB0-442A-B5CF-C0E23BC26F15}"/>
              </a:ext>
            </a:extLst>
          </p:cNvPr>
          <p:cNvGrpSpPr/>
          <p:nvPr/>
        </p:nvGrpSpPr>
        <p:grpSpPr>
          <a:xfrm>
            <a:off x="1974738" y="4838700"/>
            <a:ext cx="18567401" cy="5334907"/>
            <a:chOff x="1175657" y="2781300"/>
            <a:chExt cx="18567401" cy="5334907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A0A637C-8C54-4D55-B8A6-E23F87B2710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657" y="8115300"/>
              <a:ext cx="18567401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FF819E3-A205-441F-A821-17C59220AB00}"/>
                </a:ext>
              </a:extLst>
            </p:cNvPr>
            <p:cNvCxnSpPr>
              <a:stCxn id="64" idx="0"/>
            </p:cNvCxnSpPr>
            <p:nvPr/>
          </p:nvCxnSpPr>
          <p:spPr>
            <a:xfrm flipV="1">
              <a:off x="2909676" y="2781300"/>
              <a:ext cx="4974" cy="431868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58B03C6-3901-4F99-B2AF-E2DC464030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9676" y="2781300"/>
              <a:ext cx="791467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30CA769-6D64-44D8-92A3-627292435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9652" y="2781300"/>
              <a:ext cx="0" cy="533400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BDDFC64-AFA5-4AF2-B771-3C3B7B1E3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0010" y="7315200"/>
              <a:ext cx="0" cy="80010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2185687-012A-4ED0-9FF5-EBB3E61D3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6500" y="7316107"/>
              <a:ext cx="0" cy="80010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E557211-B87B-4B56-A1F2-4A7C16D241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6172" y="7315200"/>
              <a:ext cx="0" cy="80010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7371F31-1A12-4CF1-8C34-7D6BF5BFCA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87917" y="7315200"/>
              <a:ext cx="0" cy="80010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6017982-9D37-4E02-B871-BB1C12B9E0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3217" y="7315200"/>
              <a:ext cx="0" cy="80010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099765F-8E0B-4D89-A2A2-0BF7861C84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7447" y="7315200"/>
              <a:ext cx="0" cy="80010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F19850D-15C1-4682-8EA2-FF36309604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92586" y="7315200"/>
              <a:ext cx="0" cy="80010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77307FD-5D6D-4E99-BFBA-7A5BD3272E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93736" y="7315200"/>
              <a:ext cx="0" cy="80010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23EDFBD-40B4-4F1A-A4ED-7321DD1436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30107" y="7315200"/>
              <a:ext cx="0" cy="80010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AA345F89-691F-43DE-8ED5-B5907495C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7375" y="4229684"/>
              <a:ext cx="0" cy="473969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9044B302-E88D-4CD8-BF6C-328CAE17FF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3850" y="4229684"/>
              <a:ext cx="0" cy="473969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6728DBBD-ABF8-452C-90A5-FB0ADD108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3575" y="4229684"/>
              <a:ext cx="0" cy="473969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24CCA922-9E87-44A3-896B-A07A34A9B2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725" y="4229684"/>
              <a:ext cx="0" cy="473969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17C7C01D-4A5C-4428-921C-47205442F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24450" y="4229684"/>
              <a:ext cx="0" cy="473969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18E755A9-28ED-4E8B-BCAC-42FF12D66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80200" y="4229684"/>
              <a:ext cx="0" cy="473969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DE39BA38-159D-427F-BDCA-405E4D3AB6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8975" y="4229684"/>
              <a:ext cx="0" cy="473969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D9D10B92-E819-48C6-8F40-4D1ABA7B94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71075" y="4229684"/>
              <a:ext cx="0" cy="473969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84B37F48-85D5-4BF3-9C68-BAADD1A06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14618" y="4229684"/>
              <a:ext cx="0" cy="473969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8" name="Straight Connector 857">
              <a:extLst>
                <a:ext uri="{FF2B5EF4-FFF2-40B4-BE49-F238E27FC236}">
                  <a16:creationId xmlns:a16="http://schemas.microsoft.com/office/drawing/2014/main" id="{2E0915DB-385A-4D9C-A715-74FC3A258409}"/>
                </a:ext>
              </a:extLst>
            </p:cNvPr>
            <p:cNvCxnSpPr>
              <a:cxnSpLocks/>
            </p:cNvCxnSpPr>
            <p:nvPr/>
          </p:nvCxnSpPr>
          <p:spPr>
            <a:xfrm>
              <a:off x="3699652" y="4682671"/>
              <a:ext cx="14327666" cy="20982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76" name="Group 875">
            <a:extLst>
              <a:ext uri="{FF2B5EF4-FFF2-40B4-BE49-F238E27FC236}">
                <a16:creationId xmlns:a16="http://schemas.microsoft.com/office/drawing/2014/main" id="{A841E22E-5277-41B2-95FC-DD26856B44A4}"/>
              </a:ext>
            </a:extLst>
          </p:cNvPr>
          <p:cNvGrpSpPr/>
          <p:nvPr/>
        </p:nvGrpSpPr>
        <p:grpSpPr>
          <a:xfrm>
            <a:off x="6029224" y="8466884"/>
            <a:ext cx="3085418" cy="3474745"/>
            <a:chOff x="5230143" y="6409484"/>
            <a:chExt cx="3085418" cy="3474745"/>
          </a:xfrm>
        </p:grpSpPr>
        <p:grpSp>
          <p:nvGrpSpPr>
            <p:cNvPr id="772" name="Group 771">
              <a:extLst>
                <a:ext uri="{FF2B5EF4-FFF2-40B4-BE49-F238E27FC236}">
                  <a16:creationId xmlns:a16="http://schemas.microsoft.com/office/drawing/2014/main" id="{F8AE4EF8-030B-4233-89C5-0E3E6871E4F4}"/>
                </a:ext>
              </a:extLst>
            </p:cNvPr>
            <p:cNvGrpSpPr/>
            <p:nvPr/>
          </p:nvGrpSpPr>
          <p:grpSpPr>
            <a:xfrm>
              <a:off x="8092731" y="6409484"/>
              <a:ext cx="222830" cy="3474745"/>
              <a:chOff x="6484422" y="6409484"/>
              <a:chExt cx="222830" cy="3474745"/>
            </a:xfrm>
          </p:grpSpPr>
          <p:cxnSp>
            <p:nvCxnSpPr>
              <p:cNvPr id="773" name="Straight Arrow Connector 772">
                <a:extLst>
                  <a:ext uri="{FF2B5EF4-FFF2-40B4-BE49-F238E27FC236}">
                    <a16:creationId xmlns:a16="http://schemas.microsoft.com/office/drawing/2014/main" id="{6B69F1FF-8B08-48FC-8C58-D081D7CAAB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3646" y="6409484"/>
                <a:ext cx="3606" cy="3474745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4" name="Straight Connector 773">
                <a:extLst>
                  <a:ext uri="{FF2B5EF4-FFF2-40B4-BE49-F238E27FC236}">
                    <a16:creationId xmlns:a16="http://schemas.microsoft.com/office/drawing/2014/main" id="{CE7EEA98-41A4-4C21-A22C-F81775B712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84422" y="6423135"/>
                <a:ext cx="219224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865" name="Straight Connector 864">
              <a:extLst>
                <a:ext uri="{FF2B5EF4-FFF2-40B4-BE49-F238E27FC236}">
                  <a16:creationId xmlns:a16="http://schemas.microsoft.com/office/drawing/2014/main" id="{047A3CD1-90C4-444C-A0E0-6BAF6AA1DA6E}"/>
                </a:ext>
              </a:extLst>
            </p:cNvPr>
            <p:cNvCxnSpPr>
              <a:cxnSpLocks/>
            </p:cNvCxnSpPr>
            <p:nvPr/>
          </p:nvCxnSpPr>
          <p:spPr>
            <a:xfrm>
              <a:off x="5230143" y="7540774"/>
              <a:ext cx="3081812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7" name="Straight Connector 866">
              <a:extLst>
                <a:ext uri="{FF2B5EF4-FFF2-40B4-BE49-F238E27FC236}">
                  <a16:creationId xmlns:a16="http://schemas.microsoft.com/office/drawing/2014/main" id="{0C39E28E-03F3-4D0C-97D1-CA6F45080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94" y="6737221"/>
              <a:ext cx="0" cy="79687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0" name="Straight Connector 869">
              <a:extLst>
                <a:ext uri="{FF2B5EF4-FFF2-40B4-BE49-F238E27FC236}">
                  <a16:creationId xmlns:a16="http://schemas.microsoft.com/office/drawing/2014/main" id="{BD545D37-719E-491E-9272-589446205A3B}"/>
                </a:ext>
              </a:extLst>
            </p:cNvPr>
            <p:cNvCxnSpPr>
              <a:cxnSpLocks/>
              <a:stCxn id="808" idx="3"/>
            </p:cNvCxnSpPr>
            <p:nvPr/>
          </p:nvCxnSpPr>
          <p:spPr>
            <a:xfrm flipH="1">
              <a:off x="5240961" y="6737222"/>
              <a:ext cx="14200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77" name="Group 876">
            <a:extLst>
              <a:ext uri="{FF2B5EF4-FFF2-40B4-BE49-F238E27FC236}">
                <a16:creationId xmlns:a16="http://schemas.microsoft.com/office/drawing/2014/main" id="{426B62F8-E966-49B2-B0E7-D16568ED5275}"/>
              </a:ext>
            </a:extLst>
          </p:cNvPr>
          <p:cNvGrpSpPr/>
          <p:nvPr/>
        </p:nvGrpSpPr>
        <p:grpSpPr>
          <a:xfrm>
            <a:off x="9245306" y="8461480"/>
            <a:ext cx="3085418" cy="3474745"/>
            <a:chOff x="5230143" y="6409484"/>
            <a:chExt cx="3085418" cy="3474745"/>
          </a:xfrm>
        </p:grpSpPr>
        <p:grpSp>
          <p:nvGrpSpPr>
            <p:cNvPr id="878" name="Group 877">
              <a:extLst>
                <a:ext uri="{FF2B5EF4-FFF2-40B4-BE49-F238E27FC236}">
                  <a16:creationId xmlns:a16="http://schemas.microsoft.com/office/drawing/2014/main" id="{81A6153D-FC57-4C00-8C70-22FCD681A2E9}"/>
                </a:ext>
              </a:extLst>
            </p:cNvPr>
            <p:cNvGrpSpPr/>
            <p:nvPr/>
          </p:nvGrpSpPr>
          <p:grpSpPr>
            <a:xfrm>
              <a:off x="8092731" y="6409484"/>
              <a:ext cx="222830" cy="3474745"/>
              <a:chOff x="6484422" y="6409484"/>
              <a:chExt cx="222830" cy="3474745"/>
            </a:xfrm>
          </p:grpSpPr>
          <p:cxnSp>
            <p:nvCxnSpPr>
              <p:cNvPr id="882" name="Straight Arrow Connector 881">
                <a:extLst>
                  <a:ext uri="{FF2B5EF4-FFF2-40B4-BE49-F238E27FC236}">
                    <a16:creationId xmlns:a16="http://schemas.microsoft.com/office/drawing/2014/main" id="{F446B0C8-AF39-4664-BAEE-A9A374324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3646" y="6409484"/>
                <a:ext cx="3606" cy="3474745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3" name="Straight Connector 882">
                <a:extLst>
                  <a:ext uri="{FF2B5EF4-FFF2-40B4-BE49-F238E27FC236}">
                    <a16:creationId xmlns:a16="http://schemas.microsoft.com/office/drawing/2014/main" id="{2AE7E754-2014-4E82-986A-B00D5FDC9A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84422" y="6423135"/>
                <a:ext cx="219224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879" name="Straight Connector 878">
              <a:extLst>
                <a:ext uri="{FF2B5EF4-FFF2-40B4-BE49-F238E27FC236}">
                  <a16:creationId xmlns:a16="http://schemas.microsoft.com/office/drawing/2014/main" id="{DCA24FC6-21CE-4B44-9859-89E35E8AE156}"/>
                </a:ext>
              </a:extLst>
            </p:cNvPr>
            <p:cNvCxnSpPr>
              <a:cxnSpLocks/>
            </p:cNvCxnSpPr>
            <p:nvPr/>
          </p:nvCxnSpPr>
          <p:spPr>
            <a:xfrm>
              <a:off x="5230143" y="7540774"/>
              <a:ext cx="3081812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0" name="Straight Connector 879">
              <a:extLst>
                <a:ext uri="{FF2B5EF4-FFF2-40B4-BE49-F238E27FC236}">
                  <a16:creationId xmlns:a16="http://schemas.microsoft.com/office/drawing/2014/main" id="{04D67DA4-9D8F-4CE8-AD32-D16207A98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94" y="6737221"/>
              <a:ext cx="0" cy="79687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1" name="Straight Connector 880">
              <a:extLst>
                <a:ext uri="{FF2B5EF4-FFF2-40B4-BE49-F238E27FC236}">
                  <a16:creationId xmlns:a16="http://schemas.microsoft.com/office/drawing/2014/main" id="{CE614420-97D6-4FB2-93C3-B45708D372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0961" y="6737222"/>
              <a:ext cx="14200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84" name="Group 883">
            <a:extLst>
              <a:ext uri="{FF2B5EF4-FFF2-40B4-BE49-F238E27FC236}">
                <a16:creationId xmlns:a16="http://schemas.microsoft.com/office/drawing/2014/main" id="{B5D214F5-E4DA-4458-B8D5-D7092A5AC76B}"/>
              </a:ext>
            </a:extLst>
          </p:cNvPr>
          <p:cNvGrpSpPr/>
          <p:nvPr/>
        </p:nvGrpSpPr>
        <p:grpSpPr>
          <a:xfrm>
            <a:off x="12468503" y="8461480"/>
            <a:ext cx="3085418" cy="3474745"/>
            <a:chOff x="5230143" y="6409484"/>
            <a:chExt cx="3085418" cy="3474745"/>
          </a:xfrm>
        </p:grpSpPr>
        <p:grpSp>
          <p:nvGrpSpPr>
            <p:cNvPr id="885" name="Group 884">
              <a:extLst>
                <a:ext uri="{FF2B5EF4-FFF2-40B4-BE49-F238E27FC236}">
                  <a16:creationId xmlns:a16="http://schemas.microsoft.com/office/drawing/2014/main" id="{BE5B8037-739F-4913-B0A5-54B770537E16}"/>
                </a:ext>
              </a:extLst>
            </p:cNvPr>
            <p:cNvGrpSpPr/>
            <p:nvPr/>
          </p:nvGrpSpPr>
          <p:grpSpPr>
            <a:xfrm>
              <a:off x="8092731" y="6409484"/>
              <a:ext cx="222830" cy="3474745"/>
              <a:chOff x="6484422" y="6409484"/>
              <a:chExt cx="222830" cy="3474745"/>
            </a:xfrm>
          </p:grpSpPr>
          <p:cxnSp>
            <p:nvCxnSpPr>
              <p:cNvPr id="889" name="Straight Arrow Connector 888">
                <a:extLst>
                  <a:ext uri="{FF2B5EF4-FFF2-40B4-BE49-F238E27FC236}">
                    <a16:creationId xmlns:a16="http://schemas.microsoft.com/office/drawing/2014/main" id="{4D28855F-48C9-4D3B-A7F3-649A2FA9A3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3646" y="6409484"/>
                <a:ext cx="3606" cy="3474745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0" name="Straight Connector 889">
                <a:extLst>
                  <a:ext uri="{FF2B5EF4-FFF2-40B4-BE49-F238E27FC236}">
                    <a16:creationId xmlns:a16="http://schemas.microsoft.com/office/drawing/2014/main" id="{D7B1B32E-74F7-4990-909D-0E563821C2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84422" y="6423135"/>
                <a:ext cx="219224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886" name="Straight Connector 885">
              <a:extLst>
                <a:ext uri="{FF2B5EF4-FFF2-40B4-BE49-F238E27FC236}">
                  <a16:creationId xmlns:a16="http://schemas.microsoft.com/office/drawing/2014/main" id="{3ECF5F69-395D-4538-A303-A5DE84E2BEEF}"/>
                </a:ext>
              </a:extLst>
            </p:cNvPr>
            <p:cNvCxnSpPr>
              <a:cxnSpLocks/>
            </p:cNvCxnSpPr>
            <p:nvPr/>
          </p:nvCxnSpPr>
          <p:spPr>
            <a:xfrm>
              <a:off x="5230143" y="7540774"/>
              <a:ext cx="3081812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7" name="Straight Connector 886">
              <a:extLst>
                <a:ext uri="{FF2B5EF4-FFF2-40B4-BE49-F238E27FC236}">
                  <a16:creationId xmlns:a16="http://schemas.microsoft.com/office/drawing/2014/main" id="{BC8D7752-B0C5-456E-8548-EDA8BED0E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94" y="6737221"/>
              <a:ext cx="0" cy="79687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8" name="Straight Connector 887">
              <a:extLst>
                <a:ext uri="{FF2B5EF4-FFF2-40B4-BE49-F238E27FC236}">
                  <a16:creationId xmlns:a16="http://schemas.microsoft.com/office/drawing/2014/main" id="{A8053657-66CF-4007-8708-8F65B2C1D4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0961" y="6737222"/>
              <a:ext cx="14200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91" name="Group 890">
            <a:extLst>
              <a:ext uri="{FF2B5EF4-FFF2-40B4-BE49-F238E27FC236}">
                <a16:creationId xmlns:a16="http://schemas.microsoft.com/office/drawing/2014/main" id="{E9187EF6-200F-4E98-9D25-93206D58560A}"/>
              </a:ext>
            </a:extLst>
          </p:cNvPr>
          <p:cNvGrpSpPr/>
          <p:nvPr/>
        </p:nvGrpSpPr>
        <p:grpSpPr>
          <a:xfrm>
            <a:off x="15667897" y="8461480"/>
            <a:ext cx="3085418" cy="3474745"/>
            <a:chOff x="5230143" y="6409484"/>
            <a:chExt cx="3085418" cy="3474745"/>
          </a:xfrm>
        </p:grpSpPr>
        <p:grpSp>
          <p:nvGrpSpPr>
            <p:cNvPr id="892" name="Group 891">
              <a:extLst>
                <a:ext uri="{FF2B5EF4-FFF2-40B4-BE49-F238E27FC236}">
                  <a16:creationId xmlns:a16="http://schemas.microsoft.com/office/drawing/2014/main" id="{14FAEECB-7894-4B03-B074-374286030A07}"/>
                </a:ext>
              </a:extLst>
            </p:cNvPr>
            <p:cNvGrpSpPr/>
            <p:nvPr/>
          </p:nvGrpSpPr>
          <p:grpSpPr>
            <a:xfrm>
              <a:off x="8092731" y="6409484"/>
              <a:ext cx="222830" cy="3474745"/>
              <a:chOff x="6484422" y="6409484"/>
              <a:chExt cx="222830" cy="3474745"/>
            </a:xfrm>
          </p:grpSpPr>
          <p:cxnSp>
            <p:nvCxnSpPr>
              <p:cNvPr id="896" name="Straight Arrow Connector 895">
                <a:extLst>
                  <a:ext uri="{FF2B5EF4-FFF2-40B4-BE49-F238E27FC236}">
                    <a16:creationId xmlns:a16="http://schemas.microsoft.com/office/drawing/2014/main" id="{D8139D39-38C9-4D5F-A5F9-D0FB53D67D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3646" y="6409484"/>
                <a:ext cx="3606" cy="3474745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Connector 896">
                <a:extLst>
                  <a:ext uri="{FF2B5EF4-FFF2-40B4-BE49-F238E27FC236}">
                    <a16:creationId xmlns:a16="http://schemas.microsoft.com/office/drawing/2014/main" id="{2D8AF7D7-0CCB-4BC9-931E-7E7B86B791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84422" y="6423135"/>
                <a:ext cx="219224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893" name="Straight Connector 892">
              <a:extLst>
                <a:ext uri="{FF2B5EF4-FFF2-40B4-BE49-F238E27FC236}">
                  <a16:creationId xmlns:a16="http://schemas.microsoft.com/office/drawing/2014/main" id="{540A91D7-C3AA-4C32-8DE1-11BB6270AEF7}"/>
                </a:ext>
              </a:extLst>
            </p:cNvPr>
            <p:cNvCxnSpPr>
              <a:cxnSpLocks/>
            </p:cNvCxnSpPr>
            <p:nvPr/>
          </p:nvCxnSpPr>
          <p:spPr>
            <a:xfrm>
              <a:off x="5230143" y="7540774"/>
              <a:ext cx="3081812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4" name="Straight Connector 893">
              <a:extLst>
                <a:ext uri="{FF2B5EF4-FFF2-40B4-BE49-F238E27FC236}">
                  <a16:creationId xmlns:a16="http://schemas.microsoft.com/office/drawing/2014/main" id="{750EEDED-88E1-4ABF-A682-B087A260F0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8794" y="6737221"/>
              <a:ext cx="0" cy="79687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5" name="Straight Connector 894">
              <a:extLst>
                <a:ext uri="{FF2B5EF4-FFF2-40B4-BE49-F238E27FC236}">
                  <a16:creationId xmlns:a16="http://schemas.microsoft.com/office/drawing/2014/main" id="{FA0734A4-BAE7-45F3-8424-2C2E5C782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0961" y="6737222"/>
              <a:ext cx="14200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98" name="Group 897">
            <a:extLst>
              <a:ext uri="{FF2B5EF4-FFF2-40B4-BE49-F238E27FC236}">
                <a16:creationId xmlns:a16="http://schemas.microsoft.com/office/drawing/2014/main" id="{151C8E06-E33D-4E59-8626-C7513D81A322}"/>
              </a:ext>
            </a:extLst>
          </p:cNvPr>
          <p:cNvGrpSpPr/>
          <p:nvPr/>
        </p:nvGrpSpPr>
        <p:grpSpPr>
          <a:xfrm>
            <a:off x="7283503" y="8466884"/>
            <a:ext cx="222830" cy="3474745"/>
            <a:chOff x="6484422" y="6409484"/>
            <a:chExt cx="222830" cy="3474745"/>
          </a:xfrm>
        </p:grpSpPr>
        <p:cxnSp>
          <p:nvCxnSpPr>
            <p:cNvPr id="899" name="Straight Arrow Connector 898">
              <a:extLst>
                <a:ext uri="{FF2B5EF4-FFF2-40B4-BE49-F238E27FC236}">
                  <a16:creationId xmlns:a16="http://schemas.microsoft.com/office/drawing/2014/main" id="{AD1FB142-BD1F-4F77-A421-3524929D6B4F}"/>
                </a:ext>
              </a:extLst>
            </p:cNvPr>
            <p:cNvCxnSpPr>
              <a:cxnSpLocks/>
            </p:cNvCxnSpPr>
            <p:nvPr/>
          </p:nvCxnSpPr>
          <p:spPr>
            <a:xfrm>
              <a:off x="6703646" y="6409484"/>
              <a:ext cx="3606" cy="34747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>
              <a:extLst>
                <a:ext uri="{FF2B5EF4-FFF2-40B4-BE49-F238E27FC236}">
                  <a16:creationId xmlns:a16="http://schemas.microsoft.com/office/drawing/2014/main" id="{14EBD081-8316-4E43-ACFB-49DF15FC69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4422" y="6423135"/>
              <a:ext cx="2192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06" name="Group 905">
            <a:extLst>
              <a:ext uri="{FF2B5EF4-FFF2-40B4-BE49-F238E27FC236}">
                <a16:creationId xmlns:a16="http://schemas.microsoft.com/office/drawing/2014/main" id="{30A83B68-EEED-4016-8469-62CFA491041E}"/>
              </a:ext>
            </a:extLst>
          </p:cNvPr>
          <p:cNvGrpSpPr/>
          <p:nvPr/>
        </p:nvGrpSpPr>
        <p:grpSpPr>
          <a:xfrm>
            <a:off x="7644246" y="8461266"/>
            <a:ext cx="3081812" cy="3474745"/>
            <a:chOff x="6845583" y="6416040"/>
            <a:chExt cx="3081812" cy="3474745"/>
          </a:xfrm>
        </p:grpSpPr>
        <p:grpSp>
          <p:nvGrpSpPr>
            <p:cNvPr id="907" name="Group 906">
              <a:extLst>
                <a:ext uri="{FF2B5EF4-FFF2-40B4-BE49-F238E27FC236}">
                  <a16:creationId xmlns:a16="http://schemas.microsoft.com/office/drawing/2014/main" id="{C61E4BFD-8C30-4106-9DAB-E157A8D01D98}"/>
                </a:ext>
              </a:extLst>
            </p:cNvPr>
            <p:cNvGrpSpPr/>
            <p:nvPr/>
          </p:nvGrpSpPr>
          <p:grpSpPr>
            <a:xfrm>
              <a:off x="9683151" y="6416040"/>
              <a:ext cx="222830" cy="3474745"/>
              <a:chOff x="6484422" y="6409484"/>
              <a:chExt cx="222830" cy="3474745"/>
            </a:xfrm>
          </p:grpSpPr>
          <p:cxnSp>
            <p:nvCxnSpPr>
              <p:cNvPr id="911" name="Straight Arrow Connector 910">
                <a:extLst>
                  <a:ext uri="{FF2B5EF4-FFF2-40B4-BE49-F238E27FC236}">
                    <a16:creationId xmlns:a16="http://schemas.microsoft.com/office/drawing/2014/main" id="{E0FEE094-815E-4F0B-B8F8-C4A70FBA8D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3646" y="6409484"/>
                <a:ext cx="3606" cy="34747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2" name="Straight Connector 911">
                <a:extLst>
                  <a:ext uri="{FF2B5EF4-FFF2-40B4-BE49-F238E27FC236}">
                    <a16:creationId xmlns:a16="http://schemas.microsoft.com/office/drawing/2014/main" id="{24621CEF-CC82-4065-9689-12BBEA955C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84422" y="6423135"/>
                <a:ext cx="2192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908" name="Straight Connector 907">
              <a:extLst>
                <a:ext uri="{FF2B5EF4-FFF2-40B4-BE49-F238E27FC236}">
                  <a16:creationId xmlns:a16="http://schemas.microsoft.com/office/drawing/2014/main" id="{0D1EDB04-1022-4BC8-9991-E550D5E7D9FB}"/>
                </a:ext>
              </a:extLst>
            </p:cNvPr>
            <p:cNvCxnSpPr>
              <a:cxnSpLocks/>
            </p:cNvCxnSpPr>
            <p:nvPr/>
          </p:nvCxnSpPr>
          <p:spPr>
            <a:xfrm>
              <a:off x="6845583" y="7714440"/>
              <a:ext cx="30818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9" name="Straight Connector 908">
              <a:extLst>
                <a:ext uri="{FF2B5EF4-FFF2-40B4-BE49-F238E27FC236}">
                  <a16:creationId xmlns:a16="http://schemas.microsoft.com/office/drawing/2014/main" id="{9249D737-3961-43BD-9011-06EFDB372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5583" y="6740908"/>
              <a:ext cx="4296" cy="9735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0" name="Straight Connector 909">
              <a:extLst>
                <a:ext uri="{FF2B5EF4-FFF2-40B4-BE49-F238E27FC236}">
                  <a16:creationId xmlns:a16="http://schemas.microsoft.com/office/drawing/2014/main" id="{08ED7F51-4DC2-493B-942F-9CEA3AADF8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2046" y="6740909"/>
              <a:ext cx="1420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13" name="Group 912">
            <a:extLst>
              <a:ext uri="{FF2B5EF4-FFF2-40B4-BE49-F238E27FC236}">
                <a16:creationId xmlns:a16="http://schemas.microsoft.com/office/drawing/2014/main" id="{61738324-47B4-41F0-80CB-5144654F6643}"/>
              </a:ext>
            </a:extLst>
          </p:cNvPr>
          <p:cNvGrpSpPr/>
          <p:nvPr/>
        </p:nvGrpSpPr>
        <p:grpSpPr>
          <a:xfrm>
            <a:off x="10858915" y="8461479"/>
            <a:ext cx="3081812" cy="3474745"/>
            <a:chOff x="6845583" y="6416040"/>
            <a:chExt cx="3081812" cy="3474745"/>
          </a:xfrm>
        </p:grpSpPr>
        <p:grpSp>
          <p:nvGrpSpPr>
            <p:cNvPr id="914" name="Group 913">
              <a:extLst>
                <a:ext uri="{FF2B5EF4-FFF2-40B4-BE49-F238E27FC236}">
                  <a16:creationId xmlns:a16="http://schemas.microsoft.com/office/drawing/2014/main" id="{DE565697-B952-433B-8284-6B86DDB90E79}"/>
                </a:ext>
              </a:extLst>
            </p:cNvPr>
            <p:cNvGrpSpPr/>
            <p:nvPr/>
          </p:nvGrpSpPr>
          <p:grpSpPr>
            <a:xfrm>
              <a:off x="9683151" y="6416040"/>
              <a:ext cx="222830" cy="3474745"/>
              <a:chOff x="6484422" y="6409484"/>
              <a:chExt cx="222830" cy="3474745"/>
            </a:xfrm>
          </p:grpSpPr>
          <p:cxnSp>
            <p:nvCxnSpPr>
              <p:cNvPr id="918" name="Straight Arrow Connector 917">
                <a:extLst>
                  <a:ext uri="{FF2B5EF4-FFF2-40B4-BE49-F238E27FC236}">
                    <a16:creationId xmlns:a16="http://schemas.microsoft.com/office/drawing/2014/main" id="{99522CE8-B80B-485D-B09E-21FFDE70C0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3646" y="6409484"/>
                <a:ext cx="3606" cy="34747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06D546B7-4195-4895-AA2E-89F5BC01E7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84422" y="6423135"/>
                <a:ext cx="2192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915" name="Straight Connector 914">
              <a:extLst>
                <a:ext uri="{FF2B5EF4-FFF2-40B4-BE49-F238E27FC236}">
                  <a16:creationId xmlns:a16="http://schemas.microsoft.com/office/drawing/2014/main" id="{9792FDCE-C26B-438D-A493-ACA47D83F28B}"/>
                </a:ext>
              </a:extLst>
            </p:cNvPr>
            <p:cNvCxnSpPr>
              <a:cxnSpLocks/>
            </p:cNvCxnSpPr>
            <p:nvPr/>
          </p:nvCxnSpPr>
          <p:spPr>
            <a:xfrm>
              <a:off x="6845583" y="7714440"/>
              <a:ext cx="30818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6" name="Straight Connector 915">
              <a:extLst>
                <a:ext uri="{FF2B5EF4-FFF2-40B4-BE49-F238E27FC236}">
                  <a16:creationId xmlns:a16="http://schemas.microsoft.com/office/drawing/2014/main" id="{0D3D148C-1EFC-4C8D-9105-D0464761FE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5583" y="6740908"/>
              <a:ext cx="4296" cy="9735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7" name="Straight Connector 916">
              <a:extLst>
                <a:ext uri="{FF2B5EF4-FFF2-40B4-BE49-F238E27FC236}">
                  <a16:creationId xmlns:a16="http://schemas.microsoft.com/office/drawing/2014/main" id="{A4152623-5047-4AA4-A517-53962672E3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2046" y="6740909"/>
              <a:ext cx="1420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20" name="Group 919">
            <a:extLst>
              <a:ext uri="{FF2B5EF4-FFF2-40B4-BE49-F238E27FC236}">
                <a16:creationId xmlns:a16="http://schemas.microsoft.com/office/drawing/2014/main" id="{4A1DFE10-5094-4555-B79A-9C7516F3E244}"/>
              </a:ext>
            </a:extLst>
          </p:cNvPr>
          <p:cNvGrpSpPr/>
          <p:nvPr/>
        </p:nvGrpSpPr>
        <p:grpSpPr>
          <a:xfrm>
            <a:off x="14089518" y="8461266"/>
            <a:ext cx="3081812" cy="3474745"/>
            <a:chOff x="6845583" y="6416040"/>
            <a:chExt cx="3081812" cy="3474745"/>
          </a:xfrm>
        </p:grpSpPr>
        <p:grpSp>
          <p:nvGrpSpPr>
            <p:cNvPr id="921" name="Group 920">
              <a:extLst>
                <a:ext uri="{FF2B5EF4-FFF2-40B4-BE49-F238E27FC236}">
                  <a16:creationId xmlns:a16="http://schemas.microsoft.com/office/drawing/2014/main" id="{C682721A-4CC9-42B6-9E52-FA5C678A0BDA}"/>
                </a:ext>
              </a:extLst>
            </p:cNvPr>
            <p:cNvGrpSpPr/>
            <p:nvPr/>
          </p:nvGrpSpPr>
          <p:grpSpPr>
            <a:xfrm>
              <a:off x="9683151" y="6416040"/>
              <a:ext cx="222830" cy="3474745"/>
              <a:chOff x="6484422" y="6409484"/>
              <a:chExt cx="222830" cy="3474745"/>
            </a:xfrm>
          </p:grpSpPr>
          <p:cxnSp>
            <p:nvCxnSpPr>
              <p:cNvPr id="925" name="Straight Arrow Connector 924">
                <a:extLst>
                  <a:ext uri="{FF2B5EF4-FFF2-40B4-BE49-F238E27FC236}">
                    <a16:creationId xmlns:a16="http://schemas.microsoft.com/office/drawing/2014/main" id="{AC496F06-FE0D-47DB-B650-E309A6103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3646" y="6409484"/>
                <a:ext cx="3606" cy="34747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6" name="Straight Connector 925">
                <a:extLst>
                  <a:ext uri="{FF2B5EF4-FFF2-40B4-BE49-F238E27FC236}">
                    <a16:creationId xmlns:a16="http://schemas.microsoft.com/office/drawing/2014/main" id="{074C04E6-63C7-4DCC-8AF1-8ACAAB700F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84422" y="6423135"/>
                <a:ext cx="2192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922" name="Straight Connector 921">
              <a:extLst>
                <a:ext uri="{FF2B5EF4-FFF2-40B4-BE49-F238E27FC236}">
                  <a16:creationId xmlns:a16="http://schemas.microsoft.com/office/drawing/2014/main" id="{63ECE5FE-4F3C-42B3-93B9-7A264FE2C162}"/>
                </a:ext>
              </a:extLst>
            </p:cNvPr>
            <p:cNvCxnSpPr>
              <a:cxnSpLocks/>
            </p:cNvCxnSpPr>
            <p:nvPr/>
          </p:nvCxnSpPr>
          <p:spPr>
            <a:xfrm>
              <a:off x="6845583" y="7714440"/>
              <a:ext cx="30818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3" name="Straight Connector 922">
              <a:extLst>
                <a:ext uri="{FF2B5EF4-FFF2-40B4-BE49-F238E27FC236}">
                  <a16:creationId xmlns:a16="http://schemas.microsoft.com/office/drawing/2014/main" id="{2447447A-85DA-4FC6-90B1-BB48327F0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5583" y="6740908"/>
              <a:ext cx="4296" cy="9735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4" name="Straight Connector 923">
              <a:extLst>
                <a:ext uri="{FF2B5EF4-FFF2-40B4-BE49-F238E27FC236}">
                  <a16:creationId xmlns:a16="http://schemas.microsoft.com/office/drawing/2014/main" id="{B960A444-9BAF-4C81-95BE-AACBF9350E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2046" y="6740909"/>
              <a:ext cx="1420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99" name="Group 998">
            <a:extLst>
              <a:ext uri="{FF2B5EF4-FFF2-40B4-BE49-F238E27FC236}">
                <a16:creationId xmlns:a16="http://schemas.microsoft.com/office/drawing/2014/main" id="{7725AAAB-50ED-492E-A90C-4672BAF982D6}"/>
              </a:ext>
            </a:extLst>
          </p:cNvPr>
          <p:cNvGrpSpPr/>
          <p:nvPr/>
        </p:nvGrpSpPr>
        <p:grpSpPr>
          <a:xfrm>
            <a:off x="1974738" y="5730238"/>
            <a:ext cx="16524233" cy="1328753"/>
            <a:chOff x="1175657" y="3672838"/>
            <a:chExt cx="16524233" cy="1328753"/>
          </a:xfrm>
        </p:grpSpPr>
        <p:cxnSp>
          <p:nvCxnSpPr>
            <p:cNvPr id="1000" name="Straight Connector 999">
              <a:extLst>
                <a:ext uri="{FF2B5EF4-FFF2-40B4-BE49-F238E27FC236}">
                  <a16:creationId xmlns:a16="http://schemas.microsoft.com/office/drawing/2014/main" id="{6CCC93A0-BC44-4E32-A27F-8F19E6638313}"/>
                </a:ext>
              </a:extLst>
            </p:cNvPr>
            <p:cNvCxnSpPr>
              <a:cxnSpLocks/>
            </p:cNvCxnSpPr>
            <p:nvPr/>
          </p:nvCxnSpPr>
          <p:spPr>
            <a:xfrm>
              <a:off x="1175657" y="4969966"/>
              <a:ext cx="16189048" cy="31625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1" name="Straight Connector 1000">
              <a:extLst>
                <a:ext uri="{FF2B5EF4-FFF2-40B4-BE49-F238E27FC236}">
                  <a16:creationId xmlns:a16="http://schemas.microsoft.com/office/drawing/2014/main" id="{84C0C08C-88FC-42B1-8E92-8D2125DA2D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0744" y="3672840"/>
              <a:ext cx="0" cy="129712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2" name="Straight Connector 1001">
              <a:extLst>
                <a:ext uri="{FF2B5EF4-FFF2-40B4-BE49-F238E27FC236}">
                  <a16:creationId xmlns:a16="http://schemas.microsoft.com/office/drawing/2014/main" id="{6BC612CA-4E35-47E0-A590-DFD5076DB6B7}"/>
                </a:ext>
              </a:extLst>
            </p:cNvPr>
            <p:cNvCxnSpPr>
              <a:cxnSpLocks/>
            </p:cNvCxnSpPr>
            <p:nvPr/>
          </p:nvCxnSpPr>
          <p:spPr>
            <a:xfrm>
              <a:off x="2189847" y="3672840"/>
              <a:ext cx="36148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3" name="Straight Connector 1002">
              <a:extLst>
                <a:ext uri="{FF2B5EF4-FFF2-40B4-BE49-F238E27FC236}">
                  <a16:creationId xmlns:a16="http://schemas.microsoft.com/office/drawing/2014/main" id="{6576D372-DE4B-4DE4-BFFF-70093E28BC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9044" y="3689950"/>
              <a:ext cx="0" cy="129712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4" name="Straight Connector 1003">
              <a:extLst>
                <a:ext uri="{FF2B5EF4-FFF2-40B4-BE49-F238E27FC236}">
                  <a16:creationId xmlns:a16="http://schemas.microsoft.com/office/drawing/2014/main" id="{F359C83C-8062-4BAA-B7FC-7E653C514CE8}"/>
                </a:ext>
              </a:extLst>
            </p:cNvPr>
            <p:cNvCxnSpPr>
              <a:cxnSpLocks/>
            </p:cNvCxnSpPr>
            <p:nvPr/>
          </p:nvCxnSpPr>
          <p:spPr>
            <a:xfrm>
              <a:off x="3828147" y="3689950"/>
              <a:ext cx="36148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5" name="Straight Connector 1004">
              <a:extLst>
                <a:ext uri="{FF2B5EF4-FFF2-40B4-BE49-F238E27FC236}">
                  <a16:creationId xmlns:a16="http://schemas.microsoft.com/office/drawing/2014/main" id="{4B4951A7-8227-4354-9093-318E9663F2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2184" y="3689950"/>
              <a:ext cx="0" cy="129712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6" name="Straight Connector 1005">
              <a:extLst>
                <a:ext uri="{FF2B5EF4-FFF2-40B4-BE49-F238E27FC236}">
                  <a16:creationId xmlns:a16="http://schemas.microsoft.com/office/drawing/2014/main" id="{314BE8F6-7000-4B35-AD7B-B2E03E749A2B}"/>
                </a:ext>
              </a:extLst>
            </p:cNvPr>
            <p:cNvCxnSpPr>
              <a:cxnSpLocks/>
            </p:cNvCxnSpPr>
            <p:nvPr/>
          </p:nvCxnSpPr>
          <p:spPr>
            <a:xfrm>
              <a:off x="6091287" y="3689950"/>
              <a:ext cx="36148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7" name="Straight Connector 1006">
              <a:extLst>
                <a:ext uri="{FF2B5EF4-FFF2-40B4-BE49-F238E27FC236}">
                  <a16:creationId xmlns:a16="http://schemas.microsoft.com/office/drawing/2014/main" id="{5436F5EE-E96E-4766-AADC-8147DAD3DF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5244" y="3689950"/>
              <a:ext cx="0" cy="129712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8" name="Straight Connector 1007">
              <a:extLst>
                <a:ext uri="{FF2B5EF4-FFF2-40B4-BE49-F238E27FC236}">
                  <a16:creationId xmlns:a16="http://schemas.microsoft.com/office/drawing/2014/main" id="{334E3D5C-384A-430E-A7DF-6EAF3E4AC68C}"/>
                </a:ext>
              </a:extLst>
            </p:cNvPr>
            <p:cNvCxnSpPr>
              <a:cxnSpLocks/>
            </p:cNvCxnSpPr>
            <p:nvPr/>
          </p:nvCxnSpPr>
          <p:spPr>
            <a:xfrm>
              <a:off x="7714347" y="3689950"/>
              <a:ext cx="36148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9" name="Straight Connector 1008">
              <a:extLst>
                <a:ext uri="{FF2B5EF4-FFF2-40B4-BE49-F238E27FC236}">
                  <a16:creationId xmlns:a16="http://schemas.microsoft.com/office/drawing/2014/main" id="{F5BAF940-D050-4648-9152-18FFE49D4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02584" y="3672838"/>
              <a:ext cx="0" cy="129712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0" name="Straight Connector 1009">
              <a:extLst>
                <a:ext uri="{FF2B5EF4-FFF2-40B4-BE49-F238E27FC236}">
                  <a16:creationId xmlns:a16="http://schemas.microsoft.com/office/drawing/2014/main" id="{09F40E99-73A9-4834-9722-76F260DD564B}"/>
                </a:ext>
              </a:extLst>
            </p:cNvPr>
            <p:cNvCxnSpPr>
              <a:cxnSpLocks/>
            </p:cNvCxnSpPr>
            <p:nvPr/>
          </p:nvCxnSpPr>
          <p:spPr>
            <a:xfrm>
              <a:off x="9291687" y="3672838"/>
              <a:ext cx="36148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1" name="Straight Connector 1010">
              <a:extLst>
                <a:ext uri="{FF2B5EF4-FFF2-40B4-BE49-F238E27FC236}">
                  <a16:creationId xmlns:a16="http://schemas.microsoft.com/office/drawing/2014/main" id="{5CB74B61-A2CB-44D1-8383-686E26681F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8024" y="3689950"/>
              <a:ext cx="0" cy="129712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2" name="Straight Connector 1011">
              <a:extLst>
                <a:ext uri="{FF2B5EF4-FFF2-40B4-BE49-F238E27FC236}">
                  <a16:creationId xmlns:a16="http://schemas.microsoft.com/office/drawing/2014/main" id="{8F2EC718-D883-4EA5-89D9-C1D457650B9D}"/>
                </a:ext>
              </a:extLst>
            </p:cNvPr>
            <p:cNvCxnSpPr>
              <a:cxnSpLocks/>
            </p:cNvCxnSpPr>
            <p:nvPr/>
          </p:nvCxnSpPr>
          <p:spPr>
            <a:xfrm>
              <a:off x="10907127" y="3689950"/>
              <a:ext cx="36148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3" name="Straight Connector 1012">
              <a:extLst>
                <a:ext uri="{FF2B5EF4-FFF2-40B4-BE49-F238E27FC236}">
                  <a16:creationId xmlns:a16="http://schemas.microsoft.com/office/drawing/2014/main" id="{105CD60B-C3AE-4054-A603-2D876BDBC6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02984" y="3692063"/>
              <a:ext cx="0" cy="129712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4" name="Straight Connector 1013">
              <a:extLst>
                <a:ext uri="{FF2B5EF4-FFF2-40B4-BE49-F238E27FC236}">
                  <a16:creationId xmlns:a16="http://schemas.microsoft.com/office/drawing/2014/main" id="{5CF26CF9-2CA8-41F2-AA41-7BB3DCEE85C3}"/>
                </a:ext>
              </a:extLst>
            </p:cNvPr>
            <p:cNvCxnSpPr>
              <a:cxnSpLocks/>
            </p:cNvCxnSpPr>
            <p:nvPr/>
          </p:nvCxnSpPr>
          <p:spPr>
            <a:xfrm>
              <a:off x="12492087" y="3692063"/>
              <a:ext cx="36148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5" name="Straight Connector 1014">
              <a:extLst>
                <a:ext uri="{FF2B5EF4-FFF2-40B4-BE49-F238E27FC236}">
                  <a16:creationId xmlns:a16="http://schemas.microsoft.com/office/drawing/2014/main" id="{C2BFD6A4-2D67-4010-AC46-7BA54A6E0B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10804" y="3689950"/>
              <a:ext cx="0" cy="129712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6" name="Straight Connector 1015">
              <a:extLst>
                <a:ext uri="{FF2B5EF4-FFF2-40B4-BE49-F238E27FC236}">
                  <a16:creationId xmlns:a16="http://schemas.microsoft.com/office/drawing/2014/main" id="{ADA1E819-FB1C-4ED5-B7D9-44BBF394E3BE}"/>
                </a:ext>
              </a:extLst>
            </p:cNvPr>
            <p:cNvCxnSpPr>
              <a:cxnSpLocks/>
            </p:cNvCxnSpPr>
            <p:nvPr/>
          </p:nvCxnSpPr>
          <p:spPr>
            <a:xfrm>
              <a:off x="14099907" y="3689950"/>
              <a:ext cx="36148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7" name="Straight Connector 1016">
              <a:extLst>
                <a:ext uri="{FF2B5EF4-FFF2-40B4-BE49-F238E27FC236}">
                  <a16:creationId xmlns:a16="http://schemas.microsoft.com/office/drawing/2014/main" id="{7A7D91F9-2F82-4D64-8658-87B9A74760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03384" y="3689950"/>
              <a:ext cx="0" cy="129712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8" name="Straight Connector 1017">
              <a:extLst>
                <a:ext uri="{FF2B5EF4-FFF2-40B4-BE49-F238E27FC236}">
                  <a16:creationId xmlns:a16="http://schemas.microsoft.com/office/drawing/2014/main" id="{CCC0E9F9-A6D2-4E93-A77D-737636DAEF93}"/>
                </a:ext>
              </a:extLst>
            </p:cNvPr>
            <p:cNvCxnSpPr>
              <a:cxnSpLocks/>
            </p:cNvCxnSpPr>
            <p:nvPr/>
          </p:nvCxnSpPr>
          <p:spPr>
            <a:xfrm>
              <a:off x="15692487" y="3689950"/>
              <a:ext cx="36148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9" name="Straight Connector 1018">
              <a:extLst>
                <a:ext uri="{FF2B5EF4-FFF2-40B4-BE49-F238E27FC236}">
                  <a16:creationId xmlns:a16="http://schemas.microsoft.com/office/drawing/2014/main" id="{179C848C-5945-40CC-B1D3-F5A4380FA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49304" y="3704463"/>
              <a:ext cx="0" cy="129712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20" name="Straight Connector 1019">
              <a:extLst>
                <a:ext uri="{FF2B5EF4-FFF2-40B4-BE49-F238E27FC236}">
                  <a16:creationId xmlns:a16="http://schemas.microsoft.com/office/drawing/2014/main" id="{6EEAE4EB-261D-48EB-ABB9-31EF4D040D9C}"/>
                </a:ext>
              </a:extLst>
            </p:cNvPr>
            <p:cNvCxnSpPr>
              <a:cxnSpLocks/>
            </p:cNvCxnSpPr>
            <p:nvPr/>
          </p:nvCxnSpPr>
          <p:spPr>
            <a:xfrm>
              <a:off x="17338407" y="3704463"/>
              <a:ext cx="361483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23" name="Group 1022">
            <a:extLst>
              <a:ext uri="{FF2B5EF4-FFF2-40B4-BE49-F238E27FC236}">
                <a16:creationId xmlns:a16="http://schemas.microsoft.com/office/drawing/2014/main" id="{6824CEDC-2E5E-45D2-86ED-22AD8FA81C9A}"/>
              </a:ext>
            </a:extLst>
          </p:cNvPr>
          <p:cNvGrpSpPr/>
          <p:nvPr/>
        </p:nvGrpSpPr>
        <p:grpSpPr>
          <a:xfrm>
            <a:off x="3137051" y="5270568"/>
            <a:ext cx="1174090" cy="1034982"/>
            <a:chOff x="5445200" y="2894429"/>
            <a:chExt cx="1707614" cy="1464484"/>
          </a:xfrm>
        </p:grpSpPr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2618551B-C044-4DAE-BEB8-C98CEB953447}"/>
                </a:ext>
              </a:extLst>
            </p:cNvPr>
            <p:cNvSpPr/>
            <p:nvPr/>
          </p:nvSpPr>
          <p:spPr>
            <a:xfrm>
              <a:off x="5445200" y="2930487"/>
              <a:ext cx="1707614" cy="14284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 b="1"/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E7EE13E9-2BED-4B81-8EFB-AFB48436030B}"/>
                </a:ext>
              </a:extLst>
            </p:cNvPr>
            <p:cNvSpPr txBox="1"/>
            <p:nvPr/>
          </p:nvSpPr>
          <p:spPr>
            <a:xfrm>
              <a:off x="5445200" y="2930487"/>
              <a:ext cx="464085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D</a:t>
              </a:r>
            </a:p>
          </p:txBody>
        </p:sp>
        <p:sp>
          <p:nvSpPr>
            <p:cNvPr id="1026" name="TextBox 1025">
              <a:extLst>
                <a:ext uri="{FF2B5EF4-FFF2-40B4-BE49-F238E27FC236}">
                  <a16:creationId xmlns:a16="http://schemas.microsoft.com/office/drawing/2014/main" id="{8E75D9AE-39CB-4764-A63A-CED24EAD03EB}"/>
                </a:ext>
              </a:extLst>
            </p:cNvPr>
            <p:cNvSpPr txBox="1"/>
            <p:nvPr/>
          </p:nvSpPr>
          <p:spPr>
            <a:xfrm>
              <a:off x="5886515" y="3966965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reset</a:t>
              </a: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2304EC74-B388-4D62-80B0-2E672142238E}"/>
                </a:ext>
              </a:extLst>
            </p:cNvPr>
            <p:cNvSpPr txBox="1"/>
            <p:nvPr/>
          </p:nvSpPr>
          <p:spPr>
            <a:xfrm>
              <a:off x="5886516" y="2894429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set</a:t>
              </a: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4E51C30D-8B46-477B-9386-CD32AC9F0A70}"/>
                </a:ext>
              </a:extLst>
            </p:cNvPr>
            <p:cNvSpPr txBox="1"/>
            <p:nvPr/>
          </p:nvSpPr>
          <p:spPr>
            <a:xfrm>
              <a:off x="6704965" y="2913745"/>
              <a:ext cx="320176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Q</a:t>
              </a:r>
            </a:p>
          </p:txBody>
        </p:sp>
        <p:sp>
          <p:nvSpPr>
            <p:cNvPr id="1029" name="Isosceles Triangle 1028">
              <a:extLst>
                <a:ext uri="{FF2B5EF4-FFF2-40B4-BE49-F238E27FC236}">
                  <a16:creationId xmlns:a16="http://schemas.microsoft.com/office/drawing/2014/main" id="{2F5D5665-D2AB-4F72-89D4-2D286EF04EFD}"/>
                </a:ext>
              </a:extLst>
            </p:cNvPr>
            <p:cNvSpPr/>
            <p:nvPr/>
          </p:nvSpPr>
          <p:spPr>
            <a:xfrm rot="5400000">
              <a:off x="5415820" y="3426321"/>
              <a:ext cx="288283" cy="22952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/>
            </a:p>
          </p:txBody>
        </p:sp>
      </p:grp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52940CF5-0E3F-4725-B69A-43FBE55477A8}"/>
              </a:ext>
            </a:extLst>
          </p:cNvPr>
          <p:cNvGrpSpPr/>
          <p:nvPr/>
        </p:nvGrpSpPr>
        <p:grpSpPr>
          <a:xfrm>
            <a:off x="4753541" y="5270568"/>
            <a:ext cx="1174090" cy="1034982"/>
            <a:chOff x="5445200" y="2894429"/>
            <a:chExt cx="1707614" cy="1464484"/>
          </a:xfrm>
        </p:grpSpPr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19D5C783-30B8-4BB6-A7B5-99F1FF4C113E}"/>
                </a:ext>
              </a:extLst>
            </p:cNvPr>
            <p:cNvSpPr/>
            <p:nvPr/>
          </p:nvSpPr>
          <p:spPr>
            <a:xfrm>
              <a:off x="5445200" y="2930487"/>
              <a:ext cx="1707614" cy="14284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 b="1" dirty="0"/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F3770794-9A3F-4FD9-B227-6C7AE9D3099A}"/>
                </a:ext>
              </a:extLst>
            </p:cNvPr>
            <p:cNvSpPr txBox="1"/>
            <p:nvPr/>
          </p:nvSpPr>
          <p:spPr>
            <a:xfrm>
              <a:off x="5445200" y="2930487"/>
              <a:ext cx="464085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D</a:t>
              </a:r>
            </a:p>
          </p:txBody>
        </p: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0A7D2D3C-A0FA-4AEE-85D7-5E7545C4A9AD}"/>
                </a:ext>
              </a:extLst>
            </p:cNvPr>
            <p:cNvSpPr txBox="1"/>
            <p:nvPr/>
          </p:nvSpPr>
          <p:spPr>
            <a:xfrm>
              <a:off x="5886515" y="3966965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reset</a:t>
              </a: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74ECF850-FDC9-421D-B2DD-D9169D6D73F5}"/>
                </a:ext>
              </a:extLst>
            </p:cNvPr>
            <p:cNvSpPr txBox="1"/>
            <p:nvPr/>
          </p:nvSpPr>
          <p:spPr>
            <a:xfrm>
              <a:off x="5886516" y="2894429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set</a:t>
              </a: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CD65855C-4B43-442A-AF2A-297350DB26AF}"/>
                </a:ext>
              </a:extLst>
            </p:cNvPr>
            <p:cNvSpPr txBox="1"/>
            <p:nvPr/>
          </p:nvSpPr>
          <p:spPr>
            <a:xfrm>
              <a:off x="6704965" y="2913745"/>
              <a:ext cx="320176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Q</a:t>
              </a:r>
            </a:p>
          </p:txBody>
        </p:sp>
        <p:sp>
          <p:nvSpPr>
            <p:cNvPr id="1036" name="Isosceles Triangle 1035">
              <a:extLst>
                <a:ext uri="{FF2B5EF4-FFF2-40B4-BE49-F238E27FC236}">
                  <a16:creationId xmlns:a16="http://schemas.microsoft.com/office/drawing/2014/main" id="{F0DCE9F2-7E69-4C6E-95C4-E0FF6054E3E9}"/>
                </a:ext>
              </a:extLst>
            </p:cNvPr>
            <p:cNvSpPr/>
            <p:nvPr/>
          </p:nvSpPr>
          <p:spPr>
            <a:xfrm rot="5400000">
              <a:off x="5415820" y="3426321"/>
              <a:ext cx="288283" cy="22952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/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370B1ABC-579C-41F5-AB80-540ACC829C46}"/>
              </a:ext>
            </a:extLst>
          </p:cNvPr>
          <p:cNvGrpSpPr/>
          <p:nvPr/>
        </p:nvGrpSpPr>
        <p:grpSpPr>
          <a:xfrm>
            <a:off x="7025688" y="5270568"/>
            <a:ext cx="1174090" cy="1034982"/>
            <a:chOff x="5445200" y="2894429"/>
            <a:chExt cx="1707614" cy="1464484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443E37AE-A575-4F8B-A2EA-208A85F9B849}"/>
                </a:ext>
              </a:extLst>
            </p:cNvPr>
            <p:cNvSpPr/>
            <p:nvPr/>
          </p:nvSpPr>
          <p:spPr>
            <a:xfrm>
              <a:off x="5445200" y="2930487"/>
              <a:ext cx="1707614" cy="14284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 b="1"/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5B0F6101-18D0-4D0D-809E-5007C94A6066}"/>
                </a:ext>
              </a:extLst>
            </p:cNvPr>
            <p:cNvSpPr txBox="1"/>
            <p:nvPr/>
          </p:nvSpPr>
          <p:spPr>
            <a:xfrm>
              <a:off x="5445200" y="2930487"/>
              <a:ext cx="464085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D</a:t>
              </a: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79C237F4-A72A-4C93-A6BD-B150A107B90F}"/>
                </a:ext>
              </a:extLst>
            </p:cNvPr>
            <p:cNvSpPr txBox="1"/>
            <p:nvPr/>
          </p:nvSpPr>
          <p:spPr>
            <a:xfrm>
              <a:off x="5886515" y="3966965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reset</a:t>
              </a:r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09CBA638-E2B4-4DA0-AEF2-70E0B7780974}"/>
                </a:ext>
              </a:extLst>
            </p:cNvPr>
            <p:cNvSpPr txBox="1"/>
            <p:nvPr/>
          </p:nvSpPr>
          <p:spPr>
            <a:xfrm>
              <a:off x="5886516" y="2894429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set</a:t>
              </a:r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FF92B34E-67BC-4393-B10C-7163AA384F82}"/>
                </a:ext>
              </a:extLst>
            </p:cNvPr>
            <p:cNvSpPr txBox="1"/>
            <p:nvPr/>
          </p:nvSpPr>
          <p:spPr>
            <a:xfrm>
              <a:off x="6704965" y="2913745"/>
              <a:ext cx="320176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Q</a:t>
              </a:r>
            </a:p>
          </p:txBody>
        </p:sp>
        <p:sp>
          <p:nvSpPr>
            <p:cNvPr id="1043" name="Isosceles Triangle 1042">
              <a:extLst>
                <a:ext uri="{FF2B5EF4-FFF2-40B4-BE49-F238E27FC236}">
                  <a16:creationId xmlns:a16="http://schemas.microsoft.com/office/drawing/2014/main" id="{4579D674-556E-4826-980E-C5A279C5C854}"/>
                </a:ext>
              </a:extLst>
            </p:cNvPr>
            <p:cNvSpPr/>
            <p:nvPr/>
          </p:nvSpPr>
          <p:spPr>
            <a:xfrm rot="5400000">
              <a:off x="5415820" y="3426321"/>
              <a:ext cx="288283" cy="22952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/>
            </a:p>
          </p:txBody>
        </p:sp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54750D42-BA65-4451-83CD-FD4F774FFBA6}"/>
              </a:ext>
            </a:extLst>
          </p:cNvPr>
          <p:cNvGrpSpPr/>
          <p:nvPr/>
        </p:nvGrpSpPr>
        <p:grpSpPr>
          <a:xfrm>
            <a:off x="8642178" y="5270568"/>
            <a:ext cx="1174090" cy="1034982"/>
            <a:chOff x="5445200" y="2894429"/>
            <a:chExt cx="1707614" cy="1464484"/>
          </a:xfrm>
        </p:grpSpPr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B6ACCE54-AD14-4F45-8ECC-1DD7A395FC0C}"/>
                </a:ext>
              </a:extLst>
            </p:cNvPr>
            <p:cNvSpPr/>
            <p:nvPr/>
          </p:nvSpPr>
          <p:spPr>
            <a:xfrm>
              <a:off x="5445200" y="2930487"/>
              <a:ext cx="1707614" cy="14284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 b="1"/>
            </a:p>
          </p:txBody>
        </p:sp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D15D5868-E2AA-4662-85C0-A26F370FADD7}"/>
                </a:ext>
              </a:extLst>
            </p:cNvPr>
            <p:cNvSpPr txBox="1"/>
            <p:nvPr/>
          </p:nvSpPr>
          <p:spPr>
            <a:xfrm>
              <a:off x="5445200" y="2930487"/>
              <a:ext cx="464085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D</a:t>
              </a:r>
            </a:p>
          </p:txBody>
        </p:sp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5481282F-37A8-4BC4-A6AF-F9270A0E85CE}"/>
                </a:ext>
              </a:extLst>
            </p:cNvPr>
            <p:cNvSpPr txBox="1"/>
            <p:nvPr/>
          </p:nvSpPr>
          <p:spPr>
            <a:xfrm>
              <a:off x="5886515" y="3966965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reset</a:t>
              </a:r>
            </a:p>
          </p:txBody>
        </p:sp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5F7422E9-6677-4052-91CE-1070080782D4}"/>
                </a:ext>
              </a:extLst>
            </p:cNvPr>
            <p:cNvSpPr txBox="1"/>
            <p:nvPr/>
          </p:nvSpPr>
          <p:spPr>
            <a:xfrm>
              <a:off x="5886516" y="2894429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set</a:t>
              </a:r>
            </a:p>
          </p:txBody>
        </p: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949319D7-F366-4108-9C2E-CC16C1899F6B}"/>
                </a:ext>
              </a:extLst>
            </p:cNvPr>
            <p:cNvSpPr txBox="1"/>
            <p:nvPr/>
          </p:nvSpPr>
          <p:spPr>
            <a:xfrm>
              <a:off x="6704965" y="2913745"/>
              <a:ext cx="320176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Q</a:t>
              </a:r>
            </a:p>
          </p:txBody>
        </p:sp>
        <p:sp>
          <p:nvSpPr>
            <p:cNvPr id="1050" name="Isosceles Triangle 1049">
              <a:extLst>
                <a:ext uri="{FF2B5EF4-FFF2-40B4-BE49-F238E27FC236}">
                  <a16:creationId xmlns:a16="http://schemas.microsoft.com/office/drawing/2014/main" id="{89447188-AB82-427F-9D8A-567EF0DDE126}"/>
                </a:ext>
              </a:extLst>
            </p:cNvPr>
            <p:cNvSpPr/>
            <p:nvPr/>
          </p:nvSpPr>
          <p:spPr>
            <a:xfrm rot="5400000">
              <a:off x="5415820" y="3426321"/>
              <a:ext cx="288283" cy="22952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/>
            </a:p>
          </p:txBody>
        </p:sp>
      </p:grp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B5B041BA-587A-4461-BCE5-2722D0DA214E}"/>
              </a:ext>
            </a:extLst>
          </p:cNvPr>
          <p:cNvGrpSpPr/>
          <p:nvPr/>
        </p:nvGrpSpPr>
        <p:grpSpPr>
          <a:xfrm>
            <a:off x="10227105" y="5270568"/>
            <a:ext cx="1174090" cy="1034982"/>
            <a:chOff x="5445200" y="2894429"/>
            <a:chExt cx="1707614" cy="1464484"/>
          </a:xfrm>
        </p:grpSpPr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7E2E1A4C-E4FC-4FF7-BE33-A99F4588A9A4}"/>
                </a:ext>
              </a:extLst>
            </p:cNvPr>
            <p:cNvSpPr/>
            <p:nvPr/>
          </p:nvSpPr>
          <p:spPr>
            <a:xfrm>
              <a:off x="5445200" y="2930487"/>
              <a:ext cx="1707614" cy="14284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 b="1" dirty="0"/>
            </a:p>
          </p:txBody>
        </p:sp>
        <p:sp>
          <p:nvSpPr>
            <p:cNvPr id="1053" name="TextBox 1052">
              <a:extLst>
                <a:ext uri="{FF2B5EF4-FFF2-40B4-BE49-F238E27FC236}">
                  <a16:creationId xmlns:a16="http://schemas.microsoft.com/office/drawing/2014/main" id="{6C135FFB-510B-43CD-B473-7792A59A54B6}"/>
                </a:ext>
              </a:extLst>
            </p:cNvPr>
            <p:cNvSpPr txBox="1"/>
            <p:nvPr/>
          </p:nvSpPr>
          <p:spPr>
            <a:xfrm>
              <a:off x="5445200" y="2930487"/>
              <a:ext cx="464085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D</a:t>
              </a:r>
            </a:p>
          </p:txBody>
        </p: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0C88DD33-B9D5-4AC3-AA9D-51E082ECDE1E}"/>
                </a:ext>
              </a:extLst>
            </p:cNvPr>
            <p:cNvSpPr txBox="1"/>
            <p:nvPr/>
          </p:nvSpPr>
          <p:spPr>
            <a:xfrm>
              <a:off x="5886515" y="3966965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reset</a:t>
              </a:r>
            </a:p>
          </p:txBody>
        </p: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CBDF428D-AAFC-453D-A48E-3B387CB3122A}"/>
                </a:ext>
              </a:extLst>
            </p:cNvPr>
            <p:cNvSpPr txBox="1"/>
            <p:nvPr/>
          </p:nvSpPr>
          <p:spPr>
            <a:xfrm>
              <a:off x="5886516" y="2894429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set</a:t>
              </a:r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B3B26EBF-4B5F-4CD6-A7DB-EC0C62808EE2}"/>
                </a:ext>
              </a:extLst>
            </p:cNvPr>
            <p:cNvSpPr txBox="1"/>
            <p:nvPr/>
          </p:nvSpPr>
          <p:spPr>
            <a:xfrm>
              <a:off x="6704965" y="2913745"/>
              <a:ext cx="320176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Q</a:t>
              </a:r>
            </a:p>
          </p:txBody>
        </p:sp>
        <p:sp>
          <p:nvSpPr>
            <p:cNvPr id="1057" name="Isosceles Triangle 1056">
              <a:extLst>
                <a:ext uri="{FF2B5EF4-FFF2-40B4-BE49-F238E27FC236}">
                  <a16:creationId xmlns:a16="http://schemas.microsoft.com/office/drawing/2014/main" id="{36C18457-0AE6-47B9-809B-378AB056BFD3}"/>
                </a:ext>
              </a:extLst>
            </p:cNvPr>
            <p:cNvSpPr/>
            <p:nvPr/>
          </p:nvSpPr>
          <p:spPr>
            <a:xfrm rot="5400000">
              <a:off x="5415820" y="3426321"/>
              <a:ext cx="288283" cy="22952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/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2622CA70-9355-41B8-AEAD-FC014CD816F2}"/>
              </a:ext>
            </a:extLst>
          </p:cNvPr>
          <p:cNvGrpSpPr/>
          <p:nvPr/>
        </p:nvGrpSpPr>
        <p:grpSpPr>
          <a:xfrm>
            <a:off x="11843595" y="5270568"/>
            <a:ext cx="1174090" cy="1034982"/>
            <a:chOff x="5445200" y="2894429"/>
            <a:chExt cx="1707614" cy="1464484"/>
          </a:xfrm>
        </p:grpSpPr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E0FACD16-6795-43D8-AA66-51371E9722AA}"/>
                </a:ext>
              </a:extLst>
            </p:cNvPr>
            <p:cNvSpPr/>
            <p:nvPr/>
          </p:nvSpPr>
          <p:spPr>
            <a:xfrm>
              <a:off x="5445200" y="2930487"/>
              <a:ext cx="1707614" cy="14284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 b="1"/>
            </a:p>
          </p:txBody>
        </p:sp>
        <p:sp>
          <p:nvSpPr>
            <p:cNvPr id="1060" name="TextBox 1059">
              <a:extLst>
                <a:ext uri="{FF2B5EF4-FFF2-40B4-BE49-F238E27FC236}">
                  <a16:creationId xmlns:a16="http://schemas.microsoft.com/office/drawing/2014/main" id="{56FE23D2-FF02-4239-BEF7-12FA04E288FA}"/>
                </a:ext>
              </a:extLst>
            </p:cNvPr>
            <p:cNvSpPr txBox="1"/>
            <p:nvPr/>
          </p:nvSpPr>
          <p:spPr>
            <a:xfrm>
              <a:off x="5445200" y="2930487"/>
              <a:ext cx="464085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D</a:t>
              </a:r>
            </a:p>
          </p:txBody>
        </p:sp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C95934E0-C5E3-45A9-9F3C-EEBF6BB4709A}"/>
                </a:ext>
              </a:extLst>
            </p:cNvPr>
            <p:cNvSpPr txBox="1"/>
            <p:nvPr/>
          </p:nvSpPr>
          <p:spPr>
            <a:xfrm>
              <a:off x="5886515" y="3966965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reset</a:t>
              </a:r>
            </a:p>
          </p:txBody>
        </p:sp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5EB69725-0CDF-4520-B8FF-F7871D287EEF}"/>
                </a:ext>
              </a:extLst>
            </p:cNvPr>
            <p:cNvSpPr txBox="1"/>
            <p:nvPr/>
          </p:nvSpPr>
          <p:spPr>
            <a:xfrm>
              <a:off x="5886516" y="2894429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set</a:t>
              </a:r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BBA12F44-E8F1-491E-B1A1-FA147443F01D}"/>
                </a:ext>
              </a:extLst>
            </p:cNvPr>
            <p:cNvSpPr txBox="1"/>
            <p:nvPr/>
          </p:nvSpPr>
          <p:spPr>
            <a:xfrm>
              <a:off x="6704965" y="2913745"/>
              <a:ext cx="320176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Q</a:t>
              </a:r>
            </a:p>
          </p:txBody>
        </p:sp>
        <p:sp>
          <p:nvSpPr>
            <p:cNvPr id="1064" name="Isosceles Triangle 1063">
              <a:extLst>
                <a:ext uri="{FF2B5EF4-FFF2-40B4-BE49-F238E27FC236}">
                  <a16:creationId xmlns:a16="http://schemas.microsoft.com/office/drawing/2014/main" id="{B991AE23-955D-4A0E-ACAC-4654226E6CB3}"/>
                </a:ext>
              </a:extLst>
            </p:cNvPr>
            <p:cNvSpPr/>
            <p:nvPr/>
          </p:nvSpPr>
          <p:spPr>
            <a:xfrm rot="5400000">
              <a:off x="5415820" y="3426321"/>
              <a:ext cx="288283" cy="22952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/>
            </a:p>
          </p:txBody>
        </p:sp>
      </p:grp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4E22E142-E032-4004-AD72-C617544C2C1E}"/>
              </a:ext>
            </a:extLst>
          </p:cNvPr>
          <p:cNvGrpSpPr/>
          <p:nvPr/>
        </p:nvGrpSpPr>
        <p:grpSpPr>
          <a:xfrm>
            <a:off x="13421447" y="5270568"/>
            <a:ext cx="1174090" cy="1034982"/>
            <a:chOff x="5445200" y="2894429"/>
            <a:chExt cx="1707614" cy="1464484"/>
          </a:xfrm>
        </p:grpSpPr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282608A2-3744-4C04-BE25-23768BE1B9B2}"/>
                </a:ext>
              </a:extLst>
            </p:cNvPr>
            <p:cNvSpPr/>
            <p:nvPr/>
          </p:nvSpPr>
          <p:spPr>
            <a:xfrm>
              <a:off x="5445200" y="2930487"/>
              <a:ext cx="1707614" cy="14284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 b="1" dirty="0"/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2F2C32FF-FD1A-4712-ADC5-70C6E45A01E3}"/>
                </a:ext>
              </a:extLst>
            </p:cNvPr>
            <p:cNvSpPr txBox="1"/>
            <p:nvPr/>
          </p:nvSpPr>
          <p:spPr>
            <a:xfrm>
              <a:off x="5445200" y="2930487"/>
              <a:ext cx="464085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D</a:t>
              </a: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C80B63BF-4FC0-4A29-B2D0-8B77981A9B19}"/>
                </a:ext>
              </a:extLst>
            </p:cNvPr>
            <p:cNvSpPr txBox="1"/>
            <p:nvPr/>
          </p:nvSpPr>
          <p:spPr>
            <a:xfrm>
              <a:off x="5886515" y="3966965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reset</a:t>
              </a:r>
            </a:p>
          </p:txBody>
        </p:sp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3EB009B9-D40C-4F04-AF64-F6F8CC4D7427}"/>
                </a:ext>
              </a:extLst>
            </p:cNvPr>
            <p:cNvSpPr txBox="1"/>
            <p:nvPr/>
          </p:nvSpPr>
          <p:spPr>
            <a:xfrm>
              <a:off x="5886516" y="2894429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set</a:t>
              </a:r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E16D413D-93FA-4DE9-AA03-DB3A0D33D5F0}"/>
                </a:ext>
              </a:extLst>
            </p:cNvPr>
            <p:cNvSpPr txBox="1"/>
            <p:nvPr/>
          </p:nvSpPr>
          <p:spPr>
            <a:xfrm>
              <a:off x="6704965" y="2913745"/>
              <a:ext cx="320176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Q</a:t>
              </a:r>
            </a:p>
          </p:txBody>
        </p:sp>
        <p:sp>
          <p:nvSpPr>
            <p:cNvPr id="1071" name="Isosceles Triangle 1070">
              <a:extLst>
                <a:ext uri="{FF2B5EF4-FFF2-40B4-BE49-F238E27FC236}">
                  <a16:creationId xmlns:a16="http://schemas.microsoft.com/office/drawing/2014/main" id="{CC4A44FB-66C9-4627-A73B-73E0799B99B7}"/>
                </a:ext>
              </a:extLst>
            </p:cNvPr>
            <p:cNvSpPr/>
            <p:nvPr/>
          </p:nvSpPr>
          <p:spPr>
            <a:xfrm rot="5400000">
              <a:off x="5415820" y="3426321"/>
              <a:ext cx="288283" cy="22952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/>
            </a:p>
          </p:txBody>
        </p:sp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8ED7492D-6F6A-413C-B845-65F3A4978BAF}"/>
              </a:ext>
            </a:extLst>
          </p:cNvPr>
          <p:cNvGrpSpPr/>
          <p:nvPr/>
        </p:nvGrpSpPr>
        <p:grpSpPr>
          <a:xfrm>
            <a:off x="15037937" y="5270568"/>
            <a:ext cx="1174090" cy="1034982"/>
            <a:chOff x="5445200" y="2894429"/>
            <a:chExt cx="1707614" cy="1464484"/>
          </a:xfrm>
        </p:grpSpPr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899BEDA8-DC4E-4D95-B7D5-1B129D02EACD}"/>
                </a:ext>
              </a:extLst>
            </p:cNvPr>
            <p:cNvSpPr/>
            <p:nvPr/>
          </p:nvSpPr>
          <p:spPr>
            <a:xfrm>
              <a:off x="5445200" y="2930487"/>
              <a:ext cx="1707614" cy="14284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 b="1"/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EAF2E4C6-41AE-441C-BE31-EE74CCB9BC34}"/>
                </a:ext>
              </a:extLst>
            </p:cNvPr>
            <p:cNvSpPr txBox="1"/>
            <p:nvPr/>
          </p:nvSpPr>
          <p:spPr>
            <a:xfrm>
              <a:off x="5445200" y="2930487"/>
              <a:ext cx="464085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D</a:t>
              </a:r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35DADA0A-5A77-4F97-AF19-0E8854D3F780}"/>
                </a:ext>
              </a:extLst>
            </p:cNvPr>
            <p:cNvSpPr txBox="1"/>
            <p:nvPr/>
          </p:nvSpPr>
          <p:spPr>
            <a:xfrm>
              <a:off x="5886515" y="3966965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reset</a:t>
              </a:r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8E286A62-9D3D-4992-8B39-9C2D645F35E1}"/>
                </a:ext>
              </a:extLst>
            </p:cNvPr>
            <p:cNvSpPr txBox="1"/>
            <p:nvPr/>
          </p:nvSpPr>
          <p:spPr>
            <a:xfrm>
              <a:off x="5886516" y="2894429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set</a:t>
              </a:r>
            </a:p>
          </p:txBody>
        </p:sp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138F907D-4CB2-45CA-8E4B-A7BE962B7C34}"/>
                </a:ext>
              </a:extLst>
            </p:cNvPr>
            <p:cNvSpPr txBox="1"/>
            <p:nvPr/>
          </p:nvSpPr>
          <p:spPr>
            <a:xfrm>
              <a:off x="6704965" y="2913745"/>
              <a:ext cx="320176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Q</a:t>
              </a:r>
            </a:p>
          </p:txBody>
        </p:sp>
        <p:sp>
          <p:nvSpPr>
            <p:cNvPr id="1078" name="Isosceles Triangle 1077">
              <a:extLst>
                <a:ext uri="{FF2B5EF4-FFF2-40B4-BE49-F238E27FC236}">
                  <a16:creationId xmlns:a16="http://schemas.microsoft.com/office/drawing/2014/main" id="{9FC32330-6405-4A0B-B918-B7053B8F32E1}"/>
                </a:ext>
              </a:extLst>
            </p:cNvPr>
            <p:cNvSpPr/>
            <p:nvPr/>
          </p:nvSpPr>
          <p:spPr>
            <a:xfrm rot="5400000">
              <a:off x="5415820" y="3426321"/>
              <a:ext cx="288283" cy="22952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/>
            </a:p>
          </p:txBody>
        </p:sp>
      </p:grp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3B2D2025-70FF-4AC7-8EAF-62E2298CD462}"/>
              </a:ext>
            </a:extLst>
          </p:cNvPr>
          <p:cNvGrpSpPr/>
          <p:nvPr/>
        </p:nvGrpSpPr>
        <p:grpSpPr>
          <a:xfrm>
            <a:off x="18239354" y="5270568"/>
            <a:ext cx="1174090" cy="1034982"/>
            <a:chOff x="5445200" y="2894429"/>
            <a:chExt cx="1707614" cy="1464484"/>
          </a:xfrm>
        </p:grpSpPr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D7AA850B-DB17-4EAE-841A-F0AA667B3387}"/>
                </a:ext>
              </a:extLst>
            </p:cNvPr>
            <p:cNvSpPr/>
            <p:nvPr/>
          </p:nvSpPr>
          <p:spPr>
            <a:xfrm>
              <a:off x="5445200" y="2930487"/>
              <a:ext cx="1707614" cy="14284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 b="1"/>
            </a:p>
          </p:txBody>
        </p:sp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812CC8A2-7555-49B9-B0EE-C4C307A8BE4E}"/>
                </a:ext>
              </a:extLst>
            </p:cNvPr>
            <p:cNvSpPr txBox="1"/>
            <p:nvPr/>
          </p:nvSpPr>
          <p:spPr>
            <a:xfrm>
              <a:off x="5445200" y="2930487"/>
              <a:ext cx="464085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D</a:t>
              </a:r>
            </a:p>
          </p:txBody>
        </p:sp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DE083460-E5A4-4A27-B4DB-A605413B7C83}"/>
                </a:ext>
              </a:extLst>
            </p:cNvPr>
            <p:cNvSpPr txBox="1"/>
            <p:nvPr/>
          </p:nvSpPr>
          <p:spPr>
            <a:xfrm>
              <a:off x="5886515" y="3966965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reset</a:t>
              </a:r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94A6DF99-D21E-48DA-873F-EAA599BDC263}"/>
                </a:ext>
              </a:extLst>
            </p:cNvPr>
            <p:cNvSpPr txBox="1"/>
            <p:nvPr/>
          </p:nvSpPr>
          <p:spPr>
            <a:xfrm>
              <a:off x="5886516" y="2894429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set</a:t>
              </a: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EF5A8D2E-6C8B-4182-8F4E-A1E86B798A90}"/>
                </a:ext>
              </a:extLst>
            </p:cNvPr>
            <p:cNvSpPr txBox="1"/>
            <p:nvPr/>
          </p:nvSpPr>
          <p:spPr>
            <a:xfrm>
              <a:off x="6704965" y="2913745"/>
              <a:ext cx="320176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Q</a:t>
              </a:r>
            </a:p>
          </p:txBody>
        </p:sp>
        <p:sp>
          <p:nvSpPr>
            <p:cNvPr id="1085" name="Isosceles Triangle 1084">
              <a:extLst>
                <a:ext uri="{FF2B5EF4-FFF2-40B4-BE49-F238E27FC236}">
                  <a16:creationId xmlns:a16="http://schemas.microsoft.com/office/drawing/2014/main" id="{27DAFCC7-5DF9-40D1-8884-65E8851235C3}"/>
                </a:ext>
              </a:extLst>
            </p:cNvPr>
            <p:cNvSpPr/>
            <p:nvPr/>
          </p:nvSpPr>
          <p:spPr>
            <a:xfrm rot="5400000">
              <a:off x="5415820" y="3426321"/>
              <a:ext cx="288283" cy="22952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/>
            </a:p>
          </p:txBody>
        </p:sp>
      </p:grp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844F9D6E-D2A4-441A-9D35-4385C03314A6}"/>
              </a:ext>
            </a:extLst>
          </p:cNvPr>
          <p:cNvGrpSpPr/>
          <p:nvPr/>
        </p:nvGrpSpPr>
        <p:grpSpPr>
          <a:xfrm>
            <a:off x="16622864" y="5270568"/>
            <a:ext cx="1174090" cy="1034982"/>
            <a:chOff x="5445200" y="2894429"/>
            <a:chExt cx="1707614" cy="1464484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3F4C09EB-03A9-4800-B6E2-03521CD473A4}"/>
                </a:ext>
              </a:extLst>
            </p:cNvPr>
            <p:cNvSpPr/>
            <p:nvPr/>
          </p:nvSpPr>
          <p:spPr>
            <a:xfrm>
              <a:off x="5445200" y="2930487"/>
              <a:ext cx="1707614" cy="14284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 b="1" dirty="0"/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B0B5D4BA-25EF-4755-BA06-DBF52C44314F}"/>
                </a:ext>
              </a:extLst>
            </p:cNvPr>
            <p:cNvSpPr txBox="1"/>
            <p:nvPr/>
          </p:nvSpPr>
          <p:spPr>
            <a:xfrm>
              <a:off x="5445200" y="2930487"/>
              <a:ext cx="464085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D</a:t>
              </a:r>
            </a:p>
          </p:txBody>
        </p:sp>
        <p:sp>
          <p:nvSpPr>
            <p:cNvPr id="1089" name="TextBox 1088">
              <a:extLst>
                <a:ext uri="{FF2B5EF4-FFF2-40B4-BE49-F238E27FC236}">
                  <a16:creationId xmlns:a16="http://schemas.microsoft.com/office/drawing/2014/main" id="{4EF37D02-7D72-4402-9E34-FBC9CF933C9F}"/>
                </a:ext>
              </a:extLst>
            </p:cNvPr>
            <p:cNvSpPr txBox="1"/>
            <p:nvPr/>
          </p:nvSpPr>
          <p:spPr>
            <a:xfrm>
              <a:off x="5886515" y="3966965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reset</a:t>
              </a:r>
            </a:p>
          </p:txBody>
        </p: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5231AA81-1E7E-4D9F-BB85-15AD8778EA66}"/>
                </a:ext>
              </a:extLst>
            </p:cNvPr>
            <p:cNvSpPr txBox="1"/>
            <p:nvPr/>
          </p:nvSpPr>
          <p:spPr>
            <a:xfrm>
              <a:off x="5886516" y="2894429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set</a:t>
              </a:r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D6635723-AC15-44E5-882B-A723D089E09D}"/>
                </a:ext>
              </a:extLst>
            </p:cNvPr>
            <p:cNvSpPr txBox="1"/>
            <p:nvPr/>
          </p:nvSpPr>
          <p:spPr>
            <a:xfrm>
              <a:off x="6704965" y="2913745"/>
              <a:ext cx="320176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Q</a:t>
              </a:r>
            </a:p>
          </p:txBody>
        </p:sp>
        <p:sp>
          <p:nvSpPr>
            <p:cNvPr id="1092" name="Isosceles Triangle 1091">
              <a:extLst>
                <a:ext uri="{FF2B5EF4-FFF2-40B4-BE49-F238E27FC236}">
                  <a16:creationId xmlns:a16="http://schemas.microsoft.com/office/drawing/2014/main" id="{B3DAEC6E-DE3E-43AF-BEA1-4B8089885FC1}"/>
                </a:ext>
              </a:extLst>
            </p:cNvPr>
            <p:cNvSpPr/>
            <p:nvPr/>
          </p:nvSpPr>
          <p:spPr>
            <a:xfrm rot="5400000">
              <a:off x="5415820" y="3426321"/>
              <a:ext cx="288283" cy="22952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/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99CB30F2-BC3E-43BE-B7E8-C8DE501BD0D1}"/>
              </a:ext>
            </a:extLst>
          </p:cNvPr>
          <p:cNvGrpSpPr/>
          <p:nvPr/>
        </p:nvGrpSpPr>
        <p:grpSpPr>
          <a:xfrm>
            <a:off x="6182046" y="8337618"/>
            <a:ext cx="1174090" cy="1034982"/>
            <a:chOff x="5445200" y="2894429"/>
            <a:chExt cx="1707614" cy="1464484"/>
          </a:xfrm>
        </p:grpSpPr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DD6D681E-114A-4753-B348-BCC3992CEDE2}"/>
                </a:ext>
              </a:extLst>
            </p:cNvPr>
            <p:cNvSpPr/>
            <p:nvPr/>
          </p:nvSpPr>
          <p:spPr>
            <a:xfrm>
              <a:off x="5445200" y="2930487"/>
              <a:ext cx="1707614" cy="14284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 b="1" dirty="0"/>
            </a:p>
          </p:txBody>
        </p:sp>
        <p:sp>
          <p:nvSpPr>
            <p:cNvPr id="1102" name="TextBox 1101">
              <a:extLst>
                <a:ext uri="{FF2B5EF4-FFF2-40B4-BE49-F238E27FC236}">
                  <a16:creationId xmlns:a16="http://schemas.microsoft.com/office/drawing/2014/main" id="{BE74445B-1A44-49E7-8DC5-2BA434D567C2}"/>
                </a:ext>
              </a:extLst>
            </p:cNvPr>
            <p:cNvSpPr txBox="1"/>
            <p:nvPr/>
          </p:nvSpPr>
          <p:spPr>
            <a:xfrm>
              <a:off x="5445200" y="2930487"/>
              <a:ext cx="464085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D</a:t>
              </a:r>
            </a:p>
          </p:txBody>
        </p:sp>
        <p:sp>
          <p:nvSpPr>
            <p:cNvPr id="1103" name="TextBox 1102">
              <a:extLst>
                <a:ext uri="{FF2B5EF4-FFF2-40B4-BE49-F238E27FC236}">
                  <a16:creationId xmlns:a16="http://schemas.microsoft.com/office/drawing/2014/main" id="{C93E1F18-FE2B-442A-B1CB-5234DB363160}"/>
                </a:ext>
              </a:extLst>
            </p:cNvPr>
            <p:cNvSpPr txBox="1"/>
            <p:nvPr/>
          </p:nvSpPr>
          <p:spPr>
            <a:xfrm>
              <a:off x="5886515" y="3966965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reset</a:t>
              </a:r>
            </a:p>
          </p:txBody>
        </p:sp>
        <p:sp>
          <p:nvSpPr>
            <p:cNvPr id="1104" name="TextBox 1103">
              <a:extLst>
                <a:ext uri="{FF2B5EF4-FFF2-40B4-BE49-F238E27FC236}">
                  <a16:creationId xmlns:a16="http://schemas.microsoft.com/office/drawing/2014/main" id="{E5BE9BFB-9749-401A-BB6C-34FACA476F39}"/>
                </a:ext>
              </a:extLst>
            </p:cNvPr>
            <p:cNvSpPr txBox="1"/>
            <p:nvPr/>
          </p:nvSpPr>
          <p:spPr>
            <a:xfrm>
              <a:off x="5886516" y="2894429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set</a:t>
              </a:r>
            </a:p>
          </p:txBody>
        </p:sp>
        <p:sp>
          <p:nvSpPr>
            <p:cNvPr id="1105" name="TextBox 1104">
              <a:extLst>
                <a:ext uri="{FF2B5EF4-FFF2-40B4-BE49-F238E27FC236}">
                  <a16:creationId xmlns:a16="http://schemas.microsoft.com/office/drawing/2014/main" id="{4AFBCD88-3FF0-4862-8F2F-EFA09C22049F}"/>
                </a:ext>
              </a:extLst>
            </p:cNvPr>
            <p:cNvSpPr txBox="1"/>
            <p:nvPr/>
          </p:nvSpPr>
          <p:spPr>
            <a:xfrm>
              <a:off x="6704965" y="2913745"/>
              <a:ext cx="320176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Q</a:t>
              </a:r>
            </a:p>
          </p:txBody>
        </p:sp>
        <p:sp>
          <p:nvSpPr>
            <p:cNvPr id="1106" name="Isosceles Triangle 1105">
              <a:extLst>
                <a:ext uri="{FF2B5EF4-FFF2-40B4-BE49-F238E27FC236}">
                  <a16:creationId xmlns:a16="http://schemas.microsoft.com/office/drawing/2014/main" id="{6EFD648A-FFC5-4913-931B-0CDCA2E01F61}"/>
                </a:ext>
              </a:extLst>
            </p:cNvPr>
            <p:cNvSpPr/>
            <p:nvPr/>
          </p:nvSpPr>
          <p:spPr>
            <a:xfrm rot="5400000">
              <a:off x="5415820" y="3426321"/>
              <a:ext cx="288283" cy="22952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/>
            </a:p>
          </p:txBody>
        </p:sp>
      </p:grp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9ECABC63-44F6-46D5-BCAB-AD79E0B8DE79}"/>
              </a:ext>
            </a:extLst>
          </p:cNvPr>
          <p:cNvGrpSpPr/>
          <p:nvPr/>
        </p:nvGrpSpPr>
        <p:grpSpPr>
          <a:xfrm>
            <a:off x="7798536" y="8337618"/>
            <a:ext cx="1174090" cy="1034982"/>
            <a:chOff x="5445200" y="2894429"/>
            <a:chExt cx="1707614" cy="1464484"/>
          </a:xfrm>
        </p:grpSpPr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3750AB5B-DB4C-4D27-BDA7-2F59B0D80581}"/>
                </a:ext>
              </a:extLst>
            </p:cNvPr>
            <p:cNvSpPr/>
            <p:nvPr/>
          </p:nvSpPr>
          <p:spPr>
            <a:xfrm>
              <a:off x="5445200" y="2930487"/>
              <a:ext cx="1707614" cy="14284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 b="1" dirty="0"/>
            </a:p>
          </p:txBody>
        </p:sp>
        <p:sp>
          <p:nvSpPr>
            <p:cNvPr id="1109" name="TextBox 1108">
              <a:extLst>
                <a:ext uri="{FF2B5EF4-FFF2-40B4-BE49-F238E27FC236}">
                  <a16:creationId xmlns:a16="http://schemas.microsoft.com/office/drawing/2014/main" id="{7685FC1C-BEE7-4E5D-A31D-55B0D43CEBCD}"/>
                </a:ext>
              </a:extLst>
            </p:cNvPr>
            <p:cNvSpPr txBox="1"/>
            <p:nvPr/>
          </p:nvSpPr>
          <p:spPr>
            <a:xfrm>
              <a:off x="5445200" y="2930487"/>
              <a:ext cx="464085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D</a:t>
              </a:r>
            </a:p>
          </p:txBody>
        </p:sp>
        <p:sp>
          <p:nvSpPr>
            <p:cNvPr id="1110" name="TextBox 1109">
              <a:extLst>
                <a:ext uri="{FF2B5EF4-FFF2-40B4-BE49-F238E27FC236}">
                  <a16:creationId xmlns:a16="http://schemas.microsoft.com/office/drawing/2014/main" id="{851AF05D-E8FE-4A77-A645-C8720F1F361D}"/>
                </a:ext>
              </a:extLst>
            </p:cNvPr>
            <p:cNvSpPr txBox="1"/>
            <p:nvPr/>
          </p:nvSpPr>
          <p:spPr>
            <a:xfrm>
              <a:off x="5886515" y="3966965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reset</a:t>
              </a:r>
            </a:p>
          </p:txBody>
        </p:sp>
        <p:sp>
          <p:nvSpPr>
            <p:cNvPr id="1111" name="TextBox 1110">
              <a:extLst>
                <a:ext uri="{FF2B5EF4-FFF2-40B4-BE49-F238E27FC236}">
                  <a16:creationId xmlns:a16="http://schemas.microsoft.com/office/drawing/2014/main" id="{3B7D7E2D-237C-4627-9003-3F729B1F5BD2}"/>
                </a:ext>
              </a:extLst>
            </p:cNvPr>
            <p:cNvSpPr txBox="1"/>
            <p:nvPr/>
          </p:nvSpPr>
          <p:spPr>
            <a:xfrm>
              <a:off x="5886516" y="2894429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set</a:t>
              </a:r>
            </a:p>
          </p:txBody>
        </p:sp>
        <p:sp>
          <p:nvSpPr>
            <p:cNvPr id="1112" name="TextBox 1111">
              <a:extLst>
                <a:ext uri="{FF2B5EF4-FFF2-40B4-BE49-F238E27FC236}">
                  <a16:creationId xmlns:a16="http://schemas.microsoft.com/office/drawing/2014/main" id="{932E3798-3AFF-4C93-8965-CAE89381A114}"/>
                </a:ext>
              </a:extLst>
            </p:cNvPr>
            <p:cNvSpPr txBox="1"/>
            <p:nvPr/>
          </p:nvSpPr>
          <p:spPr>
            <a:xfrm>
              <a:off x="6704965" y="2913745"/>
              <a:ext cx="320176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Q</a:t>
              </a:r>
            </a:p>
          </p:txBody>
        </p:sp>
        <p:sp>
          <p:nvSpPr>
            <p:cNvPr id="1113" name="Isosceles Triangle 1112">
              <a:extLst>
                <a:ext uri="{FF2B5EF4-FFF2-40B4-BE49-F238E27FC236}">
                  <a16:creationId xmlns:a16="http://schemas.microsoft.com/office/drawing/2014/main" id="{0CF0E721-2989-46F3-BCCD-C32146514973}"/>
                </a:ext>
              </a:extLst>
            </p:cNvPr>
            <p:cNvSpPr/>
            <p:nvPr/>
          </p:nvSpPr>
          <p:spPr>
            <a:xfrm rot="5400000">
              <a:off x="5415820" y="3426321"/>
              <a:ext cx="288283" cy="22952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/>
            </a:p>
          </p:txBody>
        </p:sp>
      </p:grpSp>
      <p:grpSp>
        <p:nvGrpSpPr>
          <p:cNvPr id="1114" name="Group 1113">
            <a:extLst>
              <a:ext uri="{FF2B5EF4-FFF2-40B4-BE49-F238E27FC236}">
                <a16:creationId xmlns:a16="http://schemas.microsoft.com/office/drawing/2014/main" id="{5291C863-F8B6-482D-A295-AEFB8084EA37}"/>
              </a:ext>
            </a:extLst>
          </p:cNvPr>
          <p:cNvGrpSpPr/>
          <p:nvPr/>
        </p:nvGrpSpPr>
        <p:grpSpPr>
          <a:xfrm>
            <a:off x="9383463" y="8337618"/>
            <a:ext cx="1174090" cy="1034982"/>
            <a:chOff x="5445200" y="2894429"/>
            <a:chExt cx="1707614" cy="1464484"/>
          </a:xfrm>
        </p:grpSpPr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B87151D4-0056-438B-990A-993BED59CF8B}"/>
                </a:ext>
              </a:extLst>
            </p:cNvPr>
            <p:cNvSpPr/>
            <p:nvPr/>
          </p:nvSpPr>
          <p:spPr>
            <a:xfrm>
              <a:off x="5445200" y="2930487"/>
              <a:ext cx="1707614" cy="14284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 b="1" dirty="0"/>
            </a:p>
          </p:txBody>
        </p:sp>
        <p:sp>
          <p:nvSpPr>
            <p:cNvPr id="1116" name="TextBox 1115">
              <a:extLst>
                <a:ext uri="{FF2B5EF4-FFF2-40B4-BE49-F238E27FC236}">
                  <a16:creationId xmlns:a16="http://schemas.microsoft.com/office/drawing/2014/main" id="{F3A6BC44-6C42-4485-A7B8-60908615473B}"/>
                </a:ext>
              </a:extLst>
            </p:cNvPr>
            <p:cNvSpPr txBox="1"/>
            <p:nvPr/>
          </p:nvSpPr>
          <p:spPr>
            <a:xfrm>
              <a:off x="5445200" y="2930487"/>
              <a:ext cx="464085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D</a:t>
              </a:r>
            </a:p>
          </p:txBody>
        </p:sp>
        <p:sp>
          <p:nvSpPr>
            <p:cNvPr id="1117" name="TextBox 1116">
              <a:extLst>
                <a:ext uri="{FF2B5EF4-FFF2-40B4-BE49-F238E27FC236}">
                  <a16:creationId xmlns:a16="http://schemas.microsoft.com/office/drawing/2014/main" id="{2477AD5A-00F7-4336-A5BF-F4836FC4C4DA}"/>
                </a:ext>
              </a:extLst>
            </p:cNvPr>
            <p:cNvSpPr txBox="1"/>
            <p:nvPr/>
          </p:nvSpPr>
          <p:spPr>
            <a:xfrm>
              <a:off x="5886515" y="3966965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reset</a:t>
              </a:r>
            </a:p>
          </p:txBody>
        </p:sp>
        <p:sp>
          <p:nvSpPr>
            <p:cNvPr id="1118" name="TextBox 1117">
              <a:extLst>
                <a:ext uri="{FF2B5EF4-FFF2-40B4-BE49-F238E27FC236}">
                  <a16:creationId xmlns:a16="http://schemas.microsoft.com/office/drawing/2014/main" id="{6DAFD963-9302-42C8-A3E6-C4CC71C733CB}"/>
                </a:ext>
              </a:extLst>
            </p:cNvPr>
            <p:cNvSpPr txBox="1"/>
            <p:nvPr/>
          </p:nvSpPr>
          <p:spPr>
            <a:xfrm>
              <a:off x="5886516" y="2894429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set</a:t>
              </a:r>
            </a:p>
          </p:txBody>
        </p:sp>
        <p:sp>
          <p:nvSpPr>
            <p:cNvPr id="1119" name="TextBox 1118">
              <a:extLst>
                <a:ext uri="{FF2B5EF4-FFF2-40B4-BE49-F238E27FC236}">
                  <a16:creationId xmlns:a16="http://schemas.microsoft.com/office/drawing/2014/main" id="{AE156263-BB3B-429C-AB2C-FA9E9B51EB1C}"/>
                </a:ext>
              </a:extLst>
            </p:cNvPr>
            <p:cNvSpPr txBox="1"/>
            <p:nvPr/>
          </p:nvSpPr>
          <p:spPr>
            <a:xfrm>
              <a:off x="6704965" y="2913745"/>
              <a:ext cx="320176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Q</a:t>
              </a:r>
            </a:p>
          </p:txBody>
        </p:sp>
        <p:sp>
          <p:nvSpPr>
            <p:cNvPr id="1120" name="Isosceles Triangle 1119">
              <a:extLst>
                <a:ext uri="{FF2B5EF4-FFF2-40B4-BE49-F238E27FC236}">
                  <a16:creationId xmlns:a16="http://schemas.microsoft.com/office/drawing/2014/main" id="{5822D9A2-2C23-49C8-93F2-CF84C6E84D79}"/>
                </a:ext>
              </a:extLst>
            </p:cNvPr>
            <p:cNvSpPr/>
            <p:nvPr/>
          </p:nvSpPr>
          <p:spPr>
            <a:xfrm rot="5400000">
              <a:off x="5415820" y="3426321"/>
              <a:ext cx="288283" cy="22952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/>
            </a:p>
          </p:txBody>
        </p:sp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8D9AD7A6-343D-42E1-9C93-F1956C8DC1AB}"/>
              </a:ext>
            </a:extLst>
          </p:cNvPr>
          <p:cNvGrpSpPr/>
          <p:nvPr/>
        </p:nvGrpSpPr>
        <p:grpSpPr>
          <a:xfrm>
            <a:off x="10999953" y="8337618"/>
            <a:ext cx="1174090" cy="1034982"/>
            <a:chOff x="5445200" y="2894429"/>
            <a:chExt cx="1707614" cy="1464484"/>
          </a:xfrm>
        </p:grpSpPr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4404382C-00B3-446B-AFE3-26235DB18E36}"/>
                </a:ext>
              </a:extLst>
            </p:cNvPr>
            <p:cNvSpPr/>
            <p:nvPr/>
          </p:nvSpPr>
          <p:spPr>
            <a:xfrm>
              <a:off x="5445200" y="2930487"/>
              <a:ext cx="1707614" cy="14284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 b="1" dirty="0"/>
            </a:p>
          </p:txBody>
        </p:sp>
        <p:sp>
          <p:nvSpPr>
            <p:cNvPr id="1123" name="TextBox 1122">
              <a:extLst>
                <a:ext uri="{FF2B5EF4-FFF2-40B4-BE49-F238E27FC236}">
                  <a16:creationId xmlns:a16="http://schemas.microsoft.com/office/drawing/2014/main" id="{2573BD44-D711-4450-A3D3-90E31E440B5E}"/>
                </a:ext>
              </a:extLst>
            </p:cNvPr>
            <p:cNvSpPr txBox="1"/>
            <p:nvPr/>
          </p:nvSpPr>
          <p:spPr>
            <a:xfrm>
              <a:off x="5445200" y="2930487"/>
              <a:ext cx="464085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D</a:t>
              </a:r>
            </a:p>
          </p:txBody>
        </p:sp>
        <p:sp>
          <p:nvSpPr>
            <p:cNvPr id="1124" name="TextBox 1123">
              <a:extLst>
                <a:ext uri="{FF2B5EF4-FFF2-40B4-BE49-F238E27FC236}">
                  <a16:creationId xmlns:a16="http://schemas.microsoft.com/office/drawing/2014/main" id="{C2563D10-7C15-40BA-96F3-58B25D1F0A34}"/>
                </a:ext>
              </a:extLst>
            </p:cNvPr>
            <p:cNvSpPr txBox="1"/>
            <p:nvPr/>
          </p:nvSpPr>
          <p:spPr>
            <a:xfrm>
              <a:off x="5886515" y="3966965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reset</a:t>
              </a:r>
            </a:p>
          </p:txBody>
        </p:sp>
        <p:sp>
          <p:nvSpPr>
            <p:cNvPr id="1125" name="TextBox 1124">
              <a:extLst>
                <a:ext uri="{FF2B5EF4-FFF2-40B4-BE49-F238E27FC236}">
                  <a16:creationId xmlns:a16="http://schemas.microsoft.com/office/drawing/2014/main" id="{828A22D5-151A-4241-BEB1-58201AD706BF}"/>
                </a:ext>
              </a:extLst>
            </p:cNvPr>
            <p:cNvSpPr txBox="1"/>
            <p:nvPr/>
          </p:nvSpPr>
          <p:spPr>
            <a:xfrm>
              <a:off x="5886516" y="2894429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set</a:t>
              </a:r>
            </a:p>
          </p:txBody>
        </p: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D5C709E8-09E8-4ACC-B0A4-85B88B80E746}"/>
                </a:ext>
              </a:extLst>
            </p:cNvPr>
            <p:cNvSpPr txBox="1"/>
            <p:nvPr/>
          </p:nvSpPr>
          <p:spPr>
            <a:xfrm>
              <a:off x="6704965" y="2913745"/>
              <a:ext cx="320176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Q</a:t>
              </a:r>
            </a:p>
          </p:txBody>
        </p:sp>
        <p:sp>
          <p:nvSpPr>
            <p:cNvPr id="1127" name="Isosceles Triangle 1126">
              <a:extLst>
                <a:ext uri="{FF2B5EF4-FFF2-40B4-BE49-F238E27FC236}">
                  <a16:creationId xmlns:a16="http://schemas.microsoft.com/office/drawing/2014/main" id="{F63766C1-9237-46E5-9235-499241F5DD78}"/>
                </a:ext>
              </a:extLst>
            </p:cNvPr>
            <p:cNvSpPr/>
            <p:nvPr/>
          </p:nvSpPr>
          <p:spPr>
            <a:xfrm rot="5400000">
              <a:off x="5415820" y="3426321"/>
              <a:ext cx="288283" cy="22952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/>
            </a:p>
          </p:txBody>
        </p:sp>
      </p:grpSp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0434F341-D4C0-48AF-B39B-01308FD47F5D}"/>
              </a:ext>
            </a:extLst>
          </p:cNvPr>
          <p:cNvGrpSpPr/>
          <p:nvPr/>
        </p:nvGrpSpPr>
        <p:grpSpPr>
          <a:xfrm>
            <a:off x="12603205" y="8337618"/>
            <a:ext cx="1174090" cy="1034982"/>
            <a:chOff x="5445200" y="2894429"/>
            <a:chExt cx="1707614" cy="1464484"/>
          </a:xfrm>
        </p:grpSpPr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C6BFED92-EF3B-4C85-A069-BDD047700440}"/>
                </a:ext>
              </a:extLst>
            </p:cNvPr>
            <p:cNvSpPr/>
            <p:nvPr/>
          </p:nvSpPr>
          <p:spPr>
            <a:xfrm>
              <a:off x="5445200" y="2930487"/>
              <a:ext cx="1707614" cy="14284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 b="1"/>
            </a:p>
          </p:txBody>
        </p:sp>
        <p:sp>
          <p:nvSpPr>
            <p:cNvPr id="1130" name="TextBox 1129">
              <a:extLst>
                <a:ext uri="{FF2B5EF4-FFF2-40B4-BE49-F238E27FC236}">
                  <a16:creationId xmlns:a16="http://schemas.microsoft.com/office/drawing/2014/main" id="{6348E9F5-5EBC-48D6-AB77-C26C9BEDF2B2}"/>
                </a:ext>
              </a:extLst>
            </p:cNvPr>
            <p:cNvSpPr txBox="1"/>
            <p:nvPr/>
          </p:nvSpPr>
          <p:spPr>
            <a:xfrm>
              <a:off x="5445200" y="2930487"/>
              <a:ext cx="464085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D</a:t>
              </a:r>
            </a:p>
          </p:txBody>
        </p:sp>
        <p:sp>
          <p:nvSpPr>
            <p:cNvPr id="1131" name="TextBox 1130">
              <a:extLst>
                <a:ext uri="{FF2B5EF4-FFF2-40B4-BE49-F238E27FC236}">
                  <a16:creationId xmlns:a16="http://schemas.microsoft.com/office/drawing/2014/main" id="{401C0AA5-8904-4C6A-A2A5-E28ED42ABD19}"/>
                </a:ext>
              </a:extLst>
            </p:cNvPr>
            <p:cNvSpPr txBox="1"/>
            <p:nvPr/>
          </p:nvSpPr>
          <p:spPr>
            <a:xfrm>
              <a:off x="5886515" y="3966965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reset</a:t>
              </a:r>
            </a:p>
          </p:txBody>
        </p:sp>
        <p:sp>
          <p:nvSpPr>
            <p:cNvPr id="1132" name="TextBox 1131">
              <a:extLst>
                <a:ext uri="{FF2B5EF4-FFF2-40B4-BE49-F238E27FC236}">
                  <a16:creationId xmlns:a16="http://schemas.microsoft.com/office/drawing/2014/main" id="{B5F60FD3-1127-4F0E-968B-32324C04DABC}"/>
                </a:ext>
              </a:extLst>
            </p:cNvPr>
            <p:cNvSpPr txBox="1"/>
            <p:nvPr/>
          </p:nvSpPr>
          <p:spPr>
            <a:xfrm>
              <a:off x="5886516" y="2894429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set</a:t>
              </a:r>
            </a:p>
          </p:txBody>
        </p:sp>
        <p:sp>
          <p:nvSpPr>
            <p:cNvPr id="1133" name="TextBox 1132">
              <a:extLst>
                <a:ext uri="{FF2B5EF4-FFF2-40B4-BE49-F238E27FC236}">
                  <a16:creationId xmlns:a16="http://schemas.microsoft.com/office/drawing/2014/main" id="{55C262BD-298A-46F2-8FEA-FFB3E75EEFE0}"/>
                </a:ext>
              </a:extLst>
            </p:cNvPr>
            <p:cNvSpPr txBox="1"/>
            <p:nvPr/>
          </p:nvSpPr>
          <p:spPr>
            <a:xfrm>
              <a:off x="6704965" y="2913745"/>
              <a:ext cx="320176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Q</a:t>
              </a:r>
            </a:p>
          </p:txBody>
        </p:sp>
        <p:sp>
          <p:nvSpPr>
            <p:cNvPr id="1134" name="Isosceles Triangle 1133">
              <a:extLst>
                <a:ext uri="{FF2B5EF4-FFF2-40B4-BE49-F238E27FC236}">
                  <a16:creationId xmlns:a16="http://schemas.microsoft.com/office/drawing/2014/main" id="{E0F27B95-24CA-4DDB-878A-A8DAA4BEC5B7}"/>
                </a:ext>
              </a:extLst>
            </p:cNvPr>
            <p:cNvSpPr/>
            <p:nvPr/>
          </p:nvSpPr>
          <p:spPr>
            <a:xfrm rot="5400000">
              <a:off x="5415820" y="3426321"/>
              <a:ext cx="288283" cy="22952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/>
            </a:p>
          </p:txBody>
        </p:sp>
      </p:grpSp>
      <p:grpSp>
        <p:nvGrpSpPr>
          <p:cNvPr id="1135" name="Group 1134">
            <a:extLst>
              <a:ext uri="{FF2B5EF4-FFF2-40B4-BE49-F238E27FC236}">
                <a16:creationId xmlns:a16="http://schemas.microsoft.com/office/drawing/2014/main" id="{CFBED923-9337-4B24-B9EE-E2E342FDBFC2}"/>
              </a:ext>
            </a:extLst>
          </p:cNvPr>
          <p:cNvGrpSpPr/>
          <p:nvPr/>
        </p:nvGrpSpPr>
        <p:grpSpPr>
          <a:xfrm>
            <a:off x="14219695" y="8337618"/>
            <a:ext cx="1174090" cy="1034982"/>
            <a:chOff x="5445200" y="2894429"/>
            <a:chExt cx="1707614" cy="1464484"/>
          </a:xfrm>
        </p:grpSpPr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68A126DB-BDE3-4CB0-8F7B-14096A904DCA}"/>
                </a:ext>
              </a:extLst>
            </p:cNvPr>
            <p:cNvSpPr/>
            <p:nvPr/>
          </p:nvSpPr>
          <p:spPr>
            <a:xfrm>
              <a:off x="5445200" y="2930487"/>
              <a:ext cx="1707614" cy="14284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 b="1" dirty="0"/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2B3B83FB-2A9D-4F38-95F7-BAC1E673B52A}"/>
                </a:ext>
              </a:extLst>
            </p:cNvPr>
            <p:cNvSpPr txBox="1"/>
            <p:nvPr/>
          </p:nvSpPr>
          <p:spPr>
            <a:xfrm>
              <a:off x="5445200" y="2930487"/>
              <a:ext cx="464085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D</a:t>
              </a:r>
            </a:p>
          </p:txBody>
        </p:sp>
        <p:sp>
          <p:nvSpPr>
            <p:cNvPr id="1138" name="TextBox 1137">
              <a:extLst>
                <a:ext uri="{FF2B5EF4-FFF2-40B4-BE49-F238E27FC236}">
                  <a16:creationId xmlns:a16="http://schemas.microsoft.com/office/drawing/2014/main" id="{EE3C6996-0FED-4BAD-9300-862B58BEB96D}"/>
                </a:ext>
              </a:extLst>
            </p:cNvPr>
            <p:cNvSpPr txBox="1"/>
            <p:nvPr/>
          </p:nvSpPr>
          <p:spPr>
            <a:xfrm>
              <a:off x="5886515" y="3966965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reset</a:t>
              </a:r>
            </a:p>
          </p:txBody>
        </p:sp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462214F1-2920-4B5C-BE5F-864EA26A75E9}"/>
                </a:ext>
              </a:extLst>
            </p:cNvPr>
            <p:cNvSpPr txBox="1"/>
            <p:nvPr/>
          </p:nvSpPr>
          <p:spPr>
            <a:xfrm>
              <a:off x="5886516" y="2894429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set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C02AE6E3-814A-441B-AEE3-886BCE0F2700}"/>
                </a:ext>
              </a:extLst>
            </p:cNvPr>
            <p:cNvSpPr txBox="1"/>
            <p:nvPr/>
          </p:nvSpPr>
          <p:spPr>
            <a:xfrm>
              <a:off x="6704965" y="2913745"/>
              <a:ext cx="320176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Q</a:t>
              </a:r>
            </a:p>
          </p:txBody>
        </p:sp>
        <p:sp>
          <p:nvSpPr>
            <p:cNvPr id="1141" name="Isosceles Triangle 1140">
              <a:extLst>
                <a:ext uri="{FF2B5EF4-FFF2-40B4-BE49-F238E27FC236}">
                  <a16:creationId xmlns:a16="http://schemas.microsoft.com/office/drawing/2014/main" id="{6B7A65EC-F48E-448F-AABE-C86319B8913F}"/>
                </a:ext>
              </a:extLst>
            </p:cNvPr>
            <p:cNvSpPr/>
            <p:nvPr/>
          </p:nvSpPr>
          <p:spPr>
            <a:xfrm rot="5400000">
              <a:off x="5415820" y="3426321"/>
              <a:ext cx="288283" cy="22952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/>
            </a:p>
          </p:txBody>
        </p:sp>
      </p:grpSp>
      <p:grpSp>
        <p:nvGrpSpPr>
          <p:cNvPr id="1142" name="Group 1141">
            <a:extLst>
              <a:ext uri="{FF2B5EF4-FFF2-40B4-BE49-F238E27FC236}">
                <a16:creationId xmlns:a16="http://schemas.microsoft.com/office/drawing/2014/main" id="{386712A1-2EB2-4A45-99D2-29B31A812FFB}"/>
              </a:ext>
            </a:extLst>
          </p:cNvPr>
          <p:cNvGrpSpPr/>
          <p:nvPr/>
        </p:nvGrpSpPr>
        <p:grpSpPr>
          <a:xfrm>
            <a:off x="15804622" y="8337618"/>
            <a:ext cx="1174090" cy="1034982"/>
            <a:chOff x="5445200" y="2894429"/>
            <a:chExt cx="1707614" cy="1464484"/>
          </a:xfrm>
        </p:grpSpPr>
        <p:sp>
          <p:nvSpPr>
            <p:cNvPr id="1143" name="Rectangle 1142">
              <a:extLst>
                <a:ext uri="{FF2B5EF4-FFF2-40B4-BE49-F238E27FC236}">
                  <a16:creationId xmlns:a16="http://schemas.microsoft.com/office/drawing/2014/main" id="{6CA41DD4-D91E-4F37-B6AA-EA9C460F2768}"/>
                </a:ext>
              </a:extLst>
            </p:cNvPr>
            <p:cNvSpPr/>
            <p:nvPr/>
          </p:nvSpPr>
          <p:spPr>
            <a:xfrm>
              <a:off x="5445200" y="2930487"/>
              <a:ext cx="1707614" cy="14284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 b="1" dirty="0"/>
            </a:p>
          </p:txBody>
        </p:sp>
        <p:sp>
          <p:nvSpPr>
            <p:cNvPr id="1144" name="TextBox 1143">
              <a:extLst>
                <a:ext uri="{FF2B5EF4-FFF2-40B4-BE49-F238E27FC236}">
                  <a16:creationId xmlns:a16="http://schemas.microsoft.com/office/drawing/2014/main" id="{FA226FD2-FF33-4643-B7D3-D02B8B607CD7}"/>
                </a:ext>
              </a:extLst>
            </p:cNvPr>
            <p:cNvSpPr txBox="1"/>
            <p:nvPr/>
          </p:nvSpPr>
          <p:spPr>
            <a:xfrm>
              <a:off x="5445200" y="2930487"/>
              <a:ext cx="464085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D</a:t>
              </a:r>
            </a:p>
          </p:txBody>
        </p:sp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8C6E5A78-7B80-40C0-9B74-85FD5D6C2272}"/>
                </a:ext>
              </a:extLst>
            </p:cNvPr>
            <p:cNvSpPr txBox="1"/>
            <p:nvPr/>
          </p:nvSpPr>
          <p:spPr>
            <a:xfrm>
              <a:off x="5886515" y="3966965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reset</a:t>
              </a: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35CF4B1F-6557-47EE-8D3B-9E48F7F6A323}"/>
                </a:ext>
              </a:extLst>
            </p:cNvPr>
            <p:cNvSpPr txBox="1"/>
            <p:nvPr/>
          </p:nvSpPr>
          <p:spPr>
            <a:xfrm>
              <a:off x="5886516" y="2894429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set</a:t>
              </a:r>
            </a:p>
          </p:txBody>
        </p:sp>
        <p:sp>
          <p:nvSpPr>
            <p:cNvPr id="1147" name="TextBox 1146">
              <a:extLst>
                <a:ext uri="{FF2B5EF4-FFF2-40B4-BE49-F238E27FC236}">
                  <a16:creationId xmlns:a16="http://schemas.microsoft.com/office/drawing/2014/main" id="{79F84460-97E4-48CB-B7CF-61F089BDDC3E}"/>
                </a:ext>
              </a:extLst>
            </p:cNvPr>
            <p:cNvSpPr txBox="1"/>
            <p:nvPr/>
          </p:nvSpPr>
          <p:spPr>
            <a:xfrm>
              <a:off x="6704965" y="2913745"/>
              <a:ext cx="320176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Q</a:t>
              </a:r>
            </a:p>
          </p:txBody>
        </p:sp>
        <p:sp>
          <p:nvSpPr>
            <p:cNvPr id="1148" name="Isosceles Triangle 1147">
              <a:extLst>
                <a:ext uri="{FF2B5EF4-FFF2-40B4-BE49-F238E27FC236}">
                  <a16:creationId xmlns:a16="http://schemas.microsoft.com/office/drawing/2014/main" id="{62E9FE88-DFB4-4009-B5FA-5A3F92903EEC}"/>
                </a:ext>
              </a:extLst>
            </p:cNvPr>
            <p:cNvSpPr/>
            <p:nvPr/>
          </p:nvSpPr>
          <p:spPr>
            <a:xfrm rot="5400000">
              <a:off x="5415820" y="3426321"/>
              <a:ext cx="288283" cy="22952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/>
            </a:p>
          </p:txBody>
        </p:sp>
      </p:grpSp>
      <p:sp>
        <p:nvSpPr>
          <p:cNvPr id="1156" name="TextBox 1155">
            <a:extLst>
              <a:ext uri="{FF2B5EF4-FFF2-40B4-BE49-F238E27FC236}">
                <a16:creationId xmlns:a16="http://schemas.microsoft.com/office/drawing/2014/main" id="{FBED826C-CF05-4A45-B685-718CD810B433}"/>
              </a:ext>
            </a:extLst>
          </p:cNvPr>
          <p:cNvSpPr txBox="1"/>
          <p:nvPr/>
        </p:nvSpPr>
        <p:spPr>
          <a:xfrm>
            <a:off x="337975" y="7568012"/>
            <a:ext cx="1969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00B050"/>
                </a:solidFill>
              </a:rPr>
              <a:t>Comparator_out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157" name="TextBox 1156">
            <a:extLst>
              <a:ext uri="{FF2B5EF4-FFF2-40B4-BE49-F238E27FC236}">
                <a16:creationId xmlns:a16="http://schemas.microsoft.com/office/drawing/2014/main" id="{0B2448E7-EFC0-4F7D-8F8B-F5168091DBA3}"/>
              </a:ext>
            </a:extLst>
          </p:cNvPr>
          <p:cNvSpPr txBox="1"/>
          <p:nvPr/>
        </p:nvSpPr>
        <p:spPr>
          <a:xfrm>
            <a:off x="831156" y="6630082"/>
            <a:ext cx="1969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00B0F0"/>
                </a:solidFill>
              </a:rPr>
              <a:t>clk_sar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158" name="TextBox 1157">
            <a:extLst>
              <a:ext uri="{FF2B5EF4-FFF2-40B4-BE49-F238E27FC236}">
                <a16:creationId xmlns:a16="http://schemas.microsoft.com/office/drawing/2014/main" id="{A8898A90-ACA2-4272-96EB-7890B19D893D}"/>
              </a:ext>
            </a:extLst>
          </p:cNvPr>
          <p:cNvSpPr txBox="1"/>
          <p:nvPr/>
        </p:nvSpPr>
        <p:spPr>
          <a:xfrm>
            <a:off x="926951" y="9798528"/>
            <a:ext cx="1969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Reset</a:t>
            </a:r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1C85EDA1-060E-4FB3-B69B-47910CAF541F}"/>
              </a:ext>
            </a:extLst>
          </p:cNvPr>
          <p:cNvSpPr/>
          <p:nvPr/>
        </p:nvSpPr>
        <p:spPr>
          <a:xfrm>
            <a:off x="2463643" y="3964256"/>
            <a:ext cx="19222470" cy="7171733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18"/>
          </a:p>
        </p:txBody>
      </p:sp>
      <p:sp>
        <p:nvSpPr>
          <p:cNvPr id="1161" name="TextBox 1160">
            <a:extLst>
              <a:ext uri="{FF2B5EF4-FFF2-40B4-BE49-F238E27FC236}">
                <a16:creationId xmlns:a16="http://schemas.microsoft.com/office/drawing/2014/main" id="{AC20BC9F-084F-4C88-B25E-94E27A6A9A1A}"/>
              </a:ext>
            </a:extLst>
          </p:cNvPr>
          <p:cNvSpPr txBox="1"/>
          <p:nvPr/>
        </p:nvSpPr>
        <p:spPr>
          <a:xfrm>
            <a:off x="21819344" y="4822306"/>
            <a:ext cx="943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EOC</a:t>
            </a:r>
          </a:p>
        </p:txBody>
      </p:sp>
      <p:sp>
        <p:nvSpPr>
          <p:cNvPr id="1162" name="TextBox 1161">
            <a:extLst>
              <a:ext uri="{FF2B5EF4-FFF2-40B4-BE49-F238E27FC236}">
                <a16:creationId xmlns:a16="http://schemas.microsoft.com/office/drawing/2014/main" id="{9EFE2497-8990-4726-9C22-30E53535B2EF}"/>
              </a:ext>
            </a:extLst>
          </p:cNvPr>
          <p:cNvSpPr txBox="1"/>
          <p:nvPr/>
        </p:nvSpPr>
        <p:spPr>
          <a:xfrm>
            <a:off x="7054308" y="11871827"/>
            <a:ext cx="14631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 D[7]                    D[6]                    D[5]                     D[4]                    D[3]                     D[2]                   D[1]                    D[0]</a:t>
            </a:r>
          </a:p>
        </p:txBody>
      </p:sp>
      <p:grpSp>
        <p:nvGrpSpPr>
          <p:cNvPr id="1168" name="Group 1167">
            <a:extLst>
              <a:ext uri="{FF2B5EF4-FFF2-40B4-BE49-F238E27FC236}">
                <a16:creationId xmlns:a16="http://schemas.microsoft.com/office/drawing/2014/main" id="{4E36E5DF-EA9A-4A2F-B818-3B9EE4EBFCB6}"/>
              </a:ext>
            </a:extLst>
          </p:cNvPr>
          <p:cNvGrpSpPr/>
          <p:nvPr/>
        </p:nvGrpSpPr>
        <p:grpSpPr>
          <a:xfrm>
            <a:off x="17304999" y="8474917"/>
            <a:ext cx="3936512" cy="1284749"/>
            <a:chOff x="17096468" y="6417517"/>
            <a:chExt cx="3936512" cy="1284749"/>
          </a:xfrm>
        </p:grpSpPr>
        <p:grpSp>
          <p:nvGrpSpPr>
            <p:cNvPr id="927" name="Group 926">
              <a:extLst>
                <a:ext uri="{FF2B5EF4-FFF2-40B4-BE49-F238E27FC236}">
                  <a16:creationId xmlns:a16="http://schemas.microsoft.com/office/drawing/2014/main" id="{1660A723-7677-4EC6-BB15-4FE755948B42}"/>
                </a:ext>
              </a:extLst>
            </p:cNvPr>
            <p:cNvGrpSpPr/>
            <p:nvPr/>
          </p:nvGrpSpPr>
          <p:grpSpPr>
            <a:xfrm>
              <a:off x="17096468" y="6417517"/>
              <a:ext cx="3936512" cy="1284749"/>
              <a:chOff x="5990883" y="6429691"/>
              <a:chExt cx="3936512" cy="1284749"/>
            </a:xfrm>
          </p:grpSpPr>
          <p:cxnSp>
            <p:nvCxnSpPr>
              <p:cNvPr id="933" name="Straight Connector 932">
                <a:extLst>
                  <a:ext uri="{FF2B5EF4-FFF2-40B4-BE49-F238E27FC236}">
                    <a16:creationId xmlns:a16="http://schemas.microsoft.com/office/drawing/2014/main" id="{99CA3BF5-752E-4BF8-89E5-1FF68A2ECC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83151" y="6429691"/>
                <a:ext cx="24424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9" name="Straight Connector 928">
                <a:extLst>
                  <a:ext uri="{FF2B5EF4-FFF2-40B4-BE49-F238E27FC236}">
                    <a16:creationId xmlns:a16="http://schemas.microsoft.com/office/drawing/2014/main" id="{F8B98C9C-26A7-43CC-BC50-97D02CD0D6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0883" y="7714440"/>
                <a:ext cx="393651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0" name="Straight Connector 929">
                <a:extLst>
                  <a:ext uri="{FF2B5EF4-FFF2-40B4-BE49-F238E27FC236}">
                    <a16:creationId xmlns:a16="http://schemas.microsoft.com/office/drawing/2014/main" id="{F4A00E9A-EAE8-4751-944D-7176E3F5EA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7383" y="6740908"/>
                <a:ext cx="4296" cy="9735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31" name="Straight Connector 930">
                <a:extLst>
                  <a:ext uri="{FF2B5EF4-FFF2-40B4-BE49-F238E27FC236}">
                    <a16:creationId xmlns:a16="http://schemas.microsoft.com/office/drawing/2014/main" id="{5CA2116A-D310-40F1-9F9F-6DE4FFCB85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13846" y="6740909"/>
                <a:ext cx="14200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163" name="Straight Connector 1162">
              <a:extLst>
                <a:ext uri="{FF2B5EF4-FFF2-40B4-BE49-F238E27FC236}">
                  <a16:creationId xmlns:a16="http://schemas.microsoft.com/office/drawing/2014/main" id="{53D62ECA-1AE6-4AC2-9FFF-AF22498754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17485" y="6423135"/>
              <a:ext cx="0" cy="12791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69" name="Group 1168">
            <a:extLst>
              <a:ext uri="{FF2B5EF4-FFF2-40B4-BE49-F238E27FC236}">
                <a16:creationId xmlns:a16="http://schemas.microsoft.com/office/drawing/2014/main" id="{C05F5EC4-7A80-4667-A405-9FE0019BD6ED}"/>
              </a:ext>
            </a:extLst>
          </p:cNvPr>
          <p:cNvGrpSpPr/>
          <p:nvPr/>
        </p:nvGrpSpPr>
        <p:grpSpPr>
          <a:xfrm>
            <a:off x="19878562" y="8337618"/>
            <a:ext cx="1174090" cy="1034982"/>
            <a:chOff x="5445200" y="2894429"/>
            <a:chExt cx="1707614" cy="1464484"/>
          </a:xfrm>
        </p:grpSpPr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984BC304-87BB-4202-B78D-7D02C587B199}"/>
                </a:ext>
              </a:extLst>
            </p:cNvPr>
            <p:cNvSpPr/>
            <p:nvPr/>
          </p:nvSpPr>
          <p:spPr>
            <a:xfrm>
              <a:off x="5445200" y="2930487"/>
              <a:ext cx="1707614" cy="14284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 b="1" dirty="0"/>
            </a:p>
          </p:txBody>
        </p:sp>
        <p:sp>
          <p:nvSpPr>
            <p:cNvPr id="1171" name="TextBox 1170">
              <a:extLst>
                <a:ext uri="{FF2B5EF4-FFF2-40B4-BE49-F238E27FC236}">
                  <a16:creationId xmlns:a16="http://schemas.microsoft.com/office/drawing/2014/main" id="{E5A1B8D6-1C61-4D89-B429-FA78BF13E2CD}"/>
                </a:ext>
              </a:extLst>
            </p:cNvPr>
            <p:cNvSpPr txBox="1"/>
            <p:nvPr/>
          </p:nvSpPr>
          <p:spPr>
            <a:xfrm>
              <a:off x="5445200" y="2930487"/>
              <a:ext cx="464085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D</a:t>
              </a:r>
            </a:p>
          </p:txBody>
        </p:sp>
        <p:sp>
          <p:nvSpPr>
            <p:cNvPr id="1172" name="TextBox 1171">
              <a:extLst>
                <a:ext uri="{FF2B5EF4-FFF2-40B4-BE49-F238E27FC236}">
                  <a16:creationId xmlns:a16="http://schemas.microsoft.com/office/drawing/2014/main" id="{7358C9E3-DA02-40FD-86EF-75608D40ACE5}"/>
                </a:ext>
              </a:extLst>
            </p:cNvPr>
            <p:cNvSpPr txBox="1"/>
            <p:nvPr/>
          </p:nvSpPr>
          <p:spPr>
            <a:xfrm>
              <a:off x="5886515" y="3966965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reset</a:t>
              </a:r>
            </a:p>
          </p:txBody>
        </p:sp>
        <p:sp>
          <p:nvSpPr>
            <p:cNvPr id="1173" name="TextBox 1172">
              <a:extLst>
                <a:ext uri="{FF2B5EF4-FFF2-40B4-BE49-F238E27FC236}">
                  <a16:creationId xmlns:a16="http://schemas.microsoft.com/office/drawing/2014/main" id="{2EB09604-F117-40E9-A7AB-97BD6F778419}"/>
                </a:ext>
              </a:extLst>
            </p:cNvPr>
            <p:cNvSpPr txBox="1"/>
            <p:nvPr/>
          </p:nvSpPr>
          <p:spPr>
            <a:xfrm>
              <a:off x="5886516" y="2894429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set</a:t>
              </a:r>
            </a:p>
          </p:txBody>
        </p: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DEA122FD-0478-40E4-BE06-E453B2DE3B66}"/>
                </a:ext>
              </a:extLst>
            </p:cNvPr>
            <p:cNvSpPr txBox="1"/>
            <p:nvPr/>
          </p:nvSpPr>
          <p:spPr>
            <a:xfrm>
              <a:off x="6704965" y="2913745"/>
              <a:ext cx="320176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Q</a:t>
              </a:r>
            </a:p>
          </p:txBody>
        </p:sp>
        <p:sp>
          <p:nvSpPr>
            <p:cNvPr id="1175" name="Isosceles Triangle 1174">
              <a:extLst>
                <a:ext uri="{FF2B5EF4-FFF2-40B4-BE49-F238E27FC236}">
                  <a16:creationId xmlns:a16="http://schemas.microsoft.com/office/drawing/2014/main" id="{BD4D036D-6D16-45B6-A504-33EA8E99F7B9}"/>
                </a:ext>
              </a:extLst>
            </p:cNvPr>
            <p:cNvSpPr/>
            <p:nvPr/>
          </p:nvSpPr>
          <p:spPr>
            <a:xfrm rot="5400000">
              <a:off x="5415820" y="3426321"/>
              <a:ext cx="288283" cy="22952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/>
            </a:p>
          </p:txBody>
        </p:sp>
      </p:grpSp>
      <p:grpSp>
        <p:nvGrpSpPr>
          <p:cNvPr id="1176" name="Group 1175">
            <a:extLst>
              <a:ext uri="{FF2B5EF4-FFF2-40B4-BE49-F238E27FC236}">
                <a16:creationId xmlns:a16="http://schemas.microsoft.com/office/drawing/2014/main" id="{E9DEF8D4-5812-43EE-835E-EB85E20ED22A}"/>
              </a:ext>
            </a:extLst>
          </p:cNvPr>
          <p:cNvGrpSpPr/>
          <p:nvPr/>
        </p:nvGrpSpPr>
        <p:grpSpPr>
          <a:xfrm>
            <a:off x="17421112" y="8337618"/>
            <a:ext cx="1174090" cy="1034982"/>
            <a:chOff x="5445200" y="2894429"/>
            <a:chExt cx="1707614" cy="1464484"/>
          </a:xfrm>
        </p:grpSpPr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8388AAC1-CDD8-42B8-A0DA-7D5079AA6D37}"/>
                </a:ext>
              </a:extLst>
            </p:cNvPr>
            <p:cNvSpPr/>
            <p:nvPr/>
          </p:nvSpPr>
          <p:spPr>
            <a:xfrm>
              <a:off x="5445200" y="2930487"/>
              <a:ext cx="1707614" cy="14284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 b="1" dirty="0"/>
            </a:p>
          </p:txBody>
        </p:sp>
        <p:sp>
          <p:nvSpPr>
            <p:cNvPr id="1178" name="TextBox 1177">
              <a:extLst>
                <a:ext uri="{FF2B5EF4-FFF2-40B4-BE49-F238E27FC236}">
                  <a16:creationId xmlns:a16="http://schemas.microsoft.com/office/drawing/2014/main" id="{4FF47A3E-F277-4EDC-A71C-C8E4F12CE26B}"/>
                </a:ext>
              </a:extLst>
            </p:cNvPr>
            <p:cNvSpPr txBox="1"/>
            <p:nvPr/>
          </p:nvSpPr>
          <p:spPr>
            <a:xfrm>
              <a:off x="5445200" y="2930487"/>
              <a:ext cx="464085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D</a:t>
              </a:r>
            </a:p>
          </p:txBody>
        </p:sp>
        <p:sp>
          <p:nvSpPr>
            <p:cNvPr id="1179" name="TextBox 1178">
              <a:extLst>
                <a:ext uri="{FF2B5EF4-FFF2-40B4-BE49-F238E27FC236}">
                  <a16:creationId xmlns:a16="http://schemas.microsoft.com/office/drawing/2014/main" id="{9194082F-BE6F-436D-BF78-69B6EA2D92C5}"/>
                </a:ext>
              </a:extLst>
            </p:cNvPr>
            <p:cNvSpPr txBox="1"/>
            <p:nvPr/>
          </p:nvSpPr>
          <p:spPr>
            <a:xfrm>
              <a:off x="5886515" y="3966965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reset</a:t>
              </a:r>
            </a:p>
          </p:txBody>
        </p:sp>
        <p:sp>
          <p:nvSpPr>
            <p:cNvPr id="1180" name="TextBox 1179">
              <a:extLst>
                <a:ext uri="{FF2B5EF4-FFF2-40B4-BE49-F238E27FC236}">
                  <a16:creationId xmlns:a16="http://schemas.microsoft.com/office/drawing/2014/main" id="{B658AEE4-E722-4105-8247-F1837A9BE64B}"/>
                </a:ext>
              </a:extLst>
            </p:cNvPr>
            <p:cNvSpPr txBox="1"/>
            <p:nvPr/>
          </p:nvSpPr>
          <p:spPr>
            <a:xfrm>
              <a:off x="5886516" y="2894429"/>
              <a:ext cx="780363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80" b="1" dirty="0"/>
                <a:t>set</a:t>
              </a:r>
            </a:p>
          </p:txBody>
        </p:sp>
        <p:sp>
          <p:nvSpPr>
            <p:cNvPr id="1181" name="TextBox 1180">
              <a:extLst>
                <a:ext uri="{FF2B5EF4-FFF2-40B4-BE49-F238E27FC236}">
                  <a16:creationId xmlns:a16="http://schemas.microsoft.com/office/drawing/2014/main" id="{E0F1655D-A884-4197-900D-41944810E55E}"/>
                </a:ext>
              </a:extLst>
            </p:cNvPr>
            <p:cNvSpPr txBox="1"/>
            <p:nvPr/>
          </p:nvSpPr>
          <p:spPr>
            <a:xfrm>
              <a:off x="6704965" y="2913745"/>
              <a:ext cx="320176" cy="365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80" b="1" dirty="0"/>
                <a:t>Q</a:t>
              </a:r>
            </a:p>
          </p:txBody>
        </p:sp>
        <p:sp>
          <p:nvSpPr>
            <p:cNvPr id="1182" name="Isosceles Triangle 1181">
              <a:extLst>
                <a:ext uri="{FF2B5EF4-FFF2-40B4-BE49-F238E27FC236}">
                  <a16:creationId xmlns:a16="http://schemas.microsoft.com/office/drawing/2014/main" id="{13396271-61C1-46F5-B7FE-C586504675DE}"/>
                </a:ext>
              </a:extLst>
            </p:cNvPr>
            <p:cNvSpPr/>
            <p:nvPr/>
          </p:nvSpPr>
          <p:spPr>
            <a:xfrm rot="5400000">
              <a:off x="5415820" y="3426321"/>
              <a:ext cx="288283" cy="22952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80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19EB1C-DFF7-44B5-9C3F-45CAECA5C18E}"/>
              </a:ext>
            </a:extLst>
          </p:cNvPr>
          <p:cNvCxnSpPr/>
          <p:nvPr/>
        </p:nvCxnSpPr>
        <p:spPr>
          <a:xfrm flipV="1">
            <a:off x="20422388" y="3467100"/>
            <a:ext cx="1103093" cy="1371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35F0069E-96A1-4058-9847-351ABDC05E6E}"/>
              </a:ext>
            </a:extLst>
          </p:cNvPr>
          <p:cNvSpPr txBox="1"/>
          <p:nvPr/>
        </p:nvSpPr>
        <p:spPr>
          <a:xfrm>
            <a:off x="20450268" y="3066574"/>
            <a:ext cx="284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Sequencer Register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D0B2BAF8-BF0C-4B69-AA2B-A5E05EE24097}"/>
              </a:ext>
            </a:extLst>
          </p:cNvPr>
          <p:cNvSpPr txBox="1"/>
          <p:nvPr/>
        </p:nvSpPr>
        <p:spPr>
          <a:xfrm>
            <a:off x="20478148" y="11640994"/>
            <a:ext cx="284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Code Register</a:t>
            </a:r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476DED61-54C7-42F5-A7E0-73908E42F830}"/>
              </a:ext>
            </a:extLst>
          </p:cNvPr>
          <p:cNvCxnSpPr>
            <a:cxnSpLocks/>
          </p:cNvCxnSpPr>
          <p:nvPr/>
        </p:nvCxnSpPr>
        <p:spPr>
          <a:xfrm>
            <a:off x="20436328" y="10546873"/>
            <a:ext cx="1208904" cy="1017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>
            <a:extLst>
              <a:ext uri="{FF2B5EF4-FFF2-40B4-BE49-F238E27FC236}">
                <a16:creationId xmlns:a16="http://schemas.microsoft.com/office/drawing/2014/main" id="{46134B31-C492-401D-8316-6AE850DC608F}"/>
              </a:ext>
            </a:extLst>
          </p:cNvPr>
          <p:cNvSpPr txBox="1"/>
          <p:nvPr/>
        </p:nvSpPr>
        <p:spPr>
          <a:xfrm>
            <a:off x="525780" y="640080"/>
            <a:ext cx="21873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Asynchronous SAR Logic </a:t>
            </a:r>
          </a:p>
        </p:txBody>
      </p:sp>
    </p:spTree>
    <p:extLst>
      <p:ext uri="{BB962C8B-B14F-4D97-AF65-F5344CB8AC3E}">
        <p14:creationId xmlns:p14="http://schemas.microsoft.com/office/powerpoint/2010/main" val="3263232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BD2CC3-0757-4C0B-895F-0F74D99D12FE}"/>
              </a:ext>
            </a:extLst>
          </p:cNvPr>
          <p:cNvSpPr txBox="1"/>
          <p:nvPr/>
        </p:nvSpPr>
        <p:spPr>
          <a:xfrm>
            <a:off x="525780" y="640080"/>
            <a:ext cx="21873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Asynchronous SAR Logic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46FE9-D027-46E0-899E-C18C9017F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3047"/>
            <a:ext cx="23774400" cy="63592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85B090-ECDF-40B1-B0C5-328E086997D0}"/>
              </a:ext>
            </a:extLst>
          </p:cNvPr>
          <p:cNvSpPr txBox="1"/>
          <p:nvPr/>
        </p:nvSpPr>
        <p:spPr>
          <a:xfrm>
            <a:off x="3286915" y="6915090"/>
            <a:ext cx="1969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00B050"/>
                </a:solidFill>
              </a:rPr>
              <a:t>Comparator_out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808AC-C1DD-46EB-B1EA-65B64CFF2D6E}"/>
              </a:ext>
            </a:extLst>
          </p:cNvPr>
          <p:cNvSpPr txBox="1"/>
          <p:nvPr/>
        </p:nvSpPr>
        <p:spPr>
          <a:xfrm>
            <a:off x="-459016" y="6566385"/>
            <a:ext cx="1969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00B0F0"/>
                </a:solidFill>
              </a:rPr>
              <a:t>clk_sar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6DBF8-98FC-4E0B-B96E-AD00ACE5BB20}"/>
              </a:ext>
            </a:extLst>
          </p:cNvPr>
          <p:cNvSpPr txBox="1"/>
          <p:nvPr/>
        </p:nvSpPr>
        <p:spPr>
          <a:xfrm>
            <a:off x="-449381" y="2892007"/>
            <a:ext cx="1969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clk_sample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(Reset)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B9606C-FFE6-4872-803B-97EA8FFFC4D4}"/>
              </a:ext>
            </a:extLst>
          </p:cNvPr>
          <p:cNvSpPr txBox="1"/>
          <p:nvPr/>
        </p:nvSpPr>
        <p:spPr>
          <a:xfrm>
            <a:off x="22116524" y="5119486"/>
            <a:ext cx="943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EOC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12419-CAD8-4026-9BB0-EA8C0EBBB45A}"/>
              </a:ext>
            </a:extLst>
          </p:cNvPr>
          <p:cNvSpPr txBox="1"/>
          <p:nvPr/>
        </p:nvSpPr>
        <p:spPr>
          <a:xfrm>
            <a:off x="1510575" y="5319541"/>
            <a:ext cx="94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DFF_init</a:t>
            </a:r>
            <a:endParaRPr lang="en-US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C2BB3C-A574-4A19-9188-0341F11E4E1E}"/>
              </a:ext>
            </a:extLst>
          </p:cNvPr>
          <p:cNvSpPr txBox="1"/>
          <p:nvPr/>
        </p:nvSpPr>
        <p:spPr>
          <a:xfrm>
            <a:off x="3964640" y="5319541"/>
            <a:ext cx="943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DFF7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6C483-3B89-483B-8607-58A88DF652ED}"/>
              </a:ext>
            </a:extLst>
          </p:cNvPr>
          <p:cNvSpPr txBox="1"/>
          <p:nvPr/>
        </p:nvSpPr>
        <p:spPr>
          <a:xfrm>
            <a:off x="5961929" y="5319541"/>
            <a:ext cx="943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DFF6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E5B52-837E-44CD-B16E-8653CE338EDA}"/>
              </a:ext>
            </a:extLst>
          </p:cNvPr>
          <p:cNvSpPr txBox="1"/>
          <p:nvPr/>
        </p:nvSpPr>
        <p:spPr>
          <a:xfrm>
            <a:off x="8187394" y="5319541"/>
            <a:ext cx="943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DFF5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DBC7A-9024-46E2-93BB-D664F136939B}"/>
              </a:ext>
            </a:extLst>
          </p:cNvPr>
          <p:cNvSpPr txBox="1"/>
          <p:nvPr/>
        </p:nvSpPr>
        <p:spPr>
          <a:xfrm>
            <a:off x="10229072" y="5319541"/>
            <a:ext cx="943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DFF4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3D47C9-ECEB-43A4-B686-E546CBA96FAC}"/>
              </a:ext>
            </a:extLst>
          </p:cNvPr>
          <p:cNvSpPr txBox="1"/>
          <p:nvPr/>
        </p:nvSpPr>
        <p:spPr>
          <a:xfrm>
            <a:off x="12190831" y="5319541"/>
            <a:ext cx="943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DFF3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FD236C-2DAE-4AD2-B951-1A3CF82511E6}"/>
              </a:ext>
            </a:extLst>
          </p:cNvPr>
          <p:cNvSpPr txBox="1"/>
          <p:nvPr/>
        </p:nvSpPr>
        <p:spPr>
          <a:xfrm>
            <a:off x="14302208" y="5319541"/>
            <a:ext cx="943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DFF2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05B0E-9501-46D2-95A6-8EC683C3E560}"/>
              </a:ext>
            </a:extLst>
          </p:cNvPr>
          <p:cNvSpPr txBox="1"/>
          <p:nvPr/>
        </p:nvSpPr>
        <p:spPr>
          <a:xfrm>
            <a:off x="16210188" y="5319541"/>
            <a:ext cx="943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DFF1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7D6B2F-B69A-485E-9DD9-CBD26514CF86}"/>
              </a:ext>
            </a:extLst>
          </p:cNvPr>
          <p:cNvSpPr txBox="1"/>
          <p:nvPr/>
        </p:nvSpPr>
        <p:spPr>
          <a:xfrm>
            <a:off x="18209366" y="5319541"/>
            <a:ext cx="943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DFF0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0A4698-C77B-46BB-A0C1-2476FA7CE3C5}"/>
              </a:ext>
            </a:extLst>
          </p:cNvPr>
          <p:cNvSpPr txBox="1"/>
          <p:nvPr/>
        </p:nvSpPr>
        <p:spPr>
          <a:xfrm>
            <a:off x="20342966" y="5319541"/>
            <a:ext cx="94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DFF_end</a:t>
            </a:r>
            <a:endParaRPr 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071B1-D35A-40A2-B2E7-3C89D5CDD7BD}"/>
              </a:ext>
            </a:extLst>
          </p:cNvPr>
          <p:cNvSpPr txBox="1"/>
          <p:nvPr/>
        </p:nvSpPr>
        <p:spPr>
          <a:xfrm>
            <a:off x="6098240" y="7981677"/>
            <a:ext cx="943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DFFc7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D97082-6B7E-4A22-AAD3-BCCDCF6AF2F6}"/>
              </a:ext>
            </a:extLst>
          </p:cNvPr>
          <p:cNvSpPr txBox="1"/>
          <p:nvPr/>
        </p:nvSpPr>
        <p:spPr>
          <a:xfrm>
            <a:off x="8212259" y="7981677"/>
            <a:ext cx="943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DFFc6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A1AF4B-6515-4E62-9993-F88151DD30A7}"/>
              </a:ext>
            </a:extLst>
          </p:cNvPr>
          <p:cNvSpPr txBox="1"/>
          <p:nvPr/>
        </p:nvSpPr>
        <p:spPr>
          <a:xfrm>
            <a:off x="10243174" y="7981677"/>
            <a:ext cx="943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DFFc5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0CCCC1-D5B7-48E6-8CB2-788E07B4BCD9}"/>
              </a:ext>
            </a:extLst>
          </p:cNvPr>
          <p:cNvSpPr txBox="1"/>
          <p:nvPr/>
        </p:nvSpPr>
        <p:spPr>
          <a:xfrm>
            <a:off x="12284852" y="7981677"/>
            <a:ext cx="943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DFFc4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454933-B9D2-4924-B050-84B5D84323B1}"/>
              </a:ext>
            </a:extLst>
          </p:cNvPr>
          <p:cNvSpPr txBox="1"/>
          <p:nvPr/>
        </p:nvSpPr>
        <p:spPr>
          <a:xfrm>
            <a:off x="14246611" y="7981677"/>
            <a:ext cx="943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DFFc3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C83314-3FB9-4B0F-96C9-A6C2252624C1}"/>
              </a:ext>
            </a:extLst>
          </p:cNvPr>
          <p:cNvSpPr txBox="1"/>
          <p:nvPr/>
        </p:nvSpPr>
        <p:spPr>
          <a:xfrm>
            <a:off x="16357988" y="7981677"/>
            <a:ext cx="943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DFFc2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403275-FCAA-4A5F-97F8-20E0CED53C81}"/>
              </a:ext>
            </a:extLst>
          </p:cNvPr>
          <p:cNvSpPr txBox="1"/>
          <p:nvPr/>
        </p:nvSpPr>
        <p:spPr>
          <a:xfrm>
            <a:off x="18265968" y="7981677"/>
            <a:ext cx="943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DFFc1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A3F870-E9A4-437C-A8C9-185090A200F0}"/>
              </a:ext>
            </a:extLst>
          </p:cNvPr>
          <p:cNvSpPr txBox="1"/>
          <p:nvPr/>
        </p:nvSpPr>
        <p:spPr>
          <a:xfrm>
            <a:off x="20265146" y="7981677"/>
            <a:ext cx="943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DFFc0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364F19-BF17-4E9C-AF25-A619C133B7E9}"/>
              </a:ext>
            </a:extLst>
          </p:cNvPr>
          <p:cNvSpPr txBox="1"/>
          <p:nvPr/>
        </p:nvSpPr>
        <p:spPr>
          <a:xfrm>
            <a:off x="22264324" y="7981677"/>
            <a:ext cx="943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DFFc_end</a:t>
            </a:r>
            <a:endParaRPr 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5D108B-22A4-4313-9536-9AB01CCA3CB6}"/>
              </a:ext>
            </a:extLst>
          </p:cNvPr>
          <p:cNvSpPr txBox="1"/>
          <p:nvPr/>
        </p:nvSpPr>
        <p:spPr>
          <a:xfrm>
            <a:off x="0" y="4811709"/>
            <a:ext cx="94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VDD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82ADCD-EDE8-4F37-AAE0-61583A30C56C}"/>
              </a:ext>
            </a:extLst>
          </p:cNvPr>
          <p:cNvSpPr txBox="1"/>
          <p:nvPr/>
        </p:nvSpPr>
        <p:spPr>
          <a:xfrm>
            <a:off x="1255" y="5354956"/>
            <a:ext cx="943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GND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B587685-0312-4265-AEFE-A55B26D898FA}"/>
                  </a:ext>
                </a:extLst>
              </p:cNvPr>
              <p:cNvSpPr txBox="1"/>
              <p:nvPr/>
            </p:nvSpPr>
            <p:spPr>
              <a:xfrm>
                <a:off x="7622859" y="9174580"/>
                <a:ext cx="481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B587685-0312-4265-AEFE-A55B26D89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859" y="9174580"/>
                <a:ext cx="481612" cy="369332"/>
              </a:xfrm>
              <a:prstGeom prst="rect">
                <a:avLst/>
              </a:prstGeom>
              <a:blipFill>
                <a:blip r:embed="rId3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CE38C3-BBFE-4349-A873-6B653574B4D7}"/>
                  </a:ext>
                </a:extLst>
              </p:cNvPr>
              <p:cNvSpPr txBox="1"/>
              <p:nvPr/>
            </p:nvSpPr>
            <p:spPr>
              <a:xfrm>
                <a:off x="7622859" y="9513134"/>
                <a:ext cx="481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CE38C3-BBFE-4349-A873-6B653574B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859" y="9513134"/>
                <a:ext cx="481612" cy="369332"/>
              </a:xfrm>
              <a:prstGeom prst="rect">
                <a:avLst/>
              </a:prstGeom>
              <a:blipFill>
                <a:blip r:embed="rId4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2899F2-AD80-4C0C-A2F1-9D4B1D6258EC}"/>
                  </a:ext>
                </a:extLst>
              </p:cNvPr>
              <p:cNvSpPr txBox="1"/>
              <p:nvPr/>
            </p:nvSpPr>
            <p:spPr>
              <a:xfrm>
                <a:off x="9652186" y="9174580"/>
                <a:ext cx="481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2899F2-AD80-4C0C-A2F1-9D4B1D625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186" y="9174580"/>
                <a:ext cx="481612" cy="369332"/>
              </a:xfrm>
              <a:prstGeom prst="rect">
                <a:avLst/>
              </a:prstGeom>
              <a:blipFill>
                <a:blip r:embed="rId5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33C834C-56BA-4698-87D9-4FCF998A5887}"/>
                  </a:ext>
                </a:extLst>
              </p:cNvPr>
              <p:cNvSpPr txBox="1"/>
              <p:nvPr/>
            </p:nvSpPr>
            <p:spPr>
              <a:xfrm>
                <a:off x="9652186" y="9513134"/>
                <a:ext cx="481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33C834C-56BA-4698-87D9-4FCF998A5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186" y="9513134"/>
                <a:ext cx="481612" cy="369332"/>
              </a:xfrm>
              <a:prstGeom prst="rect">
                <a:avLst/>
              </a:prstGeom>
              <a:blipFill>
                <a:blip r:embed="rId6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7550113-F108-41F1-91DF-412081F47BBB}"/>
                  </a:ext>
                </a:extLst>
              </p:cNvPr>
              <p:cNvSpPr txBox="1"/>
              <p:nvPr/>
            </p:nvSpPr>
            <p:spPr>
              <a:xfrm>
                <a:off x="11646394" y="9174580"/>
                <a:ext cx="481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7550113-F108-41F1-91DF-412081F47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6394" y="9174580"/>
                <a:ext cx="481612" cy="369332"/>
              </a:xfrm>
              <a:prstGeom prst="rect">
                <a:avLst/>
              </a:prstGeom>
              <a:blipFill>
                <a:blip r:embed="rId7"/>
                <a:stretch>
                  <a:fillRect l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EABCF2-8FC2-4C4C-BABF-FFDCE018AED8}"/>
                  </a:ext>
                </a:extLst>
              </p:cNvPr>
              <p:cNvSpPr txBox="1"/>
              <p:nvPr/>
            </p:nvSpPr>
            <p:spPr>
              <a:xfrm>
                <a:off x="11646394" y="9513134"/>
                <a:ext cx="481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EABCF2-8FC2-4C4C-BABF-FFDCE018A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6394" y="9513134"/>
                <a:ext cx="481612" cy="369332"/>
              </a:xfrm>
              <a:prstGeom prst="rect">
                <a:avLst/>
              </a:prstGeom>
              <a:blipFill>
                <a:blip r:embed="rId8"/>
                <a:stretch>
                  <a:fillRect l="-125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8C0E7AE-E9E3-4CBC-8CFA-E75069AF4C6D}"/>
                  </a:ext>
                </a:extLst>
              </p:cNvPr>
              <p:cNvSpPr txBox="1"/>
              <p:nvPr/>
            </p:nvSpPr>
            <p:spPr>
              <a:xfrm>
                <a:off x="13686862" y="9174580"/>
                <a:ext cx="481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8C0E7AE-E9E3-4CBC-8CFA-E75069AF4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6862" y="9174580"/>
                <a:ext cx="481612" cy="369332"/>
              </a:xfrm>
              <a:prstGeom prst="rect">
                <a:avLst/>
              </a:prstGeom>
              <a:blipFill>
                <a:blip r:embed="rId9"/>
                <a:stretch>
                  <a:fillRect l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F62E8AF-7E33-46BB-8181-D6921D44FF99}"/>
                  </a:ext>
                </a:extLst>
              </p:cNvPr>
              <p:cNvSpPr txBox="1"/>
              <p:nvPr/>
            </p:nvSpPr>
            <p:spPr>
              <a:xfrm>
                <a:off x="13686862" y="9513134"/>
                <a:ext cx="481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F62E8AF-7E33-46BB-8181-D6921D44F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6862" y="9513134"/>
                <a:ext cx="481612" cy="369332"/>
              </a:xfrm>
              <a:prstGeom prst="rect">
                <a:avLst/>
              </a:prstGeom>
              <a:blipFill>
                <a:blip r:embed="rId10"/>
                <a:stretch>
                  <a:fillRect l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F4D5E1-A258-4E40-AE69-880A04B98FD2}"/>
                  </a:ext>
                </a:extLst>
              </p:cNvPr>
              <p:cNvSpPr txBox="1"/>
              <p:nvPr/>
            </p:nvSpPr>
            <p:spPr>
              <a:xfrm>
                <a:off x="15669931" y="9145176"/>
                <a:ext cx="481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F4D5E1-A258-4E40-AE69-880A04B98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9931" y="9145176"/>
                <a:ext cx="481612" cy="369332"/>
              </a:xfrm>
              <a:prstGeom prst="rect">
                <a:avLst/>
              </a:prstGeom>
              <a:blipFill>
                <a:blip r:embed="rId11"/>
                <a:stretch>
                  <a:fillRect l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6BD61EE-57FE-4B03-BFF6-FEBF5787618B}"/>
                  </a:ext>
                </a:extLst>
              </p:cNvPr>
              <p:cNvSpPr txBox="1"/>
              <p:nvPr/>
            </p:nvSpPr>
            <p:spPr>
              <a:xfrm>
                <a:off x="15669931" y="9483730"/>
                <a:ext cx="481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6BD61EE-57FE-4B03-BFF6-FEBF57876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9931" y="9483730"/>
                <a:ext cx="481612" cy="369332"/>
              </a:xfrm>
              <a:prstGeom prst="rect">
                <a:avLst/>
              </a:prstGeom>
              <a:blipFill>
                <a:blip r:embed="rId12"/>
                <a:stretch>
                  <a:fillRect l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91A7FE3-225A-418E-B262-EEA467C61DF9}"/>
                  </a:ext>
                </a:extLst>
              </p:cNvPr>
              <p:cNvSpPr txBox="1"/>
              <p:nvPr/>
            </p:nvSpPr>
            <p:spPr>
              <a:xfrm>
                <a:off x="17710399" y="9145176"/>
                <a:ext cx="481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91A7FE3-225A-418E-B262-EEA467C61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0399" y="9145176"/>
                <a:ext cx="481612" cy="369332"/>
              </a:xfrm>
              <a:prstGeom prst="rect">
                <a:avLst/>
              </a:prstGeom>
              <a:blipFill>
                <a:blip r:embed="rId13"/>
                <a:stretch>
                  <a:fillRect l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8CFDDE6-39FB-44CC-9DD2-F0C766D07803}"/>
                  </a:ext>
                </a:extLst>
              </p:cNvPr>
              <p:cNvSpPr txBox="1"/>
              <p:nvPr/>
            </p:nvSpPr>
            <p:spPr>
              <a:xfrm>
                <a:off x="17710399" y="9483730"/>
                <a:ext cx="481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8CFDDE6-39FB-44CC-9DD2-F0C766D07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0399" y="9483730"/>
                <a:ext cx="481612" cy="369332"/>
              </a:xfrm>
              <a:prstGeom prst="rect">
                <a:avLst/>
              </a:prstGeom>
              <a:blipFill>
                <a:blip r:embed="rId14"/>
                <a:stretch>
                  <a:fillRect l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9F8639-0C62-4363-8B66-C0770A54D10B}"/>
                  </a:ext>
                </a:extLst>
              </p:cNvPr>
              <p:cNvSpPr txBox="1"/>
              <p:nvPr/>
            </p:nvSpPr>
            <p:spPr>
              <a:xfrm>
                <a:off x="19750867" y="9145176"/>
                <a:ext cx="481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9F8639-0C62-4363-8B66-C0770A54D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0867" y="9145176"/>
                <a:ext cx="481612" cy="369332"/>
              </a:xfrm>
              <a:prstGeom prst="rect">
                <a:avLst/>
              </a:prstGeom>
              <a:blipFill>
                <a:blip r:embed="rId15"/>
                <a:stretch>
                  <a:fillRect l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82365FB-5F55-4507-BE53-FE3C70D454AC}"/>
                  </a:ext>
                </a:extLst>
              </p:cNvPr>
              <p:cNvSpPr txBox="1"/>
              <p:nvPr/>
            </p:nvSpPr>
            <p:spPr>
              <a:xfrm>
                <a:off x="19750867" y="9483730"/>
                <a:ext cx="481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82365FB-5F55-4507-BE53-FE3C70D45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0867" y="9483730"/>
                <a:ext cx="481612" cy="369332"/>
              </a:xfrm>
              <a:prstGeom prst="rect">
                <a:avLst/>
              </a:prstGeom>
              <a:blipFill>
                <a:blip r:embed="rId16"/>
                <a:stretch>
                  <a:fillRect l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08DC793-DA06-4535-ADBE-36EC658827C7}"/>
                  </a:ext>
                </a:extLst>
              </p:cNvPr>
              <p:cNvSpPr txBox="1"/>
              <p:nvPr/>
            </p:nvSpPr>
            <p:spPr>
              <a:xfrm>
                <a:off x="21762633" y="9174580"/>
                <a:ext cx="481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08DC793-DA06-4535-ADBE-36EC65882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633" y="9174580"/>
                <a:ext cx="481612" cy="369332"/>
              </a:xfrm>
              <a:prstGeom prst="rect">
                <a:avLst/>
              </a:prstGeom>
              <a:blipFill>
                <a:blip r:embed="rId17"/>
                <a:stretch>
                  <a:fillRect l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6D657F5-9389-4016-BE74-3725CF33CF78}"/>
                  </a:ext>
                </a:extLst>
              </p:cNvPr>
              <p:cNvSpPr txBox="1"/>
              <p:nvPr/>
            </p:nvSpPr>
            <p:spPr>
              <a:xfrm>
                <a:off x="21762633" y="9513134"/>
                <a:ext cx="481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6D657F5-9389-4016-BE74-3725CF33C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2633" y="9513134"/>
                <a:ext cx="481612" cy="369332"/>
              </a:xfrm>
              <a:prstGeom prst="rect">
                <a:avLst/>
              </a:prstGeom>
              <a:blipFill>
                <a:blip r:embed="rId18"/>
                <a:stretch>
                  <a:fillRect l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580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48F730-1F4D-4F55-8FC1-5970056FA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241214"/>
              </p:ext>
            </p:extLst>
          </p:nvPr>
        </p:nvGraphicFramePr>
        <p:xfrm>
          <a:off x="684354" y="2607013"/>
          <a:ext cx="21556493" cy="5957640"/>
        </p:xfrm>
        <a:graphic>
          <a:graphicData uri="http://schemas.openxmlformats.org/drawingml/2006/table">
            <a:tbl>
              <a:tblPr/>
              <a:tblGrid>
                <a:gridCol w="390644">
                  <a:extLst>
                    <a:ext uri="{9D8B030D-6E8A-4147-A177-3AD203B41FA5}">
                      <a16:colId xmlns:a16="http://schemas.microsoft.com/office/drawing/2014/main" val="1573852467"/>
                    </a:ext>
                  </a:extLst>
                </a:gridCol>
                <a:gridCol w="2255279">
                  <a:extLst>
                    <a:ext uri="{9D8B030D-6E8A-4147-A177-3AD203B41FA5}">
                      <a16:colId xmlns:a16="http://schemas.microsoft.com/office/drawing/2014/main" val="2704640166"/>
                    </a:ext>
                  </a:extLst>
                </a:gridCol>
                <a:gridCol w="1171742">
                  <a:extLst>
                    <a:ext uri="{9D8B030D-6E8A-4147-A177-3AD203B41FA5}">
                      <a16:colId xmlns:a16="http://schemas.microsoft.com/office/drawing/2014/main" val="2097404987"/>
                    </a:ext>
                  </a:extLst>
                </a:gridCol>
                <a:gridCol w="674750">
                  <a:extLst>
                    <a:ext uri="{9D8B030D-6E8A-4147-A177-3AD203B41FA5}">
                      <a16:colId xmlns:a16="http://schemas.microsoft.com/office/drawing/2014/main" val="608407458"/>
                    </a:ext>
                  </a:extLst>
                </a:gridCol>
                <a:gridCol w="674750">
                  <a:extLst>
                    <a:ext uri="{9D8B030D-6E8A-4147-A177-3AD203B41FA5}">
                      <a16:colId xmlns:a16="http://schemas.microsoft.com/office/drawing/2014/main" val="2396426247"/>
                    </a:ext>
                  </a:extLst>
                </a:gridCol>
                <a:gridCol w="674750">
                  <a:extLst>
                    <a:ext uri="{9D8B030D-6E8A-4147-A177-3AD203B41FA5}">
                      <a16:colId xmlns:a16="http://schemas.microsoft.com/office/drawing/2014/main" val="2771523098"/>
                    </a:ext>
                  </a:extLst>
                </a:gridCol>
                <a:gridCol w="674750">
                  <a:extLst>
                    <a:ext uri="{9D8B030D-6E8A-4147-A177-3AD203B41FA5}">
                      <a16:colId xmlns:a16="http://schemas.microsoft.com/office/drawing/2014/main" val="2139276700"/>
                    </a:ext>
                  </a:extLst>
                </a:gridCol>
                <a:gridCol w="674750">
                  <a:extLst>
                    <a:ext uri="{9D8B030D-6E8A-4147-A177-3AD203B41FA5}">
                      <a16:colId xmlns:a16="http://schemas.microsoft.com/office/drawing/2014/main" val="3327074755"/>
                    </a:ext>
                  </a:extLst>
                </a:gridCol>
                <a:gridCol w="674750">
                  <a:extLst>
                    <a:ext uri="{9D8B030D-6E8A-4147-A177-3AD203B41FA5}">
                      <a16:colId xmlns:a16="http://schemas.microsoft.com/office/drawing/2014/main" val="3956129649"/>
                    </a:ext>
                  </a:extLst>
                </a:gridCol>
                <a:gridCol w="674750">
                  <a:extLst>
                    <a:ext uri="{9D8B030D-6E8A-4147-A177-3AD203B41FA5}">
                      <a16:colId xmlns:a16="http://schemas.microsoft.com/office/drawing/2014/main" val="2302149421"/>
                    </a:ext>
                  </a:extLst>
                </a:gridCol>
                <a:gridCol w="674750">
                  <a:extLst>
                    <a:ext uri="{9D8B030D-6E8A-4147-A177-3AD203B41FA5}">
                      <a16:colId xmlns:a16="http://schemas.microsoft.com/office/drawing/2014/main" val="1054115614"/>
                    </a:ext>
                  </a:extLst>
                </a:gridCol>
                <a:gridCol w="1251296">
                  <a:extLst>
                    <a:ext uri="{9D8B030D-6E8A-4147-A177-3AD203B41FA5}">
                      <a16:colId xmlns:a16="http://schemas.microsoft.com/office/drawing/2014/main" val="2861721931"/>
                    </a:ext>
                  </a:extLst>
                </a:gridCol>
                <a:gridCol w="98205">
                  <a:extLst>
                    <a:ext uri="{9D8B030D-6E8A-4147-A177-3AD203B41FA5}">
                      <a16:colId xmlns:a16="http://schemas.microsoft.com/office/drawing/2014/main" val="1371630450"/>
                    </a:ext>
                  </a:extLst>
                </a:gridCol>
                <a:gridCol w="799046">
                  <a:extLst>
                    <a:ext uri="{9D8B030D-6E8A-4147-A177-3AD203B41FA5}">
                      <a16:colId xmlns:a16="http://schemas.microsoft.com/office/drawing/2014/main" val="1140317405"/>
                    </a:ext>
                  </a:extLst>
                </a:gridCol>
                <a:gridCol w="799046">
                  <a:extLst>
                    <a:ext uri="{9D8B030D-6E8A-4147-A177-3AD203B41FA5}">
                      <a16:colId xmlns:a16="http://schemas.microsoft.com/office/drawing/2014/main" val="3775308557"/>
                    </a:ext>
                  </a:extLst>
                </a:gridCol>
                <a:gridCol w="799046">
                  <a:extLst>
                    <a:ext uri="{9D8B030D-6E8A-4147-A177-3AD203B41FA5}">
                      <a16:colId xmlns:a16="http://schemas.microsoft.com/office/drawing/2014/main" val="3077828782"/>
                    </a:ext>
                  </a:extLst>
                </a:gridCol>
                <a:gridCol w="799046">
                  <a:extLst>
                    <a:ext uri="{9D8B030D-6E8A-4147-A177-3AD203B41FA5}">
                      <a16:colId xmlns:a16="http://schemas.microsoft.com/office/drawing/2014/main" val="3692674081"/>
                    </a:ext>
                  </a:extLst>
                </a:gridCol>
                <a:gridCol w="799046">
                  <a:extLst>
                    <a:ext uri="{9D8B030D-6E8A-4147-A177-3AD203B41FA5}">
                      <a16:colId xmlns:a16="http://schemas.microsoft.com/office/drawing/2014/main" val="1437567635"/>
                    </a:ext>
                  </a:extLst>
                </a:gridCol>
                <a:gridCol w="799046">
                  <a:extLst>
                    <a:ext uri="{9D8B030D-6E8A-4147-A177-3AD203B41FA5}">
                      <a16:colId xmlns:a16="http://schemas.microsoft.com/office/drawing/2014/main" val="1245098373"/>
                    </a:ext>
                  </a:extLst>
                </a:gridCol>
                <a:gridCol w="799046">
                  <a:extLst>
                    <a:ext uri="{9D8B030D-6E8A-4147-A177-3AD203B41FA5}">
                      <a16:colId xmlns:a16="http://schemas.microsoft.com/office/drawing/2014/main" val="2166749678"/>
                    </a:ext>
                  </a:extLst>
                </a:gridCol>
                <a:gridCol w="799046">
                  <a:extLst>
                    <a:ext uri="{9D8B030D-6E8A-4147-A177-3AD203B41FA5}">
                      <a16:colId xmlns:a16="http://schemas.microsoft.com/office/drawing/2014/main" val="1843590241"/>
                    </a:ext>
                  </a:extLst>
                </a:gridCol>
                <a:gridCol w="1369376">
                  <a:extLst>
                    <a:ext uri="{9D8B030D-6E8A-4147-A177-3AD203B41FA5}">
                      <a16:colId xmlns:a16="http://schemas.microsoft.com/office/drawing/2014/main" val="3551639"/>
                    </a:ext>
                  </a:extLst>
                </a:gridCol>
                <a:gridCol w="3229583">
                  <a:extLst>
                    <a:ext uri="{9D8B030D-6E8A-4147-A177-3AD203B41FA5}">
                      <a16:colId xmlns:a16="http://schemas.microsoft.com/office/drawing/2014/main" val="2655639160"/>
                    </a:ext>
                  </a:extLst>
                </a:gridCol>
              </a:tblGrid>
              <a:tr h="39455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Sequencer Register Outputs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 Register Outputs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Comparator Output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04816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DFF_init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DFF7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DFF6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DFF5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DFF4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DFF3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DFF2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DFF1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DFF0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DFF_end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DFFc7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DFFc6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DFFc5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DFFc4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DFFc3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DFFc2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DFFc1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DFFc0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DFFc_end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Comp_out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442218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Sampling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505667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Comparison 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626902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Comparison 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233368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Comparison 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640281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Comparison 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48969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Comparison 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42959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Comparison 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343243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Comparison 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591207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Comparison 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503384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Output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524024"/>
                  </a:ext>
                </a:extLst>
              </a:tr>
              <a:tr h="39455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2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EOC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6125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3C93DA7-2CEE-490E-AFDF-F0B5A941747C}"/>
              </a:ext>
            </a:extLst>
          </p:cNvPr>
          <p:cNvSpPr txBox="1"/>
          <p:nvPr/>
        </p:nvSpPr>
        <p:spPr>
          <a:xfrm>
            <a:off x="525780" y="640080"/>
            <a:ext cx="21873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Asynchronous SAR Logic </a:t>
            </a:r>
          </a:p>
        </p:txBody>
      </p:sp>
    </p:spTree>
    <p:extLst>
      <p:ext uri="{BB962C8B-B14F-4D97-AF65-F5344CB8AC3E}">
        <p14:creationId xmlns:p14="http://schemas.microsoft.com/office/powerpoint/2010/main" val="2277876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0490965-8FD8-43DD-990D-2AEC2AB6A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643" y="891540"/>
            <a:ext cx="20449692" cy="130987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147B5F-55EE-46BE-9FC7-3A15F07A2B7B}"/>
              </a:ext>
            </a:extLst>
          </p:cNvPr>
          <p:cNvSpPr txBox="1"/>
          <p:nvPr/>
        </p:nvSpPr>
        <p:spPr>
          <a:xfrm>
            <a:off x="525780" y="640080"/>
            <a:ext cx="21873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Asynchronous SAR Logic (TSPC)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934B24-2FA9-468C-AAD9-ADED6F2FE6D6}"/>
              </a:ext>
            </a:extLst>
          </p:cNvPr>
          <p:cNvSpPr txBox="1"/>
          <p:nvPr/>
        </p:nvSpPr>
        <p:spPr>
          <a:xfrm>
            <a:off x="5042007" y="13169673"/>
            <a:ext cx="115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9320AC-E340-40AF-898A-CF9F653D40E4}"/>
              </a:ext>
            </a:extLst>
          </p:cNvPr>
          <p:cNvSpPr txBox="1"/>
          <p:nvPr/>
        </p:nvSpPr>
        <p:spPr>
          <a:xfrm>
            <a:off x="5042007" y="1412013"/>
            <a:ext cx="115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Reset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63BB7D-0E91-438E-805D-645F315170FB}"/>
              </a:ext>
            </a:extLst>
          </p:cNvPr>
          <p:cNvSpPr txBox="1"/>
          <p:nvPr/>
        </p:nvSpPr>
        <p:spPr>
          <a:xfrm>
            <a:off x="10062465" y="6008346"/>
            <a:ext cx="1154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9FA8F3-D9D0-44B4-A8FD-8FCCA676A4DE}"/>
              </a:ext>
            </a:extLst>
          </p:cNvPr>
          <p:cNvSpPr txBox="1"/>
          <p:nvPr/>
        </p:nvSpPr>
        <p:spPr>
          <a:xfrm>
            <a:off x="1437746" y="8095051"/>
            <a:ext cx="85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4CD4B2-C09D-47A3-82BC-0E08D1282C02}"/>
              </a:ext>
            </a:extLst>
          </p:cNvPr>
          <p:cNvSpPr txBox="1"/>
          <p:nvPr/>
        </p:nvSpPr>
        <p:spPr>
          <a:xfrm>
            <a:off x="1164720" y="5722402"/>
            <a:ext cx="115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FF0000"/>
                </a:solidFill>
              </a:rPr>
              <a:t>Clk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2A4CCD-BD46-40A5-92ED-E583399084BA}"/>
              </a:ext>
            </a:extLst>
          </p:cNvPr>
          <p:cNvSpPr txBox="1"/>
          <p:nvPr/>
        </p:nvSpPr>
        <p:spPr>
          <a:xfrm>
            <a:off x="3651274" y="8364579"/>
            <a:ext cx="1154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FF0000"/>
                </a:solidFill>
              </a:rPr>
              <a:t>Clk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1D0E7D-88D0-4E33-A7EB-E6449BDF6F82}"/>
              </a:ext>
            </a:extLst>
          </p:cNvPr>
          <p:cNvSpPr txBox="1"/>
          <p:nvPr/>
        </p:nvSpPr>
        <p:spPr>
          <a:xfrm>
            <a:off x="6501154" y="10251387"/>
            <a:ext cx="1154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FF0000"/>
                </a:solidFill>
              </a:rPr>
              <a:t>Clk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62340C-0AAF-43B8-9982-FB35AFC1B8DB}"/>
              </a:ext>
            </a:extLst>
          </p:cNvPr>
          <p:cNvSpPr txBox="1"/>
          <p:nvPr/>
        </p:nvSpPr>
        <p:spPr>
          <a:xfrm>
            <a:off x="6520332" y="6106065"/>
            <a:ext cx="1154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FF0000"/>
                </a:solidFill>
              </a:rPr>
              <a:t>Clk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47377F-F847-4F4D-B287-317FB2338415}"/>
              </a:ext>
            </a:extLst>
          </p:cNvPr>
          <p:cNvSpPr txBox="1"/>
          <p:nvPr/>
        </p:nvSpPr>
        <p:spPr>
          <a:xfrm>
            <a:off x="10052566" y="8258110"/>
            <a:ext cx="1154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FF0000"/>
                </a:solidFill>
              </a:rPr>
              <a:t>Clk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57A6D7-FD09-455A-9343-12DE6232495F}"/>
              </a:ext>
            </a:extLst>
          </p:cNvPr>
          <p:cNvSpPr txBox="1"/>
          <p:nvPr/>
        </p:nvSpPr>
        <p:spPr>
          <a:xfrm>
            <a:off x="20442503" y="13154084"/>
            <a:ext cx="1457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0070C0"/>
                </a:solidFill>
              </a:rPr>
              <a:t>Q_bar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8DEF10-9129-4BE4-A81E-81406513F61F}"/>
              </a:ext>
            </a:extLst>
          </p:cNvPr>
          <p:cNvSpPr txBox="1"/>
          <p:nvPr/>
        </p:nvSpPr>
        <p:spPr>
          <a:xfrm>
            <a:off x="17637706" y="13154085"/>
            <a:ext cx="1457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695883-7143-4DD9-97F5-1CDAFE4D748C}"/>
              </a:ext>
            </a:extLst>
          </p:cNvPr>
          <p:cNvSpPr txBox="1"/>
          <p:nvPr/>
        </p:nvSpPr>
        <p:spPr>
          <a:xfrm>
            <a:off x="4020440" y="11016449"/>
            <a:ext cx="1154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M1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41C3FB-95EB-42F0-8CDB-19385445C3A2}"/>
              </a:ext>
            </a:extLst>
          </p:cNvPr>
          <p:cNvSpPr txBox="1"/>
          <p:nvPr/>
        </p:nvSpPr>
        <p:spPr>
          <a:xfrm>
            <a:off x="4007633" y="9050923"/>
            <a:ext cx="1154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M2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122488-0842-4083-A136-40678E1A7718}"/>
              </a:ext>
            </a:extLst>
          </p:cNvPr>
          <p:cNvSpPr txBox="1"/>
          <p:nvPr/>
        </p:nvSpPr>
        <p:spPr>
          <a:xfrm>
            <a:off x="4007632" y="6688056"/>
            <a:ext cx="1154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C914F1-5691-43DA-BE54-C520565EDCBC}"/>
              </a:ext>
            </a:extLst>
          </p:cNvPr>
          <p:cNvSpPr txBox="1"/>
          <p:nvPr/>
        </p:nvSpPr>
        <p:spPr>
          <a:xfrm>
            <a:off x="6844052" y="10881709"/>
            <a:ext cx="1154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9413D0-E99D-4B4B-ABE7-3F8D19F3CFB8}"/>
              </a:ext>
            </a:extLst>
          </p:cNvPr>
          <p:cNvSpPr txBox="1"/>
          <p:nvPr/>
        </p:nvSpPr>
        <p:spPr>
          <a:xfrm>
            <a:off x="6844053" y="8958692"/>
            <a:ext cx="1154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M5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F202C1-35D4-46DE-A916-493060F3BB95}"/>
              </a:ext>
            </a:extLst>
          </p:cNvPr>
          <p:cNvSpPr txBox="1"/>
          <p:nvPr/>
        </p:nvSpPr>
        <p:spPr>
          <a:xfrm>
            <a:off x="6844052" y="6665196"/>
            <a:ext cx="1154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M6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CFEF62-74E9-4870-AB0B-289758AC43ED}"/>
              </a:ext>
            </a:extLst>
          </p:cNvPr>
          <p:cNvSpPr txBox="1"/>
          <p:nvPr/>
        </p:nvSpPr>
        <p:spPr>
          <a:xfrm>
            <a:off x="10208518" y="10720391"/>
            <a:ext cx="1154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M7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2A972A-C05D-4FA6-AA6B-E34763D78EF2}"/>
              </a:ext>
            </a:extLst>
          </p:cNvPr>
          <p:cNvSpPr txBox="1"/>
          <p:nvPr/>
        </p:nvSpPr>
        <p:spPr>
          <a:xfrm>
            <a:off x="10208519" y="8822512"/>
            <a:ext cx="1154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M8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74D869-2ABC-4A1A-8579-36D2C44076C9}"/>
              </a:ext>
            </a:extLst>
          </p:cNvPr>
          <p:cNvSpPr txBox="1"/>
          <p:nvPr/>
        </p:nvSpPr>
        <p:spPr>
          <a:xfrm>
            <a:off x="10208520" y="6663023"/>
            <a:ext cx="1154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M9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E6B643-8234-4F19-B3F2-C1C45996A027}"/>
              </a:ext>
            </a:extLst>
          </p:cNvPr>
          <p:cNvSpPr txBox="1"/>
          <p:nvPr/>
        </p:nvSpPr>
        <p:spPr>
          <a:xfrm>
            <a:off x="10308254" y="5199182"/>
            <a:ext cx="1154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M10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5B70AC-42E2-4FD3-BF0D-1910E6A8F43A}"/>
              </a:ext>
            </a:extLst>
          </p:cNvPr>
          <p:cNvSpPr txBox="1"/>
          <p:nvPr/>
        </p:nvSpPr>
        <p:spPr>
          <a:xfrm>
            <a:off x="14068503" y="9220302"/>
            <a:ext cx="1154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M11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409549-7EF7-4213-B3E9-0847307068C2}"/>
              </a:ext>
            </a:extLst>
          </p:cNvPr>
          <p:cNvSpPr txBox="1"/>
          <p:nvPr/>
        </p:nvSpPr>
        <p:spPr>
          <a:xfrm>
            <a:off x="13491330" y="6426446"/>
            <a:ext cx="1154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/>
                </a:solidFill>
              </a:rPr>
              <a:t>M12</a:t>
            </a:r>
          </a:p>
        </p:txBody>
      </p:sp>
    </p:spTree>
    <p:extLst>
      <p:ext uri="{BB962C8B-B14F-4D97-AF65-F5344CB8AC3E}">
        <p14:creationId xmlns:p14="http://schemas.microsoft.com/office/powerpoint/2010/main" val="1600174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A147B5F-55EE-46BE-9FC7-3A15F07A2B7B}"/>
              </a:ext>
            </a:extLst>
          </p:cNvPr>
          <p:cNvSpPr txBox="1"/>
          <p:nvPr/>
        </p:nvSpPr>
        <p:spPr>
          <a:xfrm>
            <a:off x="525780" y="640080"/>
            <a:ext cx="21873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Asynchronous SAR Logic (TSPC)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CD80D3A-4E13-440F-B8C0-7A95D85B79D3}"/>
              </a:ext>
            </a:extLst>
          </p:cNvPr>
          <p:cNvGrpSpPr/>
          <p:nvPr/>
        </p:nvGrpSpPr>
        <p:grpSpPr>
          <a:xfrm>
            <a:off x="6708634" y="6224449"/>
            <a:ext cx="816854" cy="1533525"/>
            <a:chOff x="5664200" y="1152525"/>
            <a:chExt cx="660400" cy="1533525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F0FB9AF-E2F5-4D7A-9D7C-6B6F7679C52E}"/>
                </a:ext>
              </a:extLst>
            </p:cNvPr>
            <p:cNvCxnSpPr/>
            <p:nvPr/>
          </p:nvCxnSpPr>
          <p:spPr>
            <a:xfrm>
              <a:off x="5956300" y="14478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F519551-3DE4-46CC-BC3D-396D86321AB8}"/>
                </a:ext>
              </a:extLst>
            </p:cNvPr>
            <p:cNvCxnSpPr/>
            <p:nvPr/>
          </p:nvCxnSpPr>
          <p:spPr>
            <a:xfrm>
              <a:off x="6057900" y="14478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8B8C057-5C9B-44BE-9718-740431B80875}"/>
                </a:ext>
              </a:extLst>
            </p:cNvPr>
            <p:cNvCxnSpPr/>
            <p:nvPr/>
          </p:nvCxnSpPr>
          <p:spPr>
            <a:xfrm>
              <a:off x="6324600" y="1152525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7FAB54D-CA4A-4C34-BDD0-5955B1DE1188}"/>
                </a:ext>
              </a:extLst>
            </p:cNvPr>
            <p:cNvCxnSpPr/>
            <p:nvPr/>
          </p:nvCxnSpPr>
          <p:spPr>
            <a:xfrm>
              <a:off x="6324600" y="2336800"/>
              <a:ext cx="0" cy="349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9230DBC-84C9-4F0E-A25F-2848B7E1C141}"/>
                </a:ext>
              </a:extLst>
            </p:cNvPr>
            <p:cNvCxnSpPr/>
            <p:nvPr/>
          </p:nvCxnSpPr>
          <p:spPr>
            <a:xfrm flipH="1">
              <a:off x="6057900" y="23368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03BF54C-7583-4486-AAE5-EFBE1DEC94B5}"/>
                </a:ext>
              </a:extLst>
            </p:cNvPr>
            <p:cNvCxnSpPr/>
            <p:nvPr/>
          </p:nvCxnSpPr>
          <p:spPr>
            <a:xfrm flipH="1">
              <a:off x="6057900" y="14478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D5DBB9E-9FA6-4426-B2CB-7488F1F629AA}"/>
                </a:ext>
              </a:extLst>
            </p:cNvPr>
            <p:cNvCxnSpPr/>
            <p:nvPr/>
          </p:nvCxnSpPr>
          <p:spPr>
            <a:xfrm flipH="1">
              <a:off x="5664200" y="1905000"/>
              <a:ext cx="292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59D0C35-F815-4321-8F2B-A8B5A5643889}"/>
                </a:ext>
              </a:extLst>
            </p:cNvPr>
            <p:cNvCxnSpPr/>
            <p:nvPr/>
          </p:nvCxnSpPr>
          <p:spPr>
            <a:xfrm flipH="1">
              <a:off x="6210300" y="2336800"/>
              <a:ext cx="1143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67BA7A0-41F3-443D-ADE7-EAF78BE59233}"/>
                </a:ext>
              </a:extLst>
            </p:cNvPr>
            <p:cNvCxnSpPr/>
            <p:nvPr/>
          </p:nvCxnSpPr>
          <p:spPr>
            <a:xfrm flipH="1" flipV="1">
              <a:off x="6223001" y="2241550"/>
              <a:ext cx="95249" cy="95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02FF52-6A35-456A-A01C-D27B63F3EBD6}"/>
              </a:ext>
            </a:extLst>
          </p:cNvPr>
          <p:cNvGrpSpPr/>
          <p:nvPr/>
        </p:nvGrpSpPr>
        <p:grpSpPr>
          <a:xfrm>
            <a:off x="6107097" y="2646806"/>
            <a:ext cx="1418391" cy="1533525"/>
            <a:chOff x="6828877" y="1152525"/>
            <a:chExt cx="1146723" cy="1533525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D5ABE10-E696-4A00-B24B-F4467596B725}"/>
                </a:ext>
              </a:extLst>
            </p:cNvPr>
            <p:cNvCxnSpPr/>
            <p:nvPr/>
          </p:nvCxnSpPr>
          <p:spPr>
            <a:xfrm>
              <a:off x="7607300" y="14351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788C821-A987-4254-8F4D-36F1DBB6FB7A}"/>
                </a:ext>
              </a:extLst>
            </p:cNvPr>
            <p:cNvCxnSpPr/>
            <p:nvPr/>
          </p:nvCxnSpPr>
          <p:spPr>
            <a:xfrm>
              <a:off x="7708900" y="14351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D249985-E97F-4147-9462-AA4BD308245A}"/>
                </a:ext>
              </a:extLst>
            </p:cNvPr>
            <p:cNvCxnSpPr/>
            <p:nvPr/>
          </p:nvCxnSpPr>
          <p:spPr>
            <a:xfrm>
              <a:off x="7975600" y="1152525"/>
              <a:ext cx="0" cy="282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3089CB9-D43E-474B-95B3-9FAF4DDB6793}"/>
                </a:ext>
              </a:extLst>
            </p:cNvPr>
            <p:cNvCxnSpPr/>
            <p:nvPr/>
          </p:nvCxnSpPr>
          <p:spPr>
            <a:xfrm>
              <a:off x="7975600" y="2324100"/>
              <a:ext cx="0" cy="3619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4883103-EE12-4135-94FB-A90DB81E353A}"/>
                </a:ext>
              </a:extLst>
            </p:cNvPr>
            <p:cNvCxnSpPr/>
            <p:nvPr/>
          </p:nvCxnSpPr>
          <p:spPr>
            <a:xfrm flipH="1">
              <a:off x="7708900" y="23241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09D85F7-6745-4FA9-8005-115876490037}"/>
                </a:ext>
              </a:extLst>
            </p:cNvPr>
            <p:cNvCxnSpPr/>
            <p:nvPr/>
          </p:nvCxnSpPr>
          <p:spPr>
            <a:xfrm flipH="1">
              <a:off x="7708900" y="14351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C7163C8-976B-43DF-8E2E-189F6466F6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8877" y="1892300"/>
              <a:ext cx="5752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D3DB537-67E6-48BB-9FD1-90032A56D64A}"/>
                </a:ext>
              </a:extLst>
            </p:cNvPr>
            <p:cNvSpPr/>
            <p:nvPr/>
          </p:nvSpPr>
          <p:spPr>
            <a:xfrm>
              <a:off x="7404099" y="1797050"/>
              <a:ext cx="190500" cy="215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4393722-DF24-476E-9E2B-C0B0E4508BB0}"/>
                </a:ext>
              </a:extLst>
            </p:cNvPr>
            <p:cNvGrpSpPr/>
            <p:nvPr/>
          </p:nvGrpSpPr>
          <p:grpSpPr>
            <a:xfrm flipH="1">
              <a:off x="7708902" y="1347787"/>
              <a:ext cx="133348" cy="200025"/>
              <a:chOff x="6715124" y="1749425"/>
              <a:chExt cx="114300" cy="24765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CE04FC5-894C-4164-A5AF-793727648437}"/>
                  </a:ext>
                </a:extLst>
              </p:cNvPr>
              <p:cNvCxnSpPr/>
              <p:nvPr/>
            </p:nvCxnSpPr>
            <p:spPr>
              <a:xfrm flipH="1">
                <a:off x="6715124" y="1844675"/>
                <a:ext cx="114300" cy="152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6536735-634F-44BC-8922-D238A760A223}"/>
                  </a:ext>
                </a:extLst>
              </p:cNvPr>
              <p:cNvCxnSpPr/>
              <p:nvPr/>
            </p:nvCxnSpPr>
            <p:spPr>
              <a:xfrm flipH="1" flipV="1">
                <a:off x="6727825" y="1749425"/>
                <a:ext cx="95249" cy="95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017F3F-6D8F-4DF9-90DA-157CE3C42CDA}"/>
              </a:ext>
            </a:extLst>
          </p:cNvPr>
          <p:cNvGrpSpPr/>
          <p:nvPr/>
        </p:nvGrpSpPr>
        <p:grpSpPr>
          <a:xfrm>
            <a:off x="7278076" y="7743501"/>
            <a:ext cx="518388" cy="374650"/>
            <a:chOff x="6134100" y="3384550"/>
            <a:chExt cx="419100" cy="37465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6CBA98D-4501-48E2-83DF-7D4836674892}"/>
                </a:ext>
              </a:extLst>
            </p:cNvPr>
            <p:cNvCxnSpPr/>
            <p:nvPr/>
          </p:nvCxnSpPr>
          <p:spPr>
            <a:xfrm>
              <a:off x="6324600" y="3384550"/>
              <a:ext cx="0" cy="260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9142665-F4B4-4E58-BD76-405332F31316}"/>
                </a:ext>
              </a:extLst>
            </p:cNvPr>
            <p:cNvCxnSpPr/>
            <p:nvPr/>
          </p:nvCxnSpPr>
          <p:spPr>
            <a:xfrm flipH="1">
              <a:off x="6203950" y="370205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BFF1E1C-6307-4172-B5AD-FA0A92D85A6C}"/>
                </a:ext>
              </a:extLst>
            </p:cNvPr>
            <p:cNvCxnSpPr/>
            <p:nvPr/>
          </p:nvCxnSpPr>
          <p:spPr>
            <a:xfrm flipH="1">
              <a:off x="6267450" y="3759200"/>
              <a:ext cx="127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87F1AA-3233-4F3D-90DA-4AB7E38E90E4}"/>
                </a:ext>
              </a:extLst>
            </p:cNvPr>
            <p:cNvCxnSpPr/>
            <p:nvPr/>
          </p:nvCxnSpPr>
          <p:spPr>
            <a:xfrm flipH="1">
              <a:off x="6134100" y="3644900"/>
              <a:ext cx="419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6F2714-5606-4D06-9E54-D416588B4EA4}"/>
              </a:ext>
            </a:extLst>
          </p:cNvPr>
          <p:cNvGrpSpPr/>
          <p:nvPr/>
        </p:nvGrpSpPr>
        <p:grpSpPr>
          <a:xfrm>
            <a:off x="7352692" y="2195607"/>
            <a:ext cx="329883" cy="441324"/>
            <a:chOff x="6184900" y="454026"/>
            <a:chExt cx="266700" cy="441324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2C44AC-BA49-47CD-806F-8533738BC9FD}"/>
                </a:ext>
              </a:extLst>
            </p:cNvPr>
            <p:cNvCxnSpPr/>
            <p:nvPr/>
          </p:nvCxnSpPr>
          <p:spPr>
            <a:xfrm flipV="1">
              <a:off x="6318250" y="685800"/>
              <a:ext cx="0" cy="2095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9BDAE8AB-7EC6-463C-8F41-38D0AC7CC18F}"/>
                </a:ext>
              </a:extLst>
            </p:cNvPr>
            <p:cNvSpPr/>
            <p:nvPr/>
          </p:nvSpPr>
          <p:spPr>
            <a:xfrm>
              <a:off x="6184900" y="454026"/>
              <a:ext cx="266700" cy="234950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7DE4966-D993-41E7-84F6-77552111AA41}"/>
              </a:ext>
            </a:extLst>
          </p:cNvPr>
          <p:cNvCxnSpPr>
            <a:cxnSpLocks/>
          </p:cNvCxnSpPr>
          <p:nvPr/>
        </p:nvCxnSpPr>
        <p:spPr>
          <a:xfrm>
            <a:off x="7517634" y="2428526"/>
            <a:ext cx="7854" cy="49148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4735DC-98FE-43EF-B7FA-20C5E017B362}"/>
              </a:ext>
            </a:extLst>
          </p:cNvPr>
          <p:cNvCxnSpPr>
            <a:cxnSpLocks/>
          </p:cNvCxnSpPr>
          <p:nvPr/>
        </p:nvCxnSpPr>
        <p:spPr>
          <a:xfrm>
            <a:off x="7525488" y="3809014"/>
            <a:ext cx="0" cy="70462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F8BAD55-1606-4BA9-9850-A2042B5CF009}"/>
              </a:ext>
            </a:extLst>
          </p:cNvPr>
          <p:cNvCxnSpPr>
            <a:cxnSpLocks/>
          </p:cNvCxnSpPr>
          <p:nvPr/>
        </p:nvCxnSpPr>
        <p:spPr>
          <a:xfrm>
            <a:off x="6107097" y="3378643"/>
            <a:ext cx="0" cy="35974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1F6012D-F9C5-4676-BBC0-9685339427D2}"/>
              </a:ext>
            </a:extLst>
          </p:cNvPr>
          <p:cNvCxnSpPr>
            <a:cxnSpLocks/>
          </p:cNvCxnSpPr>
          <p:nvPr/>
        </p:nvCxnSpPr>
        <p:spPr>
          <a:xfrm flipH="1">
            <a:off x="6107097" y="6976129"/>
            <a:ext cx="947128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D6F9CF1-E2CD-417C-9592-5A4253D5F90A}"/>
              </a:ext>
            </a:extLst>
          </p:cNvPr>
          <p:cNvCxnSpPr>
            <a:cxnSpLocks/>
          </p:cNvCxnSpPr>
          <p:nvPr/>
        </p:nvCxnSpPr>
        <p:spPr>
          <a:xfrm>
            <a:off x="7533444" y="6056345"/>
            <a:ext cx="1437876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4FC36079-E487-482E-8CB0-7BCC8EA442F1}"/>
              </a:ext>
            </a:extLst>
          </p:cNvPr>
          <p:cNvSpPr/>
          <p:nvPr/>
        </p:nvSpPr>
        <p:spPr>
          <a:xfrm>
            <a:off x="7486010" y="6007797"/>
            <a:ext cx="101536" cy="107252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267F85D-F4D9-42A0-8811-DA1C9C09E4F5}"/>
                  </a:ext>
                </a:extLst>
              </p:cNvPr>
              <p:cNvSpPr txBox="1"/>
              <p:nvPr/>
            </p:nvSpPr>
            <p:spPr>
              <a:xfrm>
                <a:off x="6561927" y="2000654"/>
                <a:ext cx="8967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𝑫𝑫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267F85D-F4D9-42A0-8811-DA1C9C09E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927" y="2000654"/>
                <a:ext cx="896750" cy="461665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8EC911F-51E4-4210-872F-4ADC0C71BD69}"/>
              </a:ext>
            </a:extLst>
          </p:cNvPr>
          <p:cNvCxnSpPr>
            <a:cxnSpLocks/>
          </p:cNvCxnSpPr>
          <p:nvPr/>
        </p:nvCxnSpPr>
        <p:spPr>
          <a:xfrm>
            <a:off x="7525091" y="5670874"/>
            <a:ext cx="0" cy="70462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A1FF387-1997-4D2A-A284-AC2B8C21A35F}"/>
              </a:ext>
            </a:extLst>
          </p:cNvPr>
          <p:cNvGrpSpPr/>
          <p:nvPr/>
        </p:nvGrpSpPr>
        <p:grpSpPr>
          <a:xfrm>
            <a:off x="10032251" y="6224449"/>
            <a:ext cx="816854" cy="1533525"/>
            <a:chOff x="5664200" y="1152525"/>
            <a:chExt cx="660400" cy="1533525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02780F4-856E-4770-971C-9D8AB0C59694}"/>
                </a:ext>
              </a:extLst>
            </p:cNvPr>
            <p:cNvCxnSpPr/>
            <p:nvPr/>
          </p:nvCxnSpPr>
          <p:spPr>
            <a:xfrm>
              <a:off x="5956300" y="14478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D6D6EE0-F24F-484E-B68C-834A71D87760}"/>
                </a:ext>
              </a:extLst>
            </p:cNvPr>
            <p:cNvCxnSpPr/>
            <p:nvPr/>
          </p:nvCxnSpPr>
          <p:spPr>
            <a:xfrm>
              <a:off x="6057900" y="14478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11B4516-625A-4408-90A6-D56373A9593C}"/>
                </a:ext>
              </a:extLst>
            </p:cNvPr>
            <p:cNvCxnSpPr/>
            <p:nvPr/>
          </p:nvCxnSpPr>
          <p:spPr>
            <a:xfrm>
              <a:off x="6324600" y="1152525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256ADB0-4747-45CB-97B9-5E9C6435A5DF}"/>
                </a:ext>
              </a:extLst>
            </p:cNvPr>
            <p:cNvCxnSpPr/>
            <p:nvPr/>
          </p:nvCxnSpPr>
          <p:spPr>
            <a:xfrm>
              <a:off x="6324600" y="2336800"/>
              <a:ext cx="0" cy="349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FAD61B4-E52B-4131-BD75-7B84A4FA8749}"/>
                </a:ext>
              </a:extLst>
            </p:cNvPr>
            <p:cNvCxnSpPr/>
            <p:nvPr/>
          </p:nvCxnSpPr>
          <p:spPr>
            <a:xfrm flipH="1">
              <a:off x="6057900" y="23368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0939579-97A0-4332-9DA0-D55F5A0E207A}"/>
                </a:ext>
              </a:extLst>
            </p:cNvPr>
            <p:cNvCxnSpPr/>
            <p:nvPr/>
          </p:nvCxnSpPr>
          <p:spPr>
            <a:xfrm flipH="1">
              <a:off x="6057900" y="14478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6DD3829-CB88-49F2-877A-5CBDAA2A0A8E}"/>
                </a:ext>
              </a:extLst>
            </p:cNvPr>
            <p:cNvCxnSpPr/>
            <p:nvPr/>
          </p:nvCxnSpPr>
          <p:spPr>
            <a:xfrm flipH="1">
              <a:off x="5664200" y="1905000"/>
              <a:ext cx="292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B0DD11-8472-4996-B403-EA9094C89AC2}"/>
                </a:ext>
              </a:extLst>
            </p:cNvPr>
            <p:cNvCxnSpPr/>
            <p:nvPr/>
          </p:nvCxnSpPr>
          <p:spPr>
            <a:xfrm flipH="1">
              <a:off x="6210300" y="2336800"/>
              <a:ext cx="1143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B942DE1-76C9-4D1B-AC01-7ED3D846CE6B}"/>
                </a:ext>
              </a:extLst>
            </p:cNvPr>
            <p:cNvCxnSpPr/>
            <p:nvPr/>
          </p:nvCxnSpPr>
          <p:spPr>
            <a:xfrm flipH="1" flipV="1">
              <a:off x="6223001" y="2241550"/>
              <a:ext cx="95249" cy="95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D8C316A-144C-4CCA-B05D-574C32454280}"/>
              </a:ext>
            </a:extLst>
          </p:cNvPr>
          <p:cNvGrpSpPr/>
          <p:nvPr/>
        </p:nvGrpSpPr>
        <p:grpSpPr>
          <a:xfrm>
            <a:off x="9885541" y="2646806"/>
            <a:ext cx="963561" cy="1533525"/>
            <a:chOff x="7196592" y="1152525"/>
            <a:chExt cx="779008" cy="1533525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1A68B01-93E2-4337-A16D-537471BA9DE6}"/>
                </a:ext>
              </a:extLst>
            </p:cNvPr>
            <p:cNvCxnSpPr/>
            <p:nvPr/>
          </p:nvCxnSpPr>
          <p:spPr>
            <a:xfrm>
              <a:off x="7607300" y="14351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29DE1DC-D836-4138-9026-60C7D26441F0}"/>
                </a:ext>
              </a:extLst>
            </p:cNvPr>
            <p:cNvCxnSpPr/>
            <p:nvPr/>
          </p:nvCxnSpPr>
          <p:spPr>
            <a:xfrm>
              <a:off x="7708900" y="14351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4DC0364-E428-4D14-ABC8-B7220EE50AF4}"/>
                </a:ext>
              </a:extLst>
            </p:cNvPr>
            <p:cNvCxnSpPr/>
            <p:nvPr/>
          </p:nvCxnSpPr>
          <p:spPr>
            <a:xfrm>
              <a:off x="7975600" y="1152525"/>
              <a:ext cx="0" cy="282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718A653-638D-4705-AFDD-714AFD19E183}"/>
                </a:ext>
              </a:extLst>
            </p:cNvPr>
            <p:cNvCxnSpPr/>
            <p:nvPr/>
          </p:nvCxnSpPr>
          <p:spPr>
            <a:xfrm>
              <a:off x="7975600" y="2324100"/>
              <a:ext cx="0" cy="3619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D24E2AA-6D2B-4C9A-BD81-9777070A92A6}"/>
                </a:ext>
              </a:extLst>
            </p:cNvPr>
            <p:cNvCxnSpPr/>
            <p:nvPr/>
          </p:nvCxnSpPr>
          <p:spPr>
            <a:xfrm flipH="1">
              <a:off x="7708900" y="23241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EBFF1D7-E030-4A94-A11B-56A69B713166}"/>
                </a:ext>
              </a:extLst>
            </p:cNvPr>
            <p:cNvCxnSpPr/>
            <p:nvPr/>
          </p:nvCxnSpPr>
          <p:spPr>
            <a:xfrm flipH="1">
              <a:off x="7708900" y="14351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142412B-625F-4C73-9C47-B531F13CDB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6592" y="1892300"/>
              <a:ext cx="2075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8DDA890-FB18-4935-8328-27F1A4AD274C}"/>
                </a:ext>
              </a:extLst>
            </p:cNvPr>
            <p:cNvSpPr/>
            <p:nvPr/>
          </p:nvSpPr>
          <p:spPr>
            <a:xfrm>
              <a:off x="7404099" y="1797050"/>
              <a:ext cx="190500" cy="215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D881228-9C3D-488C-92F7-9808730644CA}"/>
                </a:ext>
              </a:extLst>
            </p:cNvPr>
            <p:cNvGrpSpPr/>
            <p:nvPr/>
          </p:nvGrpSpPr>
          <p:grpSpPr>
            <a:xfrm flipH="1">
              <a:off x="7708902" y="1347787"/>
              <a:ext cx="133348" cy="200025"/>
              <a:chOff x="6715124" y="1749425"/>
              <a:chExt cx="114300" cy="247650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8F4A7D7B-F8D6-4062-86D4-C85264CFFC11}"/>
                  </a:ext>
                </a:extLst>
              </p:cNvPr>
              <p:cNvCxnSpPr/>
              <p:nvPr/>
            </p:nvCxnSpPr>
            <p:spPr>
              <a:xfrm flipH="1">
                <a:off x="6715124" y="1844675"/>
                <a:ext cx="114300" cy="152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18008176-59C6-4135-A175-267A6BEED2E1}"/>
                  </a:ext>
                </a:extLst>
              </p:cNvPr>
              <p:cNvCxnSpPr/>
              <p:nvPr/>
            </p:nvCxnSpPr>
            <p:spPr>
              <a:xfrm flipH="1" flipV="1">
                <a:off x="6727825" y="1749425"/>
                <a:ext cx="95249" cy="95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9BAD92B-4658-4996-911E-9271992DBDD6}"/>
              </a:ext>
            </a:extLst>
          </p:cNvPr>
          <p:cNvGrpSpPr/>
          <p:nvPr/>
        </p:nvGrpSpPr>
        <p:grpSpPr>
          <a:xfrm>
            <a:off x="10609468" y="7669074"/>
            <a:ext cx="518388" cy="374650"/>
            <a:chOff x="6134100" y="3384550"/>
            <a:chExt cx="419100" cy="374650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4060AC7-68FA-463C-A0BB-B0677D14D62C}"/>
                </a:ext>
              </a:extLst>
            </p:cNvPr>
            <p:cNvCxnSpPr/>
            <p:nvPr/>
          </p:nvCxnSpPr>
          <p:spPr>
            <a:xfrm>
              <a:off x="6324600" y="3384550"/>
              <a:ext cx="0" cy="260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CF0E2D4-EA32-4A66-AE02-7324FAB4DA52}"/>
                </a:ext>
              </a:extLst>
            </p:cNvPr>
            <p:cNvCxnSpPr/>
            <p:nvPr/>
          </p:nvCxnSpPr>
          <p:spPr>
            <a:xfrm flipH="1">
              <a:off x="6203950" y="370205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95C4EE9-5749-4FEE-90C9-915D93E7743F}"/>
                </a:ext>
              </a:extLst>
            </p:cNvPr>
            <p:cNvCxnSpPr/>
            <p:nvPr/>
          </p:nvCxnSpPr>
          <p:spPr>
            <a:xfrm flipH="1">
              <a:off x="6267450" y="3759200"/>
              <a:ext cx="127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620E6E4-D520-4E0C-B92B-0C086749E4DB}"/>
                </a:ext>
              </a:extLst>
            </p:cNvPr>
            <p:cNvCxnSpPr/>
            <p:nvPr/>
          </p:nvCxnSpPr>
          <p:spPr>
            <a:xfrm flipH="1">
              <a:off x="6134100" y="3644900"/>
              <a:ext cx="419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E8C11C6-6606-4863-83A0-B376754B7BC6}"/>
              </a:ext>
            </a:extLst>
          </p:cNvPr>
          <p:cNvGrpSpPr/>
          <p:nvPr/>
        </p:nvGrpSpPr>
        <p:grpSpPr>
          <a:xfrm>
            <a:off x="10676309" y="2195607"/>
            <a:ext cx="329883" cy="441324"/>
            <a:chOff x="6184900" y="454026"/>
            <a:chExt cx="266700" cy="441324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00EBB41-107F-4F12-BEB2-C6AC94C70879}"/>
                </a:ext>
              </a:extLst>
            </p:cNvPr>
            <p:cNvCxnSpPr/>
            <p:nvPr/>
          </p:nvCxnSpPr>
          <p:spPr>
            <a:xfrm flipV="1">
              <a:off x="6318250" y="685800"/>
              <a:ext cx="0" cy="2095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0B84F99E-7E30-4CC9-B6C2-9478ADD8D32F}"/>
                </a:ext>
              </a:extLst>
            </p:cNvPr>
            <p:cNvSpPr/>
            <p:nvPr/>
          </p:nvSpPr>
          <p:spPr>
            <a:xfrm>
              <a:off x="6184900" y="454026"/>
              <a:ext cx="266700" cy="234950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C42071D-9355-405B-9816-17C304F772F3}"/>
              </a:ext>
            </a:extLst>
          </p:cNvPr>
          <p:cNvCxnSpPr>
            <a:cxnSpLocks/>
          </p:cNvCxnSpPr>
          <p:nvPr/>
        </p:nvCxnSpPr>
        <p:spPr>
          <a:xfrm>
            <a:off x="10841251" y="2428526"/>
            <a:ext cx="7854" cy="49148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1A3FC26-E8A3-44C9-B393-DA5B10521871}"/>
              </a:ext>
            </a:extLst>
          </p:cNvPr>
          <p:cNvCxnSpPr>
            <a:cxnSpLocks/>
          </p:cNvCxnSpPr>
          <p:nvPr/>
        </p:nvCxnSpPr>
        <p:spPr>
          <a:xfrm>
            <a:off x="10849105" y="3809014"/>
            <a:ext cx="0" cy="70462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E49A81B-06D5-44A2-A04C-BDB5D51D7F4D}"/>
              </a:ext>
            </a:extLst>
          </p:cNvPr>
          <p:cNvCxnSpPr>
            <a:cxnSpLocks/>
          </p:cNvCxnSpPr>
          <p:nvPr/>
        </p:nvCxnSpPr>
        <p:spPr>
          <a:xfrm>
            <a:off x="10868662" y="4244963"/>
            <a:ext cx="162995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D810E700-DE42-47BA-8B9E-8747C9CE665C}"/>
              </a:ext>
            </a:extLst>
          </p:cNvPr>
          <p:cNvSpPr/>
          <p:nvPr/>
        </p:nvSpPr>
        <p:spPr>
          <a:xfrm>
            <a:off x="10792200" y="4196415"/>
            <a:ext cx="101536" cy="107252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8E18C13-1C80-4103-91F2-985F378CED1D}"/>
                  </a:ext>
                </a:extLst>
              </p:cNvPr>
              <p:cNvSpPr txBox="1"/>
              <p:nvPr/>
            </p:nvSpPr>
            <p:spPr>
              <a:xfrm>
                <a:off x="9885544" y="2000654"/>
                <a:ext cx="8967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𝑫𝑫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8E18C13-1C80-4103-91F2-985F378CE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544" y="2000654"/>
                <a:ext cx="896750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595648E7-19AF-4FE7-B5CA-B1279A93E969}"/>
              </a:ext>
            </a:extLst>
          </p:cNvPr>
          <p:cNvGrpSpPr/>
          <p:nvPr/>
        </p:nvGrpSpPr>
        <p:grpSpPr>
          <a:xfrm>
            <a:off x="10031854" y="4390232"/>
            <a:ext cx="816854" cy="1533525"/>
            <a:chOff x="5664200" y="1152525"/>
            <a:chExt cx="660400" cy="1533525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4586B83-00AA-4CCC-8D7B-BC84B00DAE52}"/>
                </a:ext>
              </a:extLst>
            </p:cNvPr>
            <p:cNvCxnSpPr/>
            <p:nvPr/>
          </p:nvCxnSpPr>
          <p:spPr>
            <a:xfrm>
              <a:off x="5956300" y="14478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9483A50-6DCB-4921-B701-88A634EF5AAD}"/>
                </a:ext>
              </a:extLst>
            </p:cNvPr>
            <p:cNvCxnSpPr/>
            <p:nvPr/>
          </p:nvCxnSpPr>
          <p:spPr>
            <a:xfrm>
              <a:off x="6057900" y="14478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9DA5B92-D4E2-4418-8143-BF4A1714F2A9}"/>
                </a:ext>
              </a:extLst>
            </p:cNvPr>
            <p:cNvCxnSpPr/>
            <p:nvPr/>
          </p:nvCxnSpPr>
          <p:spPr>
            <a:xfrm>
              <a:off x="6324600" y="1152525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CF0881C-2289-43A4-AEE6-57BBBE36A172}"/>
                </a:ext>
              </a:extLst>
            </p:cNvPr>
            <p:cNvCxnSpPr/>
            <p:nvPr/>
          </p:nvCxnSpPr>
          <p:spPr>
            <a:xfrm>
              <a:off x="6324600" y="2336800"/>
              <a:ext cx="0" cy="349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49A3EA8-5A7D-4B84-A7B7-AC4917653A35}"/>
                </a:ext>
              </a:extLst>
            </p:cNvPr>
            <p:cNvCxnSpPr/>
            <p:nvPr/>
          </p:nvCxnSpPr>
          <p:spPr>
            <a:xfrm flipH="1">
              <a:off x="6057900" y="23368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E97F6F4-7DA0-46C4-B2F4-D8B8AB4DE306}"/>
                </a:ext>
              </a:extLst>
            </p:cNvPr>
            <p:cNvCxnSpPr/>
            <p:nvPr/>
          </p:nvCxnSpPr>
          <p:spPr>
            <a:xfrm flipH="1">
              <a:off x="6057900" y="14478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544449-BD7C-4B83-8B2A-513CCD475684}"/>
                </a:ext>
              </a:extLst>
            </p:cNvPr>
            <p:cNvCxnSpPr/>
            <p:nvPr/>
          </p:nvCxnSpPr>
          <p:spPr>
            <a:xfrm flipH="1">
              <a:off x="5664200" y="1905000"/>
              <a:ext cx="292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D84CD93-794D-441A-8529-F57B8DA379C7}"/>
                </a:ext>
              </a:extLst>
            </p:cNvPr>
            <p:cNvCxnSpPr/>
            <p:nvPr/>
          </p:nvCxnSpPr>
          <p:spPr>
            <a:xfrm flipH="1">
              <a:off x="6210300" y="2336800"/>
              <a:ext cx="1143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C05F529-BA08-4439-9D2D-BB419A6615F7}"/>
                </a:ext>
              </a:extLst>
            </p:cNvPr>
            <p:cNvCxnSpPr/>
            <p:nvPr/>
          </p:nvCxnSpPr>
          <p:spPr>
            <a:xfrm flipH="1" flipV="1">
              <a:off x="6223001" y="2241550"/>
              <a:ext cx="95249" cy="95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C5A58D0E-8943-4E2F-886A-3051D5334FC8}"/>
              </a:ext>
            </a:extLst>
          </p:cNvPr>
          <p:cNvCxnSpPr>
            <a:cxnSpLocks/>
          </p:cNvCxnSpPr>
          <p:nvPr/>
        </p:nvCxnSpPr>
        <p:spPr>
          <a:xfrm>
            <a:off x="10848708" y="5670874"/>
            <a:ext cx="0" cy="70462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663E058-B221-4D88-A533-C1EED99F02FC}"/>
              </a:ext>
            </a:extLst>
          </p:cNvPr>
          <p:cNvGrpSpPr/>
          <p:nvPr/>
        </p:nvGrpSpPr>
        <p:grpSpPr>
          <a:xfrm>
            <a:off x="6561931" y="4395211"/>
            <a:ext cx="961746" cy="1533525"/>
            <a:chOff x="7198060" y="1152525"/>
            <a:chExt cx="777540" cy="1533525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E5763DF-8DBA-4844-A10F-0CEC90A651D8}"/>
                </a:ext>
              </a:extLst>
            </p:cNvPr>
            <p:cNvCxnSpPr/>
            <p:nvPr/>
          </p:nvCxnSpPr>
          <p:spPr>
            <a:xfrm>
              <a:off x="7607300" y="14351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1CB010A-486B-4F28-ACAF-2FFBF67D1D29}"/>
                </a:ext>
              </a:extLst>
            </p:cNvPr>
            <p:cNvCxnSpPr/>
            <p:nvPr/>
          </p:nvCxnSpPr>
          <p:spPr>
            <a:xfrm>
              <a:off x="7708900" y="14351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D357D80-B49B-429B-8ED2-518E2FE7CDD7}"/>
                </a:ext>
              </a:extLst>
            </p:cNvPr>
            <p:cNvCxnSpPr/>
            <p:nvPr/>
          </p:nvCxnSpPr>
          <p:spPr>
            <a:xfrm>
              <a:off x="7975600" y="1152525"/>
              <a:ext cx="0" cy="282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1379B8A-0068-4823-BF7F-E4FAEAD730D0}"/>
                </a:ext>
              </a:extLst>
            </p:cNvPr>
            <p:cNvCxnSpPr/>
            <p:nvPr/>
          </p:nvCxnSpPr>
          <p:spPr>
            <a:xfrm>
              <a:off x="7975600" y="2324100"/>
              <a:ext cx="0" cy="3619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60BFD32-0428-45FD-A52A-A5E6474A8D2E}"/>
                </a:ext>
              </a:extLst>
            </p:cNvPr>
            <p:cNvCxnSpPr/>
            <p:nvPr/>
          </p:nvCxnSpPr>
          <p:spPr>
            <a:xfrm flipH="1">
              <a:off x="7708900" y="23241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8A31E0B-0F84-4D9F-A65A-1FA46FF1A3D0}"/>
                </a:ext>
              </a:extLst>
            </p:cNvPr>
            <p:cNvCxnSpPr/>
            <p:nvPr/>
          </p:nvCxnSpPr>
          <p:spPr>
            <a:xfrm flipH="1">
              <a:off x="7708900" y="14351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702C918D-AFA4-4F1B-95A9-6FF6BC7FC5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8060" y="1892300"/>
              <a:ext cx="2060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70E457A-E7EA-4F9F-A137-EF7C6260074A}"/>
                </a:ext>
              </a:extLst>
            </p:cNvPr>
            <p:cNvSpPr/>
            <p:nvPr/>
          </p:nvSpPr>
          <p:spPr>
            <a:xfrm>
              <a:off x="7404099" y="1797050"/>
              <a:ext cx="190500" cy="215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19402B45-F1E6-454F-8B9C-5A9FEABC204C}"/>
                </a:ext>
              </a:extLst>
            </p:cNvPr>
            <p:cNvGrpSpPr/>
            <p:nvPr/>
          </p:nvGrpSpPr>
          <p:grpSpPr>
            <a:xfrm flipH="1">
              <a:off x="7708902" y="1347787"/>
              <a:ext cx="133348" cy="200025"/>
              <a:chOff x="6715124" y="1749425"/>
              <a:chExt cx="114300" cy="247650"/>
            </a:xfrm>
          </p:grpSpPr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BEF0945-DE80-4265-9292-B1529F0C578F}"/>
                  </a:ext>
                </a:extLst>
              </p:cNvPr>
              <p:cNvCxnSpPr/>
              <p:nvPr/>
            </p:nvCxnSpPr>
            <p:spPr>
              <a:xfrm flipH="1">
                <a:off x="6715124" y="1844675"/>
                <a:ext cx="114300" cy="152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0E535446-5FB3-4036-A1C8-3D8E16E64F6E}"/>
                  </a:ext>
                </a:extLst>
              </p:cNvPr>
              <p:cNvCxnSpPr/>
              <p:nvPr/>
            </p:nvCxnSpPr>
            <p:spPr>
              <a:xfrm flipH="1" flipV="1">
                <a:off x="6727825" y="1749425"/>
                <a:ext cx="95249" cy="95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EE967A1-BBAF-49EB-808B-D99BA600B631}"/>
              </a:ext>
            </a:extLst>
          </p:cNvPr>
          <p:cNvCxnSpPr>
            <a:cxnSpLocks/>
          </p:cNvCxnSpPr>
          <p:nvPr/>
        </p:nvCxnSpPr>
        <p:spPr>
          <a:xfrm>
            <a:off x="8964613" y="5142707"/>
            <a:ext cx="135548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F2B8B25-8DC3-47DF-BE7C-1F917EF7C83A}"/>
              </a:ext>
            </a:extLst>
          </p:cNvPr>
          <p:cNvCxnSpPr>
            <a:cxnSpLocks/>
          </p:cNvCxnSpPr>
          <p:nvPr/>
        </p:nvCxnSpPr>
        <p:spPr>
          <a:xfrm flipV="1">
            <a:off x="8971716" y="5129658"/>
            <a:ext cx="1" cy="926687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C7697C58-913F-4D1F-A5DF-B2A19B741220}"/>
              </a:ext>
            </a:extLst>
          </p:cNvPr>
          <p:cNvGrpSpPr/>
          <p:nvPr/>
        </p:nvGrpSpPr>
        <p:grpSpPr>
          <a:xfrm>
            <a:off x="13091900" y="6572791"/>
            <a:ext cx="816854" cy="1533525"/>
            <a:chOff x="5664200" y="1152525"/>
            <a:chExt cx="660400" cy="1533525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F282C44-5560-4BF4-B612-81C8FE3862C3}"/>
                </a:ext>
              </a:extLst>
            </p:cNvPr>
            <p:cNvCxnSpPr/>
            <p:nvPr/>
          </p:nvCxnSpPr>
          <p:spPr>
            <a:xfrm>
              <a:off x="5956300" y="14478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0E929CC-A21A-4953-A0F8-C34E1C0EC383}"/>
                </a:ext>
              </a:extLst>
            </p:cNvPr>
            <p:cNvCxnSpPr/>
            <p:nvPr/>
          </p:nvCxnSpPr>
          <p:spPr>
            <a:xfrm>
              <a:off x="6057900" y="14478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5B8FA3B-76CA-4199-B6C6-0C8350B9C814}"/>
                </a:ext>
              </a:extLst>
            </p:cNvPr>
            <p:cNvCxnSpPr/>
            <p:nvPr/>
          </p:nvCxnSpPr>
          <p:spPr>
            <a:xfrm>
              <a:off x="6324600" y="1152525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B85CF9E-728C-49BE-98F3-102D54AD433F}"/>
                </a:ext>
              </a:extLst>
            </p:cNvPr>
            <p:cNvCxnSpPr/>
            <p:nvPr/>
          </p:nvCxnSpPr>
          <p:spPr>
            <a:xfrm>
              <a:off x="6324600" y="2336800"/>
              <a:ext cx="0" cy="349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4AF3B6F-EC3C-4BF6-8BE9-D94FD1A1683C}"/>
                </a:ext>
              </a:extLst>
            </p:cNvPr>
            <p:cNvCxnSpPr/>
            <p:nvPr/>
          </p:nvCxnSpPr>
          <p:spPr>
            <a:xfrm flipH="1">
              <a:off x="6057900" y="23368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06E44CD-42D4-4939-8D0A-D24F2153125C}"/>
                </a:ext>
              </a:extLst>
            </p:cNvPr>
            <p:cNvCxnSpPr/>
            <p:nvPr/>
          </p:nvCxnSpPr>
          <p:spPr>
            <a:xfrm flipH="1">
              <a:off x="6057900" y="14478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8DFB645-FE86-43AE-836C-27A96DFFB211}"/>
                </a:ext>
              </a:extLst>
            </p:cNvPr>
            <p:cNvCxnSpPr/>
            <p:nvPr/>
          </p:nvCxnSpPr>
          <p:spPr>
            <a:xfrm flipH="1">
              <a:off x="5664200" y="1905000"/>
              <a:ext cx="292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96B6933-10BA-4C45-9A0F-BB191022A741}"/>
                </a:ext>
              </a:extLst>
            </p:cNvPr>
            <p:cNvCxnSpPr/>
            <p:nvPr/>
          </p:nvCxnSpPr>
          <p:spPr>
            <a:xfrm flipH="1">
              <a:off x="6210300" y="2336800"/>
              <a:ext cx="1143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CF69A23-B778-4370-9D8E-EFBC1CFB52B4}"/>
                </a:ext>
              </a:extLst>
            </p:cNvPr>
            <p:cNvCxnSpPr/>
            <p:nvPr/>
          </p:nvCxnSpPr>
          <p:spPr>
            <a:xfrm flipH="1" flipV="1">
              <a:off x="6223001" y="2241550"/>
              <a:ext cx="95249" cy="95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B07F0DE-EEEC-41D3-BF0F-76F89590F0E4}"/>
              </a:ext>
            </a:extLst>
          </p:cNvPr>
          <p:cNvGrpSpPr/>
          <p:nvPr/>
        </p:nvGrpSpPr>
        <p:grpSpPr>
          <a:xfrm>
            <a:off x="12490363" y="1572750"/>
            <a:ext cx="1418391" cy="1533525"/>
            <a:chOff x="6828877" y="1152525"/>
            <a:chExt cx="1146723" cy="1533525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816101B-F232-42F4-A5CC-53BBABDEA0BA}"/>
                </a:ext>
              </a:extLst>
            </p:cNvPr>
            <p:cNvCxnSpPr/>
            <p:nvPr/>
          </p:nvCxnSpPr>
          <p:spPr>
            <a:xfrm>
              <a:off x="7607300" y="14351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2728947-B5F0-47A6-8720-7723C28495C6}"/>
                </a:ext>
              </a:extLst>
            </p:cNvPr>
            <p:cNvCxnSpPr/>
            <p:nvPr/>
          </p:nvCxnSpPr>
          <p:spPr>
            <a:xfrm>
              <a:off x="7708900" y="14351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9D473C9-5E64-454E-A8CD-B56B3C6AE78D}"/>
                </a:ext>
              </a:extLst>
            </p:cNvPr>
            <p:cNvCxnSpPr/>
            <p:nvPr/>
          </p:nvCxnSpPr>
          <p:spPr>
            <a:xfrm>
              <a:off x="7975600" y="1152525"/>
              <a:ext cx="0" cy="282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D564392-78A0-4F9C-B4D6-FB772F474AF5}"/>
                </a:ext>
              </a:extLst>
            </p:cNvPr>
            <p:cNvCxnSpPr/>
            <p:nvPr/>
          </p:nvCxnSpPr>
          <p:spPr>
            <a:xfrm>
              <a:off x="7975600" y="2324100"/>
              <a:ext cx="0" cy="3619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BF69244-CAD9-4A00-9422-7BEC649DF315}"/>
                </a:ext>
              </a:extLst>
            </p:cNvPr>
            <p:cNvCxnSpPr/>
            <p:nvPr/>
          </p:nvCxnSpPr>
          <p:spPr>
            <a:xfrm flipH="1">
              <a:off x="7708900" y="23241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20FC9C6-45FA-4203-82F8-037D9AC366DA}"/>
                </a:ext>
              </a:extLst>
            </p:cNvPr>
            <p:cNvCxnSpPr/>
            <p:nvPr/>
          </p:nvCxnSpPr>
          <p:spPr>
            <a:xfrm flipH="1">
              <a:off x="7708900" y="14351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ECC9828-8255-4609-8410-B07CF645E1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8877" y="1892300"/>
              <a:ext cx="5752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8FD54FE4-ABCE-42C9-9231-23860F9D295B}"/>
                </a:ext>
              </a:extLst>
            </p:cNvPr>
            <p:cNvSpPr/>
            <p:nvPr/>
          </p:nvSpPr>
          <p:spPr>
            <a:xfrm>
              <a:off x="7404099" y="1797050"/>
              <a:ext cx="190500" cy="2159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23CF1962-A468-4A84-923C-CA806B85DC96}"/>
                </a:ext>
              </a:extLst>
            </p:cNvPr>
            <p:cNvGrpSpPr/>
            <p:nvPr/>
          </p:nvGrpSpPr>
          <p:grpSpPr>
            <a:xfrm flipH="1">
              <a:off x="7708902" y="1347787"/>
              <a:ext cx="133348" cy="200025"/>
              <a:chOff x="6715124" y="1749425"/>
              <a:chExt cx="114300" cy="247650"/>
            </a:xfrm>
          </p:grpSpPr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12EF72C5-BD7A-4EC8-9CAA-0D1AE3AD4C7D}"/>
                  </a:ext>
                </a:extLst>
              </p:cNvPr>
              <p:cNvCxnSpPr/>
              <p:nvPr/>
            </p:nvCxnSpPr>
            <p:spPr>
              <a:xfrm flipH="1">
                <a:off x="6715124" y="1844675"/>
                <a:ext cx="114300" cy="152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914AD471-8BBA-4C86-8848-F144102E8FD9}"/>
                  </a:ext>
                </a:extLst>
              </p:cNvPr>
              <p:cNvCxnSpPr/>
              <p:nvPr/>
            </p:nvCxnSpPr>
            <p:spPr>
              <a:xfrm flipH="1" flipV="1">
                <a:off x="6727825" y="1749425"/>
                <a:ext cx="95249" cy="95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4AA36FE-45B3-4431-AB74-461E82C1D272}"/>
              </a:ext>
            </a:extLst>
          </p:cNvPr>
          <p:cNvGrpSpPr/>
          <p:nvPr/>
        </p:nvGrpSpPr>
        <p:grpSpPr>
          <a:xfrm>
            <a:off x="13675856" y="8003851"/>
            <a:ext cx="518388" cy="374650"/>
            <a:chOff x="6134100" y="3384550"/>
            <a:chExt cx="419100" cy="374650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3D7DB5C-7236-4379-9E1C-BEFCD5945793}"/>
                </a:ext>
              </a:extLst>
            </p:cNvPr>
            <p:cNvCxnSpPr/>
            <p:nvPr/>
          </p:nvCxnSpPr>
          <p:spPr>
            <a:xfrm>
              <a:off x="6324600" y="3384550"/>
              <a:ext cx="0" cy="2603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40BBBB57-CB77-4046-933F-F3FB335264E2}"/>
                </a:ext>
              </a:extLst>
            </p:cNvPr>
            <p:cNvCxnSpPr/>
            <p:nvPr/>
          </p:nvCxnSpPr>
          <p:spPr>
            <a:xfrm flipH="1">
              <a:off x="6203950" y="370205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2575BF8-783D-4111-84B3-1932293F7B45}"/>
                </a:ext>
              </a:extLst>
            </p:cNvPr>
            <p:cNvCxnSpPr/>
            <p:nvPr/>
          </p:nvCxnSpPr>
          <p:spPr>
            <a:xfrm flipH="1">
              <a:off x="6267450" y="3759200"/>
              <a:ext cx="127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C553D71B-B2DB-4EB0-A606-9CEBD34C53E0}"/>
                </a:ext>
              </a:extLst>
            </p:cNvPr>
            <p:cNvCxnSpPr/>
            <p:nvPr/>
          </p:nvCxnSpPr>
          <p:spPr>
            <a:xfrm flipH="1">
              <a:off x="6134100" y="3644900"/>
              <a:ext cx="419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368E23CF-2D22-476B-9624-5D79B2A6C861}"/>
              </a:ext>
            </a:extLst>
          </p:cNvPr>
          <p:cNvGrpSpPr/>
          <p:nvPr/>
        </p:nvGrpSpPr>
        <p:grpSpPr>
          <a:xfrm>
            <a:off x="13735958" y="1165097"/>
            <a:ext cx="329883" cy="441324"/>
            <a:chOff x="6184900" y="454026"/>
            <a:chExt cx="266700" cy="441324"/>
          </a:xfrm>
        </p:grpSpPr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AF965B8-845E-4516-BECE-2E4729AF864C}"/>
                </a:ext>
              </a:extLst>
            </p:cNvPr>
            <p:cNvCxnSpPr/>
            <p:nvPr/>
          </p:nvCxnSpPr>
          <p:spPr>
            <a:xfrm flipV="1">
              <a:off x="6318250" y="685800"/>
              <a:ext cx="0" cy="2095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4B6530C6-C9AF-492F-9FB1-9437EEB2620C}"/>
                </a:ext>
              </a:extLst>
            </p:cNvPr>
            <p:cNvSpPr/>
            <p:nvPr/>
          </p:nvSpPr>
          <p:spPr>
            <a:xfrm>
              <a:off x="6184900" y="454026"/>
              <a:ext cx="266700" cy="234950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DFFC447-F08C-4E67-8AFE-7AA6F3A047BD}"/>
              </a:ext>
            </a:extLst>
          </p:cNvPr>
          <p:cNvCxnSpPr>
            <a:cxnSpLocks/>
          </p:cNvCxnSpPr>
          <p:nvPr/>
        </p:nvCxnSpPr>
        <p:spPr>
          <a:xfrm>
            <a:off x="13908754" y="2865588"/>
            <a:ext cx="0" cy="70462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6F807CF-0B67-4799-A027-C83E531D5F1B}"/>
              </a:ext>
            </a:extLst>
          </p:cNvPr>
          <p:cNvCxnSpPr>
            <a:cxnSpLocks/>
          </p:cNvCxnSpPr>
          <p:nvPr/>
        </p:nvCxnSpPr>
        <p:spPr>
          <a:xfrm>
            <a:off x="12490363" y="2325225"/>
            <a:ext cx="8253" cy="499925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4BBEA11-4B1B-4ACE-A6A0-2391D55192E9}"/>
              </a:ext>
            </a:extLst>
          </p:cNvPr>
          <p:cNvCxnSpPr>
            <a:cxnSpLocks/>
          </p:cNvCxnSpPr>
          <p:nvPr/>
        </p:nvCxnSpPr>
        <p:spPr>
          <a:xfrm flipH="1">
            <a:off x="12490363" y="7324475"/>
            <a:ext cx="947128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CF0031B7-7408-49CE-91BC-798A34B85D51}"/>
                  </a:ext>
                </a:extLst>
              </p:cNvPr>
              <p:cNvSpPr txBox="1"/>
              <p:nvPr/>
            </p:nvSpPr>
            <p:spPr>
              <a:xfrm>
                <a:off x="12945193" y="970144"/>
                <a:ext cx="8967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𝑫𝑫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CF0031B7-7408-49CE-91BC-798A34B85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5193" y="970144"/>
                <a:ext cx="896750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97C1774C-5F9B-444C-A5E8-321A507044AB}"/>
              </a:ext>
            </a:extLst>
          </p:cNvPr>
          <p:cNvCxnSpPr>
            <a:cxnSpLocks/>
          </p:cNvCxnSpPr>
          <p:nvPr/>
        </p:nvCxnSpPr>
        <p:spPr>
          <a:xfrm>
            <a:off x="13908357" y="6056345"/>
            <a:ext cx="0" cy="70462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AD6321D-44CC-43CA-8C1D-3C2402CFAD31}"/>
              </a:ext>
            </a:extLst>
          </p:cNvPr>
          <p:cNvGrpSpPr/>
          <p:nvPr/>
        </p:nvGrpSpPr>
        <p:grpSpPr>
          <a:xfrm>
            <a:off x="12945197" y="3321155"/>
            <a:ext cx="961746" cy="1533525"/>
            <a:chOff x="7198060" y="1152525"/>
            <a:chExt cx="777540" cy="1533525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3726DB4-C473-4530-8A00-413269C55A24}"/>
                </a:ext>
              </a:extLst>
            </p:cNvPr>
            <p:cNvCxnSpPr/>
            <p:nvPr/>
          </p:nvCxnSpPr>
          <p:spPr>
            <a:xfrm>
              <a:off x="7607300" y="1435100"/>
              <a:ext cx="0" cy="88900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4AAA3AB2-8E39-4362-95E4-67F1AB48076F}"/>
                </a:ext>
              </a:extLst>
            </p:cNvPr>
            <p:cNvCxnSpPr/>
            <p:nvPr/>
          </p:nvCxnSpPr>
          <p:spPr>
            <a:xfrm>
              <a:off x="7708900" y="1435100"/>
              <a:ext cx="0" cy="88900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1F2778A-5E1D-4FB0-BA8D-C576F9A26B86}"/>
                </a:ext>
              </a:extLst>
            </p:cNvPr>
            <p:cNvCxnSpPr/>
            <p:nvPr/>
          </p:nvCxnSpPr>
          <p:spPr>
            <a:xfrm>
              <a:off x="7975600" y="1152525"/>
              <a:ext cx="0" cy="282575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FF015AB-22D0-47EB-9834-7CFCFA6ABA87}"/>
                </a:ext>
              </a:extLst>
            </p:cNvPr>
            <p:cNvCxnSpPr/>
            <p:nvPr/>
          </p:nvCxnSpPr>
          <p:spPr>
            <a:xfrm>
              <a:off x="7975600" y="2324100"/>
              <a:ext cx="0" cy="36195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72707F0A-7F6D-476E-A843-AC2960AF9FBB}"/>
                </a:ext>
              </a:extLst>
            </p:cNvPr>
            <p:cNvCxnSpPr/>
            <p:nvPr/>
          </p:nvCxnSpPr>
          <p:spPr>
            <a:xfrm flipH="1">
              <a:off x="7708900" y="2324100"/>
              <a:ext cx="266700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A39288F-21C0-464C-AD68-1A9814C817E9}"/>
                </a:ext>
              </a:extLst>
            </p:cNvPr>
            <p:cNvCxnSpPr/>
            <p:nvPr/>
          </p:nvCxnSpPr>
          <p:spPr>
            <a:xfrm flipH="1">
              <a:off x="7708900" y="1435100"/>
              <a:ext cx="266700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26729B7A-BAF8-409B-8BBC-758D11F667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8060" y="1892300"/>
              <a:ext cx="206040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4618E584-3C3B-442F-AE6E-8F0D58A44E6B}"/>
                </a:ext>
              </a:extLst>
            </p:cNvPr>
            <p:cNvSpPr/>
            <p:nvPr/>
          </p:nvSpPr>
          <p:spPr>
            <a:xfrm>
              <a:off x="7404099" y="1797050"/>
              <a:ext cx="190500" cy="215900"/>
            </a:xfrm>
            <a:prstGeom prst="ellipse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588D1866-7A3A-4EF0-8559-7D4F85835C2C}"/>
                </a:ext>
              </a:extLst>
            </p:cNvPr>
            <p:cNvGrpSpPr/>
            <p:nvPr/>
          </p:nvGrpSpPr>
          <p:grpSpPr>
            <a:xfrm flipH="1">
              <a:off x="7708902" y="1347787"/>
              <a:ext cx="133348" cy="200025"/>
              <a:chOff x="6715124" y="1749425"/>
              <a:chExt cx="114300" cy="247650"/>
            </a:xfrm>
          </p:grpSpPr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72155B1B-173E-47F1-AAE7-29AF7AF1E3E1}"/>
                  </a:ext>
                </a:extLst>
              </p:cNvPr>
              <p:cNvCxnSpPr/>
              <p:nvPr/>
            </p:nvCxnSpPr>
            <p:spPr>
              <a:xfrm flipH="1">
                <a:off x="6715124" y="1844675"/>
                <a:ext cx="114300" cy="152400"/>
              </a:xfrm>
              <a:prstGeom prst="line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1878DFCF-36A0-4BA1-9AD9-67138DB65CDB}"/>
                  </a:ext>
                </a:extLst>
              </p:cNvPr>
              <p:cNvCxnSpPr/>
              <p:nvPr/>
            </p:nvCxnSpPr>
            <p:spPr>
              <a:xfrm flipH="1" flipV="1">
                <a:off x="6727825" y="1749425"/>
                <a:ext cx="95249" cy="95250"/>
              </a:xfrm>
              <a:prstGeom prst="line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0" name="Oval 209">
            <a:extLst>
              <a:ext uri="{FF2B5EF4-FFF2-40B4-BE49-F238E27FC236}">
                <a16:creationId xmlns:a16="http://schemas.microsoft.com/office/drawing/2014/main" id="{F8F28887-4735-4323-AE7A-7E2F6914D154}"/>
              </a:ext>
            </a:extLst>
          </p:cNvPr>
          <p:cNvSpPr/>
          <p:nvPr/>
        </p:nvSpPr>
        <p:spPr>
          <a:xfrm>
            <a:off x="12447848" y="4171506"/>
            <a:ext cx="101536" cy="107252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183B3DD-2951-4D39-A6FC-3259846484DA}"/>
              </a:ext>
            </a:extLst>
          </p:cNvPr>
          <p:cNvGrpSpPr/>
          <p:nvPr/>
        </p:nvGrpSpPr>
        <p:grpSpPr>
          <a:xfrm>
            <a:off x="13084045" y="4765465"/>
            <a:ext cx="816854" cy="1533525"/>
            <a:chOff x="5664200" y="1152525"/>
            <a:chExt cx="660400" cy="1533525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0A4D9F08-69E3-470F-A520-73CEA18B5865}"/>
                </a:ext>
              </a:extLst>
            </p:cNvPr>
            <p:cNvCxnSpPr/>
            <p:nvPr/>
          </p:nvCxnSpPr>
          <p:spPr>
            <a:xfrm>
              <a:off x="5956300" y="14478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CD020FB5-B5DA-44BA-8047-2DF2DAC42DB7}"/>
                </a:ext>
              </a:extLst>
            </p:cNvPr>
            <p:cNvCxnSpPr/>
            <p:nvPr/>
          </p:nvCxnSpPr>
          <p:spPr>
            <a:xfrm>
              <a:off x="6057900" y="1447800"/>
              <a:ext cx="0" cy="889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7BCAF33-8C6E-4194-A5C9-4B88966B8849}"/>
                </a:ext>
              </a:extLst>
            </p:cNvPr>
            <p:cNvCxnSpPr/>
            <p:nvPr/>
          </p:nvCxnSpPr>
          <p:spPr>
            <a:xfrm>
              <a:off x="6324600" y="1152525"/>
              <a:ext cx="0" cy="295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71A2426-CD04-4D9B-B5AE-38B6C9E4FB1D}"/>
                </a:ext>
              </a:extLst>
            </p:cNvPr>
            <p:cNvCxnSpPr/>
            <p:nvPr/>
          </p:nvCxnSpPr>
          <p:spPr>
            <a:xfrm>
              <a:off x="6324600" y="2336800"/>
              <a:ext cx="0" cy="349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B6D47C3F-8221-4E58-BAD9-1A8D66474754}"/>
                </a:ext>
              </a:extLst>
            </p:cNvPr>
            <p:cNvCxnSpPr/>
            <p:nvPr/>
          </p:nvCxnSpPr>
          <p:spPr>
            <a:xfrm flipH="1">
              <a:off x="6057900" y="23368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DE0C5E3C-9B04-401B-B5EB-74AE97C06382}"/>
                </a:ext>
              </a:extLst>
            </p:cNvPr>
            <p:cNvCxnSpPr/>
            <p:nvPr/>
          </p:nvCxnSpPr>
          <p:spPr>
            <a:xfrm flipH="1">
              <a:off x="6057900" y="1447800"/>
              <a:ext cx="266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CDBA601-3C26-4107-AEB0-7C3D1D6EDFF7}"/>
                </a:ext>
              </a:extLst>
            </p:cNvPr>
            <p:cNvCxnSpPr/>
            <p:nvPr/>
          </p:nvCxnSpPr>
          <p:spPr>
            <a:xfrm flipH="1">
              <a:off x="5664200" y="1905000"/>
              <a:ext cx="2921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B1DCB2A-9162-4789-AC10-EEF2CED90C74}"/>
                </a:ext>
              </a:extLst>
            </p:cNvPr>
            <p:cNvCxnSpPr/>
            <p:nvPr/>
          </p:nvCxnSpPr>
          <p:spPr>
            <a:xfrm flipH="1">
              <a:off x="6210300" y="2336800"/>
              <a:ext cx="11430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50B7DC61-1967-4172-9C9A-C40E9F5EDCA2}"/>
                </a:ext>
              </a:extLst>
            </p:cNvPr>
            <p:cNvCxnSpPr/>
            <p:nvPr/>
          </p:nvCxnSpPr>
          <p:spPr>
            <a:xfrm flipH="1" flipV="1">
              <a:off x="6223001" y="2241550"/>
              <a:ext cx="95249" cy="952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50A19835-40BB-4D9B-AF81-FB85C7D8F17A}"/>
              </a:ext>
            </a:extLst>
          </p:cNvPr>
          <p:cNvCxnSpPr>
            <a:cxnSpLocks/>
          </p:cNvCxnSpPr>
          <p:nvPr/>
        </p:nvCxnSpPr>
        <p:spPr>
          <a:xfrm>
            <a:off x="5269674" y="5157221"/>
            <a:ext cx="837423" cy="518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Oval 223">
            <a:extLst>
              <a:ext uri="{FF2B5EF4-FFF2-40B4-BE49-F238E27FC236}">
                <a16:creationId xmlns:a16="http://schemas.microsoft.com/office/drawing/2014/main" id="{F5C94C89-0F69-41E8-A9DE-678F21FF3813}"/>
              </a:ext>
            </a:extLst>
          </p:cNvPr>
          <p:cNvSpPr/>
          <p:nvPr/>
        </p:nvSpPr>
        <p:spPr>
          <a:xfrm>
            <a:off x="6070229" y="5102897"/>
            <a:ext cx="101536" cy="107252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BEB14D88-EC52-42FD-A91E-9D38886B578E}"/>
              </a:ext>
            </a:extLst>
          </p:cNvPr>
          <p:cNvSpPr txBox="1"/>
          <p:nvPr/>
        </p:nvSpPr>
        <p:spPr>
          <a:xfrm>
            <a:off x="4558178" y="4898825"/>
            <a:ext cx="957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2DCE01B-B1AD-42FB-8C26-89C2CD8C5FD8}"/>
              </a:ext>
            </a:extLst>
          </p:cNvPr>
          <p:cNvSpPr txBox="1"/>
          <p:nvPr/>
        </p:nvSpPr>
        <p:spPr>
          <a:xfrm>
            <a:off x="6126395" y="4681042"/>
            <a:ext cx="81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7030A0"/>
                </a:solidFill>
              </a:rPr>
              <a:t>clk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9BAFD13-A59A-4ECE-9D39-82C75A5D00CD}"/>
              </a:ext>
            </a:extLst>
          </p:cNvPr>
          <p:cNvSpPr txBox="1"/>
          <p:nvPr/>
        </p:nvSpPr>
        <p:spPr>
          <a:xfrm>
            <a:off x="9325205" y="2917761"/>
            <a:ext cx="81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7030A0"/>
                </a:solidFill>
              </a:rPr>
              <a:t>clk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193C6DD-3703-411B-8E85-F04660829B9A}"/>
              </a:ext>
            </a:extLst>
          </p:cNvPr>
          <p:cNvSpPr txBox="1"/>
          <p:nvPr/>
        </p:nvSpPr>
        <p:spPr>
          <a:xfrm>
            <a:off x="9415779" y="6514464"/>
            <a:ext cx="81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7030A0"/>
                </a:solidFill>
              </a:rPr>
              <a:t>clk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8B3313C-7251-4474-A567-58ED75AE56CD}"/>
              </a:ext>
            </a:extLst>
          </p:cNvPr>
          <p:cNvSpPr txBox="1"/>
          <p:nvPr/>
        </p:nvSpPr>
        <p:spPr>
          <a:xfrm>
            <a:off x="12647056" y="5056275"/>
            <a:ext cx="81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7030A0"/>
                </a:solidFill>
              </a:rPr>
              <a:t>clk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3677BFC6-FAF7-47BA-B746-7AE540314BE2}"/>
              </a:ext>
            </a:extLst>
          </p:cNvPr>
          <p:cNvSpPr txBox="1"/>
          <p:nvPr/>
        </p:nvSpPr>
        <p:spPr>
          <a:xfrm>
            <a:off x="12537842" y="3599266"/>
            <a:ext cx="814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Set</a:t>
            </a: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BA7F2B81-3EBB-4C4C-A8C8-7917196BACA1}"/>
              </a:ext>
            </a:extLst>
          </p:cNvPr>
          <p:cNvSpPr/>
          <p:nvPr/>
        </p:nvSpPr>
        <p:spPr>
          <a:xfrm>
            <a:off x="13857589" y="4729900"/>
            <a:ext cx="101536" cy="107252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BE29394B-FE01-4D4B-9C4B-DF1299A85FC2}"/>
              </a:ext>
            </a:extLst>
          </p:cNvPr>
          <p:cNvCxnSpPr>
            <a:cxnSpLocks/>
          </p:cNvCxnSpPr>
          <p:nvPr/>
        </p:nvCxnSpPr>
        <p:spPr>
          <a:xfrm>
            <a:off x="13959125" y="4773376"/>
            <a:ext cx="3954508" cy="4495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89C34E23-F724-4F51-8F75-8FABED478111}"/>
              </a:ext>
            </a:extLst>
          </p:cNvPr>
          <p:cNvGrpSpPr/>
          <p:nvPr/>
        </p:nvGrpSpPr>
        <p:grpSpPr>
          <a:xfrm>
            <a:off x="15979938" y="3250500"/>
            <a:ext cx="1153739" cy="1533525"/>
            <a:chOff x="7042839" y="1152525"/>
            <a:chExt cx="932761" cy="1533525"/>
          </a:xfrm>
        </p:grpSpPr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D6F03642-19D7-425E-84CD-C5893803FB1B}"/>
                </a:ext>
              </a:extLst>
            </p:cNvPr>
            <p:cNvCxnSpPr/>
            <p:nvPr/>
          </p:nvCxnSpPr>
          <p:spPr>
            <a:xfrm>
              <a:off x="7607300" y="1435100"/>
              <a:ext cx="0" cy="88900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09A72E4-70D5-4B53-A1D3-AA2560E13A5C}"/>
                </a:ext>
              </a:extLst>
            </p:cNvPr>
            <p:cNvCxnSpPr/>
            <p:nvPr/>
          </p:nvCxnSpPr>
          <p:spPr>
            <a:xfrm>
              <a:off x="7708900" y="1435100"/>
              <a:ext cx="0" cy="88900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0E0A78F9-832C-44D5-92D0-1953BF7E5C9E}"/>
                </a:ext>
              </a:extLst>
            </p:cNvPr>
            <p:cNvCxnSpPr/>
            <p:nvPr/>
          </p:nvCxnSpPr>
          <p:spPr>
            <a:xfrm>
              <a:off x="7975600" y="1152525"/>
              <a:ext cx="0" cy="282575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B5ABB3BC-7867-445C-A8C0-7395D70B6B1C}"/>
                </a:ext>
              </a:extLst>
            </p:cNvPr>
            <p:cNvCxnSpPr/>
            <p:nvPr/>
          </p:nvCxnSpPr>
          <p:spPr>
            <a:xfrm>
              <a:off x="7975600" y="2324100"/>
              <a:ext cx="0" cy="36195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E377DAB-612B-4EF6-AF1E-25501C1BC00E}"/>
                </a:ext>
              </a:extLst>
            </p:cNvPr>
            <p:cNvCxnSpPr/>
            <p:nvPr/>
          </p:nvCxnSpPr>
          <p:spPr>
            <a:xfrm flipH="1">
              <a:off x="7708900" y="2324100"/>
              <a:ext cx="266700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F04DBB62-9D0D-4588-B067-AC7F4170296A}"/>
                </a:ext>
              </a:extLst>
            </p:cNvPr>
            <p:cNvCxnSpPr/>
            <p:nvPr/>
          </p:nvCxnSpPr>
          <p:spPr>
            <a:xfrm flipH="1">
              <a:off x="7708900" y="1435100"/>
              <a:ext cx="266700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D8963E78-0A2A-4910-9F94-85D1AA9719C1}"/>
                </a:ext>
              </a:extLst>
            </p:cNvPr>
            <p:cNvCxnSpPr>
              <a:cxnSpLocks/>
              <a:endCxn id="252" idx="6"/>
            </p:cNvCxnSpPr>
            <p:nvPr/>
          </p:nvCxnSpPr>
          <p:spPr>
            <a:xfrm flipH="1">
              <a:off x="7042839" y="1892300"/>
              <a:ext cx="361267" cy="1923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7191A88A-80FA-418C-B3F4-5073FE506D46}"/>
                </a:ext>
              </a:extLst>
            </p:cNvPr>
            <p:cNvSpPr/>
            <p:nvPr/>
          </p:nvSpPr>
          <p:spPr>
            <a:xfrm>
              <a:off x="7404099" y="1797050"/>
              <a:ext cx="190500" cy="215900"/>
            </a:xfrm>
            <a:prstGeom prst="ellipse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91E67DBA-1F3F-46FF-A2C1-DEBAD205C672}"/>
                </a:ext>
              </a:extLst>
            </p:cNvPr>
            <p:cNvGrpSpPr/>
            <p:nvPr/>
          </p:nvGrpSpPr>
          <p:grpSpPr>
            <a:xfrm flipH="1">
              <a:off x="7708902" y="1347787"/>
              <a:ext cx="133348" cy="200025"/>
              <a:chOff x="6715124" y="1749425"/>
              <a:chExt cx="114300" cy="247650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BC294C51-A198-49ED-B453-59A62C0661BC}"/>
                  </a:ext>
                </a:extLst>
              </p:cNvPr>
              <p:cNvCxnSpPr/>
              <p:nvPr/>
            </p:nvCxnSpPr>
            <p:spPr>
              <a:xfrm flipH="1">
                <a:off x="6715124" y="1844675"/>
                <a:ext cx="114300" cy="152400"/>
              </a:xfrm>
              <a:prstGeom prst="line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199E66E5-C556-4245-B9EA-530F8A46CF7E}"/>
                  </a:ext>
                </a:extLst>
              </p:cNvPr>
              <p:cNvCxnSpPr/>
              <p:nvPr/>
            </p:nvCxnSpPr>
            <p:spPr>
              <a:xfrm flipH="1" flipV="1">
                <a:off x="6727825" y="1749425"/>
                <a:ext cx="95249" cy="95250"/>
              </a:xfrm>
              <a:prstGeom prst="line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924557EB-22B2-4686-9DEC-39DF4EDCD26F}"/>
              </a:ext>
            </a:extLst>
          </p:cNvPr>
          <p:cNvGrpSpPr/>
          <p:nvPr/>
        </p:nvGrpSpPr>
        <p:grpSpPr>
          <a:xfrm>
            <a:off x="14829237" y="3728590"/>
            <a:ext cx="1150704" cy="490727"/>
            <a:chOff x="14829237" y="3728590"/>
            <a:chExt cx="1150704" cy="490727"/>
          </a:xfrm>
        </p:grpSpPr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AAE3C5B7-6008-41DC-BC3D-921F45DA9283}"/>
                </a:ext>
              </a:extLst>
            </p:cNvPr>
            <p:cNvGrpSpPr/>
            <p:nvPr/>
          </p:nvGrpSpPr>
          <p:grpSpPr>
            <a:xfrm rot="5400000">
              <a:off x="15090282" y="3467545"/>
              <a:ext cx="490727" cy="1012818"/>
              <a:chOff x="6184900" y="454026"/>
              <a:chExt cx="266700" cy="441324"/>
            </a:xfrm>
          </p:grpSpPr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01F26D1D-2F18-4236-8713-125877406DEA}"/>
                  </a:ext>
                </a:extLst>
              </p:cNvPr>
              <p:cNvCxnSpPr/>
              <p:nvPr/>
            </p:nvCxnSpPr>
            <p:spPr>
              <a:xfrm flipV="1">
                <a:off x="6318250" y="685800"/>
                <a:ext cx="0" cy="209550"/>
              </a:xfrm>
              <a:prstGeom prst="line">
                <a:avLst/>
              </a:prstGeom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Isosceles Triangle 250">
                <a:extLst>
                  <a:ext uri="{FF2B5EF4-FFF2-40B4-BE49-F238E27FC236}">
                    <a16:creationId xmlns:a16="http://schemas.microsoft.com/office/drawing/2014/main" id="{15A5A7CC-7C3E-4958-8900-72A61CE0451B}"/>
                  </a:ext>
                </a:extLst>
              </p:cNvPr>
              <p:cNvSpPr/>
              <p:nvPr/>
            </p:nvSpPr>
            <p:spPr>
              <a:xfrm>
                <a:off x="6184900" y="454026"/>
                <a:ext cx="266700" cy="234950"/>
              </a:xfrm>
              <a:prstGeom prst="triangle">
                <a:avLst/>
              </a:prstGeom>
              <a:noFill/>
              <a:ln w="381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9631B9D4-8046-441C-84D0-E7AD8CE6811C}"/>
                </a:ext>
              </a:extLst>
            </p:cNvPr>
            <p:cNvSpPr/>
            <p:nvPr/>
          </p:nvSpPr>
          <p:spPr>
            <a:xfrm>
              <a:off x="15800068" y="3909934"/>
              <a:ext cx="179873" cy="16452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CB906B31-B898-4067-8037-D7B3F94F9887}"/>
              </a:ext>
            </a:extLst>
          </p:cNvPr>
          <p:cNvGrpSpPr/>
          <p:nvPr/>
        </p:nvGrpSpPr>
        <p:grpSpPr>
          <a:xfrm>
            <a:off x="16968742" y="2873774"/>
            <a:ext cx="329883" cy="441324"/>
            <a:chOff x="6184900" y="454026"/>
            <a:chExt cx="266700" cy="441324"/>
          </a:xfrm>
        </p:grpSpPr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5363F99-CCEF-40CC-BB00-D6BE9F5AC3CD}"/>
                </a:ext>
              </a:extLst>
            </p:cNvPr>
            <p:cNvCxnSpPr/>
            <p:nvPr/>
          </p:nvCxnSpPr>
          <p:spPr>
            <a:xfrm flipV="1">
              <a:off x="6318250" y="685800"/>
              <a:ext cx="0" cy="20955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Isosceles Triangle 255">
              <a:extLst>
                <a:ext uri="{FF2B5EF4-FFF2-40B4-BE49-F238E27FC236}">
                  <a16:creationId xmlns:a16="http://schemas.microsoft.com/office/drawing/2014/main" id="{550E2D24-2E18-4303-ABAB-D491EBF74051}"/>
                </a:ext>
              </a:extLst>
            </p:cNvPr>
            <p:cNvSpPr/>
            <p:nvPr/>
          </p:nvSpPr>
          <p:spPr>
            <a:xfrm>
              <a:off x="6184900" y="454026"/>
              <a:ext cx="266700" cy="234950"/>
            </a:xfrm>
            <a:prstGeom prst="triangle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BCA5865F-C24A-4F70-B041-9D45532C9805}"/>
              </a:ext>
            </a:extLst>
          </p:cNvPr>
          <p:cNvSpPr txBox="1"/>
          <p:nvPr/>
        </p:nvSpPr>
        <p:spPr>
          <a:xfrm>
            <a:off x="14254550" y="3533351"/>
            <a:ext cx="934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Reset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2315F915-AA3E-4BEA-98B9-2D24E78FB8AF}"/>
              </a:ext>
            </a:extLst>
          </p:cNvPr>
          <p:cNvGrpSpPr/>
          <p:nvPr/>
        </p:nvGrpSpPr>
        <p:grpSpPr>
          <a:xfrm>
            <a:off x="16288497" y="4794616"/>
            <a:ext cx="816854" cy="1533525"/>
            <a:chOff x="5664200" y="1152525"/>
            <a:chExt cx="660400" cy="1533525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899AA0AE-36DF-4FAC-BA16-FE9754093CE6}"/>
                </a:ext>
              </a:extLst>
            </p:cNvPr>
            <p:cNvCxnSpPr/>
            <p:nvPr/>
          </p:nvCxnSpPr>
          <p:spPr>
            <a:xfrm>
              <a:off x="5956300" y="1447800"/>
              <a:ext cx="0" cy="88900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359A5BCC-B4DC-45E4-90A6-E5BC05F6587D}"/>
                </a:ext>
              </a:extLst>
            </p:cNvPr>
            <p:cNvCxnSpPr/>
            <p:nvPr/>
          </p:nvCxnSpPr>
          <p:spPr>
            <a:xfrm>
              <a:off x="6057900" y="1447800"/>
              <a:ext cx="0" cy="88900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A59F0B9E-8336-4E1B-90D2-91D462B7A1EE}"/>
                </a:ext>
              </a:extLst>
            </p:cNvPr>
            <p:cNvCxnSpPr/>
            <p:nvPr/>
          </p:nvCxnSpPr>
          <p:spPr>
            <a:xfrm>
              <a:off x="6324600" y="1152525"/>
              <a:ext cx="0" cy="295275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C0ED460D-EBA0-41C8-9867-3CB0003A6570}"/>
                </a:ext>
              </a:extLst>
            </p:cNvPr>
            <p:cNvCxnSpPr/>
            <p:nvPr/>
          </p:nvCxnSpPr>
          <p:spPr>
            <a:xfrm>
              <a:off x="6324600" y="2336800"/>
              <a:ext cx="0" cy="34925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98AEACC2-CE3D-4C86-A5A5-29BED2A5C2FD}"/>
                </a:ext>
              </a:extLst>
            </p:cNvPr>
            <p:cNvCxnSpPr/>
            <p:nvPr/>
          </p:nvCxnSpPr>
          <p:spPr>
            <a:xfrm flipH="1">
              <a:off x="6057900" y="2336800"/>
              <a:ext cx="266700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FA9740E3-DEAA-4502-86B8-5A66155695DE}"/>
                </a:ext>
              </a:extLst>
            </p:cNvPr>
            <p:cNvCxnSpPr/>
            <p:nvPr/>
          </p:nvCxnSpPr>
          <p:spPr>
            <a:xfrm flipH="1">
              <a:off x="6057900" y="1447800"/>
              <a:ext cx="266700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303398A-DCB3-4160-90DF-B159C132343B}"/>
                </a:ext>
              </a:extLst>
            </p:cNvPr>
            <p:cNvCxnSpPr/>
            <p:nvPr/>
          </p:nvCxnSpPr>
          <p:spPr>
            <a:xfrm flipH="1">
              <a:off x="5664200" y="1905000"/>
              <a:ext cx="292100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3FBD7023-22CC-45AA-A17F-94A821027D32}"/>
                </a:ext>
              </a:extLst>
            </p:cNvPr>
            <p:cNvCxnSpPr/>
            <p:nvPr/>
          </p:nvCxnSpPr>
          <p:spPr>
            <a:xfrm flipH="1">
              <a:off x="6210300" y="2336800"/>
              <a:ext cx="114300" cy="15240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34E948D-2A1F-48F2-89E7-06A631138ECF}"/>
                </a:ext>
              </a:extLst>
            </p:cNvPr>
            <p:cNvCxnSpPr/>
            <p:nvPr/>
          </p:nvCxnSpPr>
          <p:spPr>
            <a:xfrm flipH="1" flipV="1">
              <a:off x="6223001" y="2241550"/>
              <a:ext cx="95249" cy="9525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1812A406-5BC6-4EC7-B06B-F4BF2FFEF4C6}"/>
              </a:ext>
            </a:extLst>
          </p:cNvPr>
          <p:cNvGrpSpPr/>
          <p:nvPr/>
        </p:nvGrpSpPr>
        <p:grpSpPr>
          <a:xfrm>
            <a:off x="16881689" y="6298990"/>
            <a:ext cx="518388" cy="374650"/>
            <a:chOff x="6134100" y="3384550"/>
            <a:chExt cx="419100" cy="374650"/>
          </a:xfrm>
        </p:grpSpPr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982CF9BC-7CDC-4DD4-A1E8-E1094DA034E8}"/>
                </a:ext>
              </a:extLst>
            </p:cNvPr>
            <p:cNvCxnSpPr/>
            <p:nvPr/>
          </p:nvCxnSpPr>
          <p:spPr>
            <a:xfrm>
              <a:off x="6324600" y="3384550"/>
              <a:ext cx="0" cy="26035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D7372B65-6C89-485D-8A38-697B2990CE48}"/>
                </a:ext>
              </a:extLst>
            </p:cNvPr>
            <p:cNvCxnSpPr/>
            <p:nvPr/>
          </p:nvCxnSpPr>
          <p:spPr>
            <a:xfrm flipH="1">
              <a:off x="6203950" y="3702050"/>
              <a:ext cx="266700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64CC556A-EEDE-4EA1-BC48-ED43FAFC45E9}"/>
                </a:ext>
              </a:extLst>
            </p:cNvPr>
            <p:cNvCxnSpPr/>
            <p:nvPr/>
          </p:nvCxnSpPr>
          <p:spPr>
            <a:xfrm flipH="1">
              <a:off x="6267450" y="3759200"/>
              <a:ext cx="127000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C394B041-4FFE-461A-98B4-099B7C293CBC}"/>
                </a:ext>
              </a:extLst>
            </p:cNvPr>
            <p:cNvCxnSpPr/>
            <p:nvPr/>
          </p:nvCxnSpPr>
          <p:spPr>
            <a:xfrm flipH="1">
              <a:off x="6134100" y="3644900"/>
              <a:ext cx="419100" cy="0"/>
            </a:xfrm>
            <a:prstGeom prst="line">
              <a:avLst/>
            </a:prstGeom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" name="TextBox 275">
            <a:extLst>
              <a:ext uri="{FF2B5EF4-FFF2-40B4-BE49-F238E27FC236}">
                <a16:creationId xmlns:a16="http://schemas.microsoft.com/office/drawing/2014/main" id="{B714F6A6-15A3-4FCE-A296-C324AC688424}"/>
              </a:ext>
            </a:extLst>
          </p:cNvPr>
          <p:cNvSpPr txBox="1"/>
          <p:nvPr/>
        </p:nvSpPr>
        <p:spPr>
          <a:xfrm>
            <a:off x="15597580" y="5162976"/>
            <a:ext cx="934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Set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CD3DE2B-316E-4060-8509-D943BAD8E7D0}"/>
              </a:ext>
            </a:extLst>
          </p:cNvPr>
          <p:cNvGrpSpPr/>
          <p:nvPr/>
        </p:nvGrpSpPr>
        <p:grpSpPr>
          <a:xfrm>
            <a:off x="17903991" y="2584823"/>
            <a:ext cx="1355721" cy="4539714"/>
            <a:chOff x="5651915" y="1027206"/>
            <a:chExt cx="1096056" cy="4539714"/>
          </a:xfrm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AD1EFC8E-DC65-4E16-BE18-D3FEF7C92D5F}"/>
                </a:ext>
              </a:extLst>
            </p:cNvPr>
            <p:cNvGrpSpPr/>
            <p:nvPr/>
          </p:nvGrpSpPr>
          <p:grpSpPr>
            <a:xfrm>
              <a:off x="5855116" y="3441257"/>
              <a:ext cx="660400" cy="1533525"/>
              <a:chOff x="5664200" y="1152525"/>
              <a:chExt cx="660400" cy="1533525"/>
            </a:xfrm>
          </p:grpSpPr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BF761213-CF48-4BE1-9E80-842916B92A7E}"/>
                  </a:ext>
                </a:extLst>
              </p:cNvPr>
              <p:cNvCxnSpPr/>
              <p:nvPr/>
            </p:nvCxnSpPr>
            <p:spPr>
              <a:xfrm>
                <a:off x="5956300" y="1447800"/>
                <a:ext cx="0" cy="889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6FF71ED8-609F-4964-9152-AE65F5D1C249}"/>
                  </a:ext>
                </a:extLst>
              </p:cNvPr>
              <p:cNvCxnSpPr/>
              <p:nvPr/>
            </p:nvCxnSpPr>
            <p:spPr>
              <a:xfrm>
                <a:off x="6057900" y="1447800"/>
                <a:ext cx="0" cy="889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356204B9-BD27-43FA-9687-00E702E86FEF}"/>
                  </a:ext>
                </a:extLst>
              </p:cNvPr>
              <p:cNvCxnSpPr/>
              <p:nvPr/>
            </p:nvCxnSpPr>
            <p:spPr>
              <a:xfrm>
                <a:off x="6324600" y="1152525"/>
                <a:ext cx="0" cy="2952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78977757-9454-4BA6-AA26-65CCEBA378AF}"/>
                  </a:ext>
                </a:extLst>
              </p:cNvPr>
              <p:cNvCxnSpPr/>
              <p:nvPr/>
            </p:nvCxnSpPr>
            <p:spPr>
              <a:xfrm>
                <a:off x="6324600" y="2336800"/>
                <a:ext cx="0" cy="349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54AB50B8-F37D-412B-BE8C-4BE9C818D497}"/>
                  </a:ext>
                </a:extLst>
              </p:cNvPr>
              <p:cNvCxnSpPr/>
              <p:nvPr/>
            </p:nvCxnSpPr>
            <p:spPr>
              <a:xfrm flipH="1">
                <a:off x="6057900" y="2336800"/>
                <a:ext cx="266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FFFD49AE-13E6-4DB5-82E2-BAC21DF791B8}"/>
                  </a:ext>
                </a:extLst>
              </p:cNvPr>
              <p:cNvCxnSpPr/>
              <p:nvPr/>
            </p:nvCxnSpPr>
            <p:spPr>
              <a:xfrm flipH="1">
                <a:off x="6057900" y="1447800"/>
                <a:ext cx="266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B529776C-207D-409D-B843-98D048C37B9D}"/>
                  </a:ext>
                </a:extLst>
              </p:cNvPr>
              <p:cNvCxnSpPr/>
              <p:nvPr/>
            </p:nvCxnSpPr>
            <p:spPr>
              <a:xfrm flipH="1">
                <a:off x="5664200" y="1905000"/>
                <a:ext cx="292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4C7AC2E5-062E-485F-9EB1-166F8BBE585E}"/>
                  </a:ext>
                </a:extLst>
              </p:cNvPr>
              <p:cNvCxnSpPr/>
              <p:nvPr/>
            </p:nvCxnSpPr>
            <p:spPr>
              <a:xfrm flipH="1">
                <a:off x="6210300" y="2336800"/>
                <a:ext cx="114300" cy="152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DB2CC603-8BD0-4A1E-A49D-F600990AADEC}"/>
                  </a:ext>
                </a:extLst>
              </p:cNvPr>
              <p:cNvCxnSpPr/>
              <p:nvPr/>
            </p:nvCxnSpPr>
            <p:spPr>
              <a:xfrm flipH="1" flipV="1">
                <a:off x="6223001" y="2241550"/>
                <a:ext cx="95249" cy="95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F4DFE871-F5EA-46CA-9EAF-DE846054FAAA}"/>
                </a:ext>
              </a:extLst>
            </p:cNvPr>
            <p:cNvGrpSpPr/>
            <p:nvPr/>
          </p:nvGrpSpPr>
          <p:grpSpPr>
            <a:xfrm>
              <a:off x="5651915" y="1478405"/>
              <a:ext cx="863601" cy="1533525"/>
              <a:chOff x="7111999" y="1152525"/>
              <a:chExt cx="863601" cy="1533525"/>
            </a:xfrm>
          </p:grpSpPr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20C934F1-771B-4B4E-BE44-407C6DDF2D7E}"/>
                  </a:ext>
                </a:extLst>
              </p:cNvPr>
              <p:cNvCxnSpPr/>
              <p:nvPr/>
            </p:nvCxnSpPr>
            <p:spPr>
              <a:xfrm>
                <a:off x="7607300" y="1435100"/>
                <a:ext cx="0" cy="889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BB48D320-8886-418B-B2D0-5F202E3A8183}"/>
                  </a:ext>
                </a:extLst>
              </p:cNvPr>
              <p:cNvCxnSpPr/>
              <p:nvPr/>
            </p:nvCxnSpPr>
            <p:spPr>
              <a:xfrm>
                <a:off x="7708900" y="1435100"/>
                <a:ext cx="0" cy="889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B62BA8BE-55AA-4B36-A56C-FA2A875BE00F}"/>
                  </a:ext>
                </a:extLst>
              </p:cNvPr>
              <p:cNvCxnSpPr/>
              <p:nvPr/>
            </p:nvCxnSpPr>
            <p:spPr>
              <a:xfrm>
                <a:off x="7975600" y="1152525"/>
                <a:ext cx="0" cy="2825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28D4366-2C6E-42C4-92BC-D46B9076B347}"/>
                  </a:ext>
                </a:extLst>
              </p:cNvPr>
              <p:cNvCxnSpPr/>
              <p:nvPr/>
            </p:nvCxnSpPr>
            <p:spPr>
              <a:xfrm>
                <a:off x="7975600" y="2324100"/>
                <a:ext cx="0" cy="3619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C48AF0C6-6FAB-4F72-A1AB-FEA8E3EDCE2A}"/>
                  </a:ext>
                </a:extLst>
              </p:cNvPr>
              <p:cNvCxnSpPr/>
              <p:nvPr/>
            </p:nvCxnSpPr>
            <p:spPr>
              <a:xfrm flipH="1">
                <a:off x="7708900" y="2324100"/>
                <a:ext cx="266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9B15BA64-0171-4B1B-A49E-CD82A86FCED1}"/>
                  </a:ext>
                </a:extLst>
              </p:cNvPr>
              <p:cNvCxnSpPr/>
              <p:nvPr/>
            </p:nvCxnSpPr>
            <p:spPr>
              <a:xfrm flipH="1">
                <a:off x="7708900" y="1435100"/>
                <a:ext cx="266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0D18F2C8-2719-4298-84BC-18E90AA9AE1E}"/>
                  </a:ext>
                </a:extLst>
              </p:cNvPr>
              <p:cNvCxnSpPr/>
              <p:nvPr/>
            </p:nvCxnSpPr>
            <p:spPr>
              <a:xfrm flipH="1">
                <a:off x="7111999" y="1892300"/>
                <a:ext cx="292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8C128327-A648-45B4-8C7D-BD5B17211306}"/>
                  </a:ext>
                </a:extLst>
              </p:cNvPr>
              <p:cNvSpPr/>
              <p:nvPr/>
            </p:nvSpPr>
            <p:spPr>
              <a:xfrm>
                <a:off x="7404099" y="1797050"/>
                <a:ext cx="190500" cy="2159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grpSp>
            <p:nvGrpSpPr>
              <p:cNvPr id="301" name="Group 300">
                <a:extLst>
                  <a:ext uri="{FF2B5EF4-FFF2-40B4-BE49-F238E27FC236}">
                    <a16:creationId xmlns:a16="http://schemas.microsoft.com/office/drawing/2014/main" id="{B51DC92F-5BAD-4E0B-B793-A4C61A2513BC}"/>
                  </a:ext>
                </a:extLst>
              </p:cNvPr>
              <p:cNvGrpSpPr/>
              <p:nvPr/>
            </p:nvGrpSpPr>
            <p:grpSpPr>
              <a:xfrm flipH="1">
                <a:off x="7708902" y="1347787"/>
                <a:ext cx="133348" cy="200025"/>
                <a:chOff x="6715124" y="1749425"/>
                <a:chExt cx="114300" cy="247650"/>
              </a:xfrm>
            </p:grpSpPr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7DF93719-62C8-4E54-B22E-3E8F71102804}"/>
                    </a:ext>
                  </a:extLst>
                </p:cNvPr>
                <p:cNvCxnSpPr/>
                <p:nvPr/>
              </p:nvCxnSpPr>
              <p:spPr>
                <a:xfrm flipH="1">
                  <a:off x="6715124" y="1844675"/>
                  <a:ext cx="114300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8306845E-D899-4F8E-A2FB-AE568235D801}"/>
                    </a:ext>
                  </a:extLst>
                </p:cNvPr>
                <p:cNvCxnSpPr/>
                <p:nvPr/>
              </p:nvCxnSpPr>
              <p:spPr>
                <a:xfrm flipH="1" flipV="1">
                  <a:off x="6727825" y="1749425"/>
                  <a:ext cx="95249" cy="952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2D41B9A6-089B-4515-B44A-35DD1ADCAAED}"/>
                </a:ext>
              </a:extLst>
            </p:cNvPr>
            <p:cNvGrpSpPr/>
            <p:nvPr/>
          </p:nvGrpSpPr>
          <p:grpSpPr>
            <a:xfrm>
              <a:off x="6328871" y="4625532"/>
              <a:ext cx="419100" cy="941388"/>
              <a:chOff x="6134100" y="2817812"/>
              <a:chExt cx="419100" cy="941388"/>
            </a:xfrm>
          </p:grpSpPr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A76C7C6E-74DC-4448-B25D-2482201257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0744" y="2817812"/>
                <a:ext cx="3856" cy="8270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DC2CD4C0-C9AC-4E1D-B245-1F789EE11DB2}"/>
                  </a:ext>
                </a:extLst>
              </p:cNvPr>
              <p:cNvCxnSpPr/>
              <p:nvPr/>
            </p:nvCxnSpPr>
            <p:spPr>
              <a:xfrm flipH="1">
                <a:off x="6203950" y="3702050"/>
                <a:ext cx="266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720C64FF-E0FA-41D9-9C4B-2C994203A4B6}"/>
                  </a:ext>
                </a:extLst>
              </p:cNvPr>
              <p:cNvCxnSpPr/>
              <p:nvPr/>
            </p:nvCxnSpPr>
            <p:spPr>
              <a:xfrm flipH="1">
                <a:off x="6267450" y="3759200"/>
                <a:ext cx="127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3BC941A0-8D05-4FC3-AB66-9871DB5B042F}"/>
                  </a:ext>
                </a:extLst>
              </p:cNvPr>
              <p:cNvCxnSpPr/>
              <p:nvPr/>
            </p:nvCxnSpPr>
            <p:spPr>
              <a:xfrm flipH="1">
                <a:off x="6134100" y="3644900"/>
                <a:ext cx="419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5CEE0715-D61E-4A35-BCF0-DE53EEDCA50E}"/>
                </a:ext>
              </a:extLst>
            </p:cNvPr>
            <p:cNvGrpSpPr/>
            <p:nvPr/>
          </p:nvGrpSpPr>
          <p:grpSpPr>
            <a:xfrm>
              <a:off x="6375816" y="1027206"/>
              <a:ext cx="266700" cy="441324"/>
              <a:chOff x="6184900" y="454026"/>
              <a:chExt cx="266700" cy="441324"/>
            </a:xfrm>
          </p:grpSpPr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5F1F6817-929B-4497-B702-34BE0DA7D83E}"/>
                  </a:ext>
                </a:extLst>
              </p:cNvPr>
              <p:cNvCxnSpPr/>
              <p:nvPr/>
            </p:nvCxnSpPr>
            <p:spPr>
              <a:xfrm flipV="1">
                <a:off x="6318250" y="685800"/>
                <a:ext cx="0" cy="209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Isosceles Triangle 287">
                <a:extLst>
                  <a:ext uri="{FF2B5EF4-FFF2-40B4-BE49-F238E27FC236}">
                    <a16:creationId xmlns:a16="http://schemas.microsoft.com/office/drawing/2014/main" id="{1E4947D1-CE36-42A6-A347-5E50A8161BF1}"/>
                  </a:ext>
                </a:extLst>
              </p:cNvPr>
              <p:cNvSpPr/>
              <p:nvPr/>
            </p:nvSpPr>
            <p:spPr>
              <a:xfrm>
                <a:off x="6184900" y="454026"/>
                <a:ext cx="266700" cy="234950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832777B-57DF-462E-9237-60C57108718F}"/>
                </a:ext>
              </a:extLst>
            </p:cNvPr>
            <p:cNvCxnSpPr>
              <a:cxnSpLocks/>
            </p:cNvCxnSpPr>
            <p:nvPr/>
          </p:nvCxnSpPr>
          <p:spPr>
            <a:xfrm>
              <a:off x="6509166" y="1260125"/>
              <a:ext cx="6350" cy="49148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9CCC2C35-77B4-4E43-95FB-B9886C731863}"/>
                </a:ext>
              </a:extLst>
            </p:cNvPr>
            <p:cNvCxnSpPr>
              <a:cxnSpLocks/>
            </p:cNvCxnSpPr>
            <p:nvPr/>
          </p:nvCxnSpPr>
          <p:spPr>
            <a:xfrm>
              <a:off x="6515516" y="2640613"/>
              <a:ext cx="0" cy="109909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44E9335-55DF-4292-839D-DDA5A5105702}"/>
                </a:ext>
              </a:extLst>
            </p:cNvPr>
            <p:cNvCxnSpPr>
              <a:cxnSpLocks/>
            </p:cNvCxnSpPr>
            <p:nvPr/>
          </p:nvCxnSpPr>
          <p:spPr>
            <a:xfrm>
              <a:off x="5651915" y="2211037"/>
              <a:ext cx="0" cy="1982695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5CE665D1-1510-42EC-9C07-D22EE49788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1915" y="4192937"/>
              <a:ext cx="48260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89D92469-9A10-4884-9348-B335A02A2DEC}"/>
              </a:ext>
            </a:extLst>
          </p:cNvPr>
          <p:cNvCxnSpPr>
            <a:cxnSpLocks/>
          </p:cNvCxnSpPr>
          <p:nvPr/>
        </p:nvCxnSpPr>
        <p:spPr>
          <a:xfrm>
            <a:off x="18987928" y="4846157"/>
            <a:ext cx="624871" cy="31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Oval 315">
            <a:extLst>
              <a:ext uri="{FF2B5EF4-FFF2-40B4-BE49-F238E27FC236}">
                <a16:creationId xmlns:a16="http://schemas.microsoft.com/office/drawing/2014/main" id="{449C89E8-CE63-47C8-BC40-7AD97081B4EF}"/>
              </a:ext>
            </a:extLst>
          </p:cNvPr>
          <p:cNvSpPr/>
          <p:nvPr/>
        </p:nvSpPr>
        <p:spPr>
          <a:xfrm>
            <a:off x="18940494" y="4797609"/>
            <a:ext cx="101536" cy="107252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E49EAD63-A6AE-4CCD-9416-CADDC7E73831}"/>
              </a:ext>
            </a:extLst>
          </p:cNvPr>
          <p:cNvSpPr txBox="1"/>
          <p:nvPr/>
        </p:nvSpPr>
        <p:spPr>
          <a:xfrm>
            <a:off x="19164424" y="7720680"/>
            <a:ext cx="896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6A80572B-9974-42CF-97F6-483A5DB86E36}"/>
                  </a:ext>
                </a:extLst>
              </p:cNvPr>
              <p:cNvSpPr txBox="1"/>
              <p:nvPr/>
            </p:nvSpPr>
            <p:spPr>
              <a:xfrm>
                <a:off x="18008625" y="2389870"/>
                <a:ext cx="8967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𝑫𝑫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6A80572B-9974-42CF-97F6-483A5DB86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8625" y="2389870"/>
                <a:ext cx="896750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4" name="Group 323">
            <a:extLst>
              <a:ext uri="{FF2B5EF4-FFF2-40B4-BE49-F238E27FC236}">
                <a16:creationId xmlns:a16="http://schemas.microsoft.com/office/drawing/2014/main" id="{86D54D73-636B-4041-B0DE-89418CC32BFB}"/>
              </a:ext>
            </a:extLst>
          </p:cNvPr>
          <p:cNvGrpSpPr/>
          <p:nvPr/>
        </p:nvGrpSpPr>
        <p:grpSpPr>
          <a:xfrm>
            <a:off x="19624483" y="2620702"/>
            <a:ext cx="1355721" cy="4539714"/>
            <a:chOff x="5651915" y="1027206"/>
            <a:chExt cx="1096056" cy="4539714"/>
          </a:xfrm>
        </p:grpSpPr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00511DBE-398C-4813-9871-623FC3D64F63}"/>
                </a:ext>
              </a:extLst>
            </p:cNvPr>
            <p:cNvGrpSpPr/>
            <p:nvPr/>
          </p:nvGrpSpPr>
          <p:grpSpPr>
            <a:xfrm>
              <a:off x="5855116" y="3441257"/>
              <a:ext cx="660400" cy="1533525"/>
              <a:chOff x="5664200" y="1152525"/>
              <a:chExt cx="660400" cy="1533525"/>
            </a:xfrm>
          </p:grpSpPr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EE4E91A8-30EF-448F-B6F8-F8E0A3B29A73}"/>
                  </a:ext>
                </a:extLst>
              </p:cNvPr>
              <p:cNvCxnSpPr/>
              <p:nvPr/>
            </p:nvCxnSpPr>
            <p:spPr>
              <a:xfrm>
                <a:off x="5956300" y="1447800"/>
                <a:ext cx="0" cy="889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4E83EC65-5985-4355-B457-ED444E2DEB0D}"/>
                  </a:ext>
                </a:extLst>
              </p:cNvPr>
              <p:cNvCxnSpPr/>
              <p:nvPr/>
            </p:nvCxnSpPr>
            <p:spPr>
              <a:xfrm>
                <a:off x="6057900" y="1447800"/>
                <a:ext cx="0" cy="889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05B2D658-7629-448D-971B-C94B6F918C71}"/>
                  </a:ext>
                </a:extLst>
              </p:cNvPr>
              <p:cNvCxnSpPr/>
              <p:nvPr/>
            </p:nvCxnSpPr>
            <p:spPr>
              <a:xfrm>
                <a:off x="6324600" y="1152525"/>
                <a:ext cx="0" cy="2952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7C91A8DA-A0A2-4B44-B334-9A38AA302B74}"/>
                  </a:ext>
                </a:extLst>
              </p:cNvPr>
              <p:cNvCxnSpPr/>
              <p:nvPr/>
            </p:nvCxnSpPr>
            <p:spPr>
              <a:xfrm>
                <a:off x="6324600" y="2336800"/>
                <a:ext cx="0" cy="349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9A74D22C-8BA4-4422-A5D9-2245E941E4B5}"/>
                  </a:ext>
                </a:extLst>
              </p:cNvPr>
              <p:cNvCxnSpPr/>
              <p:nvPr/>
            </p:nvCxnSpPr>
            <p:spPr>
              <a:xfrm flipH="1">
                <a:off x="6057900" y="2336800"/>
                <a:ext cx="266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C6C94F55-2495-4E44-88F3-529915A3770E}"/>
                  </a:ext>
                </a:extLst>
              </p:cNvPr>
              <p:cNvCxnSpPr/>
              <p:nvPr/>
            </p:nvCxnSpPr>
            <p:spPr>
              <a:xfrm flipH="1">
                <a:off x="6057900" y="1447800"/>
                <a:ext cx="266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C6522542-3169-4072-AF5D-D85D096BA83D}"/>
                  </a:ext>
                </a:extLst>
              </p:cNvPr>
              <p:cNvCxnSpPr/>
              <p:nvPr/>
            </p:nvCxnSpPr>
            <p:spPr>
              <a:xfrm flipH="1">
                <a:off x="5664200" y="1905000"/>
                <a:ext cx="292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DD874FFB-B373-428F-BDF2-362CF33EB6F7}"/>
                  </a:ext>
                </a:extLst>
              </p:cNvPr>
              <p:cNvCxnSpPr/>
              <p:nvPr/>
            </p:nvCxnSpPr>
            <p:spPr>
              <a:xfrm flipH="1">
                <a:off x="6210300" y="2336800"/>
                <a:ext cx="114300" cy="152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985E1D0A-3180-49B7-943F-19AE675D8F1C}"/>
                  </a:ext>
                </a:extLst>
              </p:cNvPr>
              <p:cNvCxnSpPr/>
              <p:nvPr/>
            </p:nvCxnSpPr>
            <p:spPr>
              <a:xfrm flipH="1" flipV="1">
                <a:off x="6223001" y="2241550"/>
                <a:ext cx="95249" cy="952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EE18DAF4-E6EB-4DEF-AA84-E0AF4B8CB966}"/>
                </a:ext>
              </a:extLst>
            </p:cNvPr>
            <p:cNvGrpSpPr/>
            <p:nvPr/>
          </p:nvGrpSpPr>
          <p:grpSpPr>
            <a:xfrm>
              <a:off x="5651915" y="1478405"/>
              <a:ext cx="863601" cy="1533525"/>
              <a:chOff x="7111999" y="1152525"/>
              <a:chExt cx="863601" cy="1533525"/>
            </a:xfrm>
          </p:grpSpPr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6D669367-CA86-44C8-92E6-F1DFE558B8E7}"/>
                  </a:ext>
                </a:extLst>
              </p:cNvPr>
              <p:cNvCxnSpPr/>
              <p:nvPr/>
            </p:nvCxnSpPr>
            <p:spPr>
              <a:xfrm>
                <a:off x="7607300" y="1435100"/>
                <a:ext cx="0" cy="889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8CE2AADB-2235-4869-B517-6C080991CE93}"/>
                  </a:ext>
                </a:extLst>
              </p:cNvPr>
              <p:cNvCxnSpPr/>
              <p:nvPr/>
            </p:nvCxnSpPr>
            <p:spPr>
              <a:xfrm>
                <a:off x="7708900" y="1435100"/>
                <a:ext cx="0" cy="889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278CEBF5-4C7B-433A-88EE-0275EBEB8C1E}"/>
                  </a:ext>
                </a:extLst>
              </p:cNvPr>
              <p:cNvCxnSpPr/>
              <p:nvPr/>
            </p:nvCxnSpPr>
            <p:spPr>
              <a:xfrm>
                <a:off x="7975600" y="1152525"/>
                <a:ext cx="0" cy="2825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49419F6F-508D-4C0A-9BBD-2BB195F053C2}"/>
                  </a:ext>
                </a:extLst>
              </p:cNvPr>
              <p:cNvCxnSpPr/>
              <p:nvPr/>
            </p:nvCxnSpPr>
            <p:spPr>
              <a:xfrm>
                <a:off x="7975600" y="2324100"/>
                <a:ext cx="0" cy="3619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C1D8E109-542B-45B1-A732-1AAF400DBC07}"/>
                  </a:ext>
                </a:extLst>
              </p:cNvPr>
              <p:cNvCxnSpPr/>
              <p:nvPr/>
            </p:nvCxnSpPr>
            <p:spPr>
              <a:xfrm flipH="1">
                <a:off x="7708900" y="2324100"/>
                <a:ext cx="266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350DF291-CEB9-4BC5-BF25-752399D13ED2}"/>
                  </a:ext>
                </a:extLst>
              </p:cNvPr>
              <p:cNvCxnSpPr/>
              <p:nvPr/>
            </p:nvCxnSpPr>
            <p:spPr>
              <a:xfrm flipH="1">
                <a:off x="7708900" y="1435100"/>
                <a:ext cx="266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0B11692D-D428-4749-8025-262D1F22CA41}"/>
                  </a:ext>
                </a:extLst>
              </p:cNvPr>
              <p:cNvCxnSpPr/>
              <p:nvPr/>
            </p:nvCxnSpPr>
            <p:spPr>
              <a:xfrm flipH="1">
                <a:off x="7111999" y="1892300"/>
                <a:ext cx="292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A7FB6025-EA3E-4E17-9D45-9F15FEAA8E77}"/>
                  </a:ext>
                </a:extLst>
              </p:cNvPr>
              <p:cNvSpPr/>
              <p:nvPr/>
            </p:nvSpPr>
            <p:spPr>
              <a:xfrm>
                <a:off x="7404099" y="1797050"/>
                <a:ext cx="190500" cy="2159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FFB80A89-6CDB-49C6-9DA0-B69140680044}"/>
                  </a:ext>
                </a:extLst>
              </p:cNvPr>
              <p:cNvGrpSpPr/>
              <p:nvPr/>
            </p:nvGrpSpPr>
            <p:grpSpPr>
              <a:xfrm flipH="1">
                <a:off x="7708902" y="1347787"/>
                <a:ext cx="133348" cy="200025"/>
                <a:chOff x="6715124" y="1749425"/>
                <a:chExt cx="114300" cy="247650"/>
              </a:xfrm>
            </p:grpSpPr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3EA114CA-DC72-4191-8C30-C7031182714D}"/>
                    </a:ext>
                  </a:extLst>
                </p:cNvPr>
                <p:cNvCxnSpPr/>
                <p:nvPr/>
              </p:nvCxnSpPr>
              <p:spPr>
                <a:xfrm flipH="1">
                  <a:off x="6715124" y="1844675"/>
                  <a:ext cx="114300" cy="1524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id="{0F62CB99-D82A-46BA-B950-50BA590E308A}"/>
                    </a:ext>
                  </a:extLst>
                </p:cNvPr>
                <p:cNvCxnSpPr/>
                <p:nvPr/>
              </p:nvCxnSpPr>
              <p:spPr>
                <a:xfrm flipH="1" flipV="1">
                  <a:off x="6727825" y="1749425"/>
                  <a:ext cx="95249" cy="952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993AA133-81BD-411A-8640-971F0CE900D8}"/>
                </a:ext>
              </a:extLst>
            </p:cNvPr>
            <p:cNvGrpSpPr/>
            <p:nvPr/>
          </p:nvGrpSpPr>
          <p:grpSpPr>
            <a:xfrm>
              <a:off x="6328871" y="4625532"/>
              <a:ext cx="419100" cy="941388"/>
              <a:chOff x="6134100" y="2817812"/>
              <a:chExt cx="419100" cy="941388"/>
            </a:xfrm>
          </p:grpSpPr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E9882598-3E80-4EA7-8685-F24AE1795F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0744" y="2817812"/>
                <a:ext cx="3856" cy="8270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B69821B3-5C0A-4436-9743-F4DD433DED3C}"/>
                  </a:ext>
                </a:extLst>
              </p:cNvPr>
              <p:cNvCxnSpPr/>
              <p:nvPr/>
            </p:nvCxnSpPr>
            <p:spPr>
              <a:xfrm flipH="1">
                <a:off x="6203950" y="3702050"/>
                <a:ext cx="266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1CD55E45-045B-4346-8CCF-618D0BC6A147}"/>
                  </a:ext>
                </a:extLst>
              </p:cNvPr>
              <p:cNvCxnSpPr/>
              <p:nvPr/>
            </p:nvCxnSpPr>
            <p:spPr>
              <a:xfrm flipH="1">
                <a:off x="6267450" y="3759200"/>
                <a:ext cx="127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17E5761B-F104-4144-B7B4-C3776A61F337}"/>
                  </a:ext>
                </a:extLst>
              </p:cNvPr>
              <p:cNvCxnSpPr/>
              <p:nvPr/>
            </p:nvCxnSpPr>
            <p:spPr>
              <a:xfrm flipH="1">
                <a:off x="6134100" y="3644900"/>
                <a:ext cx="4191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7B165CD2-AD5C-4ACC-AC08-7888AD5FAF31}"/>
                </a:ext>
              </a:extLst>
            </p:cNvPr>
            <p:cNvGrpSpPr/>
            <p:nvPr/>
          </p:nvGrpSpPr>
          <p:grpSpPr>
            <a:xfrm>
              <a:off x="6375816" y="1027206"/>
              <a:ext cx="266700" cy="441324"/>
              <a:chOff x="6184900" y="454026"/>
              <a:chExt cx="266700" cy="441324"/>
            </a:xfrm>
          </p:grpSpPr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A0396CCF-2BB6-4CD9-92A3-C5B267B3D735}"/>
                  </a:ext>
                </a:extLst>
              </p:cNvPr>
              <p:cNvCxnSpPr/>
              <p:nvPr/>
            </p:nvCxnSpPr>
            <p:spPr>
              <a:xfrm flipV="1">
                <a:off x="6318250" y="685800"/>
                <a:ext cx="0" cy="2095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4" name="Isosceles Triangle 333">
                <a:extLst>
                  <a:ext uri="{FF2B5EF4-FFF2-40B4-BE49-F238E27FC236}">
                    <a16:creationId xmlns:a16="http://schemas.microsoft.com/office/drawing/2014/main" id="{3B000D96-BBBD-4F8D-B58D-7095E68C2F79}"/>
                  </a:ext>
                </a:extLst>
              </p:cNvPr>
              <p:cNvSpPr/>
              <p:nvPr/>
            </p:nvSpPr>
            <p:spPr>
              <a:xfrm>
                <a:off x="6184900" y="454026"/>
                <a:ext cx="266700" cy="234950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</p:grp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7CE27731-41C7-478B-83DF-5B2C38DAEADB}"/>
                </a:ext>
              </a:extLst>
            </p:cNvPr>
            <p:cNvCxnSpPr>
              <a:cxnSpLocks/>
            </p:cNvCxnSpPr>
            <p:nvPr/>
          </p:nvCxnSpPr>
          <p:spPr>
            <a:xfrm>
              <a:off x="6509166" y="1260125"/>
              <a:ext cx="6350" cy="49148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A87F11EE-1B8F-4BF8-A331-C9D7D8FA3768}"/>
                </a:ext>
              </a:extLst>
            </p:cNvPr>
            <p:cNvCxnSpPr>
              <a:cxnSpLocks/>
            </p:cNvCxnSpPr>
            <p:nvPr/>
          </p:nvCxnSpPr>
          <p:spPr>
            <a:xfrm>
              <a:off x="6515516" y="2640613"/>
              <a:ext cx="0" cy="1099093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B52CCAE-C607-4CDE-94E8-F08B985F8868}"/>
                </a:ext>
              </a:extLst>
            </p:cNvPr>
            <p:cNvCxnSpPr>
              <a:cxnSpLocks/>
            </p:cNvCxnSpPr>
            <p:nvPr/>
          </p:nvCxnSpPr>
          <p:spPr>
            <a:xfrm>
              <a:off x="5651915" y="2211037"/>
              <a:ext cx="0" cy="1982695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3B2F1F84-9CD0-4497-83D6-1FFB4DE572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1915" y="4192937"/>
              <a:ext cx="48260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9" name="Oval 358">
            <a:extLst>
              <a:ext uri="{FF2B5EF4-FFF2-40B4-BE49-F238E27FC236}">
                <a16:creationId xmlns:a16="http://schemas.microsoft.com/office/drawing/2014/main" id="{95ABE7E2-0F3F-4E30-9A59-E3E4CB60BF03}"/>
              </a:ext>
            </a:extLst>
          </p:cNvPr>
          <p:cNvSpPr/>
          <p:nvPr/>
        </p:nvSpPr>
        <p:spPr>
          <a:xfrm>
            <a:off x="19573715" y="4818426"/>
            <a:ext cx="101536" cy="107252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AC800882-4366-49A5-B549-393E35FE6E04}"/>
              </a:ext>
            </a:extLst>
          </p:cNvPr>
          <p:cNvSpPr/>
          <p:nvPr/>
        </p:nvSpPr>
        <p:spPr>
          <a:xfrm>
            <a:off x="17054583" y="4765324"/>
            <a:ext cx="101536" cy="107252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836D6DAA-E763-4D5D-82C3-AFBB24FE99C9}"/>
              </a:ext>
            </a:extLst>
          </p:cNvPr>
          <p:cNvSpPr/>
          <p:nvPr/>
        </p:nvSpPr>
        <p:spPr>
          <a:xfrm>
            <a:off x="17837481" y="4760001"/>
            <a:ext cx="101536" cy="107252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F6014FB9-7901-4039-86DF-312F772F891B}"/>
              </a:ext>
            </a:extLst>
          </p:cNvPr>
          <p:cNvCxnSpPr>
            <a:cxnSpLocks/>
          </p:cNvCxnSpPr>
          <p:nvPr/>
        </p:nvCxnSpPr>
        <p:spPr>
          <a:xfrm>
            <a:off x="20710125" y="4867490"/>
            <a:ext cx="624871" cy="318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Oval 363">
            <a:extLst>
              <a:ext uri="{FF2B5EF4-FFF2-40B4-BE49-F238E27FC236}">
                <a16:creationId xmlns:a16="http://schemas.microsoft.com/office/drawing/2014/main" id="{59F1A7B5-DC6B-47BB-9EBB-24EAD8706236}"/>
              </a:ext>
            </a:extLst>
          </p:cNvPr>
          <p:cNvSpPr/>
          <p:nvPr/>
        </p:nvSpPr>
        <p:spPr>
          <a:xfrm>
            <a:off x="20639686" y="4811524"/>
            <a:ext cx="101536" cy="107252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2DF242A1-7F95-4EF9-9B2F-220A74868362}"/>
              </a:ext>
            </a:extLst>
          </p:cNvPr>
          <p:cNvCxnSpPr>
            <a:cxnSpLocks/>
          </p:cNvCxnSpPr>
          <p:nvPr/>
        </p:nvCxnSpPr>
        <p:spPr>
          <a:xfrm>
            <a:off x="21334996" y="4864105"/>
            <a:ext cx="0" cy="294013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8771BE37-6523-46FD-99DF-8098A21633EA}"/>
              </a:ext>
            </a:extLst>
          </p:cNvPr>
          <p:cNvCxnSpPr>
            <a:cxnSpLocks/>
          </p:cNvCxnSpPr>
          <p:nvPr/>
        </p:nvCxnSpPr>
        <p:spPr>
          <a:xfrm>
            <a:off x="19440882" y="4839675"/>
            <a:ext cx="0" cy="294013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>
            <a:extLst>
              <a:ext uri="{FF2B5EF4-FFF2-40B4-BE49-F238E27FC236}">
                <a16:creationId xmlns:a16="http://schemas.microsoft.com/office/drawing/2014/main" id="{B1044104-D5AE-4627-8CC0-26E1744CE6E1}"/>
              </a:ext>
            </a:extLst>
          </p:cNvPr>
          <p:cNvSpPr txBox="1"/>
          <p:nvPr/>
        </p:nvSpPr>
        <p:spPr>
          <a:xfrm>
            <a:off x="21038387" y="7725345"/>
            <a:ext cx="1052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Q_bar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997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2A0F3F-9A59-4DDB-97BD-F20567028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840" y="72939"/>
            <a:ext cx="5760720" cy="14484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266921-BF11-4EF0-97BB-AD41E8E59CC4}"/>
              </a:ext>
            </a:extLst>
          </p:cNvPr>
          <p:cNvSpPr txBox="1"/>
          <p:nvPr/>
        </p:nvSpPr>
        <p:spPr>
          <a:xfrm>
            <a:off x="8081093" y="1320573"/>
            <a:ext cx="115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EOC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A6FA5-BA85-4CD3-B76D-FE96B4806030}"/>
              </a:ext>
            </a:extLst>
          </p:cNvPr>
          <p:cNvSpPr txBox="1"/>
          <p:nvPr/>
        </p:nvSpPr>
        <p:spPr>
          <a:xfrm>
            <a:off x="9810833" y="421413"/>
            <a:ext cx="115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DE61-5B73-46AF-BE47-482B1B77E935}"/>
              </a:ext>
            </a:extLst>
          </p:cNvPr>
          <p:cNvSpPr txBox="1"/>
          <p:nvPr/>
        </p:nvSpPr>
        <p:spPr>
          <a:xfrm>
            <a:off x="9810833" y="2265453"/>
            <a:ext cx="115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0594AF-FC16-4793-8D50-79F2B60D13A8}"/>
              </a:ext>
            </a:extLst>
          </p:cNvPr>
          <p:cNvSpPr txBox="1"/>
          <p:nvPr/>
        </p:nvSpPr>
        <p:spPr>
          <a:xfrm>
            <a:off x="9810832" y="4018053"/>
            <a:ext cx="115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AF30D-D912-4519-9DE0-3DE483C1D8C4}"/>
              </a:ext>
            </a:extLst>
          </p:cNvPr>
          <p:cNvSpPr txBox="1"/>
          <p:nvPr/>
        </p:nvSpPr>
        <p:spPr>
          <a:xfrm>
            <a:off x="9810831" y="5809697"/>
            <a:ext cx="115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341EBE-87CF-4DBC-87EE-680E0AE442B8}"/>
              </a:ext>
            </a:extLst>
          </p:cNvPr>
          <p:cNvSpPr txBox="1"/>
          <p:nvPr/>
        </p:nvSpPr>
        <p:spPr>
          <a:xfrm>
            <a:off x="9810831" y="7601341"/>
            <a:ext cx="115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28144-0415-40B1-8C88-A40C3B95138D}"/>
              </a:ext>
            </a:extLst>
          </p:cNvPr>
          <p:cNvSpPr txBox="1"/>
          <p:nvPr/>
        </p:nvSpPr>
        <p:spPr>
          <a:xfrm>
            <a:off x="9810831" y="9287759"/>
            <a:ext cx="115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7F0FA-C7EF-4DBD-93A2-3AC59DED812C}"/>
              </a:ext>
            </a:extLst>
          </p:cNvPr>
          <p:cNvSpPr txBox="1"/>
          <p:nvPr/>
        </p:nvSpPr>
        <p:spPr>
          <a:xfrm>
            <a:off x="9810831" y="10974177"/>
            <a:ext cx="115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77F656-7FF1-4241-87C3-8B3B858E85FA}"/>
              </a:ext>
            </a:extLst>
          </p:cNvPr>
          <p:cNvSpPr txBox="1"/>
          <p:nvPr/>
        </p:nvSpPr>
        <p:spPr>
          <a:xfrm>
            <a:off x="9810830" y="12765821"/>
            <a:ext cx="115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117D1C-F563-4BDA-A7D2-9BD58699FB26}"/>
              </a:ext>
            </a:extLst>
          </p:cNvPr>
          <p:cNvSpPr txBox="1"/>
          <p:nvPr/>
        </p:nvSpPr>
        <p:spPr>
          <a:xfrm>
            <a:off x="14538965" y="846524"/>
            <a:ext cx="115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O7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AB9761-835C-4E8D-81A9-BF82A99C15C9}"/>
              </a:ext>
            </a:extLst>
          </p:cNvPr>
          <p:cNvSpPr txBox="1"/>
          <p:nvPr/>
        </p:nvSpPr>
        <p:spPr>
          <a:xfrm>
            <a:off x="14538965" y="2690564"/>
            <a:ext cx="115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O6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9A1734-3ED3-4CFE-AF00-1393B71CD525}"/>
              </a:ext>
            </a:extLst>
          </p:cNvPr>
          <p:cNvSpPr txBox="1"/>
          <p:nvPr/>
        </p:nvSpPr>
        <p:spPr>
          <a:xfrm>
            <a:off x="14538964" y="4443164"/>
            <a:ext cx="115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O5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956EBC-4ADD-460A-85C6-6127C06E98EE}"/>
              </a:ext>
            </a:extLst>
          </p:cNvPr>
          <p:cNvSpPr txBox="1"/>
          <p:nvPr/>
        </p:nvSpPr>
        <p:spPr>
          <a:xfrm>
            <a:off x="14538963" y="6234808"/>
            <a:ext cx="115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O4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3B1904-A4D0-4D44-A18E-DEB8D7A6E9F5}"/>
              </a:ext>
            </a:extLst>
          </p:cNvPr>
          <p:cNvSpPr txBox="1"/>
          <p:nvPr/>
        </p:nvSpPr>
        <p:spPr>
          <a:xfrm>
            <a:off x="14538963" y="8026452"/>
            <a:ext cx="115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O3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6F139E-5FC0-47B7-AFAC-CA3C388185CC}"/>
              </a:ext>
            </a:extLst>
          </p:cNvPr>
          <p:cNvSpPr txBox="1"/>
          <p:nvPr/>
        </p:nvSpPr>
        <p:spPr>
          <a:xfrm>
            <a:off x="14538963" y="9712870"/>
            <a:ext cx="115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O2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F05A04-93BE-425C-AD1F-A7BC42341B6F}"/>
              </a:ext>
            </a:extLst>
          </p:cNvPr>
          <p:cNvSpPr txBox="1"/>
          <p:nvPr/>
        </p:nvSpPr>
        <p:spPr>
          <a:xfrm>
            <a:off x="14538963" y="11399288"/>
            <a:ext cx="115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O1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404C1-D9AB-47A0-8EFE-9A593A5041EE}"/>
              </a:ext>
            </a:extLst>
          </p:cNvPr>
          <p:cNvSpPr txBox="1"/>
          <p:nvPr/>
        </p:nvSpPr>
        <p:spPr>
          <a:xfrm>
            <a:off x="14538962" y="13190932"/>
            <a:ext cx="115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O0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BC3DF3-5954-459C-86E7-2D5E0A986C0C}"/>
              </a:ext>
            </a:extLst>
          </p:cNvPr>
          <p:cNvSpPr txBox="1"/>
          <p:nvPr/>
        </p:nvSpPr>
        <p:spPr>
          <a:xfrm>
            <a:off x="525780" y="640080"/>
            <a:ext cx="21873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Output Register</a:t>
            </a:r>
          </a:p>
        </p:txBody>
      </p:sp>
    </p:spTree>
    <p:extLst>
      <p:ext uri="{BB962C8B-B14F-4D97-AF65-F5344CB8AC3E}">
        <p14:creationId xmlns:p14="http://schemas.microsoft.com/office/powerpoint/2010/main" val="30489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roup 326">
            <a:extLst>
              <a:ext uri="{FF2B5EF4-FFF2-40B4-BE49-F238E27FC236}">
                <a16:creationId xmlns:a16="http://schemas.microsoft.com/office/drawing/2014/main" id="{C310CCD9-8051-4F99-95C7-862F4F589017}"/>
              </a:ext>
            </a:extLst>
          </p:cNvPr>
          <p:cNvGrpSpPr/>
          <p:nvPr/>
        </p:nvGrpSpPr>
        <p:grpSpPr>
          <a:xfrm>
            <a:off x="2623298" y="5652585"/>
            <a:ext cx="3694499" cy="1493"/>
            <a:chOff x="11509662" y="8852886"/>
            <a:chExt cx="3694499" cy="1493"/>
          </a:xfrm>
        </p:grpSpPr>
        <p:cxnSp>
          <p:nvCxnSpPr>
            <p:cNvPr id="321" name="Straight Arrow Connector 320">
              <a:extLst>
                <a:ext uri="{FF2B5EF4-FFF2-40B4-BE49-F238E27FC236}">
                  <a16:creationId xmlns:a16="http://schemas.microsoft.com/office/drawing/2014/main" id="{234F7005-A882-4478-B228-EED04A9BB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09662" y="8852886"/>
              <a:ext cx="3109604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08E308FA-2EDF-40B1-B82F-FF572A7157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047871" y="8853863"/>
              <a:ext cx="2956828" cy="11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A374EB1F-1AC1-43B9-9D92-60813A8D23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01148" y="8854379"/>
              <a:ext cx="2603013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06A724CE-5FD8-4A08-A876-1D08B664D390}"/>
              </a:ext>
            </a:extLst>
          </p:cNvPr>
          <p:cNvSpPr/>
          <p:nvPr/>
        </p:nvSpPr>
        <p:spPr>
          <a:xfrm rot="5400000">
            <a:off x="6222927" y="2870449"/>
            <a:ext cx="1705463" cy="1981909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18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62ED000-8AD0-4A0F-9C40-D80FC9029478}"/>
              </a:ext>
            </a:extLst>
          </p:cNvPr>
          <p:cNvGrpSpPr/>
          <p:nvPr/>
        </p:nvGrpSpPr>
        <p:grpSpPr>
          <a:xfrm>
            <a:off x="6458559" y="3451100"/>
            <a:ext cx="478465" cy="769800"/>
            <a:chOff x="8452884" y="1637414"/>
            <a:chExt cx="398721" cy="6415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355C157-2653-4C17-A12A-0467BA766224}"/>
                </a:ext>
              </a:extLst>
            </p:cNvPr>
            <p:cNvCxnSpPr>
              <a:cxnSpLocks/>
            </p:cNvCxnSpPr>
            <p:nvPr/>
          </p:nvCxnSpPr>
          <p:spPr>
            <a:xfrm>
              <a:off x="8644270" y="1637414"/>
              <a:ext cx="2073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795A3C7-1DA4-4C32-9059-7E3C04ED01D3}"/>
                </a:ext>
              </a:extLst>
            </p:cNvPr>
            <p:cNvCxnSpPr>
              <a:cxnSpLocks/>
            </p:cNvCxnSpPr>
            <p:nvPr/>
          </p:nvCxnSpPr>
          <p:spPr>
            <a:xfrm>
              <a:off x="8452884" y="2278912"/>
              <a:ext cx="1913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58C6A45-8DAC-43C0-BDE8-7C74C7684A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4270" y="1637414"/>
              <a:ext cx="0" cy="6415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C460878-BEF5-4022-BA09-05BCF298C9B7}"/>
                </a:ext>
              </a:extLst>
            </p:cNvPr>
            <p:cNvCxnSpPr>
              <a:cxnSpLocks/>
            </p:cNvCxnSpPr>
            <p:nvPr/>
          </p:nvCxnSpPr>
          <p:spPr>
            <a:xfrm>
              <a:off x="8452884" y="1949303"/>
              <a:ext cx="3189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4222EB-728E-4ECF-BDE0-F1800D7DF438}"/>
              </a:ext>
            </a:extLst>
          </p:cNvPr>
          <p:cNvCxnSpPr>
            <a:cxnSpLocks/>
          </p:cNvCxnSpPr>
          <p:nvPr/>
        </p:nvCxnSpPr>
        <p:spPr>
          <a:xfrm>
            <a:off x="5027189" y="3431536"/>
            <a:ext cx="1057515" cy="5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4549BA-E1F1-4319-B054-99DA6DB2FD86}"/>
              </a:ext>
            </a:extLst>
          </p:cNvPr>
          <p:cNvCxnSpPr>
            <a:cxnSpLocks/>
          </p:cNvCxnSpPr>
          <p:nvPr/>
        </p:nvCxnSpPr>
        <p:spPr>
          <a:xfrm>
            <a:off x="2564914" y="4246298"/>
            <a:ext cx="35197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E3712C-56FC-4814-85D4-91FEEDC48F49}"/>
              </a:ext>
            </a:extLst>
          </p:cNvPr>
          <p:cNvSpPr txBox="1"/>
          <p:nvPr/>
        </p:nvSpPr>
        <p:spPr>
          <a:xfrm>
            <a:off x="4515505" y="4579720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</a:t>
            </a:r>
          </a:p>
          <a:p>
            <a:endParaRPr lang="en-US" sz="105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E5329D-42DE-4005-94B8-B19473BCFF68}"/>
              </a:ext>
            </a:extLst>
          </p:cNvPr>
          <p:cNvSpPr txBox="1"/>
          <p:nvPr/>
        </p:nvSpPr>
        <p:spPr>
          <a:xfrm>
            <a:off x="4492846" y="4716471"/>
            <a:ext cx="8299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(Dummy)</a:t>
            </a:r>
          </a:p>
          <a:p>
            <a:endParaRPr lang="en-US" sz="105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905726-BE0A-4D89-8423-D88930B3F92F}"/>
              </a:ext>
            </a:extLst>
          </p:cNvPr>
          <p:cNvSpPr txBox="1"/>
          <p:nvPr/>
        </p:nvSpPr>
        <p:spPr>
          <a:xfrm>
            <a:off x="3665049" y="4579720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</a:t>
            </a:r>
          </a:p>
          <a:p>
            <a:endParaRPr lang="en-US" sz="105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126A00-706E-404F-BB2F-EF3BCF2B070F}"/>
              </a:ext>
            </a:extLst>
          </p:cNvPr>
          <p:cNvSpPr txBox="1"/>
          <p:nvPr/>
        </p:nvSpPr>
        <p:spPr>
          <a:xfrm>
            <a:off x="3131189" y="4579720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2C</a:t>
            </a:r>
          </a:p>
          <a:p>
            <a:endParaRPr lang="en-US" sz="105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2D881-4B2E-4FFF-9D40-B6046AF75996}"/>
              </a:ext>
            </a:extLst>
          </p:cNvPr>
          <p:cNvSpPr txBox="1"/>
          <p:nvPr/>
        </p:nvSpPr>
        <p:spPr>
          <a:xfrm>
            <a:off x="2609640" y="4579720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4C</a:t>
            </a:r>
          </a:p>
          <a:p>
            <a:endParaRPr lang="en-US" sz="1050" b="1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2E9BAB1-469B-4A03-86D3-3EF53D441298}"/>
              </a:ext>
            </a:extLst>
          </p:cNvPr>
          <p:cNvCxnSpPr>
            <a:cxnSpLocks/>
          </p:cNvCxnSpPr>
          <p:nvPr/>
        </p:nvCxnSpPr>
        <p:spPr>
          <a:xfrm>
            <a:off x="3616445" y="5728658"/>
            <a:ext cx="0" cy="3220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160DBB9-F63B-4445-A426-E972AEB9DC0F}"/>
              </a:ext>
            </a:extLst>
          </p:cNvPr>
          <p:cNvCxnSpPr>
            <a:cxnSpLocks/>
          </p:cNvCxnSpPr>
          <p:nvPr/>
        </p:nvCxnSpPr>
        <p:spPr>
          <a:xfrm>
            <a:off x="3066467" y="5745567"/>
            <a:ext cx="0" cy="3220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6015D9-BD21-4F3C-A4EA-1D2F590E16CA}"/>
              </a:ext>
            </a:extLst>
          </p:cNvPr>
          <p:cNvCxnSpPr>
            <a:cxnSpLocks/>
          </p:cNvCxnSpPr>
          <p:nvPr/>
        </p:nvCxnSpPr>
        <p:spPr>
          <a:xfrm>
            <a:off x="2562456" y="5745567"/>
            <a:ext cx="0" cy="3220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9F6444D-74F1-441F-8A21-B7992C7B3FE4}"/>
              </a:ext>
            </a:extLst>
          </p:cNvPr>
          <p:cNvCxnSpPr>
            <a:cxnSpLocks/>
          </p:cNvCxnSpPr>
          <p:nvPr/>
        </p:nvCxnSpPr>
        <p:spPr>
          <a:xfrm>
            <a:off x="2058420" y="6059223"/>
            <a:ext cx="156683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A409C5CF-A401-4E31-B177-4EF77F16ADCC}"/>
              </a:ext>
            </a:extLst>
          </p:cNvPr>
          <p:cNvGrpSpPr/>
          <p:nvPr/>
        </p:nvGrpSpPr>
        <p:grpSpPr>
          <a:xfrm>
            <a:off x="1583511" y="5827922"/>
            <a:ext cx="757062" cy="454712"/>
            <a:chOff x="10477494" y="8463079"/>
            <a:chExt cx="757062" cy="454712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3207B42-1867-477C-8072-E5CB7D2F7773}"/>
                </a:ext>
              </a:extLst>
            </p:cNvPr>
            <p:cNvSpPr txBox="1"/>
            <p:nvPr/>
          </p:nvSpPr>
          <p:spPr>
            <a:xfrm>
              <a:off x="10477494" y="8463079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V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99F2351-40ED-4C9A-A674-384D269D5C5E}"/>
                </a:ext>
              </a:extLst>
            </p:cNvPr>
            <p:cNvSpPr txBox="1"/>
            <p:nvPr/>
          </p:nvSpPr>
          <p:spPr>
            <a:xfrm>
              <a:off x="10596757" y="8640792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</a:rPr>
                <a:t>Ref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5C513A06-0CEB-42A9-A8CC-C8ECB44BEF94}"/>
              </a:ext>
            </a:extLst>
          </p:cNvPr>
          <p:cNvSpPr txBox="1"/>
          <p:nvPr/>
        </p:nvSpPr>
        <p:spPr>
          <a:xfrm>
            <a:off x="1504281" y="5113302"/>
            <a:ext cx="63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5E8A3C1-0209-49FB-88CA-457917259A71}"/>
              </a:ext>
            </a:extLst>
          </p:cNvPr>
          <p:cNvSpPr txBox="1"/>
          <p:nvPr/>
        </p:nvSpPr>
        <p:spPr>
          <a:xfrm>
            <a:off x="1616099" y="5265702"/>
            <a:ext cx="637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IN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DA33C39-381B-4A12-817D-EF85B983B7C1}"/>
              </a:ext>
            </a:extLst>
          </p:cNvPr>
          <p:cNvGrpSpPr/>
          <p:nvPr/>
        </p:nvGrpSpPr>
        <p:grpSpPr>
          <a:xfrm flipV="1">
            <a:off x="5589480" y="4240562"/>
            <a:ext cx="128387" cy="587992"/>
            <a:chOff x="14451689" y="5866593"/>
            <a:chExt cx="128589" cy="78426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4C0410B-3500-400F-9C54-3420CE6C85BF}"/>
                </a:ext>
              </a:extLst>
            </p:cNvPr>
            <p:cNvCxnSpPr/>
            <p:nvPr/>
          </p:nvCxnSpPr>
          <p:spPr>
            <a:xfrm>
              <a:off x="14454179" y="6328821"/>
              <a:ext cx="0" cy="3220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D6D145-4699-4B1E-AA6F-C6955FB13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51689" y="6134246"/>
              <a:ext cx="128589" cy="2008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E5DA2EA-BC9A-404C-82FA-81E84D062B7F}"/>
                </a:ext>
              </a:extLst>
            </p:cNvPr>
            <p:cNvCxnSpPr/>
            <p:nvPr/>
          </p:nvCxnSpPr>
          <p:spPr>
            <a:xfrm>
              <a:off x="14451689" y="5866593"/>
              <a:ext cx="0" cy="3220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F330A56-191C-4D32-B490-ABF6084A81F2}"/>
              </a:ext>
            </a:extLst>
          </p:cNvPr>
          <p:cNvGrpSpPr/>
          <p:nvPr/>
        </p:nvGrpSpPr>
        <p:grpSpPr>
          <a:xfrm>
            <a:off x="5679998" y="4638745"/>
            <a:ext cx="757237" cy="429399"/>
            <a:chOff x="14332251" y="5447901"/>
            <a:chExt cx="757237" cy="429399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1CB4DB69-D9AA-4FA7-8621-A02C1E6979A6}"/>
                </a:ext>
              </a:extLst>
            </p:cNvPr>
            <p:cNvSpPr txBox="1"/>
            <p:nvPr/>
          </p:nvSpPr>
          <p:spPr>
            <a:xfrm>
              <a:off x="14332251" y="5447901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7E65DEC-E03E-4108-B62D-48360378C17F}"/>
                </a:ext>
              </a:extLst>
            </p:cNvPr>
            <p:cNvSpPr txBox="1"/>
            <p:nvPr/>
          </p:nvSpPr>
          <p:spPr>
            <a:xfrm>
              <a:off x="14451689" y="5600301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CM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B11A9B2-82BE-4102-83D2-FC71F28BFA45}"/>
              </a:ext>
            </a:extLst>
          </p:cNvPr>
          <p:cNvGrpSpPr/>
          <p:nvPr/>
        </p:nvGrpSpPr>
        <p:grpSpPr>
          <a:xfrm flipV="1">
            <a:off x="2331383" y="5728803"/>
            <a:ext cx="2124118" cy="637862"/>
            <a:chOff x="11296458" y="5407345"/>
            <a:chExt cx="2124118" cy="332295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77A2BD0-CD31-446F-A1B5-74E71561E200}"/>
                </a:ext>
              </a:extLst>
            </p:cNvPr>
            <p:cNvCxnSpPr/>
            <p:nvPr/>
          </p:nvCxnSpPr>
          <p:spPr>
            <a:xfrm>
              <a:off x="12681959" y="5417604"/>
              <a:ext cx="0" cy="322036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4502CD6-65CB-4BDA-8F48-E0D7BCF86D2E}"/>
                </a:ext>
              </a:extLst>
            </p:cNvPr>
            <p:cNvCxnSpPr/>
            <p:nvPr/>
          </p:nvCxnSpPr>
          <p:spPr>
            <a:xfrm>
              <a:off x="12126524" y="5410932"/>
              <a:ext cx="0" cy="322036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9C5DF4A-44BC-48C6-B3BA-F9E9A634B877}"/>
                </a:ext>
              </a:extLst>
            </p:cNvPr>
            <p:cNvCxnSpPr/>
            <p:nvPr/>
          </p:nvCxnSpPr>
          <p:spPr>
            <a:xfrm>
              <a:off x="11625284" y="5407345"/>
              <a:ext cx="0" cy="322036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C8804A8-4431-4BAF-90AF-4FC79452F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96458" y="5417604"/>
              <a:ext cx="2124118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B1BB5DEF-8AC0-4FB5-B061-2A81E453269F}"/>
              </a:ext>
            </a:extLst>
          </p:cNvPr>
          <p:cNvGrpSpPr/>
          <p:nvPr/>
        </p:nvGrpSpPr>
        <p:grpSpPr>
          <a:xfrm>
            <a:off x="4883766" y="3618178"/>
            <a:ext cx="286845" cy="107950"/>
            <a:chOff x="7421141" y="4106783"/>
            <a:chExt cx="269243" cy="111137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5DC8D65-5BC0-4A0E-85F8-DD8BD88FB5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5717" y="4106783"/>
              <a:ext cx="2446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EA69D70-DD8C-43AD-A44B-5A09D49FED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1141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ECB7F23-E32D-4262-A6BD-3EA5FA15E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090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67D46D4-FCA5-4704-A334-5B8306F429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6084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CB1C601-7CF9-4DB1-B451-73FC100A31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4033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2395338-3261-4821-B370-F6C4A7C2F20F}"/>
              </a:ext>
            </a:extLst>
          </p:cNvPr>
          <p:cNvCxnSpPr>
            <a:cxnSpLocks/>
          </p:cNvCxnSpPr>
          <p:nvPr/>
        </p:nvCxnSpPr>
        <p:spPr>
          <a:xfrm>
            <a:off x="5027189" y="3424995"/>
            <a:ext cx="0" cy="241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11B7D8C1-FA94-4019-A27A-A91577A0BCB0}"/>
              </a:ext>
            </a:extLst>
          </p:cNvPr>
          <p:cNvSpPr txBox="1"/>
          <p:nvPr/>
        </p:nvSpPr>
        <p:spPr>
          <a:xfrm>
            <a:off x="5378364" y="4412596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D3F7A6-4C9A-4F5A-B027-DBDD9E9124FC}"/>
              </a:ext>
            </a:extLst>
          </p:cNvPr>
          <p:cNvSpPr txBox="1"/>
          <p:nvPr/>
        </p:nvSpPr>
        <p:spPr>
          <a:xfrm>
            <a:off x="6076125" y="3245361"/>
            <a:ext cx="29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D07819F-E556-4887-9F96-CEFED2C6C809}"/>
              </a:ext>
            </a:extLst>
          </p:cNvPr>
          <p:cNvSpPr txBox="1"/>
          <p:nvPr/>
        </p:nvSpPr>
        <p:spPr>
          <a:xfrm>
            <a:off x="6089000" y="3927198"/>
            <a:ext cx="29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_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84F09C2-6235-44EA-B556-3A56DF7BB748}"/>
              </a:ext>
            </a:extLst>
          </p:cNvPr>
          <p:cNvCxnSpPr/>
          <p:nvPr/>
        </p:nvCxnSpPr>
        <p:spPr>
          <a:xfrm flipV="1">
            <a:off x="4394660" y="4631087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1397533-2543-4BE4-A200-583A0731DF9F}"/>
              </a:ext>
            </a:extLst>
          </p:cNvPr>
          <p:cNvCxnSpPr>
            <a:cxnSpLocks/>
          </p:cNvCxnSpPr>
          <p:nvPr/>
        </p:nvCxnSpPr>
        <p:spPr>
          <a:xfrm flipH="1">
            <a:off x="4256548" y="4631087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E15867D-99F8-4ACF-ABFB-05D9C2927389}"/>
              </a:ext>
            </a:extLst>
          </p:cNvPr>
          <p:cNvCxnSpPr>
            <a:cxnSpLocks/>
          </p:cNvCxnSpPr>
          <p:nvPr/>
        </p:nvCxnSpPr>
        <p:spPr>
          <a:xfrm flipH="1">
            <a:off x="4256548" y="4564412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F5114A04-D7DE-48BA-8456-2355E38FA925}"/>
              </a:ext>
            </a:extLst>
          </p:cNvPr>
          <p:cNvCxnSpPr/>
          <p:nvPr/>
        </p:nvCxnSpPr>
        <p:spPr>
          <a:xfrm flipV="1">
            <a:off x="4394660" y="4240562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405EE02A-B7A2-49A1-8609-05B69169B6F3}"/>
              </a:ext>
            </a:extLst>
          </p:cNvPr>
          <p:cNvCxnSpPr/>
          <p:nvPr/>
        </p:nvCxnSpPr>
        <p:spPr>
          <a:xfrm flipV="1">
            <a:off x="3620323" y="4631087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5769F71-6BB5-41E9-9D85-95827CC33977}"/>
              </a:ext>
            </a:extLst>
          </p:cNvPr>
          <p:cNvCxnSpPr>
            <a:cxnSpLocks/>
          </p:cNvCxnSpPr>
          <p:nvPr/>
        </p:nvCxnSpPr>
        <p:spPr>
          <a:xfrm flipH="1">
            <a:off x="3482211" y="4631087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3F01837-7C07-4533-B671-B7617C63D063}"/>
              </a:ext>
            </a:extLst>
          </p:cNvPr>
          <p:cNvCxnSpPr>
            <a:cxnSpLocks/>
          </p:cNvCxnSpPr>
          <p:nvPr/>
        </p:nvCxnSpPr>
        <p:spPr>
          <a:xfrm flipH="1">
            <a:off x="3482211" y="4564412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6896C7CF-8CAD-4F7C-8E07-82CCC8767DC9}"/>
              </a:ext>
            </a:extLst>
          </p:cNvPr>
          <p:cNvCxnSpPr/>
          <p:nvPr/>
        </p:nvCxnSpPr>
        <p:spPr>
          <a:xfrm flipV="1">
            <a:off x="3620323" y="4240562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59C4B30-1F99-41A1-81F8-D8FBE3B46513}"/>
              </a:ext>
            </a:extLst>
          </p:cNvPr>
          <p:cNvCxnSpPr/>
          <p:nvPr/>
        </p:nvCxnSpPr>
        <p:spPr>
          <a:xfrm flipV="1">
            <a:off x="3086463" y="4631087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81F959CA-BA11-4A2F-8C67-D530CD66737E}"/>
              </a:ext>
            </a:extLst>
          </p:cNvPr>
          <p:cNvCxnSpPr>
            <a:cxnSpLocks/>
          </p:cNvCxnSpPr>
          <p:nvPr/>
        </p:nvCxnSpPr>
        <p:spPr>
          <a:xfrm flipH="1">
            <a:off x="2948351" y="4631087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D229D8C-C0EF-4E96-9A80-238ED0657407}"/>
              </a:ext>
            </a:extLst>
          </p:cNvPr>
          <p:cNvCxnSpPr>
            <a:cxnSpLocks/>
          </p:cNvCxnSpPr>
          <p:nvPr/>
        </p:nvCxnSpPr>
        <p:spPr>
          <a:xfrm flipH="1">
            <a:off x="2948351" y="4564412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84D46A4-7369-4DEA-9064-F60BF10B2D6F}"/>
              </a:ext>
            </a:extLst>
          </p:cNvPr>
          <p:cNvCxnSpPr/>
          <p:nvPr/>
        </p:nvCxnSpPr>
        <p:spPr>
          <a:xfrm flipV="1">
            <a:off x="3086463" y="4240562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F9E9CD4F-17F2-4D80-B6F6-B0B7F494491E}"/>
              </a:ext>
            </a:extLst>
          </p:cNvPr>
          <p:cNvCxnSpPr/>
          <p:nvPr/>
        </p:nvCxnSpPr>
        <p:spPr>
          <a:xfrm flipV="1">
            <a:off x="2564914" y="4631087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79FC1C9-3C30-4F07-9752-5B208C230528}"/>
              </a:ext>
            </a:extLst>
          </p:cNvPr>
          <p:cNvCxnSpPr>
            <a:cxnSpLocks/>
          </p:cNvCxnSpPr>
          <p:nvPr/>
        </p:nvCxnSpPr>
        <p:spPr>
          <a:xfrm flipH="1">
            <a:off x="2426802" y="4631087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2CDC018-AD48-4EFE-9E35-C5A8946273C8}"/>
              </a:ext>
            </a:extLst>
          </p:cNvPr>
          <p:cNvCxnSpPr>
            <a:cxnSpLocks/>
          </p:cNvCxnSpPr>
          <p:nvPr/>
        </p:nvCxnSpPr>
        <p:spPr>
          <a:xfrm flipH="1">
            <a:off x="2426802" y="4564412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A8770A7B-C62A-4AED-9605-63954B968D0C}"/>
              </a:ext>
            </a:extLst>
          </p:cNvPr>
          <p:cNvCxnSpPr/>
          <p:nvPr/>
        </p:nvCxnSpPr>
        <p:spPr>
          <a:xfrm flipV="1">
            <a:off x="2564914" y="4240562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AF732A8-7F67-45F4-8714-73B630EE45EA}"/>
              </a:ext>
            </a:extLst>
          </p:cNvPr>
          <p:cNvCxnSpPr>
            <a:cxnSpLocks/>
          </p:cNvCxnSpPr>
          <p:nvPr/>
        </p:nvCxnSpPr>
        <p:spPr>
          <a:xfrm flipH="1">
            <a:off x="3491734" y="4929969"/>
            <a:ext cx="128589" cy="200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4FE86BA-935A-4AB5-8DC1-A0EF3A7F5960}"/>
              </a:ext>
            </a:extLst>
          </p:cNvPr>
          <p:cNvCxnSpPr>
            <a:cxnSpLocks/>
          </p:cNvCxnSpPr>
          <p:nvPr/>
        </p:nvCxnSpPr>
        <p:spPr>
          <a:xfrm flipH="1">
            <a:off x="2957874" y="4929969"/>
            <a:ext cx="128589" cy="200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C851912-0D74-4274-80EC-8BA522C7469B}"/>
              </a:ext>
            </a:extLst>
          </p:cNvPr>
          <p:cNvCxnSpPr>
            <a:cxnSpLocks/>
          </p:cNvCxnSpPr>
          <p:nvPr/>
        </p:nvCxnSpPr>
        <p:spPr>
          <a:xfrm flipH="1">
            <a:off x="2436325" y="4929969"/>
            <a:ext cx="128589" cy="200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D876D51-8D6D-4DE7-9528-16BE8296E7C5}"/>
              </a:ext>
            </a:extLst>
          </p:cNvPr>
          <p:cNvGrpSpPr/>
          <p:nvPr/>
        </p:nvGrpSpPr>
        <p:grpSpPr>
          <a:xfrm>
            <a:off x="2184059" y="6518398"/>
            <a:ext cx="286845" cy="107950"/>
            <a:chOff x="7421141" y="4106783"/>
            <a:chExt cx="269243" cy="111137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E86FAFA-0760-4E25-BCC2-A2468A4E6C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5717" y="4106783"/>
              <a:ext cx="244667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1B2C8053-ACFB-4C2B-92FA-53D0085BB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1141" y="4108609"/>
              <a:ext cx="49659" cy="10931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1298AB5-6C83-4F17-AED2-CCB6BF4443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090" y="4108609"/>
              <a:ext cx="49659" cy="10931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949B22F-407F-420E-BA48-4D1DC2231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6084" y="4108609"/>
              <a:ext cx="49659" cy="10931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20DF2019-49CD-431B-9F73-09D7754173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4033" y="4108609"/>
              <a:ext cx="49659" cy="10931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43B7311-1C4A-494C-BEA2-ADE4F9E48234}"/>
              </a:ext>
            </a:extLst>
          </p:cNvPr>
          <p:cNvCxnSpPr>
            <a:cxnSpLocks/>
          </p:cNvCxnSpPr>
          <p:nvPr/>
        </p:nvCxnSpPr>
        <p:spPr>
          <a:xfrm>
            <a:off x="2327482" y="6332081"/>
            <a:ext cx="0" cy="24117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54F75308-653D-4974-BDE5-4927CFB197AB}"/>
              </a:ext>
            </a:extLst>
          </p:cNvPr>
          <p:cNvGrpSpPr/>
          <p:nvPr/>
        </p:nvGrpSpPr>
        <p:grpSpPr>
          <a:xfrm>
            <a:off x="4433678" y="3330884"/>
            <a:ext cx="757237" cy="429399"/>
            <a:chOff x="14332251" y="5447901"/>
            <a:chExt cx="757237" cy="429399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6A0D9477-DF25-4F18-A736-E4A76C1B4EDE}"/>
                </a:ext>
              </a:extLst>
            </p:cNvPr>
            <p:cNvSpPr txBox="1"/>
            <p:nvPr/>
          </p:nvSpPr>
          <p:spPr>
            <a:xfrm>
              <a:off x="14332251" y="5447901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7ED28864-1D56-4E75-8F7A-B780966F6848}"/>
                </a:ext>
              </a:extLst>
            </p:cNvPr>
            <p:cNvSpPr txBox="1"/>
            <p:nvPr/>
          </p:nvSpPr>
          <p:spPr>
            <a:xfrm>
              <a:off x="14451689" y="5600301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CM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62D088F8-19EA-4A81-937F-BF11D20F99F8}"/>
              </a:ext>
            </a:extLst>
          </p:cNvPr>
          <p:cNvGrpSpPr/>
          <p:nvPr/>
        </p:nvGrpSpPr>
        <p:grpSpPr>
          <a:xfrm>
            <a:off x="5446057" y="4832058"/>
            <a:ext cx="286845" cy="107950"/>
            <a:chOff x="7421141" y="4106783"/>
            <a:chExt cx="269243" cy="111137"/>
          </a:xfrm>
        </p:grpSpPr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F6ABB6C-BCF5-43CC-9847-F0D86B03C7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5717" y="4106783"/>
              <a:ext cx="2446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54DD285A-EC80-4BA0-A8D7-C94397DE2C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1141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54CF05BA-0A61-44DF-97E6-4BDB603B2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090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F59C240-74B2-4B29-AFBC-A845B1E15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6084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E86BC041-3811-48AD-BD4B-DEFC6E8C42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4033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7D758E8A-42E9-41AA-8BB5-EB709C08FA14}"/>
              </a:ext>
            </a:extLst>
          </p:cNvPr>
          <p:cNvGrpSpPr/>
          <p:nvPr/>
        </p:nvGrpSpPr>
        <p:grpSpPr>
          <a:xfrm>
            <a:off x="4433678" y="3849932"/>
            <a:ext cx="757237" cy="429399"/>
            <a:chOff x="14332251" y="5447901"/>
            <a:chExt cx="757237" cy="429399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945219D6-52E1-41A8-A497-F64514277285}"/>
                </a:ext>
              </a:extLst>
            </p:cNvPr>
            <p:cNvSpPr txBox="1"/>
            <p:nvPr/>
          </p:nvSpPr>
          <p:spPr>
            <a:xfrm>
              <a:off x="14332251" y="5447901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58D33EF2-DE19-4A97-916F-1FC7B68157C1}"/>
                </a:ext>
              </a:extLst>
            </p:cNvPr>
            <p:cNvSpPr txBox="1"/>
            <p:nvPr/>
          </p:nvSpPr>
          <p:spPr>
            <a:xfrm>
              <a:off x="14451689" y="5600301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X</a:t>
              </a:r>
            </a:p>
          </p:txBody>
        </p:sp>
      </p:grpSp>
      <p:sp>
        <p:nvSpPr>
          <p:cNvPr id="245" name="Oval 244">
            <a:extLst>
              <a:ext uri="{FF2B5EF4-FFF2-40B4-BE49-F238E27FC236}">
                <a16:creationId xmlns:a16="http://schemas.microsoft.com/office/drawing/2014/main" id="{6123E83A-611C-4D6B-9F19-CA003702D91E}"/>
              </a:ext>
            </a:extLst>
          </p:cNvPr>
          <p:cNvSpPr/>
          <p:nvPr/>
        </p:nvSpPr>
        <p:spPr>
          <a:xfrm>
            <a:off x="4577784" y="4197423"/>
            <a:ext cx="79094" cy="85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D27E732A-880B-411E-821D-840DCD7FD416}"/>
              </a:ext>
            </a:extLst>
          </p:cNvPr>
          <p:cNvGrpSpPr/>
          <p:nvPr/>
        </p:nvGrpSpPr>
        <p:grpSpPr>
          <a:xfrm>
            <a:off x="1721824" y="6293471"/>
            <a:ext cx="757237" cy="429399"/>
            <a:chOff x="14332251" y="5447901"/>
            <a:chExt cx="757237" cy="429399"/>
          </a:xfrm>
        </p:grpSpPr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67463541-F61E-442E-8DE0-D26C62D1EE50}"/>
                </a:ext>
              </a:extLst>
            </p:cNvPr>
            <p:cNvSpPr txBox="1"/>
            <p:nvPr/>
          </p:nvSpPr>
          <p:spPr>
            <a:xfrm>
              <a:off x="14332251" y="5447901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7A145C3B-A390-4B78-A4B9-B7DC5EFB1FDA}"/>
                </a:ext>
              </a:extLst>
            </p:cNvPr>
            <p:cNvSpPr txBox="1"/>
            <p:nvPr/>
          </p:nvSpPr>
          <p:spPr>
            <a:xfrm>
              <a:off x="14451689" y="5600301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>
                      <a:lumMod val="75000"/>
                    </a:schemeClr>
                  </a:solidFill>
                </a:rPr>
                <a:t>CM</a:t>
              </a:r>
            </a:p>
          </p:txBody>
        </p:sp>
      </p:grp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3F357077-4376-4F94-A1B6-BD344CDE3B21}"/>
              </a:ext>
            </a:extLst>
          </p:cNvPr>
          <p:cNvCxnSpPr>
            <a:cxnSpLocks/>
          </p:cNvCxnSpPr>
          <p:nvPr/>
        </p:nvCxnSpPr>
        <p:spPr>
          <a:xfrm flipH="1">
            <a:off x="4275083" y="4938149"/>
            <a:ext cx="128589" cy="200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8A67D3D0-BF26-41FF-BCC0-45C44052CE65}"/>
              </a:ext>
            </a:extLst>
          </p:cNvPr>
          <p:cNvCxnSpPr>
            <a:cxnSpLocks/>
          </p:cNvCxnSpPr>
          <p:nvPr/>
        </p:nvCxnSpPr>
        <p:spPr>
          <a:xfrm>
            <a:off x="2504849" y="5130813"/>
            <a:ext cx="0" cy="25104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21E26B3A-96D7-4F13-8F48-8E3476088ECC}"/>
              </a:ext>
            </a:extLst>
          </p:cNvPr>
          <p:cNvCxnSpPr>
            <a:cxnSpLocks/>
          </p:cNvCxnSpPr>
          <p:nvPr/>
        </p:nvCxnSpPr>
        <p:spPr>
          <a:xfrm>
            <a:off x="3023864" y="5130812"/>
            <a:ext cx="0" cy="2605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4475295-04AC-4083-A7CD-839C600FB0EF}"/>
              </a:ext>
            </a:extLst>
          </p:cNvPr>
          <p:cNvCxnSpPr>
            <a:cxnSpLocks/>
          </p:cNvCxnSpPr>
          <p:nvPr/>
        </p:nvCxnSpPr>
        <p:spPr>
          <a:xfrm flipH="1">
            <a:off x="3560314" y="5130812"/>
            <a:ext cx="1" cy="2605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DE6AF36-2A92-422C-894B-08FBABF1351E}"/>
              </a:ext>
            </a:extLst>
          </p:cNvPr>
          <p:cNvCxnSpPr>
            <a:cxnSpLocks/>
          </p:cNvCxnSpPr>
          <p:nvPr/>
        </p:nvCxnSpPr>
        <p:spPr>
          <a:xfrm>
            <a:off x="4343663" y="5138993"/>
            <a:ext cx="0" cy="24286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A236C48-360D-4447-8044-3E5C8C727E9B}"/>
              </a:ext>
            </a:extLst>
          </p:cNvPr>
          <p:cNvSpPr txBox="1"/>
          <p:nvPr/>
        </p:nvSpPr>
        <p:spPr>
          <a:xfrm>
            <a:off x="2285329" y="5119478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B13ABD2-A180-46F1-ACC9-E3536108EFA8}"/>
              </a:ext>
            </a:extLst>
          </p:cNvPr>
          <p:cNvSpPr txBox="1"/>
          <p:nvPr/>
        </p:nvSpPr>
        <p:spPr>
          <a:xfrm>
            <a:off x="2799929" y="5114515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4F1AEF5B-054F-4610-89A4-8DEF242AD577}"/>
              </a:ext>
            </a:extLst>
          </p:cNvPr>
          <p:cNvSpPr txBox="1"/>
          <p:nvPr/>
        </p:nvSpPr>
        <p:spPr>
          <a:xfrm>
            <a:off x="3322911" y="5114583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E18E104-AE13-4756-8C11-0DFEEDAC062E}"/>
              </a:ext>
            </a:extLst>
          </p:cNvPr>
          <p:cNvSpPr txBox="1"/>
          <p:nvPr/>
        </p:nvSpPr>
        <p:spPr>
          <a:xfrm>
            <a:off x="4119356" y="5114515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230DAC5A-2186-47D1-A057-CB6DFE2CA3E8}"/>
              </a:ext>
            </a:extLst>
          </p:cNvPr>
          <p:cNvCxnSpPr>
            <a:cxnSpLocks/>
          </p:cNvCxnSpPr>
          <p:nvPr/>
        </p:nvCxnSpPr>
        <p:spPr>
          <a:xfrm>
            <a:off x="1963787" y="5381858"/>
            <a:ext cx="2376014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0420F2FF-B201-45E6-8BBC-783AE8F43615}"/>
              </a:ext>
            </a:extLst>
          </p:cNvPr>
          <p:cNvCxnSpPr>
            <a:cxnSpLocks/>
          </p:cNvCxnSpPr>
          <p:nvPr/>
        </p:nvCxnSpPr>
        <p:spPr>
          <a:xfrm flipV="1">
            <a:off x="2623298" y="5103777"/>
            <a:ext cx="0" cy="438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F152B21E-1C1C-4D06-B0D4-35D9D9283356}"/>
              </a:ext>
            </a:extLst>
          </p:cNvPr>
          <p:cNvCxnSpPr>
            <a:cxnSpLocks/>
          </p:cNvCxnSpPr>
          <p:nvPr/>
        </p:nvCxnSpPr>
        <p:spPr>
          <a:xfrm flipH="1">
            <a:off x="2498162" y="5540767"/>
            <a:ext cx="128589" cy="200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68B26602-36C7-422F-A521-26915745B971}"/>
              </a:ext>
            </a:extLst>
          </p:cNvPr>
          <p:cNvCxnSpPr>
            <a:cxnSpLocks/>
          </p:cNvCxnSpPr>
          <p:nvPr/>
        </p:nvCxnSpPr>
        <p:spPr>
          <a:xfrm flipV="1">
            <a:off x="3119338" y="5108725"/>
            <a:ext cx="0" cy="438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6C351CED-3185-4795-843D-823233293C57}"/>
              </a:ext>
            </a:extLst>
          </p:cNvPr>
          <p:cNvCxnSpPr>
            <a:cxnSpLocks/>
          </p:cNvCxnSpPr>
          <p:nvPr/>
        </p:nvCxnSpPr>
        <p:spPr>
          <a:xfrm flipH="1">
            <a:off x="2994202" y="5545715"/>
            <a:ext cx="128589" cy="200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401DFE9-8432-4DF9-A221-D61894914E91}"/>
              </a:ext>
            </a:extLst>
          </p:cNvPr>
          <p:cNvCxnSpPr>
            <a:cxnSpLocks/>
          </p:cNvCxnSpPr>
          <p:nvPr/>
        </p:nvCxnSpPr>
        <p:spPr>
          <a:xfrm flipV="1">
            <a:off x="3667136" y="5110659"/>
            <a:ext cx="0" cy="438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99A620B5-4813-4874-A395-1B64BD0B367B}"/>
              </a:ext>
            </a:extLst>
          </p:cNvPr>
          <p:cNvCxnSpPr>
            <a:cxnSpLocks/>
          </p:cNvCxnSpPr>
          <p:nvPr/>
        </p:nvCxnSpPr>
        <p:spPr>
          <a:xfrm flipH="1">
            <a:off x="3542000" y="5547649"/>
            <a:ext cx="128589" cy="200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A7766705-FE7A-4987-89D8-B791CFC7CCFF}"/>
              </a:ext>
            </a:extLst>
          </p:cNvPr>
          <p:cNvCxnSpPr>
            <a:cxnSpLocks/>
          </p:cNvCxnSpPr>
          <p:nvPr/>
        </p:nvCxnSpPr>
        <p:spPr>
          <a:xfrm flipV="1">
            <a:off x="4446134" y="5110659"/>
            <a:ext cx="9367" cy="6378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11CF8FE3-A5B6-4F98-A4EB-ED5EB6779BB5}"/>
              </a:ext>
            </a:extLst>
          </p:cNvPr>
          <p:cNvGrpSpPr/>
          <p:nvPr/>
        </p:nvGrpSpPr>
        <p:grpSpPr>
          <a:xfrm>
            <a:off x="2565670" y="5119100"/>
            <a:ext cx="235624" cy="276999"/>
            <a:chOff x="11452034" y="8319401"/>
            <a:chExt cx="235624" cy="276999"/>
          </a:xfrm>
        </p:grpSpPr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E6837E3F-4318-4FD5-9CD9-44CAA90CE36E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98EF0F4-DEDA-4D77-BEEE-2E7E4BE390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D773CD1F-B2B5-42A8-BB91-9A8AE371F8BD}"/>
              </a:ext>
            </a:extLst>
          </p:cNvPr>
          <p:cNvGrpSpPr/>
          <p:nvPr/>
        </p:nvGrpSpPr>
        <p:grpSpPr>
          <a:xfrm>
            <a:off x="3066467" y="5113302"/>
            <a:ext cx="235624" cy="276999"/>
            <a:chOff x="11452034" y="8319401"/>
            <a:chExt cx="235624" cy="276999"/>
          </a:xfrm>
        </p:grpSpPr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5C12B7FA-224C-42A7-ACE6-4BB7B2E6B9B9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6231681C-CD23-44B6-A280-E92CB32DE1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C0F00188-3E42-4AD8-894F-BC777F12B998}"/>
              </a:ext>
            </a:extLst>
          </p:cNvPr>
          <p:cNvGrpSpPr/>
          <p:nvPr/>
        </p:nvGrpSpPr>
        <p:grpSpPr>
          <a:xfrm>
            <a:off x="3626116" y="5119574"/>
            <a:ext cx="235624" cy="276999"/>
            <a:chOff x="11452034" y="8319401"/>
            <a:chExt cx="235624" cy="276999"/>
          </a:xfrm>
        </p:grpSpPr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500E4E9D-F154-4F31-8445-9FB68D458F41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99E8BB32-62BE-4BD3-9E97-18B03DC4E0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06DAE8F9-EC14-4EF1-B266-934711ABA2B0}"/>
              </a:ext>
            </a:extLst>
          </p:cNvPr>
          <p:cNvGrpSpPr/>
          <p:nvPr/>
        </p:nvGrpSpPr>
        <p:grpSpPr>
          <a:xfrm>
            <a:off x="4412244" y="5126161"/>
            <a:ext cx="235624" cy="276999"/>
            <a:chOff x="11452034" y="8319401"/>
            <a:chExt cx="235624" cy="276999"/>
          </a:xfrm>
        </p:grpSpPr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45C06E64-DF77-4CD7-A26B-65C8307BD339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637FA1AB-6085-4420-A02B-985BC552C4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5D15FB5C-35EB-44C7-9B41-87BCBA03B900}"/>
              </a:ext>
            </a:extLst>
          </p:cNvPr>
          <p:cNvCxnSpPr/>
          <p:nvPr/>
        </p:nvCxnSpPr>
        <p:spPr>
          <a:xfrm flipV="1">
            <a:off x="4446134" y="5741611"/>
            <a:ext cx="0" cy="61816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965DA753-8196-4562-B8AA-EA800D3364EE}"/>
              </a:ext>
            </a:extLst>
          </p:cNvPr>
          <p:cNvSpPr txBox="1"/>
          <p:nvPr/>
        </p:nvSpPr>
        <p:spPr>
          <a:xfrm>
            <a:off x="2301195" y="5703065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D2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D8999E92-3B7B-4EF0-8537-53805A400AF1}"/>
              </a:ext>
            </a:extLst>
          </p:cNvPr>
          <p:cNvSpPr txBox="1"/>
          <p:nvPr/>
        </p:nvSpPr>
        <p:spPr>
          <a:xfrm>
            <a:off x="2820371" y="5700755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D1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1D652A76-C90E-4B8D-91A9-FC22BD46047D}"/>
              </a:ext>
            </a:extLst>
          </p:cNvPr>
          <p:cNvSpPr txBox="1"/>
          <p:nvPr/>
        </p:nvSpPr>
        <p:spPr>
          <a:xfrm>
            <a:off x="3353541" y="5693044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D0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161B316A-F866-4D21-9536-FFB27C7E3D4A}"/>
              </a:ext>
            </a:extLst>
          </p:cNvPr>
          <p:cNvSpPr txBox="1"/>
          <p:nvPr/>
        </p:nvSpPr>
        <p:spPr>
          <a:xfrm>
            <a:off x="2608115" y="5835492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2">
                    <a:lumMod val="75000"/>
                  </a:schemeClr>
                </a:solidFill>
              </a:rPr>
              <a:t>D2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29DED928-D0CA-4DF4-8E3E-2AA5E5702517}"/>
              </a:ext>
            </a:extLst>
          </p:cNvPr>
          <p:cNvSpPr txBox="1"/>
          <p:nvPr/>
        </p:nvSpPr>
        <p:spPr>
          <a:xfrm>
            <a:off x="3101891" y="5833182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2">
                    <a:lumMod val="75000"/>
                  </a:schemeClr>
                </a:solidFill>
              </a:rPr>
              <a:t>D1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51158C78-2AC5-4EC9-8CE3-7A1CF3699808}"/>
              </a:ext>
            </a:extLst>
          </p:cNvPr>
          <p:cNvSpPr txBox="1"/>
          <p:nvPr/>
        </p:nvSpPr>
        <p:spPr>
          <a:xfrm>
            <a:off x="3660461" y="5831821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2">
                    <a:lumMod val="75000"/>
                  </a:schemeClr>
                </a:solidFill>
              </a:rPr>
              <a:t>D0</a:t>
            </a:r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1710C4A8-6180-4468-884D-5911B35A350C}"/>
              </a:ext>
            </a:extLst>
          </p:cNvPr>
          <p:cNvCxnSpPr>
            <a:cxnSpLocks/>
          </p:cNvCxnSpPr>
          <p:nvPr/>
        </p:nvCxnSpPr>
        <p:spPr>
          <a:xfrm flipH="1">
            <a:off x="2703027" y="5889676"/>
            <a:ext cx="106296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6801DE73-026C-44CA-A9BF-9D59209F2988}"/>
              </a:ext>
            </a:extLst>
          </p:cNvPr>
          <p:cNvCxnSpPr>
            <a:cxnSpLocks/>
          </p:cNvCxnSpPr>
          <p:nvPr/>
        </p:nvCxnSpPr>
        <p:spPr>
          <a:xfrm flipH="1">
            <a:off x="3194481" y="5892803"/>
            <a:ext cx="106296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C9F3EE89-6BD5-42AE-8274-0C2F8132E88D}"/>
              </a:ext>
            </a:extLst>
          </p:cNvPr>
          <p:cNvCxnSpPr>
            <a:cxnSpLocks/>
          </p:cNvCxnSpPr>
          <p:nvPr/>
        </p:nvCxnSpPr>
        <p:spPr>
          <a:xfrm flipH="1">
            <a:off x="3758436" y="5889676"/>
            <a:ext cx="106296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0E34DA7A-5CE2-4597-8632-44DCAE503F5E}"/>
              </a:ext>
            </a:extLst>
          </p:cNvPr>
          <p:cNvCxnSpPr>
            <a:cxnSpLocks/>
          </p:cNvCxnSpPr>
          <p:nvPr/>
        </p:nvCxnSpPr>
        <p:spPr>
          <a:xfrm>
            <a:off x="8022325" y="3865023"/>
            <a:ext cx="1057515" cy="5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3A1847E8-F41F-4F9C-B9D3-5233B54E41A9}"/>
              </a:ext>
            </a:extLst>
          </p:cNvPr>
          <p:cNvGrpSpPr/>
          <p:nvPr/>
        </p:nvGrpSpPr>
        <p:grpSpPr>
          <a:xfrm>
            <a:off x="9081716" y="3605199"/>
            <a:ext cx="757237" cy="429399"/>
            <a:chOff x="14332251" y="5447901"/>
            <a:chExt cx="757237" cy="429399"/>
          </a:xfrm>
        </p:grpSpPr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BA797BFE-BF47-4451-B509-01905F7FE391}"/>
                </a:ext>
              </a:extLst>
            </p:cNvPr>
            <p:cNvSpPr txBox="1"/>
            <p:nvPr/>
          </p:nvSpPr>
          <p:spPr>
            <a:xfrm>
              <a:off x="14332251" y="5447901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0E1F9075-1AA8-4735-BB23-F47263587B78}"/>
                </a:ext>
              </a:extLst>
            </p:cNvPr>
            <p:cNvSpPr txBox="1"/>
            <p:nvPr/>
          </p:nvSpPr>
          <p:spPr>
            <a:xfrm>
              <a:off x="14451689" y="5600301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OUT</a:t>
              </a:r>
            </a:p>
          </p:txBody>
        </p:sp>
      </p:grpSp>
      <p:sp>
        <p:nvSpPr>
          <p:cNvPr id="329" name="TextBox 328">
            <a:extLst>
              <a:ext uri="{FF2B5EF4-FFF2-40B4-BE49-F238E27FC236}">
                <a16:creationId xmlns:a16="http://schemas.microsoft.com/office/drawing/2014/main" id="{3B5FB428-3947-440F-B1C5-EE787C1A7A79}"/>
              </a:ext>
            </a:extLst>
          </p:cNvPr>
          <p:cNvSpPr txBox="1"/>
          <p:nvPr/>
        </p:nvSpPr>
        <p:spPr>
          <a:xfrm>
            <a:off x="6292245" y="5460277"/>
            <a:ext cx="161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From SAR logic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291EF90C-92AE-4E6D-A74F-71CDA8D6E962}"/>
              </a:ext>
            </a:extLst>
          </p:cNvPr>
          <p:cNvSpPr txBox="1"/>
          <p:nvPr/>
        </p:nvSpPr>
        <p:spPr>
          <a:xfrm>
            <a:off x="1698797" y="10615859"/>
            <a:ext cx="5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/>
              <a:t>00</a:t>
            </a:r>
          </a:p>
        </p:txBody>
      </p: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33A90D75-7AD6-43E2-8CBA-35C8030EFB60}"/>
              </a:ext>
            </a:extLst>
          </p:cNvPr>
          <p:cNvCxnSpPr>
            <a:cxnSpLocks/>
            <a:stCxn id="331" idx="3"/>
            <a:endCxn id="334" idx="1"/>
          </p:cNvCxnSpPr>
          <p:nvPr/>
        </p:nvCxnSpPr>
        <p:spPr>
          <a:xfrm flipV="1">
            <a:off x="2278997" y="9971983"/>
            <a:ext cx="1038665" cy="828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78D9BAEA-00E7-4509-8BDB-9465000EFEE2}"/>
              </a:ext>
            </a:extLst>
          </p:cNvPr>
          <p:cNvCxnSpPr>
            <a:cxnSpLocks/>
            <a:stCxn id="331" idx="3"/>
            <a:endCxn id="335" idx="1"/>
          </p:cNvCxnSpPr>
          <p:nvPr/>
        </p:nvCxnSpPr>
        <p:spPr>
          <a:xfrm>
            <a:off x="2278997" y="10800525"/>
            <a:ext cx="1038665" cy="1103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F9E3DF1E-F671-47D5-A53A-F7627AE2E95C}"/>
              </a:ext>
            </a:extLst>
          </p:cNvPr>
          <p:cNvSpPr txBox="1"/>
          <p:nvPr/>
        </p:nvSpPr>
        <p:spPr>
          <a:xfrm>
            <a:off x="3317662" y="9787317"/>
            <a:ext cx="5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/>
              <a:t>0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18A53ECD-D537-4925-BFDD-EE349F0D1E33}"/>
              </a:ext>
            </a:extLst>
          </p:cNvPr>
          <p:cNvSpPr txBox="1"/>
          <p:nvPr/>
        </p:nvSpPr>
        <p:spPr>
          <a:xfrm>
            <a:off x="3317662" y="11718945"/>
            <a:ext cx="5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/>
              <a:t>0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656A5249-CE65-4B56-8EB2-A5816E7426F9}"/>
              </a:ext>
            </a:extLst>
          </p:cNvPr>
          <p:cNvSpPr txBox="1"/>
          <p:nvPr/>
        </p:nvSpPr>
        <p:spPr>
          <a:xfrm>
            <a:off x="4827078" y="9098671"/>
            <a:ext cx="5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7CC42C8B-620C-49DC-8418-6288B1EFC98F}"/>
              </a:ext>
            </a:extLst>
          </p:cNvPr>
          <p:cNvSpPr txBox="1"/>
          <p:nvPr/>
        </p:nvSpPr>
        <p:spPr>
          <a:xfrm>
            <a:off x="4849070" y="10016922"/>
            <a:ext cx="5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B885B19B-EDC0-4726-B675-AE8C7233E451}"/>
              </a:ext>
            </a:extLst>
          </p:cNvPr>
          <p:cNvCxnSpPr>
            <a:cxnSpLocks/>
            <a:stCxn id="334" idx="3"/>
            <a:endCxn id="336" idx="1"/>
          </p:cNvCxnSpPr>
          <p:nvPr/>
        </p:nvCxnSpPr>
        <p:spPr>
          <a:xfrm flipV="1">
            <a:off x="3897862" y="9283337"/>
            <a:ext cx="929216" cy="688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B42494D5-1C4B-454B-B1CD-965D31B4FA04}"/>
              </a:ext>
            </a:extLst>
          </p:cNvPr>
          <p:cNvCxnSpPr>
            <a:cxnSpLocks/>
            <a:stCxn id="334" idx="3"/>
            <a:endCxn id="337" idx="1"/>
          </p:cNvCxnSpPr>
          <p:nvPr/>
        </p:nvCxnSpPr>
        <p:spPr>
          <a:xfrm>
            <a:off x="3897862" y="9971983"/>
            <a:ext cx="951208" cy="229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3CFC5882-BA41-4D41-98AA-B66D5593758C}"/>
              </a:ext>
            </a:extLst>
          </p:cNvPr>
          <p:cNvSpPr txBox="1"/>
          <p:nvPr/>
        </p:nvSpPr>
        <p:spPr>
          <a:xfrm>
            <a:off x="4827078" y="11030299"/>
            <a:ext cx="5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79A3929B-839F-4C8F-9E94-3E67E28B21C6}"/>
              </a:ext>
            </a:extLst>
          </p:cNvPr>
          <p:cNvSpPr txBox="1"/>
          <p:nvPr/>
        </p:nvSpPr>
        <p:spPr>
          <a:xfrm>
            <a:off x="4849070" y="11948550"/>
            <a:ext cx="5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65FF27D9-630C-4FB8-AFE3-A768385C504B}"/>
              </a:ext>
            </a:extLst>
          </p:cNvPr>
          <p:cNvCxnSpPr>
            <a:cxnSpLocks/>
            <a:endCxn id="340" idx="1"/>
          </p:cNvCxnSpPr>
          <p:nvPr/>
        </p:nvCxnSpPr>
        <p:spPr>
          <a:xfrm flipV="1">
            <a:off x="3897862" y="11214965"/>
            <a:ext cx="929216" cy="688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555041F5-CCF1-4CCB-83F0-3086005B1908}"/>
              </a:ext>
            </a:extLst>
          </p:cNvPr>
          <p:cNvCxnSpPr>
            <a:cxnSpLocks/>
            <a:endCxn id="341" idx="1"/>
          </p:cNvCxnSpPr>
          <p:nvPr/>
        </p:nvCxnSpPr>
        <p:spPr>
          <a:xfrm>
            <a:off x="3897862" y="11903611"/>
            <a:ext cx="951208" cy="229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7E309789-B466-4250-A9E5-3E36ED2D97BD}"/>
              </a:ext>
            </a:extLst>
          </p:cNvPr>
          <p:cNvSpPr txBox="1"/>
          <p:nvPr/>
        </p:nvSpPr>
        <p:spPr>
          <a:xfrm>
            <a:off x="1932386" y="9978718"/>
            <a:ext cx="10386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If Vin &gt; </a:t>
            </a:r>
            <a:r>
              <a:rPr lang="en-US" sz="1100" b="1" dirty="0" err="1"/>
              <a:t>Vref</a:t>
            </a:r>
            <a:r>
              <a:rPr lang="en-US" sz="1100" b="1" dirty="0"/>
              <a:t>,</a:t>
            </a:r>
            <a:br>
              <a:rPr lang="en-US" sz="1100" b="1" dirty="0"/>
            </a:br>
            <a:r>
              <a:rPr lang="en-US" sz="1100" b="1" dirty="0" err="1">
                <a:solidFill>
                  <a:srgbClr val="FF0000"/>
                </a:solidFill>
              </a:rPr>
              <a:t>Comp_out</a:t>
            </a:r>
            <a:r>
              <a:rPr lang="en-US" sz="1100" b="1" dirty="0">
                <a:solidFill>
                  <a:srgbClr val="FF0000"/>
                </a:solidFill>
              </a:rPr>
              <a:t> = 1</a:t>
            </a:r>
          </a:p>
        </p:txBody>
      </p: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33A1AC94-963A-4382-93CA-4BD1F72B3C08}"/>
              </a:ext>
            </a:extLst>
          </p:cNvPr>
          <p:cNvCxnSpPr>
            <a:cxnSpLocks/>
          </p:cNvCxnSpPr>
          <p:nvPr/>
        </p:nvCxnSpPr>
        <p:spPr>
          <a:xfrm flipV="1">
            <a:off x="5332962" y="8997125"/>
            <a:ext cx="953964" cy="26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6C6E8B2B-F466-4AB3-AF05-7849BB824165}"/>
              </a:ext>
            </a:extLst>
          </p:cNvPr>
          <p:cNvCxnSpPr>
            <a:cxnSpLocks/>
          </p:cNvCxnSpPr>
          <p:nvPr/>
        </p:nvCxnSpPr>
        <p:spPr>
          <a:xfrm>
            <a:off x="5332962" y="9265363"/>
            <a:ext cx="1003532" cy="107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F39C6704-A8DA-468F-80BC-1F975CDF6E17}"/>
              </a:ext>
            </a:extLst>
          </p:cNvPr>
          <p:cNvSpPr txBox="1"/>
          <p:nvPr/>
        </p:nvSpPr>
        <p:spPr>
          <a:xfrm>
            <a:off x="1932386" y="11267644"/>
            <a:ext cx="10386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If Vin &gt; </a:t>
            </a:r>
            <a:r>
              <a:rPr lang="en-US" sz="1100" b="1" dirty="0" err="1"/>
              <a:t>Vref</a:t>
            </a:r>
            <a:r>
              <a:rPr lang="en-US" sz="1100" b="1" dirty="0"/>
              <a:t>,</a:t>
            </a:r>
            <a:br>
              <a:rPr lang="en-US" sz="1100" b="1" dirty="0"/>
            </a:br>
            <a:r>
              <a:rPr lang="en-US" sz="1100" b="1" dirty="0" err="1">
                <a:solidFill>
                  <a:srgbClr val="FF0000"/>
                </a:solidFill>
              </a:rPr>
              <a:t>Comp_out</a:t>
            </a:r>
            <a:r>
              <a:rPr lang="en-US" sz="1100" b="1" dirty="0">
                <a:solidFill>
                  <a:srgbClr val="FF0000"/>
                </a:solidFill>
              </a:rPr>
              <a:t> = 0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39168C82-BE5D-4F60-B30C-9DEC5464EA6A}"/>
              </a:ext>
            </a:extLst>
          </p:cNvPr>
          <p:cNvSpPr txBox="1"/>
          <p:nvPr/>
        </p:nvSpPr>
        <p:spPr>
          <a:xfrm>
            <a:off x="3812137" y="9256368"/>
            <a:ext cx="1038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If Vin &gt; </a:t>
            </a:r>
            <a:r>
              <a:rPr lang="en-US" sz="800" b="1" dirty="0" err="1"/>
              <a:t>Vref</a:t>
            </a:r>
            <a:r>
              <a:rPr lang="en-US" sz="800" b="1" dirty="0"/>
              <a:t>,</a:t>
            </a:r>
            <a:br>
              <a:rPr lang="en-US" sz="800" b="1" dirty="0"/>
            </a:br>
            <a:r>
              <a:rPr lang="en-US" sz="800" b="1" dirty="0" err="1">
                <a:solidFill>
                  <a:srgbClr val="FF0000"/>
                </a:solidFill>
              </a:rPr>
              <a:t>Comp_out</a:t>
            </a:r>
            <a:r>
              <a:rPr lang="en-US" sz="800" b="1" dirty="0">
                <a:solidFill>
                  <a:srgbClr val="FF0000"/>
                </a:solidFill>
              </a:rPr>
              <a:t> = 1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58F00CCE-1160-4340-B238-D174A4A334F8}"/>
              </a:ext>
            </a:extLst>
          </p:cNvPr>
          <p:cNvSpPr txBox="1"/>
          <p:nvPr/>
        </p:nvSpPr>
        <p:spPr>
          <a:xfrm>
            <a:off x="3812137" y="10064423"/>
            <a:ext cx="1038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If Vin &gt; </a:t>
            </a:r>
            <a:r>
              <a:rPr lang="en-US" sz="800" b="1" dirty="0" err="1"/>
              <a:t>Vref</a:t>
            </a:r>
            <a:r>
              <a:rPr lang="en-US" sz="800" b="1" dirty="0"/>
              <a:t>,</a:t>
            </a:r>
            <a:br>
              <a:rPr lang="en-US" sz="800" b="1" dirty="0"/>
            </a:br>
            <a:r>
              <a:rPr lang="en-US" sz="800" b="1" dirty="0" err="1">
                <a:solidFill>
                  <a:srgbClr val="FF0000"/>
                </a:solidFill>
              </a:rPr>
              <a:t>Comp_out</a:t>
            </a:r>
            <a:r>
              <a:rPr lang="en-US" sz="800" b="1" dirty="0">
                <a:solidFill>
                  <a:srgbClr val="FF0000"/>
                </a:solidFill>
              </a:rPr>
              <a:t> = 0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CE84B106-EF60-4F12-86C7-63BD286491CB}"/>
              </a:ext>
            </a:extLst>
          </p:cNvPr>
          <p:cNvSpPr txBox="1"/>
          <p:nvPr/>
        </p:nvSpPr>
        <p:spPr>
          <a:xfrm>
            <a:off x="3812137" y="11198118"/>
            <a:ext cx="1038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If Vin &gt; </a:t>
            </a:r>
            <a:r>
              <a:rPr lang="en-US" sz="800" b="1" dirty="0" err="1"/>
              <a:t>Vref</a:t>
            </a:r>
            <a:r>
              <a:rPr lang="en-US" sz="800" b="1" dirty="0"/>
              <a:t>,</a:t>
            </a:r>
            <a:br>
              <a:rPr lang="en-US" sz="800" b="1" dirty="0"/>
            </a:br>
            <a:r>
              <a:rPr lang="en-US" sz="800" b="1" dirty="0" err="1">
                <a:solidFill>
                  <a:srgbClr val="FF0000"/>
                </a:solidFill>
              </a:rPr>
              <a:t>Comp_out</a:t>
            </a:r>
            <a:r>
              <a:rPr lang="en-US" sz="800" b="1" dirty="0">
                <a:solidFill>
                  <a:srgbClr val="FF0000"/>
                </a:solidFill>
              </a:rPr>
              <a:t> = 1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0B473A81-71FA-4E7B-B806-A35EA0D11DCC}"/>
              </a:ext>
            </a:extLst>
          </p:cNvPr>
          <p:cNvSpPr txBox="1"/>
          <p:nvPr/>
        </p:nvSpPr>
        <p:spPr>
          <a:xfrm>
            <a:off x="3812137" y="12006173"/>
            <a:ext cx="1038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If Vin &gt; </a:t>
            </a:r>
            <a:r>
              <a:rPr lang="en-US" sz="800" b="1" dirty="0" err="1"/>
              <a:t>Vref</a:t>
            </a:r>
            <a:r>
              <a:rPr lang="en-US" sz="800" b="1" dirty="0"/>
              <a:t>,</a:t>
            </a:r>
            <a:br>
              <a:rPr lang="en-US" sz="800" b="1" dirty="0"/>
            </a:br>
            <a:r>
              <a:rPr lang="en-US" sz="800" b="1" dirty="0" err="1">
                <a:solidFill>
                  <a:srgbClr val="FF0000"/>
                </a:solidFill>
              </a:rPr>
              <a:t>Comp_out</a:t>
            </a:r>
            <a:r>
              <a:rPr lang="en-US" sz="800" b="1" dirty="0">
                <a:solidFill>
                  <a:srgbClr val="FF0000"/>
                </a:solidFill>
              </a:rPr>
              <a:t> = 0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D8666667-D8C5-4212-B33E-D79433CEEEAB}"/>
              </a:ext>
            </a:extLst>
          </p:cNvPr>
          <p:cNvSpPr txBox="1"/>
          <p:nvPr/>
        </p:nvSpPr>
        <p:spPr>
          <a:xfrm>
            <a:off x="6286926" y="8800905"/>
            <a:ext cx="5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B168EC73-BF3E-403D-9D2E-5134942F4472}"/>
              </a:ext>
            </a:extLst>
          </p:cNvPr>
          <p:cNvSpPr txBox="1"/>
          <p:nvPr/>
        </p:nvSpPr>
        <p:spPr>
          <a:xfrm>
            <a:off x="6286926" y="9181791"/>
            <a:ext cx="5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54E9B8EB-C9E4-4A11-8D01-B595AD0CD122}"/>
              </a:ext>
            </a:extLst>
          </p:cNvPr>
          <p:cNvCxnSpPr>
            <a:cxnSpLocks/>
          </p:cNvCxnSpPr>
          <p:nvPr/>
        </p:nvCxnSpPr>
        <p:spPr>
          <a:xfrm flipV="1">
            <a:off x="5332962" y="9933350"/>
            <a:ext cx="953964" cy="26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A2B9E588-13CC-43F3-95B2-AB2C0ADDA3BD}"/>
              </a:ext>
            </a:extLst>
          </p:cNvPr>
          <p:cNvCxnSpPr>
            <a:cxnSpLocks/>
          </p:cNvCxnSpPr>
          <p:nvPr/>
        </p:nvCxnSpPr>
        <p:spPr>
          <a:xfrm>
            <a:off x="5332962" y="10201588"/>
            <a:ext cx="1003532" cy="107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B07C33B3-57C4-4582-868A-C6707C9C241E}"/>
              </a:ext>
            </a:extLst>
          </p:cNvPr>
          <p:cNvSpPr txBox="1"/>
          <p:nvPr/>
        </p:nvSpPr>
        <p:spPr>
          <a:xfrm>
            <a:off x="6286926" y="9737130"/>
            <a:ext cx="5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1C08899A-800A-42AE-922F-E0CE8E9EF5A1}"/>
              </a:ext>
            </a:extLst>
          </p:cNvPr>
          <p:cNvSpPr txBox="1"/>
          <p:nvPr/>
        </p:nvSpPr>
        <p:spPr>
          <a:xfrm>
            <a:off x="6286926" y="10118016"/>
            <a:ext cx="5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E363A23B-2695-4069-AA4B-A2E0E278D67E}"/>
              </a:ext>
            </a:extLst>
          </p:cNvPr>
          <p:cNvCxnSpPr>
            <a:cxnSpLocks/>
          </p:cNvCxnSpPr>
          <p:nvPr/>
        </p:nvCxnSpPr>
        <p:spPr>
          <a:xfrm flipV="1">
            <a:off x="5332962" y="10942628"/>
            <a:ext cx="953964" cy="26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3B58CFF7-E538-4362-9DA7-E1A3415ABE0B}"/>
              </a:ext>
            </a:extLst>
          </p:cNvPr>
          <p:cNvCxnSpPr>
            <a:cxnSpLocks/>
          </p:cNvCxnSpPr>
          <p:nvPr/>
        </p:nvCxnSpPr>
        <p:spPr>
          <a:xfrm>
            <a:off x="5332962" y="11210866"/>
            <a:ext cx="1003532" cy="107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7F7171DB-47D6-4758-8E5B-B498E4CDBA71}"/>
              </a:ext>
            </a:extLst>
          </p:cNvPr>
          <p:cNvSpPr txBox="1"/>
          <p:nvPr/>
        </p:nvSpPr>
        <p:spPr>
          <a:xfrm>
            <a:off x="6286926" y="10746408"/>
            <a:ext cx="5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01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D9F8647B-4630-4A95-87A3-703E3E973195}"/>
              </a:ext>
            </a:extLst>
          </p:cNvPr>
          <p:cNvSpPr txBox="1"/>
          <p:nvPr/>
        </p:nvSpPr>
        <p:spPr>
          <a:xfrm>
            <a:off x="6286926" y="11127294"/>
            <a:ext cx="5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01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6E2E208F-7B9C-402A-8477-A47B327C109D}"/>
              </a:ext>
            </a:extLst>
          </p:cNvPr>
          <p:cNvCxnSpPr>
            <a:cxnSpLocks/>
          </p:cNvCxnSpPr>
          <p:nvPr/>
        </p:nvCxnSpPr>
        <p:spPr>
          <a:xfrm flipV="1">
            <a:off x="5332962" y="11852588"/>
            <a:ext cx="953964" cy="26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EBFC2747-D16C-42C5-A465-CCEC06D0F2E2}"/>
              </a:ext>
            </a:extLst>
          </p:cNvPr>
          <p:cNvCxnSpPr>
            <a:cxnSpLocks/>
          </p:cNvCxnSpPr>
          <p:nvPr/>
        </p:nvCxnSpPr>
        <p:spPr>
          <a:xfrm>
            <a:off x="5332962" y="12120826"/>
            <a:ext cx="1003532" cy="107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TextBox 363">
            <a:extLst>
              <a:ext uri="{FF2B5EF4-FFF2-40B4-BE49-F238E27FC236}">
                <a16:creationId xmlns:a16="http://schemas.microsoft.com/office/drawing/2014/main" id="{459AC979-BE75-4261-81DD-F729EA465148}"/>
              </a:ext>
            </a:extLst>
          </p:cNvPr>
          <p:cNvSpPr txBox="1"/>
          <p:nvPr/>
        </p:nvSpPr>
        <p:spPr>
          <a:xfrm>
            <a:off x="6286926" y="11656368"/>
            <a:ext cx="5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476C0698-E47E-47B9-A34C-5143FEC4299C}"/>
              </a:ext>
            </a:extLst>
          </p:cNvPr>
          <p:cNvSpPr txBox="1"/>
          <p:nvPr/>
        </p:nvSpPr>
        <p:spPr>
          <a:xfrm>
            <a:off x="6286926" y="12037254"/>
            <a:ext cx="5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00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828DB28-72EB-4BE2-AFA1-E46367BAB017}"/>
              </a:ext>
            </a:extLst>
          </p:cNvPr>
          <p:cNvCxnSpPr>
            <a:cxnSpLocks/>
          </p:cNvCxnSpPr>
          <p:nvPr/>
        </p:nvCxnSpPr>
        <p:spPr>
          <a:xfrm flipV="1">
            <a:off x="11958167" y="4307431"/>
            <a:ext cx="2965255" cy="6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54B3934-24EC-4911-AC1A-3CB22B4DD90E}"/>
              </a:ext>
            </a:extLst>
          </p:cNvPr>
          <p:cNvSpPr txBox="1"/>
          <p:nvPr/>
        </p:nvSpPr>
        <p:spPr>
          <a:xfrm>
            <a:off x="13908758" y="4647037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</a:t>
            </a:r>
          </a:p>
          <a:p>
            <a:endParaRPr lang="en-US" sz="1050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3E6A748-9167-4E71-9E53-2B78924FF1E7}"/>
              </a:ext>
            </a:extLst>
          </p:cNvPr>
          <p:cNvSpPr txBox="1"/>
          <p:nvPr/>
        </p:nvSpPr>
        <p:spPr>
          <a:xfrm>
            <a:off x="13058302" y="4647037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</a:t>
            </a:r>
          </a:p>
          <a:p>
            <a:endParaRPr lang="en-US" sz="1050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CFB3127-0EF1-42DA-9199-E521FD43E4B6}"/>
              </a:ext>
            </a:extLst>
          </p:cNvPr>
          <p:cNvSpPr txBox="1"/>
          <p:nvPr/>
        </p:nvSpPr>
        <p:spPr>
          <a:xfrm>
            <a:off x="12524442" y="4647037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2C</a:t>
            </a:r>
          </a:p>
          <a:p>
            <a:endParaRPr lang="en-US" sz="1050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1F5B041-7F48-4CB6-AFA7-B4FDDB38BFF3}"/>
              </a:ext>
            </a:extLst>
          </p:cNvPr>
          <p:cNvSpPr txBox="1"/>
          <p:nvPr/>
        </p:nvSpPr>
        <p:spPr>
          <a:xfrm>
            <a:off x="12002893" y="4647037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4C</a:t>
            </a:r>
          </a:p>
          <a:p>
            <a:endParaRPr lang="en-US" sz="1050" b="1" dirty="0"/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FE30230-E5B1-4EDE-8247-57266E243888}"/>
              </a:ext>
            </a:extLst>
          </p:cNvPr>
          <p:cNvCxnSpPr/>
          <p:nvPr/>
        </p:nvCxnSpPr>
        <p:spPr>
          <a:xfrm flipV="1">
            <a:off x="13787913" y="4698404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2B893CA-C48F-491C-B576-E7225A641BC2}"/>
              </a:ext>
            </a:extLst>
          </p:cNvPr>
          <p:cNvCxnSpPr>
            <a:cxnSpLocks/>
          </p:cNvCxnSpPr>
          <p:nvPr/>
        </p:nvCxnSpPr>
        <p:spPr>
          <a:xfrm flipH="1">
            <a:off x="13649801" y="4698404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A1CB4CAC-250A-48DE-A934-7D03B365D0B4}"/>
              </a:ext>
            </a:extLst>
          </p:cNvPr>
          <p:cNvCxnSpPr>
            <a:cxnSpLocks/>
          </p:cNvCxnSpPr>
          <p:nvPr/>
        </p:nvCxnSpPr>
        <p:spPr>
          <a:xfrm flipH="1">
            <a:off x="13649801" y="4631729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51221F0-6443-4EE8-BABA-969183A146E2}"/>
              </a:ext>
            </a:extLst>
          </p:cNvPr>
          <p:cNvCxnSpPr/>
          <p:nvPr/>
        </p:nvCxnSpPr>
        <p:spPr>
          <a:xfrm flipV="1">
            <a:off x="13787913" y="4307879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F7BE69D4-055C-4EBD-A851-B2B848D24E20}"/>
              </a:ext>
            </a:extLst>
          </p:cNvPr>
          <p:cNvCxnSpPr/>
          <p:nvPr/>
        </p:nvCxnSpPr>
        <p:spPr>
          <a:xfrm flipV="1">
            <a:off x="13013576" y="4698404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F0657B26-6C2F-422D-A8D8-DDC802755770}"/>
              </a:ext>
            </a:extLst>
          </p:cNvPr>
          <p:cNvCxnSpPr>
            <a:cxnSpLocks/>
          </p:cNvCxnSpPr>
          <p:nvPr/>
        </p:nvCxnSpPr>
        <p:spPr>
          <a:xfrm flipH="1">
            <a:off x="12875464" y="4698404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664488E-1282-4A36-AD3C-95D42CC1AAA8}"/>
              </a:ext>
            </a:extLst>
          </p:cNvPr>
          <p:cNvCxnSpPr>
            <a:cxnSpLocks/>
          </p:cNvCxnSpPr>
          <p:nvPr/>
        </p:nvCxnSpPr>
        <p:spPr>
          <a:xfrm flipH="1">
            <a:off x="12875464" y="4631729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1FF9925-E1B7-4B8A-A3FA-50C9AE32E327}"/>
              </a:ext>
            </a:extLst>
          </p:cNvPr>
          <p:cNvCxnSpPr/>
          <p:nvPr/>
        </p:nvCxnSpPr>
        <p:spPr>
          <a:xfrm flipV="1">
            <a:off x="13013576" y="4307879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85217C05-70C1-410D-BE42-ABEAB49FEC98}"/>
              </a:ext>
            </a:extLst>
          </p:cNvPr>
          <p:cNvCxnSpPr/>
          <p:nvPr/>
        </p:nvCxnSpPr>
        <p:spPr>
          <a:xfrm flipV="1">
            <a:off x="12479716" y="4698404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B14F9373-6E80-4101-87F2-20DA8AD1EF6E}"/>
              </a:ext>
            </a:extLst>
          </p:cNvPr>
          <p:cNvCxnSpPr>
            <a:cxnSpLocks/>
          </p:cNvCxnSpPr>
          <p:nvPr/>
        </p:nvCxnSpPr>
        <p:spPr>
          <a:xfrm flipH="1">
            <a:off x="12341604" y="4698404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58EEBB8F-A7C6-4972-A1A2-BFFF0B6AD5E1}"/>
              </a:ext>
            </a:extLst>
          </p:cNvPr>
          <p:cNvCxnSpPr>
            <a:cxnSpLocks/>
          </p:cNvCxnSpPr>
          <p:nvPr/>
        </p:nvCxnSpPr>
        <p:spPr>
          <a:xfrm flipH="1">
            <a:off x="12341604" y="4631729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1E3F5B5C-0392-41D6-9C1C-BD2F037E857D}"/>
              </a:ext>
            </a:extLst>
          </p:cNvPr>
          <p:cNvCxnSpPr/>
          <p:nvPr/>
        </p:nvCxnSpPr>
        <p:spPr>
          <a:xfrm flipV="1">
            <a:off x="12479716" y="4307879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4F0D7A5D-5F34-42B3-9BEF-BED86135ED44}"/>
              </a:ext>
            </a:extLst>
          </p:cNvPr>
          <p:cNvCxnSpPr/>
          <p:nvPr/>
        </p:nvCxnSpPr>
        <p:spPr>
          <a:xfrm flipV="1">
            <a:off x="11958167" y="4698404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0DB1471C-24F2-4D5F-900A-ACEB5416C861}"/>
              </a:ext>
            </a:extLst>
          </p:cNvPr>
          <p:cNvCxnSpPr>
            <a:cxnSpLocks/>
          </p:cNvCxnSpPr>
          <p:nvPr/>
        </p:nvCxnSpPr>
        <p:spPr>
          <a:xfrm flipH="1">
            <a:off x="11820055" y="4698404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3D9C7BB6-D6D7-4ABA-9C49-F0B47A410252}"/>
              </a:ext>
            </a:extLst>
          </p:cNvPr>
          <p:cNvCxnSpPr>
            <a:cxnSpLocks/>
          </p:cNvCxnSpPr>
          <p:nvPr/>
        </p:nvCxnSpPr>
        <p:spPr>
          <a:xfrm flipH="1">
            <a:off x="11820055" y="4631729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7D004C59-55A1-4A00-A41B-789D40600D94}"/>
              </a:ext>
            </a:extLst>
          </p:cNvPr>
          <p:cNvCxnSpPr/>
          <p:nvPr/>
        </p:nvCxnSpPr>
        <p:spPr>
          <a:xfrm flipV="1">
            <a:off x="11958167" y="4307879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D2098A0-D7A1-49AD-8D69-805155F5FBB2}"/>
              </a:ext>
            </a:extLst>
          </p:cNvPr>
          <p:cNvGrpSpPr/>
          <p:nvPr/>
        </p:nvGrpSpPr>
        <p:grpSpPr>
          <a:xfrm>
            <a:off x="13826931" y="3917249"/>
            <a:ext cx="757237" cy="429399"/>
            <a:chOff x="14332251" y="5447901"/>
            <a:chExt cx="757237" cy="429399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83CE0EC8-77A7-499B-8B88-4B898D81455B}"/>
                </a:ext>
              </a:extLst>
            </p:cNvPr>
            <p:cNvSpPr txBox="1"/>
            <p:nvPr/>
          </p:nvSpPr>
          <p:spPr>
            <a:xfrm>
              <a:off x="14332251" y="5447901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DB27640-5F20-480C-8401-3288806B2897}"/>
                </a:ext>
              </a:extLst>
            </p:cNvPr>
            <p:cNvSpPr txBox="1"/>
            <p:nvPr/>
          </p:nvSpPr>
          <p:spPr>
            <a:xfrm>
              <a:off x="14451689" y="5600301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X</a:t>
              </a:r>
            </a:p>
          </p:txBody>
        </p:sp>
      </p:grpSp>
      <p:sp>
        <p:nvSpPr>
          <p:cNvPr id="216" name="Oval 215">
            <a:extLst>
              <a:ext uri="{FF2B5EF4-FFF2-40B4-BE49-F238E27FC236}">
                <a16:creationId xmlns:a16="http://schemas.microsoft.com/office/drawing/2014/main" id="{38C16FFE-B376-4CC3-A1ED-973075274D5F}"/>
              </a:ext>
            </a:extLst>
          </p:cNvPr>
          <p:cNvSpPr/>
          <p:nvPr/>
        </p:nvSpPr>
        <p:spPr>
          <a:xfrm>
            <a:off x="13971037" y="4264740"/>
            <a:ext cx="79094" cy="85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23FB651-F8A2-49B2-9558-04AC6672030B}"/>
              </a:ext>
            </a:extLst>
          </p:cNvPr>
          <p:cNvGrpSpPr/>
          <p:nvPr/>
        </p:nvGrpSpPr>
        <p:grpSpPr>
          <a:xfrm>
            <a:off x="13635679" y="5013458"/>
            <a:ext cx="286845" cy="107950"/>
            <a:chOff x="7421141" y="4106783"/>
            <a:chExt cx="269243" cy="111137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D713316C-D0C0-4A4A-9EDB-5D883F1CA5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5717" y="4106783"/>
              <a:ext cx="2446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5971C3B-8EF4-41BB-A244-FE46AFBCC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1141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87D6721-AF30-4681-94DB-13235667D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090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22A48E6-9DF5-4B97-819E-03CB3402E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6084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4D37AB3-7441-4820-B05D-FD6069FACA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4033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C78EB7A4-713C-4FC0-B224-299173D12676}"/>
              </a:ext>
            </a:extLst>
          </p:cNvPr>
          <p:cNvGrpSpPr/>
          <p:nvPr/>
        </p:nvGrpSpPr>
        <p:grpSpPr>
          <a:xfrm>
            <a:off x="12861269" y="5015361"/>
            <a:ext cx="286845" cy="107950"/>
            <a:chOff x="7421141" y="4106783"/>
            <a:chExt cx="269243" cy="111137"/>
          </a:xfrm>
        </p:grpSpPr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6B9E16F6-97C2-4DA2-8FB7-01B177FC0B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5717" y="4106783"/>
              <a:ext cx="2446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767E7B75-335F-4CB9-A10E-28A880AC6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1141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1580347-8E8C-4358-B9E4-2FE6A0534E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090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9EC7EA1D-9167-44D1-8B30-233DE3CFD2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6084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BB573695-4312-4BA0-B5BB-85E5DA7A0F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4033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5BD8EBB6-D17A-4A1A-8FBB-85DBD12C567F}"/>
              </a:ext>
            </a:extLst>
          </p:cNvPr>
          <p:cNvGrpSpPr/>
          <p:nvPr/>
        </p:nvGrpSpPr>
        <p:grpSpPr>
          <a:xfrm>
            <a:off x="12325813" y="5012572"/>
            <a:ext cx="286845" cy="107950"/>
            <a:chOff x="7421141" y="4106783"/>
            <a:chExt cx="269243" cy="111137"/>
          </a:xfrm>
        </p:grpSpPr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3907E12-C7C9-49F2-A0FD-C33DCB5EB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5717" y="4106783"/>
              <a:ext cx="2446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B45092FA-34D2-4FE8-BDCB-456D561CB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1141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39B5A292-2332-4BB8-93B4-3DC2B8125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090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54277D4D-D9D6-4F63-B6DF-C648796F19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6084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9D650E04-45F9-4CE1-BC4D-AC0F65236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4033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BAD9AEC7-0E28-4431-95B9-CBE33668232A}"/>
              </a:ext>
            </a:extLst>
          </p:cNvPr>
          <p:cNvGrpSpPr/>
          <p:nvPr/>
        </p:nvGrpSpPr>
        <p:grpSpPr>
          <a:xfrm>
            <a:off x="11664052" y="4904493"/>
            <a:ext cx="711714" cy="375904"/>
            <a:chOff x="10522842" y="8526498"/>
            <a:chExt cx="711714" cy="375904"/>
          </a:xfrm>
        </p:grpSpPr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44F8EB33-9616-48A5-92C1-5AD4C6810710}"/>
                </a:ext>
              </a:extLst>
            </p:cNvPr>
            <p:cNvSpPr txBox="1"/>
            <p:nvPr/>
          </p:nvSpPr>
          <p:spPr>
            <a:xfrm>
              <a:off x="10522842" y="8526498"/>
              <a:ext cx="637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V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00B587DB-16D2-4D09-A670-526F922BA1D9}"/>
                </a:ext>
              </a:extLst>
            </p:cNvPr>
            <p:cNvSpPr txBox="1"/>
            <p:nvPr/>
          </p:nvSpPr>
          <p:spPr>
            <a:xfrm>
              <a:off x="10596757" y="8640792"/>
              <a:ext cx="637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C00000"/>
                  </a:solidFill>
                </a:rPr>
                <a:t>Ref</a:t>
              </a: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A06B0252-1C34-40C9-8D50-178EBDB3D64C}"/>
              </a:ext>
            </a:extLst>
          </p:cNvPr>
          <p:cNvGrpSpPr/>
          <p:nvPr/>
        </p:nvGrpSpPr>
        <p:grpSpPr>
          <a:xfrm>
            <a:off x="14859242" y="4956087"/>
            <a:ext cx="711644" cy="393838"/>
            <a:chOff x="10477494" y="8463079"/>
            <a:chExt cx="711644" cy="393838"/>
          </a:xfrm>
        </p:grpSpPr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8BDD4809-56D4-4147-93F9-1A2D01A005D3}"/>
                </a:ext>
              </a:extLst>
            </p:cNvPr>
            <p:cNvSpPr txBox="1"/>
            <p:nvPr/>
          </p:nvSpPr>
          <p:spPr>
            <a:xfrm>
              <a:off x="10477494" y="8463079"/>
              <a:ext cx="637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D .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E78ED0F3-670E-41A8-A592-D9D2D363F834}"/>
                </a:ext>
              </a:extLst>
            </p:cNvPr>
            <p:cNvSpPr txBox="1"/>
            <p:nvPr/>
          </p:nvSpPr>
          <p:spPr>
            <a:xfrm>
              <a:off x="10551339" y="8595307"/>
              <a:ext cx="637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00B050"/>
                  </a:solidFill>
                </a:rPr>
                <a:t>2</a:t>
              </a:r>
            </a:p>
          </p:txBody>
        </p:sp>
      </p:grp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D064908A-EE48-48AA-9C22-AE71A4DDBD2C}"/>
              </a:ext>
            </a:extLst>
          </p:cNvPr>
          <p:cNvCxnSpPr>
            <a:cxnSpLocks/>
          </p:cNvCxnSpPr>
          <p:nvPr/>
        </p:nvCxnSpPr>
        <p:spPr>
          <a:xfrm flipV="1">
            <a:off x="15490624" y="2708112"/>
            <a:ext cx="2965255" cy="6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TextBox 403">
            <a:extLst>
              <a:ext uri="{FF2B5EF4-FFF2-40B4-BE49-F238E27FC236}">
                <a16:creationId xmlns:a16="http://schemas.microsoft.com/office/drawing/2014/main" id="{47874B16-F34A-413F-B1FF-51A97CCCC1F3}"/>
              </a:ext>
            </a:extLst>
          </p:cNvPr>
          <p:cNvSpPr txBox="1"/>
          <p:nvPr/>
        </p:nvSpPr>
        <p:spPr>
          <a:xfrm>
            <a:off x="17441215" y="3047718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</a:t>
            </a:r>
          </a:p>
          <a:p>
            <a:endParaRPr lang="en-US" sz="1050" b="1" dirty="0"/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DB119029-88DE-4FB5-8255-986BACA9280A}"/>
              </a:ext>
            </a:extLst>
          </p:cNvPr>
          <p:cNvSpPr txBox="1"/>
          <p:nvPr/>
        </p:nvSpPr>
        <p:spPr>
          <a:xfrm>
            <a:off x="16590759" y="3047718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</a:t>
            </a:r>
          </a:p>
          <a:p>
            <a:endParaRPr lang="en-US" sz="1050" b="1" dirty="0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56184E3E-F0C3-40B4-8E7C-CED38A82C209}"/>
              </a:ext>
            </a:extLst>
          </p:cNvPr>
          <p:cNvSpPr txBox="1"/>
          <p:nvPr/>
        </p:nvSpPr>
        <p:spPr>
          <a:xfrm>
            <a:off x="16056899" y="3047718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2C</a:t>
            </a:r>
          </a:p>
          <a:p>
            <a:endParaRPr lang="en-US" sz="1050" b="1" dirty="0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83682F70-7CFC-4614-B194-36082CAFB8E9}"/>
              </a:ext>
            </a:extLst>
          </p:cNvPr>
          <p:cNvSpPr txBox="1"/>
          <p:nvPr/>
        </p:nvSpPr>
        <p:spPr>
          <a:xfrm>
            <a:off x="15535350" y="3047718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4C</a:t>
            </a:r>
          </a:p>
          <a:p>
            <a:endParaRPr lang="en-US" sz="1050" b="1" dirty="0"/>
          </a:p>
        </p:txBody>
      </p: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65C0D06E-8E41-4163-9C36-D32E30DD70D8}"/>
              </a:ext>
            </a:extLst>
          </p:cNvPr>
          <p:cNvCxnSpPr/>
          <p:nvPr/>
        </p:nvCxnSpPr>
        <p:spPr>
          <a:xfrm flipV="1">
            <a:off x="17320370" y="3099085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35D083EF-1396-46BE-AABF-7A88C0D07DB4}"/>
              </a:ext>
            </a:extLst>
          </p:cNvPr>
          <p:cNvCxnSpPr>
            <a:cxnSpLocks/>
          </p:cNvCxnSpPr>
          <p:nvPr/>
        </p:nvCxnSpPr>
        <p:spPr>
          <a:xfrm flipH="1">
            <a:off x="17182258" y="3099085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33A4735-42F7-458A-A6A9-BE62B5B2964D}"/>
              </a:ext>
            </a:extLst>
          </p:cNvPr>
          <p:cNvCxnSpPr>
            <a:cxnSpLocks/>
          </p:cNvCxnSpPr>
          <p:nvPr/>
        </p:nvCxnSpPr>
        <p:spPr>
          <a:xfrm flipH="1">
            <a:off x="17182258" y="3032410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8A7BEC22-B9A7-4A8B-BD6F-2F35D91B29F5}"/>
              </a:ext>
            </a:extLst>
          </p:cNvPr>
          <p:cNvCxnSpPr/>
          <p:nvPr/>
        </p:nvCxnSpPr>
        <p:spPr>
          <a:xfrm flipV="1">
            <a:off x="17320370" y="2708560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E0BDF6C7-D5B8-4958-A754-7BC9D3F3C451}"/>
              </a:ext>
            </a:extLst>
          </p:cNvPr>
          <p:cNvCxnSpPr/>
          <p:nvPr/>
        </p:nvCxnSpPr>
        <p:spPr>
          <a:xfrm flipV="1">
            <a:off x="16546033" y="3099085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F7FC8328-5316-4177-99FF-5ED59A4117A4}"/>
              </a:ext>
            </a:extLst>
          </p:cNvPr>
          <p:cNvCxnSpPr>
            <a:cxnSpLocks/>
          </p:cNvCxnSpPr>
          <p:nvPr/>
        </p:nvCxnSpPr>
        <p:spPr>
          <a:xfrm flipH="1">
            <a:off x="16407921" y="3099085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58C7D5B5-1D75-40DA-AB2C-9237A9C4F081}"/>
              </a:ext>
            </a:extLst>
          </p:cNvPr>
          <p:cNvCxnSpPr>
            <a:cxnSpLocks/>
          </p:cNvCxnSpPr>
          <p:nvPr/>
        </p:nvCxnSpPr>
        <p:spPr>
          <a:xfrm flipH="1">
            <a:off x="16407921" y="3032410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C1238E69-B645-44AE-9FD2-EBA9FA396C5F}"/>
              </a:ext>
            </a:extLst>
          </p:cNvPr>
          <p:cNvCxnSpPr/>
          <p:nvPr/>
        </p:nvCxnSpPr>
        <p:spPr>
          <a:xfrm flipV="1">
            <a:off x="16546033" y="2708560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FCB0745E-AA1D-4536-AF82-8318AB5E4D22}"/>
              </a:ext>
            </a:extLst>
          </p:cNvPr>
          <p:cNvCxnSpPr/>
          <p:nvPr/>
        </p:nvCxnSpPr>
        <p:spPr>
          <a:xfrm flipV="1">
            <a:off x="16012173" y="3099085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9B9B68E6-AEBB-4E08-B6BC-92EE63C3A2CA}"/>
              </a:ext>
            </a:extLst>
          </p:cNvPr>
          <p:cNvCxnSpPr>
            <a:cxnSpLocks/>
          </p:cNvCxnSpPr>
          <p:nvPr/>
        </p:nvCxnSpPr>
        <p:spPr>
          <a:xfrm flipH="1">
            <a:off x="15874061" y="3099085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7BF5DD07-F3DF-4FBA-AB48-5A9E50968BF2}"/>
              </a:ext>
            </a:extLst>
          </p:cNvPr>
          <p:cNvCxnSpPr>
            <a:cxnSpLocks/>
          </p:cNvCxnSpPr>
          <p:nvPr/>
        </p:nvCxnSpPr>
        <p:spPr>
          <a:xfrm flipH="1">
            <a:off x="15874061" y="3032410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32E020ED-F38B-4E09-8F12-BE1173C91A70}"/>
              </a:ext>
            </a:extLst>
          </p:cNvPr>
          <p:cNvCxnSpPr/>
          <p:nvPr/>
        </p:nvCxnSpPr>
        <p:spPr>
          <a:xfrm flipV="1">
            <a:off x="16012173" y="2708560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A4E0C0E7-EECB-46F2-9B87-9E3805E9E9D0}"/>
              </a:ext>
            </a:extLst>
          </p:cNvPr>
          <p:cNvCxnSpPr/>
          <p:nvPr/>
        </p:nvCxnSpPr>
        <p:spPr>
          <a:xfrm flipV="1">
            <a:off x="15490624" y="3099085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A6C66767-744A-4644-91F8-093E74554F69}"/>
              </a:ext>
            </a:extLst>
          </p:cNvPr>
          <p:cNvCxnSpPr>
            <a:cxnSpLocks/>
          </p:cNvCxnSpPr>
          <p:nvPr/>
        </p:nvCxnSpPr>
        <p:spPr>
          <a:xfrm flipH="1">
            <a:off x="15352512" y="3099085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F1B1A28B-F389-403F-8180-DC3F41EEBDA9}"/>
              </a:ext>
            </a:extLst>
          </p:cNvPr>
          <p:cNvCxnSpPr>
            <a:cxnSpLocks/>
          </p:cNvCxnSpPr>
          <p:nvPr/>
        </p:nvCxnSpPr>
        <p:spPr>
          <a:xfrm flipH="1">
            <a:off x="15352512" y="3032410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5DE8DB53-9BCF-4ED3-8983-B8B3384AB798}"/>
              </a:ext>
            </a:extLst>
          </p:cNvPr>
          <p:cNvCxnSpPr/>
          <p:nvPr/>
        </p:nvCxnSpPr>
        <p:spPr>
          <a:xfrm flipV="1">
            <a:off x="15490624" y="2708560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CF852667-F9F7-4CEC-90F8-8B49896A93A1}"/>
              </a:ext>
            </a:extLst>
          </p:cNvPr>
          <p:cNvGrpSpPr/>
          <p:nvPr/>
        </p:nvGrpSpPr>
        <p:grpSpPr>
          <a:xfrm>
            <a:off x="17371254" y="2299100"/>
            <a:ext cx="757237" cy="429399"/>
            <a:chOff x="14332251" y="5447901"/>
            <a:chExt cx="757237" cy="429399"/>
          </a:xfrm>
        </p:grpSpPr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64F30E7A-4047-4F71-B33A-F36F6C2D231C}"/>
                </a:ext>
              </a:extLst>
            </p:cNvPr>
            <p:cNvSpPr txBox="1"/>
            <p:nvPr/>
          </p:nvSpPr>
          <p:spPr>
            <a:xfrm>
              <a:off x="14332251" y="5447901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</a:t>
              </a:r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626B0623-1773-4E49-923F-AA922AD92B6F}"/>
                </a:ext>
              </a:extLst>
            </p:cNvPr>
            <p:cNvSpPr txBox="1"/>
            <p:nvPr/>
          </p:nvSpPr>
          <p:spPr>
            <a:xfrm>
              <a:off x="14451689" y="5600301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X</a:t>
              </a:r>
            </a:p>
          </p:txBody>
        </p:sp>
      </p:grpSp>
      <p:sp>
        <p:nvSpPr>
          <p:cNvPr id="427" name="Oval 426">
            <a:extLst>
              <a:ext uri="{FF2B5EF4-FFF2-40B4-BE49-F238E27FC236}">
                <a16:creationId xmlns:a16="http://schemas.microsoft.com/office/drawing/2014/main" id="{E1B2D542-896D-4051-B4C1-2AF6566791D3}"/>
              </a:ext>
            </a:extLst>
          </p:cNvPr>
          <p:cNvSpPr/>
          <p:nvPr/>
        </p:nvSpPr>
        <p:spPr>
          <a:xfrm>
            <a:off x="17503494" y="2665421"/>
            <a:ext cx="79094" cy="85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51F57F92-56C8-47D6-AF4C-96A1C1A27A71}"/>
              </a:ext>
            </a:extLst>
          </p:cNvPr>
          <p:cNvGrpSpPr/>
          <p:nvPr/>
        </p:nvGrpSpPr>
        <p:grpSpPr>
          <a:xfrm>
            <a:off x="14580830" y="3274397"/>
            <a:ext cx="757062" cy="454712"/>
            <a:chOff x="10477494" y="8463079"/>
            <a:chExt cx="757062" cy="454712"/>
          </a:xfrm>
        </p:grpSpPr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460C8E8A-CC07-4E3F-BA9C-130568E38F82}"/>
                </a:ext>
              </a:extLst>
            </p:cNvPr>
            <p:cNvSpPr txBox="1"/>
            <p:nvPr/>
          </p:nvSpPr>
          <p:spPr>
            <a:xfrm>
              <a:off x="10477494" y="8463079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V</a:t>
              </a: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DD9DB8E5-0680-4F4E-A7CA-9130E518EA80}"/>
                </a:ext>
              </a:extLst>
            </p:cNvPr>
            <p:cNvSpPr txBox="1"/>
            <p:nvPr/>
          </p:nvSpPr>
          <p:spPr>
            <a:xfrm>
              <a:off x="10596757" y="8640792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IN</a:t>
              </a:r>
            </a:p>
          </p:txBody>
        </p:sp>
      </p:grp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A9B579AB-5848-45B5-85B1-C51655148B47}"/>
              </a:ext>
            </a:extLst>
          </p:cNvPr>
          <p:cNvCxnSpPr>
            <a:cxnSpLocks/>
          </p:cNvCxnSpPr>
          <p:nvPr/>
        </p:nvCxnSpPr>
        <p:spPr>
          <a:xfrm>
            <a:off x="14938960" y="3408388"/>
            <a:ext cx="2399088" cy="9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368D162-0219-4B8C-802D-10D265E7B305}"/>
              </a:ext>
            </a:extLst>
          </p:cNvPr>
          <p:cNvCxnSpPr/>
          <p:nvPr/>
        </p:nvCxnSpPr>
        <p:spPr>
          <a:xfrm flipV="1">
            <a:off x="17997187" y="2707226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D036E9DB-BB41-4E3E-B652-84022E84E20E}"/>
              </a:ext>
            </a:extLst>
          </p:cNvPr>
          <p:cNvGrpSpPr/>
          <p:nvPr/>
        </p:nvGrpSpPr>
        <p:grpSpPr>
          <a:xfrm>
            <a:off x="17863853" y="3031076"/>
            <a:ext cx="286845" cy="107950"/>
            <a:chOff x="7421141" y="4106783"/>
            <a:chExt cx="269243" cy="111137"/>
          </a:xfrm>
        </p:grpSpPr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CD2F29B0-BD59-4B00-B7A7-307353BD95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5717" y="4106783"/>
              <a:ext cx="2446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36EF9951-2DF0-4AE5-9192-079A940DA3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1141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3C8866FF-331F-41CC-B6FA-70D864D199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090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5FAC822E-94C4-4655-92B2-169B97C1D0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6084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A47029B6-70BB-4522-B601-0C44D3352E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4033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95C1D8B3-25A7-43D0-9AFD-1C8CD960E614}"/>
              </a:ext>
            </a:extLst>
          </p:cNvPr>
          <p:cNvCxnSpPr>
            <a:cxnSpLocks/>
          </p:cNvCxnSpPr>
          <p:nvPr/>
        </p:nvCxnSpPr>
        <p:spPr>
          <a:xfrm flipV="1">
            <a:off x="15331618" y="4301680"/>
            <a:ext cx="2965255" cy="6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TextBox 502">
            <a:extLst>
              <a:ext uri="{FF2B5EF4-FFF2-40B4-BE49-F238E27FC236}">
                <a16:creationId xmlns:a16="http://schemas.microsoft.com/office/drawing/2014/main" id="{1EEFB422-F5E0-40D6-B9D7-67845A81B6D9}"/>
              </a:ext>
            </a:extLst>
          </p:cNvPr>
          <p:cNvSpPr txBox="1"/>
          <p:nvPr/>
        </p:nvSpPr>
        <p:spPr>
          <a:xfrm>
            <a:off x="17282209" y="4641286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</a:t>
            </a:r>
          </a:p>
          <a:p>
            <a:endParaRPr lang="en-US" sz="1050" b="1" dirty="0"/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347C7E9E-EC9E-45C1-B5B1-E21F4BFA62E6}"/>
              </a:ext>
            </a:extLst>
          </p:cNvPr>
          <p:cNvSpPr txBox="1"/>
          <p:nvPr/>
        </p:nvSpPr>
        <p:spPr>
          <a:xfrm>
            <a:off x="16431753" y="4641286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</a:t>
            </a:r>
          </a:p>
          <a:p>
            <a:endParaRPr lang="en-US" sz="1050" b="1" dirty="0"/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A04FEB30-9547-4324-9C64-DCB18DEB5279}"/>
              </a:ext>
            </a:extLst>
          </p:cNvPr>
          <p:cNvSpPr txBox="1"/>
          <p:nvPr/>
        </p:nvSpPr>
        <p:spPr>
          <a:xfrm>
            <a:off x="15897893" y="4641286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2C</a:t>
            </a:r>
          </a:p>
          <a:p>
            <a:endParaRPr lang="en-US" sz="1050" b="1" dirty="0"/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8690E682-7F65-49F3-BFE4-F11689EE9FE7}"/>
              </a:ext>
            </a:extLst>
          </p:cNvPr>
          <p:cNvSpPr txBox="1"/>
          <p:nvPr/>
        </p:nvSpPr>
        <p:spPr>
          <a:xfrm>
            <a:off x="15376344" y="4641286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4C</a:t>
            </a:r>
          </a:p>
          <a:p>
            <a:endParaRPr lang="en-US" sz="1050" b="1" dirty="0"/>
          </a:p>
        </p:txBody>
      </p: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12E48F98-2776-4671-B122-962FDCCB45B6}"/>
              </a:ext>
            </a:extLst>
          </p:cNvPr>
          <p:cNvCxnSpPr/>
          <p:nvPr/>
        </p:nvCxnSpPr>
        <p:spPr>
          <a:xfrm flipV="1">
            <a:off x="17161364" y="4692653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D81FB993-B368-4E22-9A77-852B27F72EB4}"/>
              </a:ext>
            </a:extLst>
          </p:cNvPr>
          <p:cNvCxnSpPr>
            <a:cxnSpLocks/>
          </p:cNvCxnSpPr>
          <p:nvPr/>
        </p:nvCxnSpPr>
        <p:spPr>
          <a:xfrm flipH="1">
            <a:off x="17023252" y="4692653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9C1955B2-6848-4174-9667-AC2F06AA3ECB}"/>
              </a:ext>
            </a:extLst>
          </p:cNvPr>
          <p:cNvCxnSpPr>
            <a:cxnSpLocks/>
          </p:cNvCxnSpPr>
          <p:nvPr/>
        </p:nvCxnSpPr>
        <p:spPr>
          <a:xfrm flipH="1">
            <a:off x="17023252" y="4625978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6757815D-9778-4AB7-A162-EB248EFEB65C}"/>
              </a:ext>
            </a:extLst>
          </p:cNvPr>
          <p:cNvCxnSpPr/>
          <p:nvPr/>
        </p:nvCxnSpPr>
        <p:spPr>
          <a:xfrm flipV="1">
            <a:off x="17161364" y="4302128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EC75EC9A-DCE6-4B03-98AB-AD9546E77CFE}"/>
              </a:ext>
            </a:extLst>
          </p:cNvPr>
          <p:cNvCxnSpPr/>
          <p:nvPr/>
        </p:nvCxnSpPr>
        <p:spPr>
          <a:xfrm flipV="1">
            <a:off x="16387027" y="4692653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E16B89A8-D672-4039-9590-039A487C3EC1}"/>
              </a:ext>
            </a:extLst>
          </p:cNvPr>
          <p:cNvCxnSpPr>
            <a:cxnSpLocks/>
          </p:cNvCxnSpPr>
          <p:nvPr/>
        </p:nvCxnSpPr>
        <p:spPr>
          <a:xfrm flipH="1">
            <a:off x="16248915" y="4692653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743CFEE7-4B1D-4103-B731-49226B5BA17C}"/>
              </a:ext>
            </a:extLst>
          </p:cNvPr>
          <p:cNvCxnSpPr>
            <a:cxnSpLocks/>
          </p:cNvCxnSpPr>
          <p:nvPr/>
        </p:nvCxnSpPr>
        <p:spPr>
          <a:xfrm flipH="1">
            <a:off x="16248915" y="4625978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30608C33-364F-4925-8F3E-204A794FE333}"/>
              </a:ext>
            </a:extLst>
          </p:cNvPr>
          <p:cNvCxnSpPr/>
          <p:nvPr/>
        </p:nvCxnSpPr>
        <p:spPr>
          <a:xfrm flipV="1">
            <a:off x="16387027" y="4302128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30D1ED93-CB12-463F-AE86-9AAB4EEE958F}"/>
              </a:ext>
            </a:extLst>
          </p:cNvPr>
          <p:cNvCxnSpPr/>
          <p:nvPr/>
        </p:nvCxnSpPr>
        <p:spPr>
          <a:xfrm flipV="1">
            <a:off x="15853167" y="4692653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AB58B9B1-EE4F-4B39-BEFA-143BB70C33BF}"/>
              </a:ext>
            </a:extLst>
          </p:cNvPr>
          <p:cNvCxnSpPr>
            <a:cxnSpLocks/>
          </p:cNvCxnSpPr>
          <p:nvPr/>
        </p:nvCxnSpPr>
        <p:spPr>
          <a:xfrm flipH="1">
            <a:off x="15715055" y="4692653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D5A877D1-EAE1-4D0C-8D1C-054AA0BEB63E}"/>
              </a:ext>
            </a:extLst>
          </p:cNvPr>
          <p:cNvCxnSpPr>
            <a:cxnSpLocks/>
          </p:cNvCxnSpPr>
          <p:nvPr/>
        </p:nvCxnSpPr>
        <p:spPr>
          <a:xfrm flipH="1">
            <a:off x="15715055" y="4625978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>
            <a:extLst>
              <a:ext uri="{FF2B5EF4-FFF2-40B4-BE49-F238E27FC236}">
                <a16:creationId xmlns:a16="http://schemas.microsoft.com/office/drawing/2014/main" id="{F075690C-AB86-4DB6-B2FC-D5CB16C490C2}"/>
              </a:ext>
            </a:extLst>
          </p:cNvPr>
          <p:cNvCxnSpPr/>
          <p:nvPr/>
        </p:nvCxnSpPr>
        <p:spPr>
          <a:xfrm flipV="1">
            <a:off x="15853167" y="4302128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7319742A-9F69-42B7-99EB-5771EDDAE9CA}"/>
              </a:ext>
            </a:extLst>
          </p:cNvPr>
          <p:cNvCxnSpPr/>
          <p:nvPr/>
        </p:nvCxnSpPr>
        <p:spPr>
          <a:xfrm flipV="1">
            <a:off x="15331618" y="4692653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E23A84FE-E885-4D14-B722-70D96886F108}"/>
              </a:ext>
            </a:extLst>
          </p:cNvPr>
          <p:cNvCxnSpPr>
            <a:cxnSpLocks/>
          </p:cNvCxnSpPr>
          <p:nvPr/>
        </p:nvCxnSpPr>
        <p:spPr>
          <a:xfrm flipH="1">
            <a:off x="15193506" y="4692653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2F07C513-A33E-4A2C-AEEB-510D04FD23F4}"/>
              </a:ext>
            </a:extLst>
          </p:cNvPr>
          <p:cNvCxnSpPr>
            <a:cxnSpLocks/>
          </p:cNvCxnSpPr>
          <p:nvPr/>
        </p:nvCxnSpPr>
        <p:spPr>
          <a:xfrm flipH="1">
            <a:off x="15193506" y="4625978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92EC38A1-D702-4990-A04E-6DC55BE18A16}"/>
              </a:ext>
            </a:extLst>
          </p:cNvPr>
          <p:cNvCxnSpPr/>
          <p:nvPr/>
        </p:nvCxnSpPr>
        <p:spPr>
          <a:xfrm flipV="1">
            <a:off x="15331618" y="4302128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0D7F29C6-6CE0-4385-9608-106DDA69F699}"/>
              </a:ext>
            </a:extLst>
          </p:cNvPr>
          <p:cNvGrpSpPr/>
          <p:nvPr/>
        </p:nvGrpSpPr>
        <p:grpSpPr>
          <a:xfrm>
            <a:off x="17200382" y="3911498"/>
            <a:ext cx="757237" cy="429399"/>
            <a:chOff x="14332251" y="5447901"/>
            <a:chExt cx="757237" cy="429399"/>
          </a:xfrm>
        </p:grpSpPr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09F0789C-83A6-4AD4-8189-D054C6F8B98C}"/>
                </a:ext>
              </a:extLst>
            </p:cNvPr>
            <p:cNvSpPr txBox="1"/>
            <p:nvPr/>
          </p:nvSpPr>
          <p:spPr>
            <a:xfrm>
              <a:off x="14332251" y="5447901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</a:t>
              </a: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C22AAB7D-D8D0-4808-8798-7EF52088FCA8}"/>
                </a:ext>
              </a:extLst>
            </p:cNvPr>
            <p:cNvSpPr txBox="1"/>
            <p:nvPr/>
          </p:nvSpPr>
          <p:spPr>
            <a:xfrm>
              <a:off x="14451689" y="5600301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X</a:t>
              </a:r>
            </a:p>
          </p:txBody>
        </p:sp>
      </p:grpSp>
      <p:sp>
        <p:nvSpPr>
          <p:cNvPr id="526" name="Oval 525">
            <a:extLst>
              <a:ext uri="{FF2B5EF4-FFF2-40B4-BE49-F238E27FC236}">
                <a16:creationId xmlns:a16="http://schemas.microsoft.com/office/drawing/2014/main" id="{A1ECAE09-E812-4185-8099-45A609F7C23C}"/>
              </a:ext>
            </a:extLst>
          </p:cNvPr>
          <p:cNvSpPr/>
          <p:nvPr/>
        </p:nvSpPr>
        <p:spPr>
          <a:xfrm>
            <a:off x="17344488" y="4258989"/>
            <a:ext cx="79094" cy="85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A9EF39B0-D340-4192-AFE9-77F8986F6029}"/>
              </a:ext>
            </a:extLst>
          </p:cNvPr>
          <p:cNvGrpSpPr/>
          <p:nvPr/>
        </p:nvGrpSpPr>
        <p:grpSpPr>
          <a:xfrm>
            <a:off x="17009130" y="5007707"/>
            <a:ext cx="286845" cy="107950"/>
            <a:chOff x="7421141" y="4106783"/>
            <a:chExt cx="269243" cy="111137"/>
          </a:xfrm>
        </p:grpSpPr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90F6B47B-796A-4F14-8F61-E94106AA02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5717" y="4106783"/>
              <a:ext cx="2446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CE5B0CA0-9BBB-4EEA-B299-BB87D3641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1141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FDD84ADA-56CE-422D-A0E3-0A090E2383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090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449C25CC-416D-4427-AE09-58A42DB58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6084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A561F0C7-9227-41FB-B083-C34E521FC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4033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EC1AF7CD-1BB7-414B-B3A7-32DB1F0B22B4}"/>
              </a:ext>
            </a:extLst>
          </p:cNvPr>
          <p:cNvGrpSpPr/>
          <p:nvPr/>
        </p:nvGrpSpPr>
        <p:grpSpPr>
          <a:xfrm>
            <a:off x="16234720" y="5009610"/>
            <a:ext cx="286845" cy="107950"/>
            <a:chOff x="7421141" y="4106783"/>
            <a:chExt cx="269243" cy="111137"/>
          </a:xfrm>
        </p:grpSpPr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663338E7-02DA-4D9E-A791-FF6F9DF1CE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5717" y="4106783"/>
              <a:ext cx="2446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FDA61CCF-A289-4D57-9561-7A6D66FB5C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1141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DFDE68B7-DF3E-49DA-9258-FD1230022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090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4DAB6C29-FFD4-4ED4-B0E0-5D4580FE07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6084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EBBEB0D6-6070-4F00-9F30-8EFF4079D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4033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1D2C2050-DCCD-4A83-B336-8196E1EA093E}"/>
              </a:ext>
            </a:extLst>
          </p:cNvPr>
          <p:cNvCxnSpPr>
            <a:cxnSpLocks/>
          </p:cNvCxnSpPr>
          <p:nvPr/>
        </p:nvCxnSpPr>
        <p:spPr>
          <a:xfrm flipV="1">
            <a:off x="18748472" y="4301680"/>
            <a:ext cx="2965255" cy="6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TextBox 551">
            <a:extLst>
              <a:ext uri="{FF2B5EF4-FFF2-40B4-BE49-F238E27FC236}">
                <a16:creationId xmlns:a16="http://schemas.microsoft.com/office/drawing/2014/main" id="{63257561-4B92-4954-8C98-2071168A09FB}"/>
              </a:ext>
            </a:extLst>
          </p:cNvPr>
          <p:cNvSpPr txBox="1"/>
          <p:nvPr/>
        </p:nvSpPr>
        <p:spPr>
          <a:xfrm>
            <a:off x="20699063" y="4641286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</a:t>
            </a:r>
          </a:p>
          <a:p>
            <a:endParaRPr lang="en-US" sz="1050" b="1" dirty="0"/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562B313A-C8A7-4A59-B4E1-170894323C0B}"/>
              </a:ext>
            </a:extLst>
          </p:cNvPr>
          <p:cNvSpPr txBox="1"/>
          <p:nvPr/>
        </p:nvSpPr>
        <p:spPr>
          <a:xfrm>
            <a:off x="19848607" y="4641286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</a:t>
            </a:r>
          </a:p>
          <a:p>
            <a:endParaRPr lang="en-US" sz="1050" b="1" dirty="0"/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252575F2-6E30-4484-83F0-A06FB21B014A}"/>
              </a:ext>
            </a:extLst>
          </p:cNvPr>
          <p:cNvSpPr txBox="1"/>
          <p:nvPr/>
        </p:nvSpPr>
        <p:spPr>
          <a:xfrm>
            <a:off x="19314747" y="4641286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2C</a:t>
            </a:r>
          </a:p>
          <a:p>
            <a:endParaRPr lang="en-US" sz="1050" b="1" dirty="0"/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00B750B2-DD8C-4AC6-A9A3-B69D3E9E5E31}"/>
              </a:ext>
            </a:extLst>
          </p:cNvPr>
          <p:cNvSpPr txBox="1"/>
          <p:nvPr/>
        </p:nvSpPr>
        <p:spPr>
          <a:xfrm>
            <a:off x="18793198" y="4641286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4C</a:t>
            </a:r>
          </a:p>
          <a:p>
            <a:endParaRPr lang="en-US" sz="1050" b="1" dirty="0"/>
          </a:p>
        </p:txBody>
      </p: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1A531517-6E74-4195-AFDF-7B994D123AD0}"/>
              </a:ext>
            </a:extLst>
          </p:cNvPr>
          <p:cNvCxnSpPr/>
          <p:nvPr/>
        </p:nvCxnSpPr>
        <p:spPr>
          <a:xfrm flipV="1">
            <a:off x="20578218" y="4692653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9192C660-61FC-4E9C-B84D-3062F696F876}"/>
              </a:ext>
            </a:extLst>
          </p:cNvPr>
          <p:cNvCxnSpPr>
            <a:cxnSpLocks/>
          </p:cNvCxnSpPr>
          <p:nvPr/>
        </p:nvCxnSpPr>
        <p:spPr>
          <a:xfrm flipH="1">
            <a:off x="20440106" y="4692653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46CAC3C2-7FF9-4599-9103-1642E8B692FC}"/>
              </a:ext>
            </a:extLst>
          </p:cNvPr>
          <p:cNvCxnSpPr>
            <a:cxnSpLocks/>
          </p:cNvCxnSpPr>
          <p:nvPr/>
        </p:nvCxnSpPr>
        <p:spPr>
          <a:xfrm flipH="1">
            <a:off x="20440106" y="4625978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65F16A05-E61D-4E82-A3DD-A54EC2555C36}"/>
              </a:ext>
            </a:extLst>
          </p:cNvPr>
          <p:cNvCxnSpPr/>
          <p:nvPr/>
        </p:nvCxnSpPr>
        <p:spPr>
          <a:xfrm flipV="1">
            <a:off x="20578218" y="4302128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>
            <a:extLst>
              <a:ext uri="{FF2B5EF4-FFF2-40B4-BE49-F238E27FC236}">
                <a16:creationId xmlns:a16="http://schemas.microsoft.com/office/drawing/2014/main" id="{D15B2A0C-5F0E-4C59-9C02-DF0C51CA9B4F}"/>
              </a:ext>
            </a:extLst>
          </p:cNvPr>
          <p:cNvCxnSpPr/>
          <p:nvPr/>
        </p:nvCxnSpPr>
        <p:spPr>
          <a:xfrm flipV="1">
            <a:off x="19803881" y="4692653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>
            <a:extLst>
              <a:ext uri="{FF2B5EF4-FFF2-40B4-BE49-F238E27FC236}">
                <a16:creationId xmlns:a16="http://schemas.microsoft.com/office/drawing/2014/main" id="{3304D092-78F9-4565-9EBB-795968C3B19F}"/>
              </a:ext>
            </a:extLst>
          </p:cNvPr>
          <p:cNvCxnSpPr>
            <a:cxnSpLocks/>
          </p:cNvCxnSpPr>
          <p:nvPr/>
        </p:nvCxnSpPr>
        <p:spPr>
          <a:xfrm flipH="1">
            <a:off x="19665769" y="4692653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F643B7C0-9C93-4B8C-B9CD-B1BEE121CB6A}"/>
              </a:ext>
            </a:extLst>
          </p:cNvPr>
          <p:cNvCxnSpPr>
            <a:cxnSpLocks/>
          </p:cNvCxnSpPr>
          <p:nvPr/>
        </p:nvCxnSpPr>
        <p:spPr>
          <a:xfrm flipH="1">
            <a:off x="19665769" y="4625978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A83836B9-8754-4E0F-8D24-D1044DD29504}"/>
              </a:ext>
            </a:extLst>
          </p:cNvPr>
          <p:cNvCxnSpPr/>
          <p:nvPr/>
        </p:nvCxnSpPr>
        <p:spPr>
          <a:xfrm flipV="1">
            <a:off x="19803881" y="4302128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37CF06EB-67FC-4703-A180-FBD32F4B2556}"/>
              </a:ext>
            </a:extLst>
          </p:cNvPr>
          <p:cNvCxnSpPr/>
          <p:nvPr/>
        </p:nvCxnSpPr>
        <p:spPr>
          <a:xfrm flipV="1">
            <a:off x="19270021" y="4692653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>
            <a:extLst>
              <a:ext uri="{FF2B5EF4-FFF2-40B4-BE49-F238E27FC236}">
                <a16:creationId xmlns:a16="http://schemas.microsoft.com/office/drawing/2014/main" id="{D2FA8A92-EDFA-46CA-969E-629D98DD0824}"/>
              </a:ext>
            </a:extLst>
          </p:cNvPr>
          <p:cNvCxnSpPr>
            <a:cxnSpLocks/>
          </p:cNvCxnSpPr>
          <p:nvPr/>
        </p:nvCxnSpPr>
        <p:spPr>
          <a:xfrm flipH="1">
            <a:off x="19131909" y="4692653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D2267EE5-CDFD-41D1-8D6E-7BEC29E27685}"/>
              </a:ext>
            </a:extLst>
          </p:cNvPr>
          <p:cNvCxnSpPr>
            <a:cxnSpLocks/>
          </p:cNvCxnSpPr>
          <p:nvPr/>
        </p:nvCxnSpPr>
        <p:spPr>
          <a:xfrm flipH="1">
            <a:off x="19131909" y="4625978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>
            <a:extLst>
              <a:ext uri="{FF2B5EF4-FFF2-40B4-BE49-F238E27FC236}">
                <a16:creationId xmlns:a16="http://schemas.microsoft.com/office/drawing/2014/main" id="{974A6AEC-2CE1-4E4E-B17B-753402681200}"/>
              </a:ext>
            </a:extLst>
          </p:cNvPr>
          <p:cNvCxnSpPr/>
          <p:nvPr/>
        </p:nvCxnSpPr>
        <p:spPr>
          <a:xfrm flipV="1">
            <a:off x="19270021" y="4302128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>
            <a:extLst>
              <a:ext uri="{FF2B5EF4-FFF2-40B4-BE49-F238E27FC236}">
                <a16:creationId xmlns:a16="http://schemas.microsoft.com/office/drawing/2014/main" id="{9A4B8C4A-9CF6-4E18-9CA3-1CA6530FC5F1}"/>
              </a:ext>
            </a:extLst>
          </p:cNvPr>
          <p:cNvCxnSpPr/>
          <p:nvPr/>
        </p:nvCxnSpPr>
        <p:spPr>
          <a:xfrm flipV="1">
            <a:off x="18748472" y="4692653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>
            <a:extLst>
              <a:ext uri="{FF2B5EF4-FFF2-40B4-BE49-F238E27FC236}">
                <a16:creationId xmlns:a16="http://schemas.microsoft.com/office/drawing/2014/main" id="{5210C998-2A6B-46D9-8593-7B554F3E221B}"/>
              </a:ext>
            </a:extLst>
          </p:cNvPr>
          <p:cNvCxnSpPr>
            <a:cxnSpLocks/>
          </p:cNvCxnSpPr>
          <p:nvPr/>
        </p:nvCxnSpPr>
        <p:spPr>
          <a:xfrm flipH="1">
            <a:off x="18610360" y="4692653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>
            <a:extLst>
              <a:ext uri="{FF2B5EF4-FFF2-40B4-BE49-F238E27FC236}">
                <a16:creationId xmlns:a16="http://schemas.microsoft.com/office/drawing/2014/main" id="{255B1436-BD3F-48BF-91EE-1E58C82E6494}"/>
              </a:ext>
            </a:extLst>
          </p:cNvPr>
          <p:cNvCxnSpPr>
            <a:cxnSpLocks/>
          </p:cNvCxnSpPr>
          <p:nvPr/>
        </p:nvCxnSpPr>
        <p:spPr>
          <a:xfrm flipH="1">
            <a:off x="18610360" y="4625978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889EF970-DD18-4111-93E6-042809DD9FD0}"/>
              </a:ext>
            </a:extLst>
          </p:cNvPr>
          <p:cNvCxnSpPr/>
          <p:nvPr/>
        </p:nvCxnSpPr>
        <p:spPr>
          <a:xfrm flipV="1">
            <a:off x="18748472" y="4302128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FF6AA7A5-0C5A-48C8-ACBE-565EC48DA48A}"/>
              </a:ext>
            </a:extLst>
          </p:cNvPr>
          <p:cNvGrpSpPr/>
          <p:nvPr/>
        </p:nvGrpSpPr>
        <p:grpSpPr>
          <a:xfrm>
            <a:off x="20617236" y="3911498"/>
            <a:ext cx="757237" cy="429399"/>
            <a:chOff x="14332251" y="5447901"/>
            <a:chExt cx="757237" cy="429399"/>
          </a:xfrm>
        </p:grpSpPr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BED8A39D-6A36-4F4E-94F4-C6D9129E986F}"/>
                </a:ext>
              </a:extLst>
            </p:cNvPr>
            <p:cNvSpPr txBox="1"/>
            <p:nvPr/>
          </p:nvSpPr>
          <p:spPr>
            <a:xfrm>
              <a:off x="14332251" y="5447901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</a:t>
              </a:r>
            </a:p>
          </p:txBody>
        </p: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6C8E7967-A2E7-4D49-A1AB-70AA90BF52E8}"/>
                </a:ext>
              </a:extLst>
            </p:cNvPr>
            <p:cNvSpPr txBox="1"/>
            <p:nvPr/>
          </p:nvSpPr>
          <p:spPr>
            <a:xfrm>
              <a:off x="14451689" y="5600301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X</a:t>
              </a:r>
            </a:p>
          </p:txBody>
        </p:sp>
      </p:grpSp>
      <p:sp>
        <p:nvSpPr>
          <p:cNvPr id="575" name="Oval 574">
            <a:extLst>
              <a:ext uri="{FF2B5EF4-FFF2-40B4-BE49-F238E27FC236}">
                <a16:creationId xmlns:a16="http://schemas.microsoft.com/office/drawing/2014/main" id="{54B08FFB-31CA-4824-843B-8C1285880684}"/>
              </a:ext>
            </a:extLst>
          </p:cNvPr>
          <p:cNvSpPr/>
          <p:nvPr/>
        </p:nvSpPr>
        <p:spPr>
          <a:xfrm>
            <a:off x="20761342" y="4258989"/>
            <a:ext cx="79094" cy="85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E2391F98-448A-4CD2-A477-48AFB34693A2}"/>
              </a:ext>
            </a:extLst>
          </p:cNvPr>
          <p:cNvGrpSpPr/>
          <p:nvPr/>
        </p:nvGrpSpPr>
        <p:grpSpPr>
          <a:xfrm>
            <a:off x="20425984" y="5007707"/>
            <a:ext cx="286845" cy="107950"/>
            <a:chOff x="7421141" y="4106783"/>
            <a:chExt cx="269243" cy="111137"/>
          </a:xfrm>
        </p:grpSpPr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7FCC2618-550D-4E94-AD49-EBB63C734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5717" y="4106783"/>
              <a:ext cx="2446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5B824BEB-E67B-49F5-8EF8-0D21F465B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1141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43D17AB5-599E-41BC-904C-B7669F76D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090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35DDB40A-3977-4F16-82F0-420A07F89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6084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01584E34-D1AD-4B89-A107-199986EB74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4033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7" name="Straight Arrow Connector 596">
            <a:extLst>
              <a:ext uri="{FF2B5EF4-FFF2-40B4-BE49-F238E27FC236}">
                <a16:creationId xmlns:a16="http://schemas.microsoft.com/office/drawing/2014/main" id="{0642FF17-8B49-4CE0-90D6-911A892F4080}"/>
              </a:ext>
            </a:extLst>
          </p:cNvPr>
          <p:cNvCxnSpPr>
            <a:cxnSpLocks/>
          </p:cNvCxnSpPr>
          <p:nvPr/>
        </p:nvCxnSpPr>
        <p:spPr>
          <a:xfrm flipV="1">
            <a:off x="15214378" y="6062442"/>
            <a:ext cx="2965255" cy="61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TextBox 597">
            <a:extLst>
              <a:ext uri="{FF2B5EF4-FFF2-40B4-BE49-F238E27FC236}">
                <a16:creationId xmlns:a16="http://schemas.microsoft.com/office/drawing/2014/main" id="{F7A82B1E-4655-4156-9596-3D8D13E28A0D}"/>
              </a:ext>
            </a:extLst>
          </p:cNvPr>
          <p:cNvSpPr txBox="1"/>
          <p:nvPr/>
        </p:nvSpPr>
        <p:spPr>
          <a:xfrm>
            <a:off x="17164969" y="6402048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</a:t>
            </a:r>
          </a:p>
          <a:p>
            <a:endParaRPr lang="en-US" sz="1050" b="1" dirty="0"/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FD52CF46-E598-4674-93C2-9294ABD37ECB}"/>
              </a:ext>
            </a:extLst>
          </p:cNvPr>
          <p:cNvSpPr txBox="1"/>
          <p:nvPr/>
        </p:nvSpPr>
        <p:spPr>
          <a:xfrm>
            <a:off x="16314513" y="6402048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</a:t>
            </a:r>
          </a:p>
          <a:p>
            <a:endParaRPr lang="en-US" sz="1050" b="1" dirty="0"/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761CADF4-E353-41BB-84B2-7EAD06E33F0C}"/>
              </a:ext>
            </a:extLst>
          </p:cNvPr>
          <p:cNvSpPr txBox="1"/>
          <p:nvPr/>
        </p:nvSpPr>
        <p:spPr>
          <a:xfrm>
            <a:off x="15780653" y="6402048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2C</a:t>
            </a:r>
          </a:p>
          <a:p>
            <a:endParaRPr lang="en-US" sz="1050" b="1" dirty="0"/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A08EC367-5DC7-48A5-A463-B3FCE527B274}"/>
              </a:ext>
            </a:extLst>
          </p:cNvPr>
          <p:cNvSpPr txBox="1"/>
          <p:nvPr/>
        </p:nvSpPr>
        <p:spPr>
          <a:xfrm>
            <a:off x="15259104" y="6402048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4C</a:t>
            </a:r>
          </a:p>
          <a:p>
            <a:endParaRPr lang="en-US" sz="1050" b="1" dirty="0"/>
          </a:p>
        </p:txBody>
      </p: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10A56036-DD50-4CAB-855A-EE5C6A33DF4E}"/>
              </a:ext>
            </a:extLst>
          </p:cNvPr>
          <p:cNvCxnSpPr/>
          <p:nvPr/>
        </p:nvCxnSpPr>
        <p:spPr>
          <a:xfrm flipV="1">
            <a:off x="17044124" y="6453415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3B7293F5-A295-444C-93A5-BF7B5F83757E}"/>
              </a:ext>
            </a:extLst>
          </p:cNvPr>
          <p:cNvCxnSpPr>
            <a:cxnSpLocks/>
          </p:cNvCxnSpPr>
          <p:nvPr/>
        </p:nvCxnSpPr>
        <p:spPr>
          <a:xfrm flipH="1">
            <a:off x="16906012" y="6453415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Connector 603">
            <a:extLst>
              <a:ext uri="{FF2B5EF4-FFF2-40B4-BE49-F238E27FC236}">
                <a16:creationId xmlns:a16="http://schemas.microsoft.com/office/drawing/2014/main" id="{402D4BF3-1D1A-404A-A153-3D530D2414F4}"/>
              </a:ext>
            </a:extLst>
          </p:cNvPr>
          <p:cNvCxnSpPr>
            <a:cxnSpLocks/>
          </p:cNvCxnSpPr>
          <p:nvPr/>
        </p:nvCxnSpPr>
        <p:spPr>
          <a:xfrm flipH="1">
            <a:off x="16906012" y="6386740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>
            <a:extLst>
              <a:ext uri="{FF2B5EF4-FFF2-40B4-BE49-F238E27FC236}">
                <a16:creationId xmlns:a16="http://schemas.microsoft.com/office/drawing/2014/main" id="{F6C43D5E-3EF4-4B81-B6D5-6A8B2B22E319}"/>
              </a:ext>
            </a:extLst>
          </p:cNvPr>
          <p:cNvCxnSpPr/>
          <p:nvPr/>
        </p:nvCxnSpPr>
        <p:spPr>
          <a:xfrm flipV="1">
            <a:off x="17044124" y="6062890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Connector 605">
            <a:extLst>
              <a:ext uri="{FF2B5EF4-FFF2-40B4-BE49-F238E27FC236}">
                <a16:creationId xmlns:a16="http://schemas.microsoft.com/office/drawing/2014/main" id="{CC7FC0D1-D89F-43E7-A6C3-C9C5ACD5BE1F}"/>
              </a:ext>
            </a:extLst>
          </p:cNvPr>
          <p:cNvCxnSpPr/>
          <p:nvPr/>
        </p:nvCxnSpPr>
        <p:spPr>
          <a:xfrm flipV="1">
            <a:off x="16269787" y="6453415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>
            <a:extLst>
              <a:ext uri="{FF2B5EF4-FFF2-40B4-BE49-F238E27FC236}">
                <a16:creationId xmlns:a16="http://schemas.microsoft.com/office/drawing/2014/main" id="{4A4F2B09-83A3-4E5D-A7E2-E5FDB33F0065}"/>
              </a:ext>
            </a:extLst>
          </p:cNvPr>
          <p:cNvCxnSpPr>
            <a:cxnSpLocks/>
          </p:cNvCxnSpPr>
          <p:nvPr/>
        </p:nvCxnSpPr>
        <p:spPr>
          <a:xfrm flipH="1">
            <a:off x="16131675" y="6453415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>
            <a:extLst>
              <a:ext uri="{FF2B5EF4-FFF2-40B4-BE49-F238E27FC236}">
                <a16:creationId xmlns:a16="http://schemas.microsoft.com/office/drawing/2014/main" id="{BA3BD18F-9776-4E72-AD9B-3D4C2E960FE0}"/>
              </a:ext>
            </a:extLst>
          </p:cNvPr>
          <p:cNvCxnSpPr>
            <a:cxnSpLocks/>
          </p:cNvCxnSpPr>
          <p:nvPr/>
        </p:nvCxnSpPr>
        <p:spPr>
          <a:xfrm flipH="1">
            <a:off x="16131675" y="6386740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Connector 608">
            <a:extLst>
              <a:ext uri="{FF2B5EF4-FFF2-40B4-BE49-F238E27FC236}">
                <a16:creationId xmlns:a16="http://schemas.microsoft.com/office/drawing/2014/main" id="{0916D2D5-1731-4048-835B-D3192D81D6D8}"/>
              </a:ext>
            </a:extLst>
          </p:cNvPr>
          <p:cNvCxnSpPr/>
          <p:nvPr/>
        </p:nvCxnSpPr>
        <p:spPr>
          <a:xfrm flipV="1">
            <a:off x="16269787" y="6062890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>
            <a:extLst>
              <a:ext uri="{FF2B5EF4-FFF2-40B4-BE49-F238E27FC236}">
                <a16:creationId xmlns:a16="http://schemas.microsoft.com/office/drawing/2014/main" id="{AC614B76-12F9-49C3-AAFD-D338A5010884}"/>
              </a:ext>
            </a:extLst>
          </p:cNvPr>
          <p:cNvCxnSpPr/>
          <p:nvPr/>
        </p:nvCxnSpPr>
        <p:spPr>
          <a:xfrm flipV="1">
            <a:off x="15735927" y="6453415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E0B7A38D-33C0-452C-97BB-F6FC4F2D370A}"/>
              </a:ext>
            </a:extLst>
          </p:cNvPr>
          <p:cNvCxnSpPr>
            <a:cxnSpLocks/>
          </p:cNvCxnSpPr>
          <p:nvPr/>
        </p:nvCxnSpPr>
        <p:spPr>
          <a:xfrm flipH="1">
            <a:off x="15597815" y="6453415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Connector 611">
            <a:extLst>
              <a:ext uri="{FF2B5EF4-FFF2-40B4-BE49-F238E27FC236}">
                <a16:creationId xmlns:a16="http://schemas.microsoft.com/office/drawing/2014/main" id="{6FE4008B-AE83-4C75-8B53-4B35EF82314E}"/>
              </a:ext>
            </a:extLst>
          </p:cNvPr>
          <p:cNvCxnSpPr>
            <a:cxnSpLocks/>
          </p:cNvCxnSpPr>
          <p:nvPr/>
        </p:nvCxnSpPr>
        <p:spPr>
          <a:xfrm flipH="1">
            <a:off x="15597815" y="6386740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Connector 612">
            <a:extLst>
              <a:ext uri="{FF2B5EF4-FFF2-40B4-BE49-F238E27FC236}">
                <a16:creationId xmlns:a16="http://schemas.microsoft.com/office/drawing/2014/main" id="{68CEAE70-497D-4836-ADC6-5B6DD34B6722}"/>
              </a:ext>
            </a:extLst>
          </p:cNvPr>
          <p:cNvCxnSpPr/>
          <p:nvPr/>
        </p:nvCxnSpPr>
        <p:spPr>
          <a:xfrm flipV="1">
            <a:off x="15735927" y="6062890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>
            <a:extLst>
              <a:ext uri="{FF2B5EF4-FFF2-40B4-BE49-F238E27FC236}">
                <a16:creationId xmlns:a16="http://schemas.microsoft.com/office/drawing/2014/main" id="{9F6A6A7F-DEE7-4C01-B04D-EDB84A98A9A3}"/>
              </a:ext>
            </a:extLst>
          </p:cNvPr>
          <p:cNvCxnSpPr/>
          <p:nvPr/>
        </p:nvCxnSpPr>
        <p:spPr>
          <a:xfrm flipV="1">
            <a:off x="15214378" y="6453415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>
            <a:extLst>
              <a:ext uri="{FF2B5EF4-FFF2-40B4-BE49-F238E27FC236}">
                <a16:creationId xmlns:a16="http://schemas.microsoft.com/office/drawing/2014/main" id="{549C4903-A001-4D03-9923-097F642FBBCA}"/>
              </a:ext>
            </a:extLst>
          </p:cNvPr>
          <p:cNvCxnSpPr>
            <a:cxnSpLocks/>
          </p:cNvCxnSpPr>
          <p:nvPr/>
        </p:nvCxnSpPr>
        <p:spPr>
          <a:xfrm flipH="1">
            <a:off x="15076266" y="6453415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>
            <a:extLst>
              <a:ext uri="{FF2B5EF4-FFF2-40B4-BE49-F238E27FC236}">
                <a16:creationId xmlns:a16="http://schemas.microsoft.com/office/drawing/2014/main" id="{127C449D-E8CE-44F3-9594-75F1A68096B7}"/>
              </a:ext>
            </a:extLst>
          </p:cNvPr>
          <p:cNvCxnSpPr>
            <a:cxnSpLocks/>
          </p:cNvCxnSpPr>
          <p:nvPr/>
        </p:nvCxnSpPr>
        <p:spPr>
          <a:xfrm flipH="1">
            <a:off x="15076266" y="6386740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E110543B-DA41-4DA4-9221-416573B7315C}"/>
              </a:ext>
            </a:extLst>
          </p:cNvPr>
          <p:cNvCxnSpPr/>
          <p:nvPr/>
        </p:nvCxnSpPr>
        <p:spPr>
          <a:xfrm flipV="1">
            <a:off x="15214378" y="6062890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C4828F9A-2C9B-47C3-B505-A030D4935444}"/>
              </a:ext>
            </a:extLst>
          </p:cNvPr>
          <p:cNvGrpSpPr/>
          <p:nvPr/>
        </p:nvGrpSpPr>
        <p:grpSpPr>
          <a:xfrm>
            <a:off x="17083142" y="5672260"/>
            <a:ext cx="757237" cy="429399"/>
            <a:chOff x="14332251" y="5447901"/>
            <a:chExt cx="757237" cy="429399"/>
          </a:xfrm>
        </p:grpSpPr>
        <p:sp>
          <p:nvSpPr>
            <p:cNvPr id="619" name="TextBox 618">
              <a:extLst>
                <a:ext uri="{FF2B5EF4-FFF2-40B4-BE49-F238E27FC236}">
                  <a16:creationId xmlns:a16="http://schemas.microsoft.com/office/drawing/2014/main" id="{876A0F45-2ED7-45F4-9BDF-E1674D426721}"/>
                </a:ext>
              </a:extLst>
            </p:cNvPr>
            <p:cNvSpPr txBox="1"/>
            <p:nvPr/>
          </p:nvSpPr>
          <p:spPr>
            <a:xfrm>
              <a:off x="14332251" y="5447901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</a:t>
              </a:r>
            </a:p>
          </p:txBody>
        </p:sp>
        <p:sp>
          <p:nvSpPr>
            <p:cNvPr id="620" name="TextBox 619">
              <a:extLst>
                <a:ext uri="{FF2B5EF4-FFF2-40B4-BE49-F238E27FC236}">
                  <a16:creationId xmlns:a16="http://schemas.microsoft.com/office/drawing/2014/main" id="{5F0C8235-236D-4B23-A6BC-2C25781E5B89}"/>
                </a:ext>
              </a:extLst>
            </p:cNvPr>
            <p:cNvSpPr txBox="1"/>
            <p:nvPr/>
          </p:nvSpPr>
          <p:spPr>
            <a:xfrm>
              <a:off x="14451689" y="5600301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X</a:t>
              </a:r>
            </a:p>
          </p:txBody>
        </p:sp>
      </p:grpSp>
      <p:sp>
        <p:nvSpPr>
          <p:cNvPr id="621" name="Oval 620">
            <a:extLst>
              <a:ext uri="{FF2B5EF4-FFF2-40B4-BE49-F238E27FC236}">
                <a16:creationId xmlns:a16="http://schemas.microsoft.com/office/drawing/2014/main" id="{721E85FA-5E1C-41E5-AE20-0F64A0B7F080}"/>
              </a:ext>
            </a:extLst>
          </p:cNvPr>
          <p:cNvSpPr/>
          <p:nvPr/>
        </p:nvSpPr>
        <p:spPr>
          <a:xfrm>
            <a:off x="17227248" y="6019751"/>
            <a:ext cx="79094" cy="85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2" name="Group 621">
            <a:extLst>
              <a:ext uri="{FF2B5EF4-FFF2-40B4-BE49-F238E27FC236}">
                <a16:creationId xmlns:a16="http://schemas.microsoft.com/office/drawing/2014/main" id="{0B838A23-6FD0-4ADA-9542-2B06EDEBD452}"/>
              </a:ext>
            </a:extLst>
          </p:cNvPr>
          <p:cNvGrpSpPr/>
          <p:nvPr/>
        </p:nvGrpSpPr>
        <p:grpSpPr>
          <a:xfrm>
            <a:off x="16891890" y="6768469"/>
            <a:ext cx="286845" cy="107950"/>
            <a:chOff x="7421141" y="4106783"/>
            <a:chExt cx="269243" cy="111137"/>
          </a:xfrm>
        </p:grpSpPr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15948F5F-EA48-4F41-8834-7F029CB59F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5717" y="4106783"/>
              <a:ext cx="2446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id="{C9E3A88C-3E54-4761-9883-53AC0FEDA3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1141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69F5B96B-1555-4AED-8EF3-2BD3356A01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090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7EFACA3B-1658-455E-905B-622C200CD6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6084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91DE134C-B7E0-4AFF-BF8E-DA9E6512D8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4033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7" name="TextBox 636">
            <a:extLst>
              <a:ext uri="{FF2B5EF4-FFF2-40B4-BE49-F238E27FC236}">
                <a16:creationId xmlns:a16="http://schemas.microsoft.com/office/drawing/2014/main" id="{78ED98B8-8AD3-47B3-8952-76A6F52167A7}"/>
              </a:ext>
            </a:extLst>
          </p:cNvPr>
          <p:cNvSpPr txBox="1"/>
          <p:nvPr/>
        </p:nvSpPr>
        <p:spPr>
          <a:xfrm>
            <a:off x="2085295" y="12604628"/>
            <a:ext cx="161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Comparison 1</a:t>
            </a:r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B24D8F7A-EE9F-4275-9055-B6188425B6A6}"/>
              </a:ext>
            </a:extLst>
          </p:cNvPr>
          <p:cNvSpPr txBox="1"/>
          <p:nvPr/>
        </p:nvSpPr>
        <p:spPr>
          <a:xfrm>
            <a:off x="3688743" y="12611363"/>
            <a:ext cx="161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Comparison 2</a:t>
            </a:r>
          </a:p>
        </p:txBody>
      </p:sp>
      <p:sp>
        <p:nvSpPr>
          <p:cNvPr id="639" name="TextBox 638">
            <a:extLst>
              <a:ext uri="{FF2B5EF4-FFF2-40B4-BE49-F238E27FC236}">
                <a16:creationId xmlns:a16="http://schemas.microsoft.com/office/drawing/2014/main" id="{6CE4A6CE-CDBA-40BF-8E29-3BB5FB53A954}"/>
              </a:ext>
            </a:extLst>
          </p:cNvPr>
          <p:cNvSpPr txBox="1"/>
          <p:nvPr/>
        </p:nvSpPr>
        <p:spPr>
          <a:xfrm>
            <a:off x="5227413" y="12604628"/>
            <a:ext cx="161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Comparison 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130424-F54F-4795-ACB2-9A39891A26C8}"/>
              </a:ext>
            </a:extLst>
          </p:cNvPr>
          <p:cNvCxnSpPr/>
          <p:nvPr/>
        </p:nvCxnSpPr>
        <p:spPr>
          <a:xfrm>
            <a:off x="3604841" y="12394989"/>
            <a:ext cx="0" cy="8584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A3B8FE94-358D-413F-89AD-17DFD46FB659}"/>
              </a:ext>
            </a:extLst>
          </p:cNvPr>
          <p:cNvCxnSpPr/>
          <p:nvPr/>
        </p:nvCxnSpPr>
        <p:spPr>
          <a:xfrm>
            <a:off x="5209658" y="12394989"/>
            <a:ext cx="0" cy="8584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1" name="Group 640">
            <a:extLst>
              <a:ext uri="{FF2B5EF4-FFF2-40B4-BE49-F238E27FC236}">
                <a16:creationId xmlns:a16="http://schemas.microsoft.com/office/drawing/2014/main" id="{0A7C48BD-257A-4C14-B12F-E056A42E089D}"/>
              </a:ext>
            </a:extLst>
          </p:cNvPr>
          <p:cNvGrpSpPr/>
          <p:nvPr/>
        </p:nvGrpSpPr>
        <p:grpSpPr>
          <a:xfrm>
            <a:off x="15618186" y="4899220"/>
            <a:ext cx="711714" cy="375904"/>
            <a:chOff x="10522842" y="8526498"/>
            <a:chExt cx="711714" cy="375904"/>
          </a:xfrm>
        </p:grpSpPr>
        <p:sp>
          <p:nvSpPr>
            <p:cNvPr id="642" name="TextBox 641">
              <a:extLst>
                <a:ext uri="{FF2B5EF4-FFF2-40B4-BE49-F238E27FC236}">
                  <a16:creationId xmlns:a16="http://schemas.microsoft.com/office/drawing/2014/main" id="{8E445149-A907-49C4-A8E2-962C8E71EF24}"/>
                </a:ext>
              </a:extLst>
            </p:cNvPr>
            <p:cNvSpPr txBox="1"/>
            <p:nvPr/>
          </p:nvSpPr>
          <p:spPr>
            <a:xfrm>
              <a:off x="10522842" y="8526498"/>
              <a:ext cx="637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V</a:t>
              </a:r>
            </a:p>
          </p:txBody>
        </p:sp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id="{2D2780DC-1581-421A-9D2B-5AB7D10A3CEA}"/>
                </a:ext>
              </a:extLst>
            </p:cNvPr>
            <p:cNvSpPr txBox="1"/>
            <p:nvPr/>
          </p:nvSpPr>
          <p:spPr>
            <a:xfrm>
              <a:off x="10596757" y="8640792"/>
              <a:ext cx="637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C00000"/>
                  </a:solidFill>
                </a:rPr>
                <a:t>Ref</a:t>
              </a:r>
            </a:p>
          </p:txBody>
        </p:sp>
      </p:grpSp>
      <p:grpSp>
        <p:nvGrpSpPr>
          <p:cNvPr id="644" name="Group 643">
            <a:extLst>
              <a:ext uri="{FF2B5EF4-FFF2-40B4-BE49-F238E27FC236}">
                <a16:creationId xmlns:a16="http://schemas.microsoft.com/office/drawing/2014/main" id="{0F733FE0-F04E-4005-8305-1CB620910B73}"/>
              </a:ext>
            </a:extLst>
          </p:cNvPr>
          <p:cNvGrpSpPr/>
          <p:nvPr/>
        </p:nvGrpSpPr>
        <p:grpSpPr>
          <a:xfrm>
            <a:off x="15085256" y="4956374"/>
            <a:ext cx="711714" cy="375904"/>
            <a:chOff x="10522842" y="8526498"/>
            <a:chExt cx="711714" cy="375904"/>
          </a:xfrm>
        </p:grpSpPr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D3B41D4C-8DBC-47DF-9256-2E38F0EC1EF4}"/>
                </a:ext>
              </a:extLst>
            </p:cNvPr>
            <p:cNvSpPr txBox="1"/>
            <p:nvPr/>
          </p:nvSpPr>
          <p:spPr>
            <a:xfrm>
              <a:off x="10522842" y="8526498"/>
              <a:ext cx="637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V</a:t>
              </a:r>
            </a:p>
          </p:txBody>
        </p:sp>
        <p:sp>
          <p:nvSpPr>
            <p:cNvPr id="646" name="TextBox 645">
              <a:extLst>
                <a:ext uri="{FF2B5EF4-FFF2-40B4-BE49-F238E27FC236}">
                  <a16:creationId xmlns:a16="http://schemas.microsoft.com/office/drawing/2014/main" id="{53D45F92-A6CC-49FC-B2B2-7550EBD35AF5}"/>
                </a:ext>
              </a:extLst>
            </p:cNvPr>
            <p:cNvSpPr txBox="1"/>
            <p:nvPr/>
          </p:nvSpPr>
          <p:spPr>
            <a:xfrm>
              <a:off x="10596757" y="8640792"/>
              <a:ext cx="637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Ref</a:t>
              </a:r>
            </a:p>
          </p:txBody>
        </p:sp>
      </p:grpSp>
      <p:grpSp>
        <p:nvGrpSpPr>
          <p:cNvPr id="647" name="Group 646">
            <a:extLst>
              <a:ext uri="{FF2B5EF4-FFF2-40B4-BE49-F238E27FC236}">
                <a16:creationId xmlns:a16="http://schemas.microsoft.com/office/drawing/2014/main" id="{C07A61EB-63CB-4E6E-9800-D557B5BC30A8}"/>
              </a:ext>
            </a:extLst>
          </p:cNvPr>
          <p:cNvGrpSpPr/>
          <p:nvPr/>
        </p:nvGrpSpPr>
        <p:grpSpPr>
          <a:xfrm>
            <a:off x="18302729" y="4956087"/>
            <a:ext cx="711644" cy="393838"/>
            <a:chOff x="10477494" y="8463079"/>
            <a:chExt cx="711644" cy="393838"/>
          </a:xfrm>
        </p:grpSpPr>
        <p:sp>
          <p:nvSpPr>
            <p:cNvPr id="648" name="TextBox 647">
              <a:extLst>
                <a:ext uri="{FF2B5EF4-FFF2-40B4-BE49-F238E27FC236}">
                  <a16:creationId xmlns:a16="http://schemas.microsoft.com/office/drawing/2014/main" id="{E733BD2C-2865-44CF-8DC3-A2BF040B8741}"/>
                </a:ext>
              </a:extLst>
            </p:cNvPr>
            <p:cNvSpPr txBox="1"/>
            <p:nvPr/>
          </p:nvSpPr>
          <p:spPr>
            <a:xfrm>
              <a:off x="10477494" y="8463079"/>
              <a:ext cx="637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D .</a:t>
              </a:r>
            </a:p>
          </p:txBody>
        </p: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A0A705C5-B61E-422D-98FD-58A538DBB196}"/>
                </a:ext>
              </a:extLst>
            </p:cNvPr>
            <p:cNvSpPr txBox="1"/>
            <p:nvPr/>
          </p:nvSpPr>
          <p:spPr>
            <a:xfrm>
              <a:off x="10551339" y="8595307"/>
              <a:ext cx="637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00B050"/>
                  </a:solidFill>
                </a:rPr>
                <a:t>2</a:t>
              </a:r>
            </a:p>
          </p:txBody>
        </p:sp>
      </p:grpSp>
      <p:grpSp>
        <p:nvGrpSpPr>
          <p:cNvPr id="650" name="Group 649">
            <a:extLst>
              <a:ext uri="{FF2B5EF4-FFF2-40B4-BE49-F238E27FC236}">
                <a16:creationId xmlns:a16="http://schemas.microsoft.com/office/drawing/2014/main" id="{580678C6-C76E-4C19-B0B0-57DEDB367B0B}"/>
              </a:ext>
            </a:extLst>
          </p:cNvPr>
          <p:cNvGrpSpPr/>
          <p:nvPr/>
        </p:nvGrpSpPr>
        <p:grpSpPr>
          <a:xfrm>
            <a:off x="19569673" y="4899220"/>
            <a:ext cx="711714" cy="375904"/>
            <a:chOff x="10522842" y="8526498"/>
            <a:chExt cx="711714" cy="375904"/>
          </a:xfrm>
        </p:grpSpPr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id="{BF56125C-29AD-4139-8DE9-F2F889DC81C3}"/>
                </a:ext>
              </a:extLst>
            </p:cNvPr>
            <p:cNvSpPr txBox="1"/>
            <p:nvPr/>
          </p:nvSpPr>
          <p:spPr>
            <a:xfrm>
              <a:off x="10522842" y="8526498"/>
              <a:ext cx="637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V</a:t>
              </a:r>
            </a:p>
          </p:txBody>
        </p:sp>
        <p:sp>
          <p:nvSpPr>
            <p:cNvPr id="652" name="TextBox 651">
              <a:extLst>
                <a:ext uri="{FF2B5EF4-FFF2-40B4-BE49-F238E27FC236}">
                  <a16:creationId xmlns:a16="http://schemas.microsoft.com/office/drawing/2014/main" id="{2B8723DC-04C7-4D1D-AAF5-341DC72BCDC5}"/>
                </a:ext>
              </a:extLst>
            </p:cNvPr>
            <p:cNvSpPr txBox="1"/>
            <p:nvPr/>
          </p:nvSpPr>
          <p:spPr>
            <a:xfrm>
              <a:off x="10596757" y="8640792"/>
              <a:ext cx="637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C00000"/>
                  </a:solidFill>
                </a:rPr>
                <a:t>Ref</a:t>
              </a:r>
            </a:p>
          </p:txBody>
        </p:sp>
      </p:grpSp>
      <p:grpSp>
        <p:nvGrpSpPr>
          <p:cNvPr id="653" name="Group 652">
            <a:extLst>
              <a:ext uri="{FF2B5EF4-FFF2-40B4-BE49-F238E27FC236}">
                <a16:creationId xmlns:a16="http://schemas.microsoft.com/office/drawing/2014/main" id="{FB4328B8-A31E-4229-AF54-F6CD57CE160B}"/>
              </a:ext>
            </a:extLst>
          </p:cNvPr>
          <p:cNvGrpSpPr/>
          <p:nvPr/>
        </p:nvGrpSpPr>
        <p:grpSpPr>
          <a:xfrm>
            <a:off x="18528743" y="4956374"/>
            <a:ext cx="711714" cy="375904"/>
            <a:chOff x="10522842" y="8526498"/>
            <a:chExt cx="711714" cy="375904"/>
          </a:xfrm>
        </p:grpSpPr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697B85AC-8DD6-464D-9C80-5984EE68EE50}"/>
                </a:ext>
              </a:extLst>
            </p:cNvPr>
            <p:cNvSpPr txBox="1"/>
            <p:nvPr/>
          </p:nvSpPr>
          <p:spPr>
            <a:xfrm>
              <a:off x="10522842" y="8526498"/>
              <a:ext cx="637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V</a:t>
              </a:r>
            </a:p>
          </p:txBody>
        </p: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2AD17807-E3C5-4F90-9EC4-4BC2D23E070A}"/>
                </a:ext>
              </a:extLst>
            </p:cNvPr>
            <p:cNvSpPr txBox="1"/>
            <p:nvPr/>
          </p:nvSpPr>
          <p:spPr>
            <a:xfrm>
              <a:off x="10596757" y="8640792"/>
              <a:ext cx="637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Ref</a:t>
              </a:r>
            </a:p>
          </p:txBody>
        </p:sp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D3705DEE-1E3E-4085-87A1-5A091847628B}"/>
              </a:ext>
            </a:extLst>
          </p:cNvPr>
          <p:cNvGrpSpPr/>
          <p:nvPr/>
        </p:nvGrpSpPr>
        <p:grpSpPr>
          <a:xfrm>
            <a:off x="18982513" y="4968748"/>
            <a:ext cx="711644" cy="393838"/>
            <a:chOff x="10477494" y="8463079"/>
            <a:chExt cx="711644" cy="393838"/>
          </a:xfrm>
        </p:grpSpPr>
        <p:sp>
          <p:nvSpPr>
            <p:cNvPr id="657" name="TextBox 656">
              <a:extLst>
                <a:ext uri="{FF2B5EF4-FFF2-40B4-BE49-F238E27FC236}">
                  <a16:creationId xmlns:a16="http://schemas.microsoft.com/office/drawing/2014/main" id="{80D1AE13-BD6D-485C-8200-4338A6ABDEFF}"/>
                </a:ext>
              </a:extLst>
            </p:cNvPr>
            <p:cNvSpPr txBox="1"/>
            <p:nvPr/>
          </p:nvSpPr>
          <p:spPr>
            <a:xfrm>
              <a:off x="10477494" y="8463079"/>
              <a:ext cx="637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D .</a:t>
              </a:r>
            </a:p>
          </p:txBody>
        </p:sp>
        <p:sp>
          <p:nvSpPr>
            <p:cNvPr id="658" name="TextBox 657">
              <a:extLst>
                <a:ext uri="{FF2B5EF4-FFF2-40B4-BE49-F238E27FC236}">
                  <a16:creationId xmlns:a16="http://schemas.microsoft.com/office/drawing/2014/main" id="{C034CCD3-0CA9-4517-8EA2-AE0151B9E8E0}"/>
                </a:ext>
              </a:extLst>
            </p:cNvPr>
            <p:cNvSpPr txBox="1"/>
            <p:nvPr/>
          </p:nvSpPr>
          <p:spPr>
            <a:xfrm>
              <a:off x="10551339" y="8595307"/>
              <a:ext cx="637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00B050"/>
                  </a:solidFill>
                </a:rPr>
                <a:t>1</a:t>
              </a:r>
            </a:p>
          </p:txBody>
        </p:sp>
      </p:grpSp>
      <p:grpSp>
        <p:nvGrpSpPr>
          <p:cNvPr id="659" name="Group 658">
            <a:extLst>
              <a:ext uri="{FF2B5EF4-FFF2-40B4-BE49-F238E27FC236}">
                <a16:creationId xmlns:a16="http://schemas.microsoft.com/office/drawing/2014/main" id="{F686D8C8-ABFA-4A02-8603-1F15B0E317E2}"/>
              </a:ext>
            </a:extLst>
          </p:cNvPr>
          <p:cNvGrpSpPr/>
          <p:nvPr/>
        </p:nvGrpSpPr>
        <p:grpSpPr>
          <a:xfrm>
            <a:off x="19208527" y="4969035"/>
            <a:ext cx="711714" cy="375904"/>
            <a:chOff x="10522842" y="8526498"/>
            <a:chExt cx="711714" cy="375904"/>
          </a:xfrm>
        </p:grpSpPr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id="{93D99BF8-915C-4219-B45B-BEBACCF79A5E}"/>
                </a:ext>
              </a:extLst>
            </p:cNvPr>
            <p:cNvSpPr txBox="1"/>
            <p:nvPr/>
          </p:nvSpPr>
          <p:spPr>
            <a:xfrm>
              <a:off x="10522842" y="8526498"/>
              <a:ext cx="637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V</a:t>
              </a:r>
            </a:p>
          </p:txBody>
        </p:sp>
        <p:sp>
          <p:nvSpPr>
            <p:cNvPr id="661" name="TextBox 660">
              <a:extLst>
                <a:ext uri="{FF2B5EF4-FFF2-40B4-BE49-F238E27FC236}">
                  <a16:creationId xmlns:a16="http://schemas.microsoft.com/office/drawing/2014/main" id="{BCD84D04-527A-4B10-9703-6DA27E697841}"/>
                </a:ext>
              </a:extLst>
            </p:cNvPr>
            <p:cNvSpPr txBox="1"/>
            <p:nvPr/>
          </p:nvSpPr>
          <p:spPr>
            <a:xfrm>
              <a:off x="10596757" y="8640792"/>
              <a:ext cx="637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Ref</a:t>
              </a:r>
            </a:p>
          </p:txBody>
        </p:sp>
      </p:grpSp>
      <p:grpSp>
        <p:nvGrpSpPr>
          <p:cNvPr id="662" name="Group 661">
            <a:extLst>
              <a:ext uri="{FF2B5EF4-FFF2-40B4-BE49-F238E27FC236}">
                <a16:creationId xmlns:a16="http://schemas.microsoft.com/office/drawing/2014/main" id="{D54AA0ED-6091-442F-87BE-E8FC49263A8E}"/>
              </a:ext>
            </a:extLst>
          </p:cNvPr>
          <p:cNvGrpSpPr/>
          <p:nvPr/>
        </p:nvGrpSpPr>
        <p:grpSpPr>
          <a:xfrm>
            <a:off x="14720444" y="6704854"/>
            <a:ext cx="711644" cy="393838"/>
            <a:chOff x="10477494" y="8463079"/>
            <a:chExt cx="711644" cy="393838"/>
          </a:xfrm>
        </p:grpSpPr>
        <p:sp>
          <p:nvSpPr>
            <p:cNvPr id="663" name="TextBox 662">
              <a:extLst>
                <a:ext uri="{FF2B5EF4-FFF2-40B4-BE49-F238E27FC236}">
                  <a16:creationId xmlns:a16="http://schemas.microsoft.com/office/drawing/2014/main" id="{05A92332-E59A-42C5-94AF-E9C95DC8D451}"/>
                </a:ext>
              </a:extLst>
            </p:cNvPr>
            <p:cNvSpPr txBox="1"/>
            <p:nvPr/>
          </p:nvSpPr>
          <p:spPr>
            <a:xfrm>
              <a:off x="10477494" y="8463079"/>
              <a:ext cx="637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D .</a:t>
              </a:r>
            </a:p>
          </p:txBody>
        </p:sp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6EE4BA9E-1A4B-417E-8C78-30FF48CFC326}"/>
                </a:ext>
              </a:extLst>
            </p:cNvPr>
            <p:cNvSpPr txBox="1"/>
            <p:nvPr/>
          </p:nvSpPr>
          <p:spPr>
            <a:xfrm>
              <a:off x="10551339" y="8595307"/>
              <a:ext cx="637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00B050"/>
                  </a:solidFill>
                </a:rPr>
                <a:t>2</a:t>
              </a:r>
            </a:p>
          </p:txBody>
        </p:sp>
      </p:grpSp>
      <p:grpSp>
        <p:nvGrpSpPr>
          <p:cNvPr id="665" name="Group 664">
            <a:extLst>
              <a:ext uri="{FF2B5EF4-FFF2-40B4-BE49-F238E27FC236}">
                <a16:creationId xmlns:a16="http://schemas.microsoft.com/office/drawing/2014/main" id="{89088C4A-5571-4B13-8EEC-B9D414223ED1}"/>
              </a:ext>
            </a:extLst>
          </p:cNvPr>
          <p:cNvGrpSpPr/>
          <p:nvPr/>
        </p:nvGrpSpPr>
        <p:grpSpPr>
          <a:xfrm>
            <a:off x="14946458" y="6705141"/>
            <a:ext cx="711714" cy="375904"/>
            <a:chOff x="10522842" y="8526498"/>
            <a:chExt cx="711714" cy="375904"/>
          </a:xfrm>
        </p:grpSpPr>
        <p:sp>
          <p:nvSpPr>
            <p:cNvPr id="666" name="TextBox 665">
              <a:extLst>
                <a:ext uri="{FF2B5EF4-FFF2-40B4-BE49-F238E27FC236}">
                  <a16:creationId xmlns:a16="http://schemas.microsoft.com/office/drawing/2014/main" id="{CD1AF689-48B5-4226-8A20-8FAEF8728984}"/>
                </a:ext>
              </a:extLst>
            </p:cNvPr>
            <p:cNvSpPr txBox="1"/>
            <p:nvPr/>
          </p:nvSpPr>
          <p:spPr>
            <a:xfrm>
              <a:off x="10522842" y="8526498"/>
              <a:ext cx="637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V</a:t>
              </a:r>
            </a:p>
          </p:txBody>
        </p:sp>
        <p:sp>
          <p:nvSpPr>
            <p:cNvPr id="667" name="TextBox 666">
              <a:extLst>
                <a:ext uri="{FF2B5EF4-FFF2-40B4-BE49-F238E27FC236}">
                  <a16:creationId xmlns:a16="http://schemas.microsoft.com/office/drawing/2014/main" id="{55F124FC-1A71-4D3E-B382-8E0896E420D7}"/>
                </a:ext>
              </a:extLst>
            </p:cNvPr>
            <p:cNvSpPr txBox="1"/>
            <p:nvPr/>
          </p:nvSpPr>
          <p:spPr>
            <a:xfrm>
              <a:off x="10596757" y="8640792"/>
              <a:ext cx="637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Ref</a:t>
              </a:r>
            </a:p>
          </p:txBody>
        </p:sp>
      </p:grpSp>
      <p:grpSp>
        <p:nvGrpSpPr>
          <p:cNvPr id="668" name="Group 667">
            <a:extLst>
              <a:ext uri="{FF2B5EF4-FFF2-40B4-BE49-F238E27FC236}">
                <a16:creationId xmlns:a16="http://schemas.microsoft.com/office/drawing/2014/main" id="{9EF58EEC-980A-4752-8D09-6E895C78E61D}"/>
              </a:ext>
            </a:extLst>
          </p:cNvPr>
          <p:cNvGrpSpPr/>
          <p:nvPr/>
        </p:nvGrpSpPr>
        <p:grpSpPr>
          <a:xfrm>
            <a:off x="15400228" y="6717515"/>
            <a:ext cx="711644" cy="393838"/>
            <a:chOff x="10477494" y="8463079"/>
            <a:chExt cx="711644" cy="393838"/>
          </a:xfrm>
        </p:grpSpPr>
        <p:sp>
          <p:nvSpPr>
            <p:cNvPr id="669" name="TextBox 668">
              <a:extLst>
                <a:ext uri="{FF2B5EF4-FFF2-40B4-BE49-F238E27FC236}">
                  <a16:creationId xmlns:a16="http://schemas.microsoft.com/office/drawing/2014/main" id="{27EFA418-E82B-4FF5-B2A1-94289F104868}"/>
                </a:ext>
              </a:extLst>
            </p:cNvPr>
            <p:cNvSpPr txBox="1"/>
            <p:nvPr/>
          </p:nvSpPr>
          <p:spPr>
            <a:xfrm>
              <a:off x="10477494" y="8463079"/>
              <a:ext cx="637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D .</a:t>
              </a:r>
            </a:p>
          </p:txBody>
        </p:sp>
        <p:sp>
          <p:nvSpPr>
            <p:cNvPr id="670" name="TextBox 669">
              <a:extLst>
                <a:ext uri="{FF2B5EF4-FFF2-40B4-BE49-F238E27FC236}">
                  <a16:creationId xmlns:a16="http://schemas.microsoft.com/office/drawing/2014/main" id="{7E65D8A0-2FD7-4495-8763-BDB236969F29}"/>
                </a:ext>
              </a:extLst>
            </p:cNvPr>
            <p:cNvSpPr txBox="1"/>
            <p:nvPr/>
          </p:nvSpPr>
          <p:spPr>
            <a:xfrm>
              <a:off x="10551339" y="8595307"/>
              <a:ext cx="637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00B050"/>
                  </a:solidFill>
                </a:rPr>
                <a:t>1</a:t>
              </a:r>
            </a:p>
          </p:txBody>
        </p:sp>
      </p:grp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CF03C94A-F1CF-4FF5-BBA7-4CB7C4BA805C}"/>
              </a:ext>
            </a:extLst>
          </p:cNvPr>
          <p:cNvGrpSpPr/>
          <p:nvPr/>
        </p:nvGrpSpPr>
        <p:grpSpPr>
          <a:xfrm>
            <a:off x="15626242" y="6717802"/>
            <a:ext cx="711714" cy="375904"/>
            <a:chOff x="10522842" y="8526498"/>
            <a:chExt cx="711714" cy="375904"/>
          </a:xfrm>
        </p:grpSpPr>
        <p:sp>
          <p:nvSpPr>
            <p:cNvPr id="672" name="TextBox 671">
              <a:extLst>
                <a:ext uri="{FF2B5EF4-FFF2-40B4-BE49-F238E27FC236}">
                  <a16:creationId xmlns:a16="http://schemas.microsoft.com/office/drawing/2014/main" id="{2D3CD209-3EA4-4F1D-B486-B626F693D680}"/>
                </a:ext>
              </a:extLst>
            </p:cNvPr>
            <p:cNvSpPr txBox="1"/>
            <p:nvPr/>
          </p:nvSpPr>
          <p:spPr>
            <a:xfrm>
              <a:off x="10522842" y="8526498"/>
              <a:ext cx="637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V</a:t>
              </a:r>
            </a:p>
          </p:txBody>
        </p:sp>
        <p:sp>
          <p:nvSpPr>
            <p:cNvPr id="673" name="TextBox 672">
              <a:extLst>
                <a:ext uri="{FF2B5EF4-FFF2-40B4-BE49-F238E27FC236}">
                  <a16:creationId xmlns:a16="http://schemas.microsoft.com/office/drawing/2014/main" id="{2CDED4A7-6F2A-48C2-AC66-829391992D7B}"/>
                </a:ext>
              </a:extLst>
            </p:cNvPr>
            <p:cNvSpPr txBox="1"/>
            <p:nvPr/>
          </p:nvSpPr>
          <p:spPr>
            <a:xfrm>
              <a:off x="10596757" y="8640792"/>
              <a:ext cx="637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Ref</a:t>
              </a:r>
            </a:p>
          </p:txBody>
        </p:sp>
      </p:grp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762B1D1F-68C3-4CE9-B07C-0311F580D65E}"/>
              </a:ext>
            </a:extLst>
          </p:cNvPr>
          <p:cNvGrpSpPr/>
          <p:nvPr/>
        </p:nvGrpSpPr>
        <p:grpSpPr>
          <a:xfrm>
            <a:off x="16104511" y="6723779"/>
            <a:ext cx="711644" cy="393838"/>
            <a:chOff x="10477494" y="8463079"/>
            <a:chExt cx="711644" cy="393838"/>
          </a:xfrm>
        </p:grpSpPr>
        <p:sp>
          <p:nvSpPr>
            <p:cNvPr id="675" name="TextBox 674">
              <a:extLst>
                <a:ext uri="{FF2B5EF4-FFF2-40B4-BE49-F238E27FC236}">
                  <a16:creationId xmlns:a16="http://schemas.microsoft.com/office/drawing/2014/main" id="{4F4E1096-73EE-42E7-857E-CF1B0CE74346}"/>
                </a:ext>
              </a:extLst>
            </p:cNvPr>
            <p:cNvSpPr txBox="1"/>
            <p:nvPr/>
          </p:nvSpPr>
          <p:spPr>
            <a:xfrm>
              <a:off x="10477494" y="8463079"/>
              <a:ext cx="637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D .</a:t>
              </a:r>
            </a:p>
          </p:txBody>
        </p:sp>
        <p:sp>
          <p:nvSpPr>
            <p:cNvPr id="676" name="TextBox 675">
              <a:extLst>
                <a:ext uri="{FF2B5EF4-FFF2-40B4-BE49-F238E27FC236}">
                  <a16:creationId xmlns:a16="http://schemas.microsoft.com/office/drawing/2014/main" id="{E6F21C53-7BBD-4480-BBE4-73F94E08C28A}"/>
                </a:ext>
              </a:extLst>
            </p:cNvPr>
            <p:cNvSpPr txBox="1"/>
            <p:nvPr/>
          </p:nvSpPr>
          <p:spPr>
            <a:xfrm>
              <a:off x="10551339" y="8595307"/>
              <a:ext cx="637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3015902B-BD8E-4FB5-823F-BD078854AE8D}"/>
              </a:ext>
            </a:extLst>
          </p:cNvPr>
          <p:cNvGrpSpPr/>
          <p:nvPr/>
        </p:nvGrpSpPr>
        <p:grpSpPr>
          <a:xfrm>
            <a:off x="16330525" y="6724066"/>
            <a:ext cx="711714" cy="375904"/>
            <a:chOff x="10522842" y="8526498"/>
            <a:chExt cx="711714" cy="375904"/>
          </a:xfrm>
        </p:grpSpPr>
        <p:sp>
          <p:nvSpPr>
            <p:cNvPr id="678" name="TextBox 677">
              <a:extLst>
                <a:ext uri="{FF2B5EF4-FFF2-40B4-BE49-F238E27FC236}">
                  <a16:creationId xmlns:a16="http://schemas.microsoft.com/office/drawing/2014/main" id="{2FCEFF08-7935-4A91-959D-718167BAED7E}"/>
                </a:ext>
              </a:extLst>
            </p:cNvPr>
            <p:cNvSpPr txBox="1"/>
            <p:nvPr/>
          </p:nvSpPr>
          <p:spPr>
            <a:xfrm>
              <a:off x="10522842" y="8526498"/>
              <a:ext cx="637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V</a:t>
              </a:r>
            </a:p>
          </p:txBody>
        </p:sp>
        <p:sp>
          <p:nvSpPr>
            <p:cNvPr id="679" name="TextBox 678">
              <a:extLst>
                <a:ext uri="{FF2B5EF4-FFF2-40B4-BE49-F238E27FC236}">
                  <a16:creationId xmlns:a16="http://schemas.microsoft.com/office/drawing/2014/main" id="{0E3498F7-A501-4D41-8C04-E8EF018BB297}"/>
                </a:ext>
              </a:extLst>
            </p:cNvPr>
            <p:cNvSpPr txBox="1"/>
            <p:nvPr/>
          </p:nvSpPr>
          <p:spPr>
            <a:xfrm>
              <a:off x="10596757" y="8640792"/>
              <a:ext cx="637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Ref</a:t>
              </a:r>
            </a:p>
          </p:txBody>
        </p:sp>
      </p:grp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F9C0DD43-F5F4-4F4A-B354-84CD6F7E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568264"/>
              </p:ext>
            </p:extLst>
          </p:nvPr>
        </p:nvGraphicFramePr>
        <p:xfrm>
          <a:off x="13148113" y="7910072"/>
          <a:ext cx="8378564" cy="4703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94641">
                  <a:extLst>
                    <a:ext uri="{9D8B030D-6E8A-4147-A177-3AD203B41FA5}">
                      <a16:colId xmlns:a16="http://schemas.microsoft.com/office/drawing/2014/main" val="630682833"/>
                    </a:ext>
                  </a:extLst>
                </a:gridCol>
                <a:gridCol w="2094641">
                  <a:extLst>
                    <a:ext uri="{9D8B030D-6E8A-4147-A177-3AD203B41FA5}">
                      <a16:colId xmlns:a16="http://schemas.microsoft.com/office/drawing/2014/main" val="1684030156"/>
                    </a:ext>
                  </a:extLst>
                </a:gridCol>
                <a:gridCol w="2094641">
                  <a:extLst>
                    <a:ext uri="{9D8B030D-6E8A-4147-A177-3AD203B41FA5}">
                      <a16:colId xmlns:a16="http://schemas.microsoft.com/office/drawing/2014/main" val="3542091095"/>
                    </a:ext>
                  </a:extLst>
                </a:gridCol>
                <a:gridCol w="2094641">
                  <a:extLst>
                    <a:ext uri="{9D8B030D-6E8A-4147-A177-3AD203B41FA5}">
                      <a16:colId xmlns:a16="http://schemas.microsoft.com/office/drawing/2014/main" val="1250615702"/>
                    </a:ext>
                  </a:extLst>
                </a:gridCol>
              </a:tblGrid>
              <a:tr h="470388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57167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479403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678994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131071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767169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878274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74760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216560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987177"/>
                  </a:ext>
                </a:extLst>
              </a:tr>
              <a:tr h="470388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89778"/>
                  </a:ext>
                </a:extLst>
              </a:tr>
            </a:tbl>
          </a:graphicData>
        </a:graphic>
      </p:graphicFrame>
      <p:sp>
        <p:nvSpPr>
          <p:cNvPr id="682" name="TextBox 681">
            <a:extLst>
              <a:ext uri="{FF2B5EF4-FFF2-40B4-BE49-F238E27FC236}">
                <a16:creationId xmlns:a16="http://schemas.microsoft.com/office/drawing/2014/main" id="{84BAD596-3C42-4C0A-BD4E-CE7C39212755}"/>
              </a:ext>
            </a:extLst>
          </p:cNvPr>
          <p:cNvSpPr txBox="1"/>
          <p:nvPr/>
        </p:nvSpPr>
        <p:spPr>
          <a:xfrm>
            <a:off x="13440453" y="12406849"/>
            <a:ext cx="149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Comparison 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83" name="TextBox 682">
            <a:extLst>
              <a:ext uri="{FF2B5EF4-FFF2-40B4-BE49-F238E27FC236}">
                <a16:creationId xmlns:a16="http://schemas.microsoft.com/office/drawing/2014/main" id="{4FCFCA86-E383-4FBE-8E53-86BD926E9627}"/>
              </a:ext>
            </a:extLst>
          </p:cNvPr>
          <p:cNvSpPr txBox="1"/>
          <p:nvPr/>
        </p:nvSpPr>
        <p:spPr>
          <a:xfrm>
            <a:off x="15584257" y="12406849"/>
            <a:ext cx="149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Comparison 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84" name="TextBox 683">
            <a:extLst>
              <a:ext uri="{FF2B5EF4-FFF2-40B4-BE49-F238E27FC236}">
                <a16:creationId xmlns:a16="http://schemas.microsoft.com/office/drawing/2014/main" id="{D124A2DF-AC12-4591-A231-8CB690151E0F}"/>
              </a:ext>
            </a:extLst>
          </p:cNvPr>
          <p:cNvSpPr txBox="1"/>
          <p:nvPr/>
        </p:nvSpPr>
        <p:spPr>
          <a:xfrm>
            <a:off x="17667938" y="12406849"/>
            <a:ext cx="149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Comparison 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7CC87FBD-2988-4391-A03A-D767522A3F34}"/>
              </a:ext>
            </a:extLst>
          </p:cNvPr>
          <p:cNvSpPr txBox="1"/>
          <p:nvPr/>
        </p:nvSpPr>
        <p:spPr>
          <a:xfrm>
            <a:off x="19803881" y="12406849"/>
            <a:ext cx="149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Output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689" name="Group 688">
            <a:extLst>
              <a:ext uri="{FF2B5EF4-FFF2-40B4-BE49-F238E27FC236}">
                <a16:creationId xmlns:a16="http://schemas.microsoft.com/office/drawing/2014/main" id="{1D3BADD7-6A69-4191-9137-C71E800041EF}"/>
              </a:ext>
            </a:extLst>
          </p:cNvPr>
          <p:cNvGrpSpPr/>
          <p:nvPr/>
        </p:nvGrpSpPr>
        <p:grpSpPr>
          <a:xfrm>
            <a:off x="12717832" y="8202882"/>
            <a:ext cx="711714" cy="375904"/>
            <a:chOff x="10522842" y="8526498"/>
            <a:chExt cx="711714" cy="375904"/>
          </a:xfrm>
        </p:grpSpPr>
        <p:sp>
          <p:nvSpPr>
            <p:cNvPr id="690" name="TextBox 689">
              <a:extLst>
                <a:ext uri="{FF2B5EF4-FFF2-40B4-BE49-F238E27FC236}">
                  <a16:creationId xmlns:a16="http://schemas.microsoft.com/office/drawing/2014/main" id="{75B85F65-5884-45FD-A4CE-A640274EFBBB}"/>
                </a:ext>
              </a:extLst>
            </p:cNvPr>
            <p:cNvSpPr txBox="1"/>
            <p:nvPr/>
          </p:nvSpPr>
          <p:spPr>
            <a:xfrm>
              <a:off x="10522842" y="8526498"/>
              <a:ext cx="637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V</a:t>
              </a:r>
            </a:p>
          </p:txBody>
        </p:sp>
        <p:sp>
          <p:nvSpPr>
            <p:cNvPr id="691" name="TextBox 690">
              <a:extLst>
                <a:ext uri="{FF2B5EF4-FFF2-40B4-BE49-F238E27FC236}">
                  <a16:creationId xmlns:a16="http://schemas.microsoft.com/office/drawing/2014/main" id="{BE46B32A-1B67-4459-B63C-7A3E808833E7}"/>
                </a:ext>
              </a:extLst>
            </p:cNvPr>
            <p:cNvSpPr txBox="1"/>
            <p:nvPr/>
          </p:nvSpPr>
          <p:spPr>
            <a:xfrm>
              <a:off x="10596757" y="8640792"/>
              <a:ext cx="6377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Ref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DA5EFAF-4C9D-4B20-93C3-5EC4E44D3BD6}"/>
              </a:ext>
            </a:extLst>
          </p:cNvPr>
          <p:cNvGrpSpPr/>
          <p:nvPr/>
        </p:nvGrpSpPr>
        <p:grpSpPr>
          <a:xfrm>
            <a:off x="12684610" y="9920480"/>
            <a:ext cx="711714" cy="585513"/>
            <a:chOff x="12111968" y="8440405"/>
            <a:chExt cx="711714" cy="585513"/>
          </a:xfrm>
        </p:grpSpPr>
        <p:grpSp>
          <p:nvGrpSpPr>
            <p:cNvPr id="692" name="Group 691">
              <a:extLst>
                <a:ext uri="{FF2B5EF4-FFF2-40B4-BE49-F238E27FC236}">
                  <a16:creationId xmlns:a16="http://schemas.microsoft.com/office/drawing/2014/main" id="{AC74BE2F-233C-4AD5-B731-17829A4AFD9D}"/>
                </a:ext>
              </a:extLst>
            </p:cNvPr>
            <p:cNvGrpSpPr/>
            <p:nvPr/>
          </p:nvGrpSpPr>
          <p:grpSpPr>
            <a:xfrm>
              <a:off x="12111968" y="8440405"/>
              <a:ext cx="711714" cy="375904"/>
              <a:chOff x="10522842" y="8526498"/>
              <a:chExt cx="711714" cy="375904"/>
            </a:xfrm>
          </p:grpSpPr>
          <p:sp>
            <p:nvSpPr>
              <p:cNvPr id="693" name="TextBox 692">
                <a:extLst>
                  <a:ext uri="{FF2B5EF4-FFF2-40B4-BE49-F238E27FC236}">
                    <a16:creationId xmlns:a16="http://schemas.microsoft.com/office/drawing/2014/main" id="{AC6B00D5-2143-4098-803C-D2B2723F1965}"/>
                  </a:ext>
                </a:extLst>
              </p:cNvPr>
              <p:cNvSpPr txBox="1"/>
              <p:nvPr/>
            </p:nvSpPr>
            <p:spPr>
              <a:xfrm>
                <a:off x="10522842" y="8526498"/>
                <a:ext cx="637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V</a:t>
                </a:r>
              </a:p>
            </p:txBody>
          </p:sp>
          <p:sp>
            <p:nvSpPr>
              <p:cNvPr id="694" name="TextBox 693">
                <a:extLst>
                  <a:ext uri="{FF2B5EF4-FFF2-40B4-BE49-F238E27FC236}">
                    <a16:creationId xmlns:a16="http://schemas.microsoft.com/office/drawing/2014/main" id="{292F3922-3E38-431E-ADBF-85A5C6BF7363}"/>
                  </a:ext>
                </a:extLst>
              </p:cNvPr>
              <p:cNvSpPr txBox="1"/>
              <p:nvPr/>
            </p:nvSpPr>
            <p:spPr>
              <a:xfrm>
                <a:off x="10596757" y="8640792"/>
                <a:ext cx="6377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Ref</a:t>
                </a: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2FCD0F7-0F2F-4238-916E-97B652077EB3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883" y="8775895"/>
              <a:ext cx="27281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6" name="TextBox 695">
              <a:extLst>
                <a:ext uri="{FF2B5EF4-FFF2-40B4-BE49-F238E27FC236}">
                  <a16:creationId xmlns:a16="http://schemas.microsoft.com/office/drawing/2014/main" id="{ECF07FD1-7D09-4E11-A1DF-D633188CF235}"/>
                </a:ext>
              </a:extLst>
            </p:cNvPr>
            <p:cNvSpPr txBox="1"/>
            <p:nvPr/>
          </p:nvSpPr>
          <p:spPr>
            <a:xfrm>
              <a:off x="12178079" y="8718141"/>
              <a:ext cx="637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2</a:t>
              </a:r>
            </a:p>
          </p:txBody>
        </p:sp>
      </p:grpSp>
      <p:sp>
        <p:nvSpPr>
          <p:cNvPr id="703" name="TextBox 702">
            <a:extLst>
              <a:ext uri="{FF2B5EF4-FFF2-40B4-BE49-F238E27FC236}">
                <a16:creationId xmlns:a16="http://schemas.microsoft.com/office/drawing/2014/main" id="{699D393B-03C0-4A2C-8848-D6F0BB628301}"/>
              </a:ext>
            </a:extLst>
          </p:cNvPr>
          <p:cNvSpPr txBox="1"/>
          <p:nvPr/>
        </p:nvSpPr>
        <p:spPr>
          <a:xfrm>
            <a:off x="12810889" y="12018413"/>
            <a:ext cx="637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B2E5396C-0688-4543-A906-08763B66E169}"/>
              </a:ext>
            </a:extLst>
          </p:cNvPr>
          <p:cNvSpPr txBox="1"/>
          <p:nvPr/>
        </p:nvSpPr>
        <p:spPr>
          <a:xfrm>
            <a:off x="21526677" y="12006173"/>
            <a:ext cx="637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000</a:t>
            </a:r>
          </a:p>
        </p:txBody>
      </p:sp>
      <p:sp>
        <p:nvSpPr>
          <p:cNvPr id="705" name="TextBox 704">
            <a:extLst>
              <a:ext uri="{FF2B5EF4-FFF2-40B4-BE49-F238E27FC236}">
                <a16:creationId xmlns:a16="http://schemas.microsoft.com/office/drawing/2014/main" id="{1B33D811-93FE-4C6F-A0F8-8E054777BA26}"/>
              </a:ext>
            </a:extLst>
          </p:cNvPr>
          <p:cNvSpPr txBox="1"/>
          <p:nvPr/>
        </p:nvSpPr>
        <p:spPr>
          <a:xfrm>
            <a:off x="21526676" y="11528688"/>
            <a:ext cx="637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001</a:t>
            </a:r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97F58D27-F6FF-417E-AD41-C5A85CCE6A5A}"/>
              </a:ext>
            </a:extLst>
          </p:cNvPr>
          <p:cNvSpPr txBox="1"/>
          <p:nvPr/>
        </p:nvSpPr>
        <p:spPr>
          <a:xfrm>
            <a:off x="21526675" y="11051203"/>
            <a:ext cx="637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010</a:t>
            </a:r>
          </a:p>
        </p:txBody>
      </p:sp>
      <p:sp>
        <p:nvSpPr>
          <p:cNvPr id="707" name="TextBox 706">
            <a:extLst>
              <a:ext uri="{FF2B5EF4-FFF2-40B4-BE49-F238E27FC236}">
                <a16:creationId xmlns:a16="http://schemas.microsoft.com/office/drawing/2014/main" id="{34B3406A-778B-4E80-B25B-BCAF21CE9192}"/>
              </a:ext>
            </a:extLst>
          </p:cNvPr>
          <p:cNvSpPr txBox="1"/>
          <p:nvPr/>
        </p:nvSpPr>
        <p:spPr>
          <a:xfrm>
            <a:off x="21526674" y="10592519"/>
            <a:ext cx="637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011</a:t>
            </a:r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CD348AFF-00E0-4B21-A274-D227B99CE50A}"/>
              </a:ext>
            </a:extLst>
          </p:cNvPr>
          <p:cNvSpPr txBox="1"/>
          <p:nvPr/>
        </p:nvSpPr>
        <p:spPr>
          <a:xfrm>
            <a:off x="21511953" y="10110891"/>
            <a:ext cx="637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100</a:t>
            </a:r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EE828F48-D47C-45F6-BD11-7E2457148B25}"/>
              </a:ext>
            </a:extLst>
          </p:cNvPr>
          <p:cNvSpPr txBox="1"/>
          <p:nvPr/>
        </p:nvSpPr>
        <p:spPr>
          <a:xfrm>
            <a:off x="21511952" y="9633406"/>
            <a:ext cx="637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101</a:t>
            </a:r>
          </a:p>
        </p:txBody>
      </p:sp>
      <p:sp>
        <p:nvSpPr>
          <p:cNvPr id="710" name="TextBox 709">
            <a:extLst>
              <a:ext uri="{FF2B5EF4-FFF2-40B4-BE49-F238E27FC236}">
                <a16:creationId xmlns:a16="http://schemas.microsoft.com/office/drawing/2014/main" id="{686C8137-C2B6-4F1B-941D-0FBEB9318CE7}"/>
              </a:ext>
            </a:extLst>
          </p:cNvPr>
          <p:cNvSpPr txBox="1"/>
          <p:nvPr/>
        </p:nvSpPr>
        <p:spPr>
          <a:xfrm>
            <a:off x="21511951" y="9155921"/>
            <a:ext cx="637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110</a:t>
            </a:r>
          </a:p>
        </p:txBody>
      </p:sp>
      <p:sp>
        <p:nvSpPr>
          <p:cNvPr id="711" name="TextBox 710">
            <a:extLst>
              <a:ext uri="{FF2B5EF4-FFF2-40B4-BE49-F238E27FC236}">
                <a16:creationId xmlns:a16="http://schemas.microsoft.com/office/drawing/2014/main" id="{B2295EA8-8BE0-4C37-8EC6-AD426F19BB7B}"/>
              </a:ext>
            </a:extLst>
          </p:cNvPr>
          <p:cNvSpPr txBox="1"/>
          <p:nvPr/>
        </p:nvSpPr>
        <p:spPr>
          <a:xfrm>
            <a:off x="21511950" y="8697237"/>
            <a:ext cx="637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111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A399E68-F59D-4E43-9C64-13E4BDC0A87E}"/>
              </a:ext>
            </a:extLst>
          </p:cNvPr>
          <p:cNvCxnSpPr/>
          <p:nvPr/>
        </p:nvCxnSpPr>
        <p:spPr>
          <a:xfrm>
            <a:off x="12612658" y="9551123"/>
            <a:ext cx="8899292" cy="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2" name="Group 711">
            <a:extLst>
              <a:ext uri="{FF2B5EF4-FFF2-40B4-BE49-F238E27FC236}">
                <a16:creationId xmlns:a16="http://schemas.microsoft.com/office/drawing/2014/main" id="{9C75F53D-2A22-4F87-A775-BC28D24CD758}"/>
              </a:ext>
            </a:extLst>
          </p:cNvPr>
          <p:cNvGrpSpPr/>
          <p:nvPr/>
        </p:nvGrpSpPr>
        <p:grpSpPr>
          <a:xfrm>
            <a:off x="12599244" y="9145521"/>
            <a:ext cx="757062" cy="454712"/>
            <a:chOff x="10477494" y="8463079"/>
            <a:chExt cx="757062" cy="454712"/>
          </a:xfrm>
        </p:grpSpPr>
        <p:sp>
          <p:nvSpPr>
            <p:cNvPr id="713" name="TextBox 712">
              <a:extLst>
                <a:ext uri="{FF2B5EF4-FFF2-40B4-BE49-F238E27FC236}">
                  <a16:creationId xmlns:a16="http://schemas.microsoft.com/office/drawing/2014/main" id="{9174EA18-2017-41AC-A78E-51F9897407A7}"/>
                </a:ext>
              </a:extLst>
            </p:cNvPr>
            <p:cNvSpPr txBox="1"/>
            <p:nvPr/>
          </p:nvSpPr>
          <p:spPr>
            <a:xfrm>
              <a:off x="10477494" y="8463079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V</a:t>
              </a:r>
            </a:p>
          </p:txBody>
        </p:sp>
        <p:sp>
          <p:nvSpPr>
            <p:cNvPr id="714" name="TextBox 713">
              <a:extLst>
                <a:ext uri="{FF2B5EF4-FFF2-40B4-BE49-F238E27FC236}">
                  <a16:creationId xmlns:a16="http://schemas.microsoft.com/office/drawing/2014/main" id="{0A7EC4F9-23C1-4AAC-8E2D-7CFF7B1DF165}"/>
                </a:ext>
              </a:extLst>
            </p:cNvPr>
            <p:cNvSpPr txBox="1"/>
            <p:nvPr/>
          </p:nvSpPr>
          <p:spPr>
            <a:xfrm>
              <a:off x="10596757" y="8640792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B050"/>
                  </a:solidFill>
                </a:rPr>
                <a:t>IN</a:t>
              </a:r>
            </a:p>
          </p:txBody>
        </p:sp>
      </p:grp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8D1BC41B-D227-4631-9FA6-D447D077C1EE}"/>
              </a:ext>
            </a:extLst>
          </p:cNvPr>
          <p:cNvGrpSpPr/>
          <p:nvPr/>
        </p:nvGrpSpPr>
        <p:grpSpPr>
          <a:xfrm>
            <a:off x="20637753" y="9807300"/>
            <a:ext cx="757062" cy="454712"/>
            <a:chOff x="10477494" y="8463079"/>
            <a:chExt cx="757062" cy="454712"/>
          </a:xfrm>
        </p:grpSpPr>
        <p:sp>
          <p:nvSpPr>
            <p:cNvPr id="716" name="TextBox 715">
              <a:extLst>
                <a:ext uri="{FF2B5EF4-FFF2-40B4-BE49-F238E27FC236}">
                  <a16:creationId xmlns:a16="http://schemas.microsoft.com/office/drawing/2014/main" id="{76A4817C-D411-40AF-AB80-2496BCEEA3B2}"/>
                </a:ext>
              </a:extLst>
            </p:cNvPr>
            <p:cNvSpPr txBox="1"/>
            <p:nvPr/>
          </p:nvSpPr>
          <p:spPr>
            <a:xfrm>
              <a:off x="10477494" y="8463079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V</a:t>
              </a:r>
            </a:p>
          </p:txBody>
        </p:sp>
        <p:sp>
          <p:nvSpPr>
            <p:cNvPr id="717" name="TextBox 716">
              <a:extLst>
                <a:ext uri="{FF2B5EF4-FFF2-40B4-BE49-F238E27FC236}">
                  <a16:creationId xmlns:a16="http://schemas.microsoft.com/office/drawing/2014/main" id="{3166DF2B-5639-486C-B0DC-7BA4963AD5DF}"/>
                </a:ext>
              </a:extLst>
            </p:cNvPr>
            <p:cNvSpPr txBox="1"/>
            <p:nvPr/>
          </p:nvSpPr>
          <p:spPr>
            <a:xfrm>
              <a:off x="10596757" y="8640792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</a:rPr>
                <a:t>DAC</a:t>
              </a:r>
            </a:p>
          </p:txBody>
        </p:sp>
      </p:grpSp>
      <p:sp>
        <p:nvSpPr>
          <p:cNvPr id="719" name="TextBox 718">
            <a:extLst>
              <a:ext uri="{FF2B5EF4-FFF2-40B4-BE49-F238E27FC236}">
                <a16:creationId xmlns:a16="http://schemas.microsoft.com/office/drawing/2014/main" id="{C4C99CCA-42A2-45C0-B062-8D33C1964750}"/>
              </a:ext>
            </a:extLst>
          </p:cNvPr>
          <p:cNvSpPr txBox="1"/>
          <p:nvPr/>
        </p:nvSpPr>
        <p:spPr>
          <a:xfrm>
            <a:off x="13847073" y="9896683"/>
            <a:ext cx="5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/>
              <a:t>00</a:t>
            </a:r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F5333569-D3F0-44C3-8659-5974D219A415}"/>
              </a:ext>
            </a:extLst>
          </p:cNvPr>
          <p:cNvSpPr txBox="1"/>
          <p:nvPr/>
        </p:nvSpPr>
        <p:spPr>
          <a:xfrm>
            <a:off x="16069224" y="8968080"/>
            <a:ext cx="5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/>
              <a:t>0</a:t>
            </a:r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846A2213-DB16-4689-9D3A-12D572737E33}"/>
              </a:ext>
            </a:extLst>
          </p:cNvPr>
          <p:cNvSpPr txBox="1"/>
          <p:nvPr/>
        </p:nvSpPr>
        <p:spPr>
          <a:xfrm>
            <a:off x="18123815" y="9480417"/>
            <a:ext cx="5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723" name="TextBox 722">
            <a:extLst>
              <a:ext uri="{FF2B5EF4-FFF2-40B4-BE49-F238E27FC236}">
                <a16:creationId xmlns:a16="http://schemas.microsoft.com/office/drawing/2014/main" id="{34D5BF4B-D818-4503-8AFF-D65D87DF9E48}"/>
              </a:ext>
            </a:extLst>
          </p:cNvPr>
          <p:cNvSpPr txBox="1"/>
          <p:nvPr/>
        </p:nvSpPr>
        <p:spPr>
          <a:xfrm>
            <a:off x="20188790" y="9484490"/>
            <a:ext cx="5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24" name="TextBox 723">
            <a:extLst>
              <a:ext uri="{FF2B5EF4-FFF2-40B4-BE49-F238E27FC236}">
                <a16:creationId xmlns:a16="http://schemas.microsoft.com/office/drawing/2014/main" id="{DE5AE67B-E9B6-49D5-835F-7B8661D2C51B}"/>
              </a:ext>
            </a:extLst>
          </p:cNvPr>
          <p:cNvSpPr txBox="1"/>
          <p:nvPr/>
        </p:nvSpPr>
        <p:spPr>
          <a:xfrm>
            <a:off x="13744388" y="11514365"/>
            <a:ext cx="10386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If Vin &gt; </a:t>
            </a:r>
            <a:r>
              <a:rPr lang="en-US" sz="1100" b="1" dirty="0" err="1"/>
              <a:t>Vref</a:t>
            </a:r>
            <a:r>
              <a:rPr lang="en-US" sz="1100" b="1" dirty="0"/>
              <a:t>,</a:t>
            </a:r>
            <a:br>
              <a:rPr lang="en-US" sz="1100" b="1" dirty="0"/>
            </a:br>
            <a:r>
              <a:rPr lang="en-US" sz="1100" b="1" dirty="0" err="1">
                <a:solidFill>
                  <a:srgbClr val="FF0000"/>
                </a:solidFill>
              </a:rPr>
              <a:t>Comp_out</a:t>
            </a:r>
            <a:r>
              <a:rPr lang="en-US" sz="1100" b="1" dirty="0">
                <a:solidFill>
                  <a:srgbClr val="FF0000"/>
                </a:solidFill>
              </a:rPr>
              <a:t> = 1</a:t>
            </a:r>
          </a:p>
        </p:txBody>
      </p:sp>
      <p:sp>
        <p:nvSpPr>
          <p:cNvPr id="725" name="TextBox 724">
            <a:extLst>
              <a:ext uri="{FF2B5EF4-FFF2-40B4-BE49-F238E27FC236}">
                <a16:creationId xmlns:a16="http://schemas.microsoft.com/office/drawing/2014/main" id="{33260C12-2B9F-4581-AD5D-CA64DC3ACD0A}"/>
              </a:ext>
            </a:extLst>
          </p:cNvPr>
          <p:cNvSpPr txBox="1"/>
          <p:nvPr/>
        </p:nvSpPr>
        <p:spPr>
          <a:xfrm>
            <a:off x="15828103" y="11503501"/>
            <a:ext cx="10386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If Vin &lt; </a:t>
            </a:r>
            <a:r>
              <a:rPr lang="en-US" sz="1100" b="1" dirty="0" err="1"/>
              <a:t>Vref</a:t>
            </a:r>
            <a:r>
              <a:rPr lang="en-US" sz="1100" b="1" dirty="0"/>
              <a:t>,</a:t>
            </a:r>
            <a:br>
              <a:rPr lang="en-US" sz="1100" b="1" dirty="0"/>
            </a:br>
            <a:r>
              <a:rPr lang="en-US" sz="1100" b="1" dirty="0" err="1">
                <a:solidFill>
                  <a:srgbClr val="FF0000"/>
                </a:solidFill>
              </a:rPr>
              <a:t>Comp_out</a:t>
            </a:r>
            <a:r>
              <a:rPr lang="en-US" sz="1100" b="1" dirty="0">
                <a:solidFill>
                  <a:srgbClr val="FF0000"/>
                </a:solidFill>
              </a:rPr>
              <a:t> = 0</a:t>
            </a:r>
          </a:p>
        </p:txBody>
      </p:sp>
      <p:sp>
        <p:nvSpPr>
          <p:cNvPr id="726" name="TextBox 725">
            <a:extLst>
              <a:ext uri="{FF2B5EF4-FFF2-40B4-BE49-F238E27FC236}">
                <a16:creationId xmlns:a16="http://schemas.microsoft.com/office/drawing/2014/main" id="{86097D82-640D-41C2-BA86-3F38AF6224E1}"/>
              </a:ext>
            </a:extLst>
          </p:cNvPr>
          <p:cNvSpPr txBox="1"/>
          <p:nvPr/>
        </p:nvSpPr>
        <p:spPr>
          <a:xfrm>
            <a:off x="17874467" y="11503501"/>
            <a:ext cx="10386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If Vin &gt; </a:t>
            </a:r>
            <a:r>
              <a:rPr lang="en-US" sz="1100" b="1" dirty="0" err="1"/>
              <a:t>Vref</a:t>
            </a:r>
            <a:r>
              <a:rPr lang="en-US" sz="1100" b="1" dirty="0"/>
              <a:t>,</a:t>
            </a:r>
            <a:br>
              <a:rPr lang="en-US" sz="1100" b="1" dirty="0"/>
            </a:br>
            <a:r>
              <a:rPr lang="en-US" sz="1100" b="1" dirty="0" err="1">
                <a:solidFill>
                  <a:srgbClr val="FF0000"/>
                </a:solidFill>
              </a:rPr>
              <a:t>Comp_out</a:t>
            </a:r>
            <a:r>
              <a:rPr lang="en-US" sz="1100" b="1" dirty="0">
                <a:solidFill>
                  <a:srgbClr val="FF0000"/>
                </a:solidFill>
              </a:rPr>
              <a:t> = 1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BC74D4C7-26C3-4B96-8CFC-06E770227A0E}"/>
              </a:ext>
            </a:extLst>
          </p:cNvPr>
          <p:cNvSpPr txBox="1"/>
          <p:nvPr/>
        </p:nvSpPr>
        <p:spPr>
          <a:xfrm>
            <a:off x="525780" y="640080"/>
            <a:ext cx="21873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ym typeface="Wingdings" panose="05000000000000000000" pitchFamily="2" charset="2"/>
              </a:rPr>
              <a:t> SAR ADC operation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17252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08A187-4632-4D94-A984-3E1AFC37D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474" y="0"/>
            <a:ext cx="20086866" cy="14519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615F00-6A2E-4268-8BAC-F173B8F6EB3D}"/>
              </a:ext>
            </a:extLst>
          </p:cNvPr>
          <p:cNvSpPr txBox="1"/>
          <p:nvPr/>
        </p:nvSpPr>
        <p:spPr>
          <a:xfrm>
            <a:off x="2976066" y="1168340"/>
            <a:ext cx="115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A0E5C-D0EB-4E35-BAF6-721079F858B9}"/>
              </a:ext>
            </a:extLst>
          </p:cNvPr>
          <p:cNvSpPr txBox="1"/>
          <p:nvPr/>
        </p:nvSpPr>
        <p:spPr>
          <a:xfrm>
            <a:off x="2976067" y="12877285"/>
            <a:ext cx="115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Reset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A5351-125C-4747-9BF8-02D536603742}"/>
              </a:ext>
            </a:extLst>
          </p:cNvPr>
          <p:cNvSpPr txBox="1"/>
          <p:nvPr/>
        </p:nvSpPr>
        <p:spPr>
          <a:xfrm>
            <a:off x="1889837" y="3180151"/>
            <a:ext cx="858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B5016-FA6F-48DB-8568-6E170F4460CC}"/>
              </a:ext>
            </a:extLst>
          </p:cNvPr>
          <p:cNvSpPr txBox="1"/>
          <p:nvPr/>
        </p:nvSpPr>
        <p:spPr>
          <a:xfrm>
            <a:off x="3021786" y="11071642"/>
            <a:ext cx="115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FF0000"/>
                </a:solidFill>
              </a:rPr>
              <a:t>Clk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31C39-5319-41E6-8834-A3413A7AE484}"/>
              </a:ext>
            </a:extLst>
          </p:cNvPr>
          <p:cNvSpPr txBox="1"/>
          <p:nvPr/>
        </p:nvSpPr>
        <p:spPr>
          <a:xfrm>
            <a:off x="21700467" y="7848383"/>
            <a:ext cx="1457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0070C0"/>
                </a:solidFill>
              </a:rPr>
              <a:t>Q_bar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CA4C9-10E1-4988-965E-CC8CD667971C}"/>
              </a:ext>
            </a:extLst>
          </p:cNvPr>
          <p:cNvSpPr txBox="1"/>
          <p:nvPr/>
        </p:nvSpPr>
        <p:spPr>
          <a:xfrm>
            <a:off x="21330268" y="4810185"/>
            <a:ext cx="1457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1AB69-B51A-4A72-8E35-5F874507355C}"/>
              </a:ext>
            </a:extLst>
          </p:cNvPr>
          <p:cNvSpPr txBox="1"/>
          <p:nvPr/>
        </p:nvSpPr>
        <p:spPr>
          <a:xfrm>
            <a:off x="525780" y="640080"/>
            <a:ext cx="21873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Output Register</a:t>
            </a:r>
          </a:p>
        </p:txBody>
      </p:sp>
    </p:spTree>
    <p:extLst>
      <p:ext uri="{BB962C8B-B14F-4D97-AF65-F5344CB8AC3E}">
        <p14:creationId xmlns:p14="http://schemas.microsoft.com/office/powerpoint/2010/main" val="902892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F91CE6-0BE9-4784-8AC8-0444680302F8}"/>
              </a:ext>
            </a:extLst>
          </p:cNvPr>
          <p:cNvSpPr txBox="1"/>
          <p:nvPr/>
        </p:nvSpPr>
        <p:spPr>
          <a:xfrm>
            <a:off x="4367719" y="5272391"/>
            <a:ext cx="15038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Whole System Testbench</a:t>
            </a:r>
          </a:p>
        </p:txBody>
      </p:sp>
    </p:spTree>
    <p:extLst>
      <p:ext uri="{BB962C8B-B14F-4D97-AF65-F5344CB8AC3E}">
        <p14:creationId xmlns:p14="http://schemas.microsoft.com/office/powerpoint/2010/main" val="379733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98CD21-FD8C-4F70-B8B7-611A4E7F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5577"/>
            <a:ext cx="23774400" cy="10359245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4D23DC3-FA2F-449E-9F72-82D90F730EBA}"/>
              </a:ext>
            </a:extLst>
          </p:cNvPr>
          <p:cNvSpPr/>
          <p:nvPr/>
        </p:nvSpPr>
        <p:spPr>
          <a:xfrm>
            <a:off x="2354580" y="3850077"/>
            <a:ext cx="13807440" cy="8595360"/>
          </a:xfrm>
          <a:custGeom>
            <a:avLst/>
            <a:gdLst>
              <a:gd name="connsiteX0" fmla="*/ 1714500 w 13807440"/>
              <a:gd name="connsiteY0" fmla="*/ 0 h 8595360"/>
              <a:gd name="connsiteX1" fmla="*/ 8801100 w 13807440"/>
              <a:gd name="connsiteY1" fmla="*/ 22860 h 8595360"/>
              <a:gd name="connsiteX2" fmla="*/ 8823960 w 13807440"/>
              <a:gd name="connsiteY2" fmla="*/ 3383280 h 8595360"/>
              <a:gd name="connsiteX3" fmla="*/ 13784580 w 13807440"/>
              <a:gd name="connsiteY3" fmla="*/ 3383280 h 8595360"/>
              <a:gd name="connsiteX4" fmla="*/ 13807440 w 13807440"/>
              <a:gd name="connsiteY4" fmla="*/ 8595360 h 8595360"/>
              <a:gd name="connsiteX5" fmla="*/ 0 w 13807440"/>
              <a:gd name="connsiteY5" fmla="*/ 8572500 h 8595360"/>
              <a:gd name="connsiteX6" fmla="*/ 22860 w 13807440"/>
              <a:gd name="connsiteY6" fmla="*/ 2880360 h 8595360"/>
              <a:gd name="connsiteX7" fmla="*/ 1760220 w 13807440"/>
              <a:gd name="connsiteY7" fmla="*/ 2880360 h 8595360"/>
              <a:gd name="connsiteX8" fmla="*/ 1714500 w 13807440"/>
              <a:gd name="connsiteY8" fmla="*/ 0 h 859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07440" h="8595360">
                <a:moveTo>
                  <a:pt x="1714500" y="0"/>
                </a:moveTo>
                <a:lnTo>
                  <a:pt x="8801100" y="22860"/>
                </a:lnTo>
                <a:lnTo>
                  <a:pt x="8823960" y="3383280"/>
                </a:lnTo>
                <a:lnTo>
                  <a:pt x="13784580" y="3383280"/>
                </a:lnTo>
                <a:lnTo>
                  <a:pt x="13807440" y="8595360"/>
                </a:lnTo>
                <a:lnTo>
                  <a:pt x="0" y="8572500"/>
                </a:lnTo>
                <a:lnTo>
                  <a:pt x="22860" y="2880360"/>
                </a:lnTo>
                <a:lnTo>
                  <a:pt x="1760220" y="2880360"/>
                </a:lnTo>
                <a:lnTo>
                  <a:pt x="1714500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5A3DB-0F2E-4D9C-ACCB-8BE33D98C0DB}"/>
              </a:ext>
            </a:extLst>
          </p:cNvPr>
          <p:cNvSpPr txBox="1"/>
          <p:nvPr/>
        </p:nvSpPr>
        <p:spPr>
          <a:xfrm>
            <a:off x="11612880" y="5953197"/>
            <a:ext cx="2041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SAR ADC</a:t>
            </a:r>
          </a:p>
        </p:txBody>
      </p:sp>
    </p:spTree>
    <p:extLst>
      <p:ext uri="{BB962C8B-B14F-4D97-AF65-F5344CB8AC3E}">
        <p14:creationId xmlns:p14="http://schemas.microsoft.com/office/powerpoint/2010/main" val="952721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26E3A6-61A8-4C91-8DAF-286C7B143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9499"/>
            <a:ext cx="23746518" cy="118482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E140B6-D103-404C-9884-C90AF5D80663}"/>
              </a:ext>
            </a:extLst>
          </p:cNvPr>
          <p:cNvSpPr/>
          <p:nvPr/>
        </p:nvSpPr>
        <p:spPr>
          <a:xfrm>
            <a:off x="-18303" y="1786884"/>
            <a:ext cx="1167430" cy="10233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D2E0A-031D-4133-A119-233F4331943C}"/>
              </a:ext>
            </a:extLst>
          </p:cNvPr>
          <p:cNvSpPr/>
          <p:nvPr/>
        </p:nvSpPr>
        <p:spPr>
          <a:xfrm flipV="1">
            <a:off x="83481" y="1833320"/>
            <a:ext cx="1065646" cy="268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51B780-B076-4AC6-84D4-E6603F7E70CB}"/>
              </a:ext>
            </a:extLst>
          </p:cNvPr>
          <p:cNvSpPr/>
          <p:nvPr/>
        </p:nvSpPr>
        <p:spPr>
          <a:xfrm flipV="1">
            <a:off x="-19455" y="1453689"/>
            <a:ext cx="1333500" cy="2389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2A81FB-B870-4844-B7FC-920036832A47}"/>
              </a:ext>
            </a:extLst>
          </p:cNvPr>
          <p:cNvSpPr txBox="1"/>
          <p:nvPr/>
        </p:nvSpPr>
        <p:spPr>
          <a:xfrm>
            <a:off x="6601" y="2026726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clk_external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2C17D9-F9BB-4CA1-A69D-8F2BDA80664B}"/>
              </a:ext>
            </a:extLst>
          </p:cNvPr>
          <p:cNvSpPr txBox="1"/>
          <p:nvPr/>
        </p:nvSpPr>
        <p:spPr>
          <a:xfrm>
            <a:off x="91372" y="3055426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CC0099"/>
                </a:solidFill>
              </a:rPr>
              <a:t>clk_sample</a:t>
            </a:r>
            <a:endParaRPr lang="en-US" b="1" dirty="0">
              <a:solidFill>
                <a:srgbClr val="CC009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BDB0B4-917E-4CBC-8EE8-81DB6EE67F8E}"/>
              </a:ext>
            </a:extLst>
          </p:cNvPr>
          <p:cNvSpPr txBox="1"/>
          <p:nvPr/>
        </p:nvSpPr>
        <p:spPr>
          <a:xfrm>
            <a:off x="247472" y="4133771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FF00"/>
                </a:solidFill>
              </a:rPr>
              <a:t>clk_SAR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E1A303-9DBF-4F21-8B00-9FFB7CC475EB}"/>
              </a:ext>
            </a:extLst>
          </p:cNvPr>
          <p:cNvSpPr txBox="1"/>
          <p:nvPr/>
        </p:nvSpPr>
        <p:spPr>
          <a:xfrm>
            <a:off x="73708" y="5217246"/>
            <a:ext cx="128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6666FF"/>
                </a:solidFill>
              </a:rPr>
              <a:t>register_clk</a:t>
            </a:r>
            <a:endParaRPr lang="en-US" b="1" dirty="0">
              <a:solidFill>
                <a:srgbClr val="6666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1D2792-F769-4729-8FFB-0BD4D41293F0}"/>
              </a:ext>
            </a:extLst>
          </p:cNvPr>
          <p:cNvSpPr txBox="1"/>
          <p:nvPr/>
        </p:nvSpPr>
        <p:spPr>
          <a:xfrm>
            <a:off x="335894" y="6305091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33CCCC"/>
                </a:solidFill>
              </a:rPr>
              <a:t>ready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11AB5B-F299-4ED3-93F5-02ECB355778E}"/>
              </a:ext>
            </a:extLst>
          </p:cNvPr>
          <p:cNvSpPr txBox="1"/>
          <p:nvPr/>
        </p:nvSpPr>
        <p:spPr>
          <a:xfrm>
            <a:off x="-80761" y="7287772"/>
            <a:ext cx="1523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CCCC00"/>
                </a:solidFill>
              </a:rPr>
              <a:t>vinp_sampled</a:t>
            </a:r>
            <a:endParaRPr lang="en-US" b="1" dirty="0">
              <a:solidFill>
                <a:srgbClr val="CCCC00"/>
              </a:solidFill>
            </a:endParaRPr>
          </a:p>
          <a:p>
            <a:pPr algn="ctr"/>
            <a:r>
              <a:rPr lang="en-US" b="1" dirty="0" err="1">
                <a:solidFill>
                  <a:srgbClr val="0070C0"/>
                </a:solidFill>
              </a:rPr>
              <a:t>vinn_sampled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CB969A-174F-4BFC-878D-E503E48E591D}"/>
              </a:ext>
            </a:extLst>
          </p:cNvPr>
          <p:cNvSpPr txBox="1"/>
          <p:nvPr/>
        </p:nvSpPr>
        <p:spPr>
          <a:xfrm>
            <a:off x="454932" y="8316472"/>
            <a:ext cx="523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vgp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b="1" dirty="0" err="1">
                <a:solidFill>
                  <a:srgbClr val="FF0000"/>
                </a:solidFill>
              </a:rPr>
              <a:t>vgn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AB0CE8-BEBC-497C-9944-651DA8D28570}"/>
              </a:ext>
            </a:extLst>
          </p:cNvPr>
          <p:cNvSpPr txBox="1"/>
          <p:nvPr/>
        </p:nvSpPr>
        <p:spPr>
          <a:xfrm>
            <a:off x="334385" y="9345172"/>
            <a:ext cx="76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latch+</a:t>
            </a:r>
          </a:p>
          <a:p>
            <a:pPr algn="ctr"/>
            <a:r>
              <a:rPr lang="en-US" b="1" dirty="0">
                <a:solidFill>
                  <a:srgbClr val="FA52BE"/>
                </a:solidFill>
              </a:rPr>
              <a:t>latch–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A88D83-C107-4F27-84FB-D1C05997F98E}"/>
              </a:ext>
            </a:extLst>
          </p:cNvPr>
          <p:cNvSpPr txBox="1"/>
          <p:nvPr/>
        </p:nvSpPr>
        <p:spPr>
          <a:xfrm>
            <a:off x="399146" y="10390472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33CCCC"/>
                </a:solidFill>
              </a:rPr>
              <a:t>outp</a:t>
            </a:r>
            <a:endParaRPr lang="en-US" b="1" dirty="0">
              <a:solidFill>
                <a:srgbClr val="33CCCC"/>
              </a:solidFill>
            </a:endParaRPr>
          </a:p>
          <a:p>
            <a:pPr algn="ctr"/>
            <a:r>
              <a:rPr lang="en-US" b="1" dirty="0" err="1">
                <a:solidFill>
                  <a:srgbClr val="7030A0"/>
                </a:solidFill>
              </a:rPr>
              <a:t>outn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DB4788-BCD3-40C5-A8F7-290ACE1A239A}"/>
              </a:ext>
            </a:extLst>
          </p:cNvPr>
          <p:cNvSpPr txBox="1"/>
          <p:nvPr/>
        </p:nvSpPr>
        <p:spPr>
          <a:xfrm>
            <a:off x="231219" y="11435774"/>
            <a:ext cx="93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FFCC"/>
                </a:solidFill>
              </a:rPr>
              <a:t>finalout</a:t>
            </a:r>
            <a:endParaRPr lang="en-US" b="1" dirty="0">
              <a:solidFill>
                <a:srgbClr val="00FFCC"/>
              </a:solidFill>
            </a:endParaRPr>
          </a:p>
          <a:p>
            <a:pPr algn="ctr"/>
            <a:r>
              <a:rPr lang="en-US" b="1" dirty="0" err="1">
                <a:solidFill>
                  <a:schemeClr val="accent2"/>
                </a:solidFill>
              </a:rPr>
              <a:t>Vinp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74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D7DD114E-2358-4A8C-BDC6-945F571F7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9499"/>
            <a:ext cx="23746517" cy="118482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C01591-24FB-4313-B452-7A7F0CC9DE82}"/>
              </a:ext>
            </a:extLst>
          </p:cNvPr>
          <p:cNvSpPr/>
          <p:nvPr/>
        </p:nvSpPr>
        <p:spPr>
          <a:xfrm>
            <a:off x="-18303" y="1786884"/>
            <a:ext cx="1167430" cy="10233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DDCA73-94E3-47F0-B130-F55DDA4C4CA4}"/>
              </a:ext>
            </a:extLst>
          </p:cNvPr>
          <p:cNvSpPr/>
          <p:nvPr/>
        </p:nvSpPr>
        <p:spPr>
          <a:xfrm flipV="1">
            <a:off x="83481" y="1833320"/>
            <a:ext cx="1065646" cy="268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5C0165-E2E2-4A4A-A5FE-A24CFF03369B}"/>
              </a:ext>
            </a:extLst>
          </p:cNvPr>
          <p:cNvSpPr/>
          <p:nvPr/>
        </p:nvSpPr>
        <p:spPr>
          <a:xfrm flipV="1">
            <a:off x="-19455" y="1453689"/>
            <a:ext cx="1333500" cy="2389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94D33-D3DD-4330-919C-095514D3DC33}"/>
              </a:ext>
            </a:extLst>
          </p:cNvPr>
          <p:cNvSpPr txBox="1"/>
          <p:nvPr/>
        </p:nvSpPr>
        <p:spPr>
          <a:xfrm>
            <a:off x="6601" y="2026726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clk_external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98E10C-9922-4918-823B-BD8BC95AFFE9}"/>
              </a:ext>
            </a:extLst>
          </p:cNvPr>
          <p:cNvSpPr txBox="1"/>
          <p:nvPr/>
        </p:nvSpPr>
        <p:spPr>
          <a:xfrm>
            <a:off x="91372" y="3055426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CC0099"/>
                </a:solidFill>
              </a:rPr>
              <a:t>clk_sample</a:t>
            </a:r>
            <a:endParaRPr lang="en-US" b="1" dirty="0">
              <a:solidFill>
                <a:srgbClr val="CC009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C80279-240E-49E1-9FCF-A19EF214588F}"/>
              </a:ext>
            </a:extLst>
          </p:cNvPr>
          <p:cNvSpPr txBox="1"/>
          <p:nvPr/>
        </p:nvSpPr>
        <p:spPr>
          <a:xfrm>
            <a:off x="247472" y="4133771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FF00"/>
                </a:solidFill>
              </a:rPr>
              <a:t>clk_SAR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2BBC46-3B48-47CE-9F73-78FFD37C8E97}"/>
              </a:ext>
            </a:extLst>
          </p:cNvPr>
          <p:cNvSpPr txBox="1"/>
          <p:nvPr/>
        </p:nvSpPr>
        <p:spPr>
          <a:xfrm>
            <a:off x="73708" y="5217246"/>
            <a:ext cx="128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6666FF"/>
                </a:solidFill>
              </a:rPr>
              <a:t>register_clk</a:t>
            </a:r>
            <a:endParaRPr lang="en-US" b="1" dirty="0">
              <a:solidFill>
                <a:srgbClr val="6666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EEB200-28C9-44E9-A979-E1261ED37770}"/>
              </a:ext>
            </a:extLst>
          </p:cNvPr>
          <p:cNvSpPr txBox="1"/>
          <p:nvPr/>
        </p:nvSpPr>
        <p:spPr>
          <a:xfrm>
            <a:off x="335894" y="6305091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33CCCC"/>
                </a:solidFill>
              </a:rPr>
              <a:t>ready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562BF4-8BF6-478E-828C-642E4C205597}"/>
              </a:ext>
            </a:extLst>
          </p:cNvPr>
          <p:cNvSpPr txBox="1"/>
          <p:nvPr/>
        </p:nvSpPr>
        <p:spPr>
          <a:xfrm>
            <a:off x="-80761" y="7287772"/>
            <a:ext cx="1523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CCCC00"/>
                </a:solidFill>
              </a:rPr>
              <a:t>vinp_sampled</a:t>
            </a:r>
            <a:endParaRPr lang="en-US" b="1" dirty="0">
              <a:solidFill>
                <a:srgbClr val="CCCC00"/>
              </a:solidFill>
            </a:endParaRPr>
          </a:p>
          <a:p>
            <a:pPr algn="ctr"/>
            <a:r>
              <a:rPr lang="en-US" b="1" dirty="0" err="1">
                <a:solidFill>
                  <a:srgbClr val="0070C0"/>
                </a:solidFill>
              </a:rPr>
              <a:t>vinn_sampled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1C234C-FC3A-430F-8B3E-23E3913302DA}"/>
              </a:ext>
            </a:extLst>
          </p:cNvPr>
          <p:cNvSpPr txBox="1"/>
          <p:nvPr/>
        </p:nvSpPr>
        <p:spPr>
          <a:xfrm>
            <a:off x="454932" y="8316472"/>
            <a:ext cx="523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vgp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b="1" dirty="0" err="1">
                <a:solidFill>
                  <a:srgbClr val="FF0000"/>
                </a:solidFill>
              </a:rPr>
              <a:t>vgn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BADCF0-068D-4B5C-BE73-12BF49A0DC53}"/>
              </a:ext>
            </a:extLst>
          </p:cNvPr>
          <p:cNvSpPr txBox="1"/>
          <p:nvPr/>
        </p:nvSpPr>
        <p:spPr>
          <a:xfrm>
            <a:off x="334385" y="9345172"/>
            <a:ext cx="76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latch+</a:t>
            </a:r>
          </a:p>
          <a:p>
            <a:pPr algn="ctr"/>
            <a:r>
              <a:rPr lang="en-US" b="1" dirty="0">
                <a:solidFill>
                  <a:srgbClr val="FA52BE"/>
                </a:solidFill>
              </a:rPr>
              <a:t>latch–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E2398B-8570-4A72-A89E-E6F2BE05E8C6}"/>
              </a:ext>
            </a:extLst>
          </p:cNvPr>
          <p:cNvSpPr txBox="1"/>
          <p:nvPr/>
        </p:nvSpPr>
        <p:spPr>
          <a:xfrm>
            <a:off x="399146" y="10390472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33CCCC"/>
                </a:solidFill>
              </a:rPr>
              <a:t>outp</a:t>
            </a:r>
            <a:endParaRPr lang="en-US" b="1" dirty="0">
              <a:solidFill>
                <a:srgbClr val="33CCCC"/>
              </a:solidFill>
            </a:endParaRPr>
          </a:p>
          <a:p>
            <a:pPr algn="ctr"/>
            <a:r>
              <a:rPr lang="en-US" b="1" dirty="0" err="1">
                <a:solidFill>
                  <a:srgbClr val="7030A0"/>
                </a:solidFill>
              </a:rPr>
              <a:t>outn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10C7C4-DDF9-499E-8C6C-116B02A217E3}"/>
              </a:ext>
            </a:extLst>
          </p:cNvPr>
          <p:cNvSpPr txBox="1"/>
          <p:nvPr/>
        </p:nvSpPr>
        <p:spPr>
          <a:xfrm>
            <a:off x="231219" y="11435774"/>
            <a:ext cx="93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FFCC"/>
                </a:solidFill>
              </a:rPr>
              <a:t>finalout</a:t>
            </a:r>
            <a:endParaRPr lang="en-US" b="1" dirty="0">
              <a:solidFill>
                <a:srgbClr val="00FFCC"/>
              </a:solidFill>
            </a:endParaRPr>
          </a:p>
          <a:p>
            <a:pPr algn="ctr"/>
            <a:r>
              <a:rPr lang="en-US" b="1" dirty="0" err="1">
                <a:solidFill>
                  <a:schemeClr val="accent2"/>
                </a:solidFill>
              </a:rPr>
              <a:t>Vinp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682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0CDE6A8-7F55-4C5F-839B-08B4E6FCA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56" y="1089499"/>
            <a:ext cx="23746517" cy="118482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89EFBF-D4FD-4D01-AC67-3EE8375D1A51}"/>
              </a:ext>
            </a:extLst>
          </p:cNvPr>
          <p:cNvSpPr/>
          <p:nvPr/>
        </p:nvSpPr>
        <p:spPr>
          <a:xfrm>
            <a:off x="-18303" y="1786884"/>
            <a:ext cx="1167430" cy="10233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AEA08B-EE05-4BB5-8CB8-FDFBC7D17CA8}"/>
              </a:ext>
            </a:extLst>
          </p:cNvPr>
          <p:cNvSpPr/>
          <p:nvPr/>
        </p:nvSpPr>
        <p:spPr>
          <a:xfrm flipV="1">
            <a:off x="83481" y="1833320"/>
            <a:ext cx="1065646" cy="268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38E996-C487-4A4D-A015-55EE59258F85}"/>
              </a:ext>
            </a:extLst>
          </p:cNvPr>
          <p:cNvSpPr/>
          <p:nvPr/>
        </p:nvSpPr>
        <p:spPr>
          <a:xfrm flipV="1">
            <a:off x="-19455" y="1453689"/>
            <a:ext cx="1333500" cy="2389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CDB711-517F-4730-B5D0-D66B24528D9D}"/>
              </a:ext>
            </a:extLst>
          </p:cNvPr>
          <p:cNvSpPr txBox="1"/>
          <p:nvPr/>
        </p:nvSpPr>
        <p:spPr>
          <a:xfrm>
            <a:off x="6601" y="2026726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clk_external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1A3E49-4C4D-4A44-98E9-CCF41ED5C83F}"/>
              </a:ext>
            </a:extLst>
          </p:cNvPr>
          <p:cNvSpPr txBox="1"/>
          <p:nvPr/>
        </p:nvSpPr>
        <p:spPr>
          <a:xfrm>
            <a:off x="91372" y="3055426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CC0099"/>
                </a:solidFill>
              </a:rPr>
              <a:t>clk_sample</a:t>
            </a:r>
            <a:endParaRPr lang="en-US" b="1" dirty="0">
              <a:solidFill>
                <a:srgbClr val="CC0099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270C41-6CC6-432D-97C0-F580A26104F1}"/>
              </a:ext>
            </a:extLst>
          </p:cNvPr>
          <p:cNvSpPr txBox="1"/>
          <p:nvPr/>
        </p:nvSpPr>
        <p:spPr>
          <a:xfrm>
            <a:off x="247472" y="4133771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FF00"/>
                </a:solidFill>
              </a:rPr>
              <a:t>clk_SAR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DA09DC-8FE0-45AC-81C1-D94165506982}"/>
              </a:ext>
            </a:extLst>
          </p:cNvPr>
          <p:cNvSpPr txBox="1"/>
          <p:nvPr/>
        </p:nvSpPr>
        <p:spPr>
          <a:xfrm>
            <a:off x="73708" y="5217246"/>
            <a:ext cx="128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6666FF"/>
                </a:solidFill>
              </a:rPr>
              <a:t>register_clk</a:t>
            </a:r>
            <a:endParaRPr lang="en-US" b="1" dirty="0">
              <a:solidFill>
                <a:srgbClr val="6666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E96F39-2636-4436-BD26-F6A0B5CC3B1E}"/>
              </a:ext>
            </a:extLst>
          </p:cNvPr>
          <p:cNvSpPr txBox="1"/>
          <p:nvPr/>
        </p:nvSpPr>
        <p:spPr>
          <a:xfrm>
            <a:off x="335894" y="6305091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33CCCC"/>
                </a:solidFill>
              </a:rPr>
              <a:t>ready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7AD3DD-99AC-4205-8E7E-509DB7614B4A}"/>
              </a:ext>
            </a:extLst>
          </p:cNvPr>
          <p:cNvSpPr txBox="1"/>
          <p:nvPr/>
        </p:nvSpPr>
        <p:spPr>
          <a:xfrm>
            <a:off x="-80761" y="7287772"/>
            <a:ext cx="1523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CCCC00"/>
                </a:solidFill>
              </a:rPr>
              <a:t>vinp_sampled</a:t>
            </a:r>
            <a:endParaRPr lang="en-US" b="1" dirty="0">
              <a:solidFill>
                <a:srgbClr val="CCCC00"/>
              </a:solidFill>
            </a:endParaRPr>
          </a:p>
          <a:p>
            <a:pPr algn="ctr"/>
            <a:r>
              <a:rPr lang="en-US" b="1" dirty="0" err="1">
                <a:solidFill>
                  <a:srgbClr val="0070C0"/>
                </a:solidFill>
              </a:rPr>
              <a:t>vinn_sampled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903294-F9D4-448B-8C91-B9729B718E03}"/>
              </a:ext>
            </a:extLst>
          </p:cNvPr>
          <p:cNvSpPr txBox="1"/>
          <p:nvPr/>
        </p:nvSpPr>
        <p:spPr>
          <a:xfrm>
            <a:off x="454932" y="8316472"/>
            <a:ext cx="523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vgp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b="1" dirty="0" err="1">
                <a:solidFill>
                  <a:srgbClr val="FF0000"/>
                </a:solidFill>
              </a:rPr>
              <a:t>vgn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0F3F83-8308-400A-8DB2-8E163D8EFE1C}"/>
              </a:ext>
            </a:extLst>
          </p:cNvPr>
          <p:cNvSpPr txBox="1"/>
          <p:nvPr/>
        </p:nvSpPr>
        <p:spPr>
          <a:xfrm>
            <a:off x="334385" y="9345172"/>
            <a:ext cx="76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latch+</a:t>
            </a:r>
          </a:p>
          <a:p>
            <a:pPr algn="ctr"/>
            <a:r>
              <a:rPr lang="en-US" b="1" dirty="0">
                <a:solidFill>
                  <a:srgbClr val="FA52BE"/>
                </a:solidFill>
              </a:rPr>
              <a:t>latch–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5D47BC-F804-49DA-A249-07B9908C39D9}"/>
              </a:ext>
            </a:extLst>
          </p:cNvPr>
          <p:cNvSpPr txBox="1"/>
          <p:nvPr/>
        </p:nvSpPr>
        <p:spPr>
          <a:xfrm>
            <a:off x="399146" y="10390472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33CCCC"/>
                </a:solidFill>
              </a:rPr>
              <a:t>outp</a:t>
            </a:r>
            <a:endParaRPr lang="en-US" b="1" dirty="0">
              <a:solidFill>
                <a:srgbClr val="33CCCC"/>
              </a:solidFill>
            </a:endParaRPr>
          </a:p>
          <a:p>
            <a:pPr algn="ctr"/>
            <a:r>
              <a:rPr lang="en-US" b="1" dirty="0" err="1">
                <a:solidFill>
                  <a:srgbClr val="7030A0"/>
                </a:solidFill>
              </a:rPr>
              <a:t>outn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E4512E-BE55-43AA-BBEA-732A1F1DD272}"/>
              </a:ext>
            </a:extLst>
          </p:cNvPr>
          <p:cNvSpPr txBox="1"/>
          <p:nvPr/>
        </p:nvSpPr>
        <p:spPr>
          <a:xfrm>
            <a:off x="231219" y="11435774"/>
            <a:ext cx="93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FFCC"/>
                </a:solidFill>
              </a:rPr>
              <a:t>finalout</a:t>
            </a:r>
            <a:endParaRPr lang="en-US" b="1" dirty="0">
              <a:solidFill>
                <a:srgbClr val="00FFCC"/>
              </a:solidFill>
            </a:endParaRPr>
          </a:p>
          <a:p>
            <a:pPr algn="ctr"/>
            <a:r>
              <a:rPr lang="en-US" b="1" dirty="0" err="1">
                <a:solidFill>
                  <a:schemeClr val="accent2"/>
                </a:solidFill>
              </a:rPr>
              <a:t>Vinp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152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BB9A03-F07C-409B-90E2-45E970BBE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362" y="2238274"/>
            <a:ext cx="6543675" cy="54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AF6D7-9DA2-4A6E-A2A5-20A360502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399" y="3210128"/>
            <a:ext cx="5181600" cy="51435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31B1D8-22FE-4CE6-B4AB-3B5882CFAEC9}"/>
              </a:ext>
            </a:extLst>
          </p:cNvPr>
          <p:cNvCxnSpPr>
            <a:cxnSpLocks/>
          </p:cNvCxnSpPr>
          <p:nvPr/>
        </p:nvCxnSpPr>
        <p:spPr>
          <a:xfrm flipH="1">
            <a:off x="10680970" y="2781199"/>
            <a:ext cx="1731524" cy="5845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07402C9-C56F-4CB3-8B53-C24C5B72DCF2}"/>
              </a:ext>
            </a:extLst>
          </p:cNvPr>
          <p:cNvSpPr/>
          <p:nvPr/>
        </p:nvSpPr>
        <p:spPr>
          <a:xfrm>
            <a:off x="11887199" y="2509736"/>
            <a:ext cx="992222" cy="2714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3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B4FE5E-386F-486A-8A26-2EBAE393B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68" y="1575881"/>
            <a:ext cx="23782538" cy="11478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1D0FB9-4C5B-49D1-A79B-F55F316641A2}"/>
              </a:ext>
            </a:extLst>
          </p:cNvPr>
          <p:cNvSpPr txBox="1"/>
          <p:nvPr/>
        </p:nvSpPr>
        <p:spPr>
          <a:xfrm>
            <a:off x="-4068" y="1614791"/>
            <a:ext cx="200796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Spectrum of</a:t>
            </a:r>
          </a:p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finalout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888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D8A6660-6775-4A95-8ABC-5E2DD32C1D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803775"/>
              </p:ext>
            </p:extLst>
          </p:nvPr>
        </p:nvGraphicFramePr>
        <p:xfrm>
          <a:off x="5729591" y="1828800"/>
          <a:ext cx="12315217" cy="8365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50677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A506822-ACEF-492C-97AA-D13E95BC8068}"/>
              </a:ext>
            </a:extLst>
          </p:cNvPr>
          <p:cNvCxnSpPr/>
          <p:nvPr/>
        </p:nvCxnSpPr>
        <p:spPr>
          <a:xfrm>
            <a:off x="2038350" y="6972300"/>
            <a:ext cx="1885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6275DA-018D-4A33-854E-188328BAF3B2}"/>
              </a:ext>
            </a:extLst>
          </p:cNvPr>
          <p:cNvCxnSpPr>
            <a:cxnSpLocks/>
          </p:cNvCxnSpPr>
          <p:nvPr/>
        </p:nvCxnSpPr>
        <p:spPr>
          <a:xfrm>
            <a:off x="3905250" y="5200650"/>
            <a:ext cx="0" cy="1771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2C91EF-436C-42EA-A434-67C480EA23D4}"/>
              </a:ext>
            </a:extLst>
          </p:cNvPr>
          <p:cNvCxnSpPr>
            <a:cxnSpLocks/>
          </p:cNvCxnSpPr>
          <p:nvPr/>
        </p:nvCxnSpPr>
        <p:spPr>
          <a:xfrm>
            <a:off x="3905250" y="5200650"/>
            <a:ext cx="12763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0D04486-832C-40AB-B2D4-05625E0AE090}"/>
              </a:ext>
            </a:extLst>
          </p:cNvPr>
          <p:cNvCxnSpPr>
            <a:cxnSpLocks/>
          </p:cNvCxnSpPr>
          <p:nvPr/>
        </p:nvCxnSpPr>
        <p:spPr>
          <a:xfrm>
            <a:off x="5181600" y="5200650"/>
            <a:ext cx="0" cy="1771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09976D5-00C3-4DEB-8357-4A0DBA133B87}"/>
              </a:ext>
            </a:extLst>
          </p:cNvPr>
          <p:cNvCxnSpPr>
            <a:cxnSpLocks/>
          </p:cNvCxnSpPr>
          <p:nvPr/>
        </p:nvCxnSpPr>
        <p:spPr>
          <a:xfrm>
            <a:off x="5181600" y="6972300"/>
            <a:ext cx="12763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AFC0B7-D167-4E95-ABA1-5A26C04C5E34}"/>
              </a:ext>
            </a:extLst>
          </p:cNvPr>
          <p:cNvCxnSpPr>
            <a:cxnSpLocks/>
          </p:cNvCxnSpPr>
          <p:nvPr/>
        </p:nvCxnSpPr>
        <p:spPr>
          <a:xfrm>
            <a:off x="6438900" y="5200650"/>
            <a:ext cx="0" cy="1771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2DABFC9-599F-4A8A-A20C-05A60BC329DF}"/>
              </a:ext>
            </a:extLst>
          </p:cNvPr>
          <p:cNvCxnSpPr>
            <a:cxnSpLocks/>
          </p:cNvCxnSpPr>
          <p:nvPr/>
        </p:nvCxnSpPr>
        <p:spPr>
          <a:xfrm>
            <a:off x="6438900" y="5200650"/>
            <a:ext cx="12763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2C6C5E0-E4CB-4B5F-BCE9-64D81FA27610}"/>
              </a:ext>
            </a:extLst>
          </p:cNvPr>
          <p:cNvCxnSpPr>
            <a:cxnSpLocks/>
          </p:cNvCxnSpPr>
          <p:nvPr/>
        </p:nvCxnSpPr>
        <p:spPr>
          <a:xfrm>
            <a:off x="7715250" y="5200650"/>
            <a:ext cx="0" cy="17716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E853D2F-BACA-4110-84E0-608D6214ED35}"/>
              </a:ext>
            </a:extLst>
          </p:cNvPr>
          <p:cNvCxnSpPr>
            <a:cxnSpLocks/>
          </p:cNvCxnSpPr>
          <p:nvPr/>
        </p:nvCxnSpPr>
        <p:spPr>
          <a:xfrm>
            <a:off x="7715250" y="6972300"/>
            <a:ext cx="14077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5D41AE9-5BE6-4D8D-8BD2-1F3290ED3261}"/>
              </a:ext>
            </a:extLst>
          </p:cNvPr>
          <p:cNvCxnSpPr>
            <a:cxnSpLocks/>
          </p:cNvCxnSpPr>
          <p:nvPr/>
        </p:nvCxnSpPr>
        <p:spPr>
          <a:xfrm>
            <a:off x="3905250" y="7497593"/>
            <a:ext cx="1257300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60007D0-6F5B-4BA8-BEA7-79A3CD80D422}"/>
              </a:ext>
            </a:extLst>
          </p:cNvPr>
          <p:cNvSpPr txBox="1"/>
          <p:nvPr/>
        </p:nvSpPr>
        <p:spPr>
          <a:xfrm>
            <a:off x="4217146" y="765355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428F5E-313D-47D3-9DA5-9D4AB71F51EE}"/>
              </a:ext>
            </a:extLst>
          </p:cNvPr>
          <p:cNvCxnSpPr>
            <a:cxnSpLocks/>
          </p:cNvCxnSpPr>
          <p:nvPr/>
        </p:nvCxnSpPr>
        <p:spPr>
          <a:xfrm>
            <a:off x="5200650" y="7485428"/>
            <a:ext cx="1257300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64CB42-55B6-44FC-B773-D136E416A301}"/>
              </a:ext>
            </a:extLst>
          </p:cNvPr>
          <p:cNvCxnSpPr>
            <a:cxnSpLocks/>
          </p:cNvCxnSpPr>
          <p:nvPr/>
        </p:nvCxnSpPr>
        <p:spPr>
          <a:xfrm>
            <a:off x="6457950" y="7492299"/>
            <a:ext cx="1257300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0BC509-425D-4E37-99C7-363C72CBDB92}"/>
              </a:ext>
            </a:extLst>
          </p:cNvPr>
          <p:cNvSpPr txBox="1"/>
          <p:nvPr/>
        </p:nvSpPr>
        <p:spPr>
          <a:xfrm>
            <a:off x="6760321" y="765355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20ns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9ADDB0-A75F-42AA-8025-6A2BCB34B12E}"/>
              </a:ext>
            </a:extLst>
          </p:cNvPr>
          <p:cNvSpPr txBox="1"/>
          <p:nvPr/>
        </p:nvSpPr>
        <p:spPr>
          <a:xfrm>
            <a:off x="5102157" y="7653554"/>
            <a:ext cx="1604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Time between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RST pulses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A8537C-BFE2-405A-918D-76AB812A18C3}"/>
              </a:ext>
            </a:extLst>
          </p:cNvPr>
          <p:cNvSpPr txBox="1"/>
          <p:nvPr/>
        </p:nvSpPr>
        <p:spPr>
          <a:xfrm>
            <a:off x="1640900" y="6385602"/>
            <a:ext cx="1044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0070C0"/>
                </a:solidFill>
              </a:rPr>
              <a:t>RST_in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9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EB2B147-1079-4EFC-B3F5-2AFBB0C4630A}"/>
              </a:ext>
            </a:extLst>
          </p:cNvPr>
          <p:cNvSpPr/>
          <p:nvPr/>
        </p:nvSpPr>
        <p:spPr>
          <a:xfrm rot="5400000">
            <a:off x="16430091" y="8509150"/>
            <a:ext cx="1705463" cy="1981909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18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8E0D64-A501-4594-B803-B43FCC12030E}"/>
              </a:ext>
            </a:extLst>
          </p:cNvPr>
          <p:cNvGrpSpPr/>
          <p:nvPr/>
        </p:nvGrpSpPr>
        <p:grpSpPr>
          <a:xfrm>
            <a:off x="16665723" y="9089801"/>
            <a:ext cx="478465" cy="769800"/>
            <a:chOff x="8452884" y="1637414"/>
            <a:chExt cx="398721" cy="6415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2EDA6A2-ECE5-4DB8-8B98-548D248CE7F6}"/>
                </a:ext>
              </a:extLst>
            </p:cNvPr>
            <p:cNvCxnSpPr>
              <a:cxnSpLocks/>
            </p:cNvCxnSpPr>
            <p:nvPr/>
          </p:nvCxnSpPr>
          <p:spPr>
            <a:xfrm>
              <a:off x="8644270" y="1637414"/>
              <a:ext cx="2073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845FCBF-1577-413A-912B-3CAD0BC33715}"/>
                </a:ext>
              </a:extLst>
            </p:cNvPr>
            <p:cNvCxnSpPr>
              <a:cxnSpLocks/>
            </p:cNvCxnSpPr>
            <p:nvPr/>
          </p:nvCxnSpPr>
          <p:spPr>
            <a:xfrm>
              <a:off x="8452884" y="2278912"/>
              <a:ext cx="1913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BC0B9AE-0AF5-426A-9FD4-941E82CCA3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4270" y="1637414"/>
              <a:ext cx="0" cy="6415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3F1E59E-54BC-4761-8BC8-2F358D19ED88}"/>
                </a:ext>
              </a:extLst>
            </p:cNvPr>
            <p:cNvCxnSpPr>
              <a:cxnSpLocks/>
            </p:cNvCxnSpPr>
            <p:nvPr/>
          </p:nvCxnSpPr>
          <p:spPr>
            <a:xfrm>
              <a:off x="8452884" y="1949303"/>
              <a:ext cx="3189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FC8A1E-FB3A-46C0-8DEE-D0A2179C655D}"/>
              </a:ext>
            </a:extLst>
          </p:cNvPr>
          <p:cNvCxnSpPr>
            <a:cxnSpLocks/>
          </p:cNvCxnSpPr>
          <p:nvPr/>
        </p:nvCxnSpPr>
        <p:spPr>
          <a:xfrm flipV="1">
            <a:off x="10150851" y="9075372"/>
            <a:ext cx="6141017" cy="13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0E311F-9C84-4B61-A057-71F76A116AE1}"/>
              </a:ext>
            </a:extLst>
          </p:cNvPr>
          <p:cNvCxnSpPr>
            <a:cxnSpLocks/>
          </p:cNvCxnSpPr>
          <p:nvPr/>
        </p:nvCxnSpPr>
        <p:spPr>
          <a:xfrm>
            <a:off x="10150851" y="9884999"/>
            <a:ext cx="61410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4C573E9-B8A0-48A3-88B8-29D5A594FB3C}"/>
              </a:ext>
            </a:extLst>
          </p:cNvPr>
          <p:cNvSpPr txBox="1"/>
          <p:nvPr/>
        </p:nvSpPr>
        <p:spPr>
          <a:xfrm>
            <a:off x="14722669" y="10218421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</a:t>
            </a:r>
          </a:p>
          <a:p>
            <a:endParaRPr lang="en-US" sz="105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AA4660-0C47-4E93-873E-8E03C99B30A8}"/>
              </a:ext>
            </a:extLst>
          </p:cNvPr>
          <p:cNvSpPr txBox="1"/>
          <p:nvPr/>
        </p:nvSpPr>
        <p:spPr>
          <a:xfrm>
            <a:off x="14700010" y="10355172"/>
            <a:ext cx="8299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(Dummy)</a:t>
            </a:r>
          </a:p>
          <a:p>
            <a:endParaRPr lang="en-US" sz="105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14BEB8-9A17-457B-BDAA-D692926C1ECC}"/>
              </a:ext>
            </a:extLst>
          </p:cNvPr>
          <p:cNvSpPr txBox="1"/>
          <p:nvPr/>
        </p:nvSpPr>
        <p:spPr>
          <a:xfrm>
            <a:off x="13872213" y="10218421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</a:t>
            </a:r>
          </a:p>
          <a:p>
            <a:endParaRPr lang="en-US" sz="105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D901530-574A-42BB-BB0C-E8BD53CEAA72}"/>
              </a:ext>
            </a:extLst>
          </p:cNvPr>
          <p:cNvSpPr txBox="1"/>
          <p:nvPr/>
        </p:nvSpPr>
        <p:spPr>
          <a:xfrm>
            <a:off x="13338353" y="10218421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2C</a:t>
            </a:r>
          </a:p>
          <a:p>
            <a:endParaRPr lang="en-US" sz="105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BF35101-E9C7-4FB9-9D95-840CFE234E5F}"/>
              </a:ext>
            </a:extLst>
          </p:cNvPr>
          <p:cNvSpPr txBox="1"/>
          <p:nvPr/>
        </p:nvSpPr>
        <p:spPr>
          <a:xfrm>
            <a:off x="12816804" y="10218421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4C</a:t>
            </a:r>
          </a:p>
          <a:p>
            <a:endParaRPr lang="en-US" sz="105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7DEC1D9-724A-4CFC-8E01-A00AC9958666}"/>
              </a:ext>
            </a:extLst>
          </p:cNvPr>
          <p:cNvSpPr txBox="1"/>
          <p:nvPr/>
        </p:nvSpPr>
        <p:spPr>
          <a:xfrm>
            <a:off x="12282944" y="10218421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8C</a:t>
            </a:r>
          </a:p>
          <a:p>
            <a:endParaRPr lang="en-US" sz="105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FA1D080-5850-4A88-B159-9D1313645D46}"/>
              </a:ext>
            </a:extLst>
          </p:cNvPr>
          <p:cNvSpPr txBox="1"/>
          <p:nvPr/>
        </p:nvSpPr>
        <p:spPr>
          <a:xfrm>
            <a:off x="11775321" y="10218421"/>
            <a:ext cx="4863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16C</a:t>
            </a:r>
          </a:p>
          <a:p>
            <a:endParaRPr lang="en-US" sz="105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818A0E5-90D2-48F5-9F67-F7182BDB62BF}"/>
              </a:ext>
            </a:extLst>
          </p:cNvPr>
          <p:cNvSpPr txBox="1"/>
          <p:nvPr/>
        </p:nvSpPr>
        <p:spPr>
          <a:xfrm>
            <a:off x="11241461" y="10218421"/>
            <a:ext cx="5062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32C</a:t>
            </a:r>
          </a:p>
          <a:p>
            <a:endParaRPr lang="en-US" sz="105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735B08C-7AA6-45B6-AE0A-BA260F265775}"/>
              </a:ext>
            </a:extLst>
          </p:cNvPr>
          <p:cNvSpPr txBox="1"/>
          <p:nvPr/>
        </p:nvSpPr>
        <p:spPr>
          <a:xfrm>
            <a:off x="10719913" y="10218421"/>
            <a:ext cx="4673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64C</a:t>
            </a:r>
          </a:p>
          <a:p>
            <a:endParaRPr lang="en-US" sz="105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9768893-CFD3-4770-94B3-67F03423AD65}"/>
              </a:ext>
            </a:extLst>
          </p:cNvPr>
          <p:cNvSpPr txBox="1"/>
          <p:nvPr/>
        </p:nvSpPr>
        <p:spPr>
          <a:xfrm>
            <a:off x="10155572" y="10218421"/>
            <a:ext cx="4863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128C</a:t>
            </a:r>
          </a:p>
          <a:p>
            <a:endParaRPr lang="en-US" sz="1050" b="1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F4F485D-E24D-48AA-BC00-E7A2C0AB17AF}"/>
              </a:ext>
            </a:extLst>
          </p:cNvPr>
          <p:cNvSpPr txBox="1"/>
          <p:nvPr/>
        </p:nvSpPr>
        <p:spPr>
          <a:xfrm>
            <a:off x="14722669" y="8466011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</a:t>
            </a:r>
          </a:p>
          <a:p>
            <a:endParaRPr lang="en-US" sz="1050" b="1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8ED1093-5DF6-4C8D-9D2F-7D97A2AD8BC2}"/>
              </a:ext>
            </a:extLst>
          </p:cNvPr>
          <p:cNvSpPr txBox="1"/>
          <p:nvPr/>
        </p:nvSpPr>
        <p:spPr>
          <a:xfrm>
            <a:off x="13872213" y="8466011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</a:t>
            </a:r>
          </a:p>
          <a:p>
            <a:endParaRPr lang="en-US" sz="1050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AA6A49E-4CF5-4120-A7DD-BFE59CC3922D}"/>
              </a:ext>
            </a:extLst>
          </p:cNvPr>
          <p:cNvSpPr txBox="1"/>
          <p:nvPr/>
        </p:nvSpPr>
        <p:spPr>
          <a:xfrm>
            <a:off x="13338353" y="8466011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2C</a:t>
            </a:r>
          </a:p>
          <a:p>
            <a:endParaRPr lang="en-US" sz="1050" b="1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FDBCFDB-63D9-44A8-A575-1ECCC518FF00}"/>
              </a:ext>
            </a:extLst>
          </p:cNvPr>
          <p:cNvSpPr txBox="1"/>
          <p:nvPr/>
        </p:nvSpPr>
        <p:spPr>
          <a:xfrm>
            <a:off x="12816804" y="8466011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4C</a:t>
            </a:r>
          </a:p>
          <a:p>
            <a:endParaRPr lang="en-US" sz="105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8511ED0-19C0-4C79-A824-10C3556E9059}"/>
              </a:ext>
            </a:extLst>
          </p:cNvPr>
          <p:cNvSpPr txBox="1"/>
          <p:nvPr/>
        </p:nvSpPr>
        <p:spPr>
          <a:xfrm>
            <a:off x="12282944" y="8466011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8C</a:t>
            </a:r>
          </a:p>
          <a:p>
            <a:endParaRPr lang="en-US" sz="1050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E33CDFB-AF1F-4948-B898-A572DC8669D1}"/>
              </a:ext>
            </a:extLst>
          </p:cNvPr>
          <p:cNvSpPr txBox="1"/>
          <p:nvPr/>
        </p:nvSpPr>
        <p:spPr>
          <a:xfrm>
            <a:off x="11775321" y="8466011"/>
            <a:ext cx="4863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16C</a:t>
            </a:r>
          </a:p>
          <a:p>
            <a:endParaRPr lang="en-US" sz="1050" b="1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C22F3FF-F069-41FF-9D01-E697AAB0FCCF}"/>
              </a:ext>
            </a:extLst>
          </p:cNvPr>
          <p:cNvSpPr txBox="1"/>
          <p:nvPr/>
        </p:nvSpPr>
        <p:spPr>
          <a:xfrm>
            <a:off x="11241461" y="8466011"/>
            <a:ext cx="5062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32C</a:t>
            </a:r>
          </a:p>
          <a:p>
            <a:endParaRPr lang="en-US" sz="1050" b="1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D002BA8-FA4F-4636-9389-E4902770B1B2}"/>
              </a:ext>
            </a:extLst>
          </p:cNvPr>
          <p:cNvSpPr txBox="1"/>
          <p:nvPr/>
        </p:nvSpPr>
        <p:spPr>
          <a:xfrm>
            <a:off x="10719913" y="8466011"/>
            <a:ext cx="4673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64C</a:t>
            </a:r>
          </a:p>
          <a:p>
            <a:endParaRPr lang="en-US" sz="1050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44F4425-C314-49BC-8AD1-7BB9DA71F482}"/>
              </a:ext>
            </a:extLst>
          </p:cNvPr>
          <p:cNvSpPr txBox="1"/>
          <p:nvPr/>
        </p:nvSpPr>
        <p:spPr>
          <a:xfrm>
            <a:off x="10155572" y="8466011"/>
            <a:ext cx="4863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128C</a:t>
            </a:r>
          </a:p>
          <a:p>
            <a:endParaRPr lang="en-US" sz="1050" b="1" dirty="0"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1243C9F-FA16-4E6C-9190-28993D7AE758}"/>
              </a:ext>
            </a:extLst>
          </p:cNvPr>
          <p:cNvGrpSpPr/>
          <p:nvPr/>
        </p:nvGrpSpPr>
        <p:grpSpPr>
          <a:xfrm>
            <a:off x="15796644" y="8556384"/>
            <a:ext cx="128589" cy="518987"/>
            <a:chOff x="14451689" y="5866593"/>
            <a:chExt cx="128589" cy="784264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461E11D-96F9-46DA-A90E-9EC7A0033C71}"/>
                </a:ext>
              </a:extLst>
            </p:cNvPr>
            <p:cNvCxnSpPr/>
            <p:nvPr/>
          </p:nvCxnSpPr>
          <p:spPr>
            <a:xfrm>
              <a:off x="14454179" y="6328821"/>
              <a:ext cx="0" cy="3220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926436C-0348-485C-AC7C-262084F5E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51689" y="6134246"/>
              <a:ext cx="128589" cy="2008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49BB1313-7F7D-41F5-AAA3-CBB19E6596AD}"/>
                </a:ext>
              </a:extLst>
            </p:cNvPr>
            <p:cNvCxnSpPr/>
            <p:nvPr/>
          </p:nvCxnSpPr>
          <p:spPr>
            <a:xfrm>
              <a:off x="14451689" y="5866593"/>
              <a:ext cx="0" cy="3220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C86350B-2335-4E1E-B686-92CE658E9E0F}"/>
              </a:ext>
            </a:extLst>
          </p:cNvPr>
          <p:cNvGrpSpPr/>
          <p:nvPr/>
        </p:nvGrpSpPr>
        <p:grpSpPr>
          <a:xfrm>
            <a:off x="15653051" y="8203801"/>
            <a:ext cx="757237" cy="429399"/>
            <a:chOff x="14332251" y="5447901"/>
            <a:chExt cx="757237" cy="429399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43D46FD5-A1EC-4C25-AA4E-C3936376C89B}"/>
                </a:ext>
              </a:extLst>
            </p:cNvPr>
            <p:cNvSpPr txBox="1"/>
            <p:nvPr/>
          </p:nvSpPr>
          <p:spPr>
            <a:xfrm>
              <a:off x="14332251" y="5447901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6EA6B2D-103B-4E72-B58F-3206F48BEF50}"/>
                </a:ext>
              </a:extLst>
            </p:cNvPr>
            <p:cNvSpPr txBox="1"/>
            <p:nvPr/>
          </p:nvSpPr>
          <p:spPr>
            <a:xfrm>
              <a:off x="14451689" y="5600301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CM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9C73525-E412-4F22-989B-9EFEB7E90064}"/>
              </a:ext>
            </a:extLst>
          </p:cNvPr>
          <p:cNvGrpSpPr/>
          <p:nvPr/>
        </p:nvGrpSpPr>
        <p:grpSpPr>
          <a:xfrm flipV="1">
            <a:off x="15796644" y="9879263"/>
            <a:ext cx="128387" cy="587992"/>
            <a:chOff x="14451689" y="5866593"/>
            <a:chExt cx="128589" cy="784264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15FA5F9-3561-4C17-B9F5-46BC6F68B8E7}"/>
                </a:ext>
              </a:extLst>
            </p:cNvPr>
            <p:cNvCxnSpPr/>
            <p:nvPr/>
          </p:nvCxnSpPr>
          <p:spPr>
            <a:xfrm>
              <a:off x="14454179" y="6328821"/>
              <a:ext cx="0" cy="3220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F4CBCEA-BE42-4D1B-87B4-26D0492391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51689" y="6134246"/>
              <a:ext cx="128589" cy="2008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9EB446DB-9493-4412-A935-666CFCBA26FD}"/>
                </a:ext>
              </a:extLst>
            </p:cNvPr>
            <p:cNvCxnSpPr/>
            <p:nvPr/>
          </p:nvCxnSpPr>
          <p:spPr>
            <a:xfrm>
              <a:off x="14451689" y="5866593"/>
              <a:ext cx="0" cy="3220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B50D27DA-D960-4FDC-8FB3-D8AB4A5035FE}"/>
              </a:ext>
            </a:extLst>
          </p:cNvPr>
          <p:cNvGrpSpPr/>
          <p:nvPr/>
        </p:nvGrpSpPr>
        <p:grpSpPr>
          <a:xfrm>
            <a:off x="15653051" y="10386888"/>
            <a:ext cx="757237" cy="429399"/>
            <a:chOff x="14332251" y="5447901"/>
            <a:chExt cx="757237" cy="429399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32C3608B-F2C0-400A-AB54-2C32389B584E}"/>
                </a:ext>
              </a:extLst>
            </p:cNvPr>
            <p:cNvSpPr txBox="1"/>
            <p:nvPr/>
          </p:nvSpPr>
          <p:spPr>
            <a:xfrm>
              <a:off x="14332251" y="5447901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FC976659-DC3A-4577-A73B-4510564BF9EF}"/>
                </a:ext>
              </a:extLst>
            </p:cNvPr>
            <p:cNvSpPr txBox="1"/>
            <p:nvPr/>
          </p:nvSpPr>
          <p:spPr>
            <a:xfrm>
              <a:off x="14451689" y="5600301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CM</a:t>
              </a:r>
            </a:p>
          </p:txBody>
        </p:sp>
      </p:grp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1A9039B6-B48D-4570-A909-F0C6C9196559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18273777" y="9500105"/>
            <a:ext cx="948447" cy="13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0BEF3CE6-CB94-4536-8FBE-87E636CD293D}"/>
              </a:ext>
            </a:extLst>
          </p:cNvPr>
          <p:cNvSpPr txBox="1"/>
          <p:nvPr/>
        </p:nvSpPr>
        <p:spPr>
          <a:xfrm>
            <a:off x="14700010" y="8603800"/>
            <a:ext cx="8299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(Dummy)</a:t>
            </a:r>
          </a:p>
          <a:p>
            <a:endParaRPr lang="en-US" sz="1050" b="1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21E8F554-0E42-4396-82C0-86B5336BF5B6}"/>
              </a:ext>
            </a:extLst>
          </p:cNvPr>
          <p:cNvSpPr txBox="1"/>
          <p:nvPr/>
        </p:nvSpPr>
        <p:spPr>
          <a:xfrm>
            <a:off x="15585528" y="8681152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B8B0B30-7614-4DB0-AA09-D80B6BDFB9A8}"/>
              </a:ext>
            </a:extLst>
          </p:cNvPr>
          <p:cNvSpPr txBox="1"/>
          <p:nvPr/>
        </p:nvSpPr>
        <p:spPr>
          <a:xfrm>
            <a:off x="15585528" y="10051297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4075236F-1BAD-406A-85B9-3A55A2B16A46}"/>
              </a:ext>
            </a:extLst>
          </p:cNvPr>
          <p:cNvCxnSpPr>
            <a:cxnSpLocks/>
          </p:cNvCxnSpPr>
          <p:nvPr/>
        </p:nvCxnSpPr>
        <p:spPr>
          <a:xfrm flipH="1">
            <a:off x="14268273" y="7626337"/>
            <a:ext cx="6384221" cy="458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09C87C79-B74E-4E12-B896-CF05DE458CA1}"/>
              </a:ext>
            </a:extLst>
          </p:cNvPr>
          <p:cNvCxnSpPr>
            <a:cxnSpLocks/>
          </p:cNvCxnSpPr>
          <p:nvPr/>
        </p:nvCxnSpPr>
        <p:spPr>
          <a:xfrm flipH="1">
            <a:off x="14268273" y="11370496"/>
            <a:ext cx="6422950" cy="200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42557E86-99AD-495B-9350-4374E2110707}"/>
              </a:ext>
            </a:extLst>
          </p:cNvPr>
          <p:cNvCxnSpPr>
            <a:cxnSpLocks/>
          </p:cNvCxnSpPr>
          <p:nvPr/>
        </p:nvCxnSpPr>
        <p:spPr>
          <a:xfrm flipH="1" flipV="1">
            <a:off x="20659977" y="9869535"/>
            <a:ext cx="14966" cy="151383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7FFFD8CD-9F5A-4FCB-89DE-B31C03E5FC4D}"/>
              </a:ext>
            </a:extLst>
          </p:cNvPr>
          <p:cNvSpPr txBox="1"/>
          <p:nvPr/>
        </p:nvSpPr>
        <p:spPr>
          <a:xfrm>
            <a:off x="16283289" y="8884062"/>
            <a:ext cx="29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0DC9AE97-35E8-4BC1-8347-E0B74D4F8999}"/>
              </a:ext>
            </a:extLst>
          </p:cNvPr>
          <p:cNvSpPr txBox="1"/>
          <p:nvPr/>
        </p:nvSpPr>
        <p:spPr>
          <a:xfrm>
            <a:off x="16296164" y="9565899"/>
            <a:ext cx="29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_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166F14-E75C-498D-A0CB-8C53556CC1FF}"/>
              </a:ext>
            </a:extLst>
          </p:cNvPr>
          <p:cNvGrpSpPr/>
          <p:nvPr/>
        </p:nvGrpSpPr>
        <p:grpSpPr>
          <a:xfrm>
            <a:off x="9100943" y="10748174"/>
            <a:ext cx="749617" cy="429399"/>
            <a:chOff x="7780143" y="8309774"/>
            <a:chExt cx="749617" cy="429399"/>
          </a:xfrm>
        </p:grpSpPr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AAEEB123-FB7F-46F0-BA96-89F273D9AD63}"/>
                </a:ext>
              </a:extLst>
            </p:cNvPr>
            <p:cNvSpPr txBox="1"/>
            <p:nvPr/>
          </p:nvSpPr>
          <p:spPr>
            <a:xfrm>
              <a:off x="7780143" y="8309774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V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584B3E2C-5BBB-40D5-9F39-8A1519A3A6A9}"/>
                </a:ext>
              </a:extLst>
            </p:cNvPr>
            <p:cNvSpPr txBox="1"/>
            <p:nvPr/>
          </p:nvSpPr>
          <p:spPr>
            <a:xfrm>
              <a:off x="7891961" y="8462174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IN</a:t>
              </a:r>
            </a:p>
          </p:txBody>
        </p:sp>
      </p:grp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9FBBF3C5-001C-4E66-9FD7-08CC3A876C33}"/>
              </a:ext>
            </a:extLst>
          </p:cNvPr>
          <p:cNvCxnSpPr>
            <a:cxnSpLocks/>
          </p:cNvCxnSpPr>
          <p:nvPr/>
        </p:nvCxnSpPr>
        <p:spPr>
          <a:xfrm>
            <a:off x="10101511" y="10765685"/>
            <a:ext cx="0" cy="25104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E631CB2E-9C0C-4986-884E-39F4F0AA385D}"/>
              </a:ext>
            </a:extLst>
          </p:cNvPr>
          <p:cNvCxnSpPr>
            <a:cxnSpLocks/>
          </p:cNvCxnSpPr>
          <p:nvPr/>
        </p:nvCxnSpPr>
        <p:spPr>
          <a:xfrm>
            <a:off x="10620526" y="10765684"/>
            <a:ext cx="0" cy="2605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A146AABE-4C95-4229-8B0B-83DF0A5A3667}"/>
              </a:ext>
            </a:extLst>
          </p:cNvPr>
          <p:cNvCxnSpPr>
            <a:cxnSpLocks/>
          </p:cNvCxnSpPr>
          <p:nvPr/>
        </p:nvCxnSpPr>
        <p:spPr>
          <a:xfrm flipH="1">
            <a:off x="11156976" y="10765684"/>
            <a:ext cx="1" cy="2605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374">
            <a:extLst>
              <a:ext uri="{FF2B5EF4-FFF2-40B4-BE49-F238E27FC236}">
                <a16:creationId xmlns:a16="http://schemas.microsoft.com/office/drawing/2014/main" id="{4FB1DDE3-DEAF-4206-AB40-4748A3B336CD}"/>
              </a:ext>
            </a:extLst>
          </p:cNvPr>
          <p:cNvSpPr txBox="1"/>
          <p:nvPr/>
        </p:nvSpPr>
        <p:spPr>
          <a:xfrm>
            <a:off x="9881991" y="10754350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E89F6333-3F42-47ED-8D6A-6E18D77FC116}"/>
              </a:ext>
            </a:extLst>
          </p:cNvPr>
          <p:cNvSpPr txBox="1"/>
          <p:nvPr/>
        </p:nvSpPr>
        <p:spPr>
          <a:xfrm>
            <a:off x="10396591" y="10749387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81524C03-D314-4167-8D7D-814354583E1F}"/>
              </a:ext>
            </a:extLst>
          </p:cNvPr>
          <p:cNvSpPr txBox="1"/>
          <p:nvPr/>
        </p:nvSpPr>
        <p:spPr>
          <a:xfrm>
            <a:off x="10919573" y="10749455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9294F376-55C7-44B2-A9F8-38A98A6F7C2C}"/>
              </a:ext>
            </a:extLst>
          </p:cNvPr>
          <p:cNvCxnSpPr>
            <a:cxnSpLocks/>
          </p:cNvCxnSpPr>
          <p:nvPr/>
        </p:nvCxnSpPr>
        <p:spPr>
          <a:xfrm flipV="1">
            <a:off x="9560449" y="11012250"/>
            <a:ext cx="5014389" cy="448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384C4492-219F-4144-93CD-551D908E0DEE}"/>
              </a:ext>
            </a:extLst>
          </p:cNvPr>
          <p:cNvCxnSpPr>
            <a:cxnSpLocks/>
          </p:cNvCxnSpPr>
          <p:nvPr/>
        </p:nvCxnSpPr>
        <p:spPr>
          <a:xfrm flipV="1">
            <a:off x="10179483" y="10738649"/>
            <a:ext cx="0" cy="438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4F564917-3CA7-4C48-A262-E3E126D15946}"/>
              </a:ext>
            </a:extLst>
          </p:cNvPr>
          <p:cNvCxnSpPr>
            <a:cxnSpLocks/>
          </p:cNvCxnSpPr>
          <p:nvPr/>
        </p:nvCxnSpPr>
        <p:spPr>
          <a:xfrm flipH="1">
            <a:off x="10054347" y="11175639"/>
            <a:ext cx="128589" cy="200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9C4618DC-21E7-4997-BCAC-B346C3C312C4}"/>
              </a:ext>
            </a:extLst>
          </p:cNvPr>
          <p:cNvCxnSpPr>
            <a:cxnSpLocks/>
          </p:cNvCxnSpPr>
          <p:nvPr/>
        </p:nvCxnSpPr>
        <p:spPr>
          <a:xfrm flipV="1">
            <a:off x="10699333" y="10743597"/>
            <a:ext cx="0" cy="438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7E3C9564-EA9B-45B7-805E-BD459E4EE38C}"/>
              </a:ext>
            </a:extLst>
          </p:cNvPr>
          <p:cNvCxnSpPr>
            <a:cxnSpLocks/>
          </p:cNvCxnSpPr>
          <p:nvPr/>
        </p:nvCxnSpPr>
        <p:spPr>
          <a:xfrm flipH="1">
            <a:off x="10574197" y="11180587"/>
            <a:ext cx="128589" cy="200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5A5807A7-72A8-463D-B6F5-1936B8F22EB8}"/>
              </a:ext>
            </a:extLst>
          </p:cNvPr>
          <p:cNvCxnSpPr>
            <a:cxnSpLocks/>
          </p:cNvCxnSpPr>
          <p:nvPr/>
        </p:nvCxnSpPr>
        <p:spPr>
          <a:xfrm flipV="1">
            <a:off x="11239988" y="10745531"/>
            <a:ext cx="0" cy="438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9A09F198-095E-41C1-BD98-CF98E53C0D4C}"/>
              </a:ext>
            </a:extLst>
          </p:cNvPr>
          <p:cNvCxnSpPr>
            <a:cxnSpLocks/>
          </p:cNvCxnSpPr>
          <p:nvPr/>
        </p:nvCxnSpPr>
        <p:spPr>
          <a:xfrm flipH="1">
            <a:off x="11114852" y="11182521"/>
            <a:ext cx="128589" cy="200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7F69E69-80A1-416C-AE9A-1536A2C91D0D}"/>
              </a:ext>
            </a:extLst>
          </p:cNvPr>
          <p:cNvGrpSpPr/>
          <p:nvPr/>
        </p:nvGrpSpPr>
        <p:grpSpPr>
          <a:xfrm>
            <a:off x="10131380" y="10753972"/>
            <a:ext cx="235624" cy="276999"/>
            <a:chOff x="11461559" y="8319401"/>
            <a:chExt cx="235624" cy="276999"/>
          </a:xfrm>
        </p:grpSpPr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91627824-3BDF-4603-9EC0-7A6751746535}"/>
                </a:ext>
              </a:extLst>
            </p:cNvPr>
            <p:cNvSpPr txBox="1"/>
            <p:nvPr/>
          </p:nvSpPr>
          <p:spPr>
            <a:xfrm>
              <a:off x="11461559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C7D8E653-B1EA-44A5-99F0-EE0852A35A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FF912E5E-9DEF-4D94-BF43-6CC34AF8FCB9}"/>
              </a:ext>
            </a:extLst>
          </p:cNvPr>
          <p:cNvGrpSpPr/>
          <p:nvPr/>
        </p:nvGrpSpPr>
        <p:grpSpPr>
          <a:xfrm>
            <a:off x="10646462" y="10748174"/>
            <a:ext cx="235624" cy="276999"/>
            <a:chOff x="11452034" y="8319401"/>
            <a:chExt cx="235624" cy="276999"/>
          </a:xfrm>
        </p:grpSpPr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74F6765B-ED5A-44AA-AD21-5CA6723998A2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5A0CD26E-1B53-4BF0-B68D-342A22A2C7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17276A0C-866A-4C24-AD42-E1D696032161}"/>
              </a:ext>
            </a:extLst>
          </p:cNvPr>
          <p:cNvGrpSpPr/>
          <p:nvPr/>
        </p:nvGrpSpPr>
        <p:grpSpPr>
          <a:xfrm>
            <a:off x="11198968" y="10754446"/>
            <a:ext cx="235624" cy="276999"/>
            <a:chOff x="11452034" y="8319401"/>
            <a:chExt cx="235624" cy="276999"/>
          </a:xfrm>
        </p:grpSpPr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0DC553B4-EBB5-4822-BAC1-B7E657F347FC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23AB678B-AD08-4103-8E3E-C6D68CDFA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E3C8E35-5CC1-4916-AAA2-3AD84BE6DC29}"/>
              </a:ext>
            </a:extLst>
          </p:cNvPr>
          <p:cNvGrpSpPr/>
          <p:nvPr/>
        </p:nvGrpSpPr>
        <p:grpSpPr>
          <a:xfrm>
            <a:off x="10003215" y="9879263"/>
            <a:ext cx="4736722" cy="909650"/>
            <a:chOff x="8682415" y="7440863"/>
            <a:chExt cx="4736722" cy="909650"/>
          </a:xfrm>
        </p:grpSpPr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F3D7ADAA-C73A-4228-8917-6ADF0D066BC8}"/>
                </a:ext>
              </a:extLst>
            </p:cNvPr>
            <p:cNvGrpSpPr/>
            <p:nvPr/>
          </p:nvGrpSpPr>
          <p:grpSpPr>
            <a:xfrm>
              <a:off x="8682415" y="7440863"/>
              <a:ext cx="4736722" cy="890251"/>
              <a:chOff x="8682415" y="7440863"/>
              <a:chExt cx="4736722" cy="890251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C1A2E0B7-4215-4E53-94E5-8E6BBABD56AA}"/>
                  </a:ext>
                </a:extLst>
              </p:cNvPr>
              <p:cNvGrpSpPr/>
              <p:nvPr/>
            </p:nvGrpSpPr>
            <p:grpSpPr>
              <a:xfrm>
                <a:off x="8682415" y="7440863"/>
                <a:ext cx="4736722" cy="714375"/>
                <a:chOff x="8682415" y="7440863"/>
                <a:chExt cx="4736722" cy="714375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D344628C-D78F-4F9A-B7D6-4F621603B498}"/>
                    </a:ext>
                  </a:extLst>
                </p:cNvPr>
                <p:cNvCxnSpPr/>
                <p:nvPr/>
              </p:nvCxnSpPr>
              <p:spPr>
                <a:xfrm flipV="1">
                  <a:off x="13281024" y="7831388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2D51BF88-14DF-4BA8-8E05-D99C796471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42912" y="7831388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F4504E6-BE26-49B2-A6A1-61EB38913B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42912" y="7764713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7BB52011-C1A1-4B8C-9123-EACCC6F3A65E}"/>
                    </a:ext>
                  </a:extLst>
                </p:cNvPr>
                <p:cNvCxnSpPr/>
                <p:nvPr/>
              </p:nvCxnSpPr>
              <p:spPr>
                <a:xfrm flipV="1">
                  <a:off x="13281024" y="7440863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56720DE2-FE9B-4D12-B3B3-6BF8F15D0218}"/>
                    </a:ext>
                  </a:extLst>
                </p:cNvPr>
                <p:cNvCxnSpPr/>
                <p:nvPr/>
              </p:nvCxnSpPr>
              <p:spPr>
                <a:xfrm flipV="1">
                  <a:off x="12506687" y="7831388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561EFD0C-C514-4682-B5F7-1A10B8724C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368575" y="7831388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7FDD7D5-3695-47A4-8112-432969764E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368575" y="7764713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B9A9DB3C-C2A9-4E3A-BD8E-F0A857080BFF}"/>
                    </a:ext>
                  </a:extLst>
                </p:cNvPr>
                <p:cNvCxnSpPr/>
                <p:nvPr/>
              </p:nvCxnSpPr>
              <p:spPr>
                <a:xfrm flipV="1">
                  <a:off x="12506687" y="7440863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BEEDF993-F5BF-45FF-9267-00D5175F44FC}"/>
                    </a:ext>
                  </a:extLst>
                </p:cNvPr>
                <p:cNvCxnSpPr/>
                <p:nvPr/>
              </p:nvCxnSpPr>
              <p:spPr>
                <a:xfrm flipV="1">
                  <a:off x="11972827" y="7831388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E55ABD45-706C-4BE5-884E-223D0249EF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834715" y="7831388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579405F-92E5-40DD-85A6-66CB6BBA8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834715" y="7764713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3F360FA0-E6F1-49B2-8722-956E17332175}"/>
                    </a:ext>
                  </a:extLst>
                </p:cNvPr>
                <p:cNvCxnSpPr/>
                <p:nvPr/>
              </p:nvCxnSpPr>
              <p:spPr>
                <a:xfrm flipV="1">
                  <a:off x="11972827" y="7440863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0C52D02C-2165-498E-A6BE-82463953C6E8}"/>
                    </a:ext>
                  </a:extLst>
                </p:cNvPr>
                <p:cNvCxnSpPr/>
                <p:nvPr/>
              </p:nvCxnSpPr>
              <p:spPr>
                <a:xfrm flipV="1">
                  <a:off x="11451278" y="7831388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CDAAB7D4-9F96-42B6-9EA1-9D1FFED770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313166" y="7831388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10EB8152-336B-422E-91DB-F305EE5A09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313166" y="7764713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3D14D69F-CDEA-4AC3-ADC1-353239F72160}"/>
                    </a:ext>
                  </a:extLst>
                </p:cNvPr>
                <p:cNvCxnSpPr/>
                <p:nvPr/>
              </p:nvCxnSpPr>
              <p:spPr>
                <a:xfrm flipV="1">
                  <a:off x="11451278" y="7440863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D58EC3B2-2C3A-4C25-B631-1C730C82BF41}"/>
                    </a:ext>
                  </a:extLst>
                </p:cNvPr>
                <p:cNvCxnSpPr/>
                <p:nvPr/>
              </p:nvCxnSpPr>
              <p:spPr>
                <a:xfrm flipV="1">
                  <a:off x="10917418" y="7831388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E9211363-1A70-451B-B7D5-BE3EA0E207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79306" y="7831388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F7C9ECA6-A0C3-4734-A768-8CE0EF17E1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79306" y="7764713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208DE08A-75A8-4AB3-BE36-8993D6F192D7}"/>
                    </a:ext>
                  </a:extLst>
                </p:cNvPr>
                <p:cNvCxnSpPr/>
                <p:nvPr/>
              </p:nvCxnSpPr>
              <p:spPr>
                <a:xfrm flipV="1">
                  <a:off x="10917418" y="7440863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A645AB97-EE39-4A6C-890C-9007582CB78E}"/>
                    </a:ext>
                  </a:extLst>
                </p:cNvPr>
                <p:cNvCxnSpPr/>
                <p:nvPr/>
              </p:nvCxnSpPr>
              <p:spPr>
                <a:xfrm flipV="1">
                  <a:off x="10409796" y="7831388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9EE900F2-BFA6-4CDA-9C81-2E87C496C0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271684" y="7831388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DE11C3E6-CDAE-482F-9C3B-FD4B0FB72C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271684" y="7764713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4AB7DD82-5581-4119-B550-19C93C942106}"/>
                    </a:ext>
                  </a:extLst>
                </p:cNvPr>
                <p:cNvCxnSpPr/>
                <p:nvPr/>
              </p:nvCxnSpPr>
              <p:spPr>
                <a:xfrm flipV="1">
                  <a:off x="10409796" y="7440863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D1A16AD8-A9E0-473F-BD1C-C5A896F4A6DE}"/>
                    </a:ext>
                  </a:extLst>
                </p:cNvPr>
                <p:cNvCxnSpPr/>
                <p:nvPr/>
              </p:nvCxnSpPr>
              <p:spPr>
                <a:xfrm flipV="1">
                  <a:off x="9875936" y="7831388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268A4F97-7B44-4DC8-AFB2-F33CA8A661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737824" y="7831388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09262492-DE69-4BF7-8141-0ECF2273A1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737824" y="7764713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C966791A-5E0D-484F-9B60-B11601A6EAA7}"/>
                    </a:ext>
                  </a:extLst>
                </p:cNvPr>
                <p:cNvCxnSpPr/>
                <p:nvPr/>
              </p:nvCxnSpPr>
              <p:spPr>
                <a:xfrm flipV="1">
                  <a:off x="9875936" y="7440863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0FCC5C6F-15C5-4447-AE50-805A65C62950}"/>
                    </a:ext>
                  </a:extLst>
                </p:cNvPr>
                <p:cNvCxnSpPr/>
                <p:nvPr/>
              </p:nvCxnSpPr>
              <p:spPr>
                <a:xfrm flipV="1">
                  <a:off x="9354387" y="7831388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DC4057A4-020E-4FE6-A9E9-610D5C9154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216275" y="7831388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9273C1E4-6E96-4E80-BA8B-0459EAA42C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216275" y="7764713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98EF4FC3-DCD1-490D-AE94-CBC0A21D7A23}"/>
                    </a:ext>
                  </a:extLst>
                </p:cNvPr>
                <p:cNvCxnSpPr/>
                <p:nvPr/>
              </p:nvCxnSpPr>
              <p:spPr>
                <a:xfrm flipV="1">
                  <a:off x="9354387" y="7440863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708BF3C-1C5F-4B1B-BDCE-963A367AAF51}"/>
                    </a:ext>
                  </a:extLst>
                </p:cNvPr>
                <p:cNvCxnSpPr/>
                <p:nvPr/>
              </p:nvCxnSpPr>
              <p:spPr>
                <a:xfrm flipV="1">
                  <a:off x="8820527" y="7831388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CD6D7806-527E-42EF-8307-6FD4C01B1A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82415" y="7831388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97F34CFB-3D87-40DF-9810-9061D45258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82415" y="7764713"/>
                  <a:ext cx="27622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F0CDD305-2270-4125-B1D8-E37449F87CD0}"/>
                    </a:ext>
                  </a:extLst>
                </p:cNvPr>
                <p:cNvCxnSpPr/>
                <p:nvPr/>
              </p:nvCxnSpPr>
              <p:spPr>
                <a:xfrm flipV="1">
                  <a:off x="8820527" y="7440863"/>
                  <a:ext cx="0" cy="3238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19E3675E-C84B-4690-B5FE-1FE7DF8DF5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78098" y="8130270"/>
                <a:ext cx="128589" cy="2008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254D579E-6BD4-4313-B98A-027A73C57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4238" y="8130270"/>
                <a:ext cx="128589" cy="2008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4F3E6A71-AC08-4DA6-A85B-9D4310D2A0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22689" y="8130270"/>
                <a:ext cx="128589" cy="2008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9B90EF31-FEDB-48F2-A625-FC3AA9DBD3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88829" y="8130270"/>
                <a:ext cx="128589" cy="2008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68A05CF6-2EFA-4A74-B358-0C508DB59A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81207" y="8130270"/>
                <a:ext cx="128589" cy="2008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859AA16F-8622-4E7F-A58D-217DE6E1E1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47347" y="8130270"/>
                <a:ext cx="128589" cy="2008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9AA64521-50CC-4239-9AAD-C1D5A65A97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25798" y="8130270"/>
                <a:ext cx="128589" cy="2008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88BD757E-E56B-4FEF-94D2-1B856328C9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91938" y="8130270"/>
                <a:ext cx="128589" cy="2008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4EB1DD82-B4BB-43F0-827C-DE49450A28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51539" y="8149669"/>
              <a:ext cx="128589" cy="2008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C60AD686-85C5-4B9F-8D0F-0E3D73797DC4}"/>
              </a:ext>
            </a:extLst>
          </p:cNvPr>
          <p:cNvCxnSpPr>
            <a:cxnSpLocks/>
          </p:cNvCxnSpPr>
          <p:nvPr/>
        </p:nvCxnSpPr>
        <p:spPr>
          <a:xfrm flipH="1">
            <a:off x="11678487" y="10751668"/>
            <a:ext cx="1" cy="2605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Box 415">
            <a:extLst>
              <a:ext uri="{FF2B5EF4-FFF2-40B4-BE49-F238E27FC236}">
                <a16:creationId xmlns:a16="http://schemas.microsoft.com/office/drawing/2014/main" id="{4833D8F1-B224-4130-93BB-24BCC07A629F}"/>
              </a:ext>
            </a:extLst>
          </p:cNvPr>
          <p:cNvSpPr txBox="1"/>
          <p:nvPr/>
        </p:nvSpPr>
        <p:spPr>
          <a:xfrm>
            <a:off x="11441084" y="10735439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4419DFE4-66C5-46EA-90D2-FF7AA192637A}"/>
              </a:ext>
            </a:extLst>
          </p:cNvPr>
          <p:cNvCxnSpPr>
            <a:cxnSpLocks/>
          </p:cNvCxnSpPr>
          <p:nvPr/>
        </p:nvCxnSpPr>
        <p:spPr>
          <a:xfrm flipV="1">
            <a:off x="11761499" y="10731515"/>
            <a:ext cx="0" cy="438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C033F057-E808-44E3-8128-4FCCCC5D3779}"/>
              </a:ext>
            </a:extLst>
          </p:cNvPr>
          <p:cNvCxnSpPr>
            <a:cxnSpLocks/>
          </p:cNvCxnSpPr>
          <p:nvPr/>
        </p:nvCxnSpPr>
        <p:spPr>
          <a:xfrm flipH="1">
            <a:off x="11636363" y="11168505"/>
            <a:ext cx="128589" cy="200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D5E0252D-3FD2-438B-A3BE-DEF90F4D2A0A}"/>
              </a:ext>
            </a:extLst>
          </p:cNvPr>
          <p:cNvGrpSpPr/>
          <p:nvPr/>
        </p:nvGrpSpPr>
        <p:grpSpPr>
          <a:xfrm>
            <a:off x="11720479" y="10740430"/>
            <a:ext cx="235624" cy="276999"/>
            <a:chOff x="11452034" y="8319401"/>
            <a:chExt cx="235624" cy="276999"/>
          </a:xfrm>
        </p:grpSpPr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C00F79C5-7338-46A1-B28C-F03E114CEDC1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83864465-8998-4C24-8D2A-47A227A862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EC32A417-117F-4C6E-B973-8562411D85E0}"/>
              </a:ext>
            </a:extLst>
          </p:cNvPr>
          <p:cNvCxnSpPr>
            <a:cxnSpLocks/>
          </p:cNvCxnSpPr>
          <p:nvPr/>
        </p:nvCxnSpPr>
        <p:spPr>
          <a:xfrm>
            <a:off x="12189023" y="10755659"/>
            <a:ext cx="0" cy="25104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89B4B55B-72AA-4DEC-ACA7-2D2FDAFE4212}"/>
              </a:ext>
            </a:extLst>
          </p:cNvPr>
          <p:cNvCxnSpPr>
            <a:cxnSpLocks/>
          </p:cNvCxnSpPr>
          <p:nvPr/>
        </p:nvCxnSpPr>
        <p:spPr>
          <a:xfrm>
            <a:off x="12708038" y="10755658"/>
            <a:ext cx="0" cy="2605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DD9F56A9-8604-4370-95B3-0FA04085C61E}"/>
              </a:ext>
            </a:extLst>
          </p:cNvPr>
          <p:cNvCxnSpPr>
            <a:cxnSpLocks/>
          </p:cNvCxnSpPr>
          <p:nvPr/>
        </p:nvCxnSpPr>
        <p:spPr>
          <a:xfrm flipH="1">
            <a:off x="13244488" y="10755658"/>
            <a:ext cx="1" cy="2605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TextBox 424">
            <a:extLst>
              <a:ext uri="{FF2B5EF4-FFF2-40B4-BE49-F238E27FC236}">
                <a16:creationId xmlns:a16="http://schemas.microsoft.com/office/drawing/2014/main" id="{44D2FEDE-20A3-4F10-8BA5-CAA1C3C41C77}"/>
              </a:ext>
            </a:extLst>
          </p:cNvPr>
          <p:cNvSpPr txBox="1"/>
          <p:nvPr/>
        </p:nvSpPr>
        <p:spPr>
          <a:xfrm>
            <a:off x="11969503" y="10744324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BB545D0A-566D-4A42-884E-5E0DF4F414CE}"/>
              </a:ext>
            </a:extLst>
          </p:cNvPr>
          <p:cNvSpPr txBox="1"/>
          <p:nvPr/>
        </p:nvSpPr>
        <p:spPr>
          <a:xfrm>
            <a:off x="12484103" y="10739361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48C9827B-74A4-485D-97FF-6E42E86DE457}"/>
              </a:ext>
            </a:extLst>
          </p:cNvPr>
          <p:cNvSpPr txBox="1"/>
          <p:nvPr/>
        </p:nvSpPr>
        <p:spPr>
          <a:xfrm>
            <a:off x="13007085" y="10739429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27D33C9-9B48-48F6-A27D-E4ACF306AD33}"/>
              </a:ext>
            </a:extLst>
          </p:cNvPr>
          <p:cNvCxnSpPr>
            <a:cxnSpLocks/>
          </p:cNvCxnSpPr>
          <p:nvPr/>
        </p:nvCxnSpPr>
        <p:spPr>
          <a:xfrm flipV="1">
            <a:off x="12266995" y="10728623"/>
            <a:ext cx="0" cy="438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E507A201-30C6-41D8-9EF9-108C1302ACCD}"/>
              </a:ext>
            </a:extLst>
          </p:cNvPr>
          <p:cNvCxnSpPr>
            <a:cxnSpLocks/>
          </p:cNvCxnSpPr>
          <p:nvPr/>
        </p:nvCxnSpPr>
        <p:spPr>
          <a:xfrm flipH="1">
            <a:off x="12141859" y="11165613"/>
            <a:ext cx="128589" cy="200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1504DB03-00E3-4529-B217-C2C84EA1C345}"/>
              </a:ext>
            </a:extLst>
          </p:cNvPr>
          <p:cNvCxnSpPr>
            <a:cxnSpLocks/>
          </p:cNvCxnSpPr>
          <p:nvPr/>
        </p:nvCxnSpPr>
        <p:spPr>
          <a:xfrm flipV="1">
            <a:off x="12786845" y="10733571"/>
            <a:ext cx="0" cy="438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5CE3C5C7-B60B-4D51-B0D9-638F7FB5758C}"/>
              </a:ext>
            </a:extLst>
          </p:cNvPr>
          <p:cNvCxnSpPr>
            <a:cxnSpLocks/>
          </p:cNvCxnSpPr>
          <p:nvPr/>
        </p:nvCxnSpPr>
        <p:spPr>
          <a:xfrm flipH="1">
            <a:off x="12661709" y="11170561"/>
            <a:ext cx="128589" cy="200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03DA02B4-7822-4B18-B56E-2AED4F9FF16C}"/>
              </a:ext>
            </a:extLst>
          </p:cNvPr>
          <p:cNvCxnSpPr>
            <a:cxnSpLocks/>
          </p:cNvCxnSpPr>
          <p:nvPr/>
        </p:nvCxnSpPr>
        <p:spPr>
          <a:xfrm flipV="1">
            <a:off x="13327500" y="10735505"/>
            <a:ext cx="0" cy="438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C577AFAE-4D2F-4BC4-B6A4-680A450D09D7}"/>
              </a:ext>
            </a:extLst>
          </p:cNvPr>
          <p:cNvCxnSpPr>
            <a:cxnSpLocks/>
          </p:cNvCxnSpPr>
          <p:nvPr/>
        </p:nvCxnSpPr>
        <p:spPr>
          <a:xfrm flipH="1">
            <a:off x="13202364" y="11172495"/>
            <a:ext cx="128589" cy="200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3042FB23-571A-44EE-84B9-44B796134805}"/>
              </a:ext>
            </a:extLst>
          </p:cNvPr>
          <p:cNvGrpSpPr/>
          <p:nvPr/>
        </p:nvGrpSpPr>
        <p:grpSpPr>
          <a:xfrm>
            <a:off x="12218892" y="10743946"/>
            <a:ext cx="235624" cy="276999"/>
            <a:chOff x="11461559" y="8319401"/>
            <a:chExt cx="235624" cy="276999"/>
          </a:xfrm>
        </p:grpSpPr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B77CF801-31DD-4BE4-96BF-D73CA89461FD}"/>
                </a:ext>
              </a:extLst>
            </p:cNvPr>
            <p:cNvSpPr txBox="1"/>
            <p:nvPr/>
          </p:nvSpPr>
          <p:spPr>
            <a:xfrm>
              <a:off x="11461559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B0CABC92-00C4-4BE9-A539-13C44E9CE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BAEC984C-D554-431A-B00F-3FED3995FE0D}"/>
              </a:ext>
            </a:extLst>
          </p:cNvPr>
          <p:cNvGrpSpPr/>
          <p:nvPr/>
        </p:nvGrpSpPr>
        <p:grpSpPr>
          <a:xfrm>
            <a:off x="12733974" y="10738148"/>
            <a:ext cx="235624" cy="276999"/>
            <a:chOff x="11452034" y="8319401"/>
            <a:chExt cx="235624" cy="276999"/>
          </a:xfrm>
        </p:grpSpPr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0DB4C2B0-4EB4-42D7-9667-83715FBAEB2B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AFE24410-A304-4BC9-81E6-DA138D18B2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79A3D1AB-0A48-4893-80C8-9E8CD1513774}"/>
              </a:ext>
            </a:extLst>
          </p:cNvPr>
          <p:cNvGrpSpPr/>
          <p:nvPr/>
        </p:nvGrpSpPr>
        <p:grpSpPr>
          <a:xfrm>
            <a:off x="13286480" y="10744420"/>
            <a:ext cx="235624" cy="276999"/>
            <a:chOff x="11452034" y="8319401"/>
            <a:chExt cx="235624" cy="276999"/>
          </a:xfrm>
        </p:grpSpPr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0345EF82-2E63-4202-8C98-FB2F77E4B7FB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608CFB7-3CD6-49BB-8676-4F1A549D3F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01C52DE5-7233-4F92-9B4C-720F2FFEDDDC}"/>
              </a:ext>
            </a:extLst>
          </p:cNvPr>
          <p:cNvCxnSpPr>
            <a:cxnSpLocks/>
          </p:cNvCxnSpPr>
          <p:nvPr/>
        </p:nvCxnSpPr>
        <p:spPr>
          <a:xfrm flipH="1">
            <a:off x="13765999" y="10741642"/>
            <a:ext cx="1" cy="2605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TextBox 443">
            <a:extLst>
              <a:ext uri="{FF2B5EF4-FFF2-40B4-BE49-F238E27FC236}">
                <a16:creationId xmlns:a16="http://schemas.microsoft.com/office/drawing/2014/main" id="{1E8C7A9F-2C69-434E-B63B-0A17BECF4EB4}"/>
              </a:ext>
            </a:extLst>
          </p:cNvPr>
          <p:cNvSpPr txBox="1"/>
          <p:nvPr/>
        </p:nvSpPr>
        <p:spPr>
          <a:xfrm>
            <a:off x="13528596" y="10725413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EBB2B745-595F-4A10-B9D7-C5B85F332F66}"/>
              </a:ext>
            </a:extLst>
          </p:cNvPr>
          <p:cNvCxnSpPr>
            <a:cxnSpLocks/>
          </p:cNvCxnSpPr>
          <p:nvPr/>
        </p:nvCxnSpPr>
        <p:spPr>
          <a:xfrm flipV="1">
            <a:off x="13849011" y="10721489"/>
            <a:ext cx="0" cy="438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B063DC0C-65B7-4B3F-BD03-F37A7CFC66DA}"/>
              </a:ext>
            </a:extLst>
          </p:cNvPr>
          <p:cNvCxnSpPr>
            <a:cxnSpLocks/>
          </p:cNvCxnSpPr>
          <p:nvPr/>
        </p:nvCxnSpPr>
        <p:spPr>
          <a:xfrm flipH="1">
            <a:off x="13723875" y="11158479"/>
            <a:ext cx="128589" cy="200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631609B4-9496-4266-A661-D680E0C52BF5}"/>
              </a:ext>
            </a:extLst>
          </p:cNvPr>
          <p:cNvGrpSpPr/>
          <p:nvPr/>
        </p:nvGrpSpPr>
        <p:grpSpPr>
          <a:xfrm>
            <a:off x="13807991" y="10730404"/>
            <a:ext cx="235624" cy="276999"/>
            <a:chOff x="11452034" y="8319401"/>
            <a:chExt cx="235624" cy="276999"/>
          </a:xfrm>
        </p:grpSpPr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CEDBE94C-E6FE-4ED9-9731-26A2B12FCA0D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A25389CE-074D-4B4D-90C1-8447CA4DD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AEEF6F1B-A308-4BD6-AC05-6B123AE48873}"/>
              </a:ext>
            </a:extLst>
          </p:cNvPr>
          <p:cNvCxnSpPr>
            <a:cxnSpLocks/>
          </p:cNvCxnSpPr>
          <p:nvPr/>
        </p:nvCxnSpPr>
        <p:spPr>
          <a:xfrm flipH="1">
            <a:off x="14562795" y="10764323"/>
            <a:ext cx="1" cy="2605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TextBox 450">
            <a:extLst>
              <a:ext uri="{FF2B5EF4-FFF2-40B4-BE49-F238E27FC236}">
                <a16:creationId xmlns:a16="http://schemas.microsoft.com/office/drawing/2014/main" id="{D436324E-36D4-462F-AEB7-28487CA3A2C5}"/>
              </a:ext>
            </a:extLst>
          </p:cNvPr>
          <p:cNvSpPr txBox="1"/>
          <p:nvPr/>
        </p:nvSpPr>
        <p:spPr>
          <a:xfrm>
            <a:off x="14325392" y="10748094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3DD99479-8C54-4154-817A-1BD3820CC430}"/>
              </a:ext>
            </a:extLst>
          </p:cNvPr>
          <p:cNvCxnSpPr>
            <a:cxnSpLocks/>
          </p:cNvCxnSpPr>
          <p:nvPr/>
        </p:nvCxnSpPr>
        <p:spPr>
          <a:xfrm flipV="1">
            <a:off x="14645807" y="10744170"/>
            <a:ext cx="0" cy="438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2C12B8A9-A9CB-4C46-9240-A753B5846119}"/>
              </a:ext>
            </a:extLst>
          </p:cNvPr>
          <p:cNvGrpSpPr/>
          <p:nvPr/>
        </p:nvGrpSpPr>
        <p:grpSpPr>
          <a:xfrm>
            <a:off x="14604787" y="10753085"/>
            <a:ext cx="235624" cy="276999"/>
            <a:chOff x="11452034" y="8319401"/>
            <a:chExt cx="235624" cy="276999"/>
          </a:xfrm>
        </p:grpSpPr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C8E7CB45-E4D2-4741-939F-7FA91A2B785F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7759B5F5-6C97-40DE-A30F-EC0837367E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AE66A465-0780-40A0-BB4A-C2DE30CEE0B7}"/>
              </a:ext>
            </a:extLst>
          </p:cNvPr>
          <p:cNvGrpSpPr/>
          <p:nvPr/>
        </p:nvGrpSpPr>
        <p:grpSpPr>
          <a:xfrm>
            <a:off x="3334498" y="6008185"/>
            <a:ext cx="3694499" cy="1493"/>
            <a:chOff x="11509662" y="8852886"/>
            <a:chExt cx="3694499" cy="1493"/>
          </a:xfrm>
        </p:grpSpPr>
        <p:cxnSp>
          <p:nvCxnSpPr>
            <p:cNvPr id="458" name="Straight Arrow Connector 457">
              <a:extLst>
                <a:ext uri="{FF2B5EF4-FFF2-40B4-BE49-F238E27FC236}">
                  <a16:creationId xmlns:a16="http://schemas.microsoft.com/office/drawing/2014/main" id="{1701984F-587D-4F9B-AF56-32D69645EE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09662" y="8852886"/>
              <a:ext cx="3109604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Arrow Connector 458">
              <a:extLst>
                <a:ext uri="{FF2B5EF4-FFF2-40B4-BE49-F238E27FC236}">
                  <a16:creationId xmlns:a16="http://schemas.microsoft.com/office/drawing/2014/main" id="{5C341D7A-54AC-4BD0-A1A0-CFEF336908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047871" y="8853863"/>
              <a:ext cx="2956828" cy="11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Arrow Connector 459">
              <a:extLst>
                <a:ext uri="{FF2B5EF4-FFF2-40B4-BE49-F238E27FC236}">
                  <a16:creationId xmlns:a16="http://schemas.microsoft.com/office/drawing/2014/main" id="{0699CB19-3673-4549-82B5-B423FB71EF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01148" y="8854379"/>
              <a:ext cx="2603013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1" name="Isosceles Triangle 460">
            <a:extLst>
              <a:ext uri="{FF2B5EF4-FFF2-40B4-BE49-F238E27FC236}">
                <a16:creationId xmlns:a16="http://schemas.microsoft.com/office/drawing/2014/main" id="{D6287CE2-0C0A-4629-A215-A7641352DB4F}"/>
              </a:ext>
            </a:extLst>
          </p:cNvPr>
          <p:cNvSpPr/>
          <p:nvPr/>
        </p:nvSpPr>
        <p:spPr>
          <a:xfrm rot="5400000">
            <a:off x="6934127" y="3226049"/>
            <a:ext cx="1705463" cy="1981909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18"/>
          </a:p>
        </p:txBody>
      </p: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51989023-A6B5-4784-BD8E-736655EEF35C}"/>
              </a:ext>
            </a:extLst>
          </p:cNvPr>
          <p:cNvGrpSpPr/>
          <p:nvPr/>
        </p:nvGrpSpPr>
        <p:grpSpPr>
          <a:xfrm>
            <a:off x="7169759" y="3806700"/>
            <a:ext cx="478465" cy="769800"/>
            <a:chOff x="8452884" y="1637414"/>
            <a:chExt cx="398721" cy="641500"/>
          </a:xfrm>
        </p:grpSpPr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3B0BEDB4-40E0-44AC-8076-1050A661CE76}"/>
                </a:ext>
              </a:extLst>
            </p:cNvPr>
            <p:cNvCxnSpPr>
              <a:cxnSpLocks/>
            </p:cNvCxnSpPr>
            <p:nvPr/>
          </p:nvCxnSpPr>
          <p:spPr>
            <a:xfrm>
              <a:off x="8644270" y="1637414"/>
              <a:ext cx="2073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71BC56BB-1950-4CDD-AEA0-CECA9FD85F20}"/>
                </a:ext>
              </a:extLst>
            </p:cNvPr>
            <p:cNvCxnSpPr>
              <a:cxnSpLocks/>
            </p:cNvCxnSpPr>
            <p:nvPr/>
          </p:nvCxnSpPr>
          <p:spPr>
            <a:xfrm>
              <a:off x="8452884" y="2278912"/>
              <a:ext cx="1913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61F28A26-C332-4B15-A106-43D82D2B6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4270" y="1637414"/>
              <a:ext cx="0" cy="6415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B0047D4-D849-4B6A-81E1-092923277AC0}"/>
                </a:ext>
              </a:extLst>
            </p:cNvPr>
            <p:cNvCxnSpPr>
              <a:cxnSpLocks/>
            </p:cNvCxnSpPr>
            <p:nvPr/>
          </p:nvCxnSpPr>
          <p:spPr>
            <a:xfrm>
              <a:off x="8452884" y="1949303"/>
              <a:ext cx="3189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45555BCD-D197-45D6-9274-BA62EC9E61F9}"/>
              </a:ext>
            </a:extLst>
          </p:cNvPr>
          <p:cNvCxnSpPr>
            <a:cxnSpLocks/>
          </p:cNvCxnSpPr>
          <p:nvPr/>
        </p:nvCxnSpPr>
        <p:spPr>
          <a:xfrm>
            <a:off x="5738389" y="3787136"/>
            <a:ext cx="1057515" cy="5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D2751A0A-4760-4B04-8EE7-81440E7040BA}"/>
              </a:ext>
            </a:extLst>
          </p:cNvPr>
          <p:cNvCxnSpPr>
            <a:cxnSpLocks/>
          </p:cNvCxnSpPr>
          <p:nvPr/>
        </p:nvCxnSpPr>
        <p:spPr>
          <a:xfrm>
            <a:off x="3276114" y="4601898"/>
            <a:ext cx="35197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TextBox 468">
            <a:extLst>
              <a:ext uri="{FF2B5EF4-FFF2-40B4-BE49-F238E27FC236}">
                <a16:creationId xmlns:a16="http://schemas.microsoft.com/office/drawing/2014/main" id="{94D8F727-ABB7-44E0-8527-F11D3CAAA640}"/>
              </a:ext>
            </a:extLst>
          </p:cNvPr>
          <p:cNvSpPr txBox="1"/>
          <p:nvPr/>
        </p:nvSpPr>
        <p:spPr>
          <a:xfrm>
            <a:off x="5226705" y="4935320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</a:t>
            </a:r>
          </a:p>
          <a:p>
            <a:endParaRPr lang="en-US" sz="1050" b="1" dirty="0"/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BB8909C5-D6A0-48D8-9936-9C1AA4609881}"/>
              </a:ext>
            </a:extLst>
          </p:cNvPr>
          <p:cNvSpPr txBox="1"/>
          <p:nvPr/>
        </p:nvSpPr>
        <p:spPr>
          <a:xfrm>
            <a:off x="5204046" y="5072071"/>
            <a:ext cx="8299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(Dummy)</a:t>
            </a:r>
          </a:p>
          <a:p>
            <a:endParaRPr lang="en-US" sz="1050" b="1" dirty="0"/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456F9890-DD20-4063-9CE1-3314221FC223}"/>
              </a:ext>
            </a:extLst>
          </p:cNvPr>
          <p:cNvSpPr txBox="1"/>
          <p:nvPr/>
        </p:nvSpPr>
        <p:spPr>
          <a:xfrm>
            <a:off x="4376249" y="4935320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</a:t>
            </a:r>
          </a:p>
          <a:p>
            <a:endParaRPr lang="en-US" sz="1050" b="1" dirty="0"/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F24CB59E-F958-4953-8A79-46F3224B1731}"/>
              </a:ext>
            </a:extLst>
          </p:cNvPr>
          <p:cNvSpPr txBox="1"/>
          <p:nvPr/>
        </p:nvSpPr>
        <p:spPr>
          <a:xfrm>
            <a:off x="3842389" y="4935320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2C</a:t>
            </a:r>
          </a:p>
          <a:p>
            <a:endParaRPr lang="en-US" sz="1050" b="1" dirty="0"/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3768BE4C-9286-4E3A-BDF1-308F33DB722A}"/>
              </a:ext>
            </a:extLst>
          </p:cNvPr>
          <p:cNvSpPr txBox="1"/>
          <p:nvPr/>
        </p:nvSpPr>
        <p:spPr>
          <a:xfrm>
            <a:off x="3320840" y="4935320"/>
            <a:ext cx="386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4C</a:t>
            </a:r>
          </a:p>
          <a:p>
            <a:endParaRPr lang="en-US" sz="1050" b="1" dirty="0"/>
          </a:p>
        </p:txBody>
      </p: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6A7CF5CC-CC16-4036-8C15-5B00111CDD9E}"/>
              </a:ext>
            </a:extLst>
          </p:cNvPr>
          <p:cNvCxnSpPr>
            <a:cxnSpLocks/>
          </p:cNvCxnSpPr>
          <p:nvPr/>
        </p:nvCxnSpPr>
        <p:spPr>
          <a:xfrm>
            <a:off x="4327645" y="6084258"/>
            <a:ext cx="0" cy="3220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B9264D26-AA0B-4036-B39C-9817926677EE}"/>
              </a:ext>
            </a:extLst>
          </p:cNvPr>
          <p:cNvCxnSpPr>
            <a:cxnSpLocks/>
          </p:cNvCxnSpPr>
          <p:nvPr/>
        </p:nvCxnSpPr>
        <p:spPr>
          <a:xfrm>
            <a:off x="3777667" y="6101167"/>
            <a:ext cx="0" cy="3220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52165567-1FAD-4255-A91A-37EB605EAAED}"/>
              </a:ext>
            </a:extLst>
          </p:cNvPr>
          <p:cNvCxnSpPr>
            <a:cxnSpLocks/>
          </p:cNvCxnSpPr>
          <p:nvPr/>
        </p:nvCxnSpPr>
        <p:spPr>
          <a:xfrm>
            <a:off x="3273656" y="6101167"/>
            <a:ext cx="0" cy="3220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60CCC71C-EA3C-4302-8594-0A2E4A9DBCB1}"/>
              </a:ext>
            </a:extLst>
          </p:cNvPr>
          <p:cNvCxnSpPr>
            <a:cxnSpLocks/>
          </p:cNvCxnSpPr>
          <p:nvPr/>
        </p:nvCxnSpPr>
        <p:spPr>
          <a:xfrm>
            <a:off x="2769620" y="6414823"/>
            <a:ext cx="156683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DFBD1DC1-7FA5-448E-8950-B132F2B96BFA}"/>
              </a:ext>
            </a:extLst>
          </p:cNvPr>
          <p:cNvGrpSpPr/>
          <p:nvPr/>
        </p:nvGrpSpPr>
        <p:grpSpPr>
          <a:xfrm>
            <a:off x="2294711" y="6183522"/>
            <a:ext cx="757062" cy="454712"/>
            <a:chOff x="10477494" y="8463079"/>
            <a:chExt cx="757062" cy="454712"/>
          </a:xfrm>
        </p:grpSpPr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1C56ABF5-36F0-4014-B473-1DF87E36DA33}"/>
                </a:ext>
              </a:extLst>
            </p:cNvPr>
            <p:cNvSpPr txBox="1"/>
            <p:nvPr/>
          </p:nvSpPr>
          <p:spPr>
            <a:xfrm>
              <a:off x="10477494" y="8463079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V</a:t>
              </a:r>
            </a:p>
          </p:txBody>
        </p: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05A1BC40-D708-4DF5-957C-11D28C014B6F}"/>
                </a:ext>
              </a:extLst>
            </p:cNvPr>
            <p:cNvSpPr txBox="1"/>
            <p:nvPr/>
          </p:nvSpPr>
          <p:spPr>
            <a:xfrm>
              <a:off x="10596757" y="8640792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</a:rPr>
                <a:t>Ref</a:t>
              </a:r>
            </a:p>
          </p:txBody>
        </p:sp>
      </p:grpSp>
      <p:sp>
        <p:nvSpPr>
          <p:cNvPr id="481" name="TextBox 480">
            <a:extLst>
              <a:ext uri="{FF2B5EF4-FFF2-40B4-BE49-F238E27FC236}">
                <a16:creationId xmlns:a16="http://schemas.microsoft.com/office/drawing/2014/main" id="{32E7339E-1AD4-42A8-B647-93D4167F58FB}"/>
              </a:ext>
            </a:extLst>
          </p:cNvPr>
          <p:cNvSpPr txBox="1"/>
          <p:nvPr/>
        </p:nvSpPr>
        <p:spPr>
          <a:xfrm>
            <a:off x="2215481" y="5468902"/>
            <a:ext cx="63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EE9125B0-FD1F-41DB-BDD1-235581916C7A}"/>
              </a:ext>
            </a:extLst>
          </p:cNvPr>
          <p:cNvSpPr txBox="1"/>
          <p:nvPr/>
        </p:nvSpPr>
        <p:spPr>
          <a:xfrm>
            <a:off x="2327299" y="5621302"/>
            <a:ext cx="637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IN</a:t>
            </a:r>
          </a:p>
        </p:txBody>
      </p: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22F6935A-A05B-4D78-9A61-DE11AB3DAB9D}"/>
              </a:ext>
            </a:extLst>
          </p:cNvPr>
          <p:cNvGrpSpPr/>
          <p:nvPr/>
        </p:nvGrpSpPr>
        <p:grpSpPr>
          <a:xfrm flipV="1">
            <a:off x="6300680" y="4596162"/>
            <a:ext cx="128387" cy="587992"/>
            <a:chOff x="14451689" y="5866593"/>
            <a:chExt cx="128589" cy="784264"/>
          </a:xfrm>
        </p:grpSpPr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92D8C3E7-494C-499A-9CD7-8C293F4FAD4E}"/>
                </a:ext>
              </a:extLst>
            </p:cNvPr>
            <p:cNvCxnSpPr/>
            <p:nvPr/>
          </p:nvCxnSpPr>
          <p:spPr>
            <a:xfrm>
              <a:off x="14454179" y="6328821"/>
              <a:ext cx="0" cy="3220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077AB986-33D8-4C23-8653-4878A9EF49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51689" y="6134246"/>
              <a:ext cx="128589" cy="2008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D698F4FC-BA60-4708-B993-AA546B7095F2}"/>
                </a:ext>
              </a:extLst>
            </p:cNvPr>
            <p:cNvCxnSpPr/>
            <p:nvPr/>
          </p:nvCxnSpPr>
          <p:spPr>
            <a:xfrm>
              <a:off x="14451689" y="5866593"/>
              <a:ext cx="0" cy="3220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AB788008-2362-47E2-AC2D-8F1CABA09924}"/>
              </a:ext>
            </a:extLst>
          </p:cNvPr>
          <p:cNvGrpSpPr/>
          <p:nvPr/>
        </p:nvGrpSpPr>
        <p:grpSpPr>
          <a:xfrm>
            <a:off x="6391198" y="4994345"/>
            <a:ext cx="757237" cy="429399"/>
            <a:chOff x="14332251" y="5447901"/>
            <a:chExt cx="757237" cy="429399"/>
          </a:xfrm>
        </p:grpSpPr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83F6D61F-91A8-4E5A-B385-551502DB56D6}"/>
                </a:ext>
              </a:extLst>
            </p:cNvPr>
            <p:cNvSpPr txBox="1"/>
            <p:nvPr/>
          </p:nvSpPr>
          <p:spPr>
            <a:xfrm>
              <a:off x="14332251" y="5447901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</a:t>
              </a:r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4AEBBC24-C0CD-4E74-9249-1F01AD4F0A3D}"/>
                </a:ext>
              </a:extLst>
            </p:cNvPr>
            <p:cNvSpPr txBox="1"/>
            <p:nvPr/>
          </p:nvSpPr>
          <p:spPr>
            <a:xfrm>
              <a:off x="14451689" y="5600301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CM</a:t>
              </a:r>
            </a:p>
          </p:txBody>
        </p: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228E4184-7B99-4649-93FE-17F2F2FA1BAC}"/>
              </a:ext>
            </a:extLst>
          </p:cNvPr>
          <p:cNvGrpSpPr/>
          <p:nvPr/>
        </p:nvGrpSpPr>
        <p:grpSpPr>
          <a:xfrm flipV="1">
            <a:off x="3042583" y="6084403"/>
            <a:ext cx="2124118" cy="637862"/>
            <a:chOff x="11296458" y="5407345"/>
            <a:chExt cx="2124118" cy="332295"/>
          </a:xfrm>
        </p:grpSpPr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D69CFA6F-23B7-44A0-BE17-1FC81138FDD7}"/>
                </a:ext>
              </a:extLst>
            </p:cNvPr>
            <p:cNvCxnSpPr/>
            <p:nvPr/>
          </p:nvCxnSpPr>
          <p:spPr>
            <a:xfrm>
              <a:off x="12681959" y="5417604"/>
              <a:ext cx="0" cy="322036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CE42FD31-F994-407D-AF28-4846F595C6CA}"/>
                </a:ext>
              </a:extLst>
            </p:cNvPr>
            <p:cNvCxnSpPr/>
            <p:nvPr/>
          </p:nvCxnSpPr>
          <p:spPr>
            <a:xfrm>
              <a:off x="12126524" y="5410932"/>
              <a:ext cx="0" cy="322036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40DD17B7-D143-4E0A-9174-439A4A156AE1}"/>
                </a:ext>
              </a:extLst>
            </p:cNvPr>
            <p:cNvCxnSpPr/>
            <p:nvPr/>
          </p:nvCxnSpPr>
          <p:spPr>
            <a:xfrm>
              <a:off x="11625284" y="5407345"/>
              <a:ext cx="0" cy="322036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18174708-FB80-4C2C-B8AD-7A9F28553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96458" y="5417604"/>
              <a:ext cx="2124118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53EE689D-8C18-4804-8596-C7964894CF34}"/>
              </a:ext>
            </a:extLst>
          </p:cNvPr>
          <p:cNvGrpSpPr/>
          <p:nvPr/>
        </p:nvGrpSpPr>
        <p:grpSpPr>
          <a:xfrm>
            <a:off x="5594966" y="3973778"/>
            <a:ext cx="286845" cy="107950"/>
            <a:chOff x="7421141" y="4106783"/>
            <a:chExt cx="269243" cy="111137"/>
          </a:xfrm>
        </p:grpSpPr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3F080253-FFFA-453B-83D6-00572801FD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5717" y="4106783"/>
              <a:ext cx="2446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AAB00DB5-0918-453D-9171-2CDE753B41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1141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E1B7AB9B-6EE5-4A8C-8FA6-27FD47B59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090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6DEACBC3-70DF-4943-97E5-0E3D63944B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6084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94E50AFE-AF33-4696-978C-392448C845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4033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0C752DD6-5947-47B9-B335-2CAFED05CE56}"/>
              </a:ext>
            </a:extLst>
          </p:cNvPr>
          <p:cNvCxnSpPr>
            <a:cxnSpLocks/>
          </p:cNvCxnSpPr>
          <p:nvPr/>
        </p:nvCxnSpPr>
        <p:spPr>
          <a:xfrm>
            <a:off x="5738389" y="3780595"/>
            <a:ext cx="0" cy="241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TextBox 501">
            <a:extLst>
              <a:ext uri="{FF2B5EF4-FFF2-40B4-BE49-F238E27FC236}">
                <a16:creationId xmlns:a16="http://schemas.microsoft.com/office/drawing/2014/main" id="{02F07D18-885A-474E-B187-387C2D466D67}"/>
              </a:ext>
            </a:extLst>
          </p:cNvPr>
          <p:cNvSpPr txBox="1"/>
          <p:nvPr/>
        </p:nvSpPr>
        <p:spPr>
          <a:xfrm>
            <a:off x="6089564" y="4768196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978BDF89-1040-409A-B649-8473242DCA30}"/>
              </a:ext>
            </a:extLst>
          </p:cNvPr>
          <p:cNvSpPr txBox="1"/>
          <p:nvPr/>
        </p:nvSpPr>
        <p:spPr>
          <a:xfrm>
            <a:off x="6787325" y="3600961"/>
            <a:ext cx="29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1CA5385E-07EA-47A1-B238-1CC990C30A13}"/>
              </a:ext>
            </a:extLst>
          </p:cNvPr>
          <p:cNvSpPr txBox="1"/>
          <p:nvPr/>
        </p:nvSpPr>
        <p:spPr>
          <a:xfrm>
            <a:off x="6800200" y="4282798"/>
            <a:ext cx="29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_</a:t>
            </a:r>
          </a:p>
        </p:txBody>
      </p: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654DADCC-4FC5-4968-A334-6250C809A604}"/>
              </a:ext>
            </a:extLst>
          </p:cNvPr>
          <p:cNvCxnSpPr/>
          <p:nvPr/>
        </p:nvCxnSpPr>
        <p:spPr>
          <a:xfrm flipV="1">
            <a:off x="5105860" y="4986687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F278A2E2-6478-4C9E-B81B-CA9812D114DD}"/>
              </a:ext>
            </a:extLst>
          </p:cNvPr>
          <p:cNvCxnSpPr>
            <a:cxnSpLocks/>
          </p:cNvCxnSpPr>
          <p:nvPr/>
        </p:nvCxnSpPr>
        <p:spPr>
          <a:xfrm flipH="1">
            <a:off x="4967748" y="4986687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27F3DA4A-67EC-4D6C-959B-3A94403FBE5B}"/>
              </a:ext>
            </a:extLst>
          </p:cNvPr>
          <p:cNvCxnSpPr>
            <a:cxnSpLocks/>
          </p:cNvCxnSpPr>
          <p:nvPr/>
        </p:nvCxnSpPr>
        <p:spPr>
          <a:xfrm flipH="1">
            <a:off x="4967748" y="4920012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DDD34B16-0717-445F-BC2E-79ECF4E1723B}"/>
              </a:ext>
            </a:extLst>
          </p:cNvPr>
          <p:cNvCxnSpPr/>
          <p:nvPr/>
        </p:nvCxnSpPr>
        <p:spPr>
          <a:xfrm flipV="1">
            <a:off x="5105860" y="4596162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77ED9857-4D51-47B9-A41D-38E1E8B30709}"/>
              </a:ext>
            </a:extLst>
          </p:cNvPr>
          <p:cNvCxnSpPr/>
          <p:nvPr/>
        </p:nvCxnSpPr>
        <p:spPr>
          <a:xfrm flipV="1">
            <a:off x="4331523" y="4986687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B6559967-7439-4FFC-80A6-69CB0445851E}"/>
              </a:ext>
            </a:extLst>
          </p:cNvPr>
          <p:cNvCxnSpPr>
            <a:cxnSpLocks/>
          </p:cNvCxnSpPr>
          <p:nvPr/>
        </p:nvCxnSpPr>
        <p:spPr>
          <a:xfrm flipH="1">
            <a:off x="4193411" y="4986687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9FB70345-F851-4711-83B1-5DBC3133B54A}"/>
              </a:ext>
            </a:extLst>
          </p:cNvPr>
          <p:cNvCxnSpPr>
            <a:cxnSpLocks/>
          </p:cNvCxnSpPr>
          <p:nvPr/>
        </p:nvCxnSpPr>
        <p:spPr>
          <a:xfrm flipH="1">
            <a:off x="4193411" y="4920012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DDD4B0B5-2125-4F54-834E-165D339BEB42}"/>
              </a:ext>
            </a:extLst>
          </p:cNvPr>
          <p:cNvCxnSpPr/>
          <p:nvPr/>
        </p:nvCxnSpPr>
        <p:spPr>
          <a:xfrm flipV="1">
            <a:off x="4331523" y="4596162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79458F0A-BFF2-44DC-81F9-B2BF2FEA0EBA}"/>
              </a:ext>
            </a:extLst>
          </p:cNvPr>
          <p:cNvCxnSpPr/>
          <p:nvPr/>
        </p:nvCxnSpPr>
        <p:spPr>
          <a:xfrm flipV="1">
            <a:off x="3797663" y="4986687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2F093855-9AC2-461B-B7A0-5BFC7A55A23E}"/>
              </a:ext>
            </a:extLst>
          </p:cNvPr>
          <p:cNvCxnSpPr>
            <a:cxnSpLocks/>
          </p:cNvCxnSpPr>
          <p:nvPr/>
        </p:nvCxnSpPr>
        <p:spPr>
          <a:xfrm flipH="1">
            <a:off x="3659551" y="4986687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EA753F65-BB7B-45DD-9FB1-826151EFA40F}"/>
              </a:ext>
            </a:extLst>
          </p:cNvPr>
          <p:cNvCxnSpPr>
            <a:cxnSpLocks/>
          </p:cNvCxnSpPr>
          <p:nvPr/>
        </p:nvCxnSpPr>
        <p:spPr>
          <a:xfrm flipH="1">
            <a:off x="3659551" y="4920012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48FC5CDF-E887-4872-ACA0-DADE184EE9D3}"/>
              </a:ext>
            </a:extLst>
          </p:cNvPr>
          <p:cNvCxnSpPr/>
          <p:nvPr/>
        </p:nvCxnSpPr>
        <p:spPr>
          <a:xfrm flipV="1">
            <a:off x="3797663" y="4596162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43B109F6-51D9-4771-A4D7-BDACEA2544BF}"/>
              </a:ext>
            </a:extLst>
          </p:cNvPr>
          <p:cNvCxnSpPr/>
          <p:nvPr/>
        </p:nvCxnSpPr>
        <p:spPr>
          <a:xfrm flipV="1">
            <a:off x="3276114" y="4986687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>
            <a:extLst>
              <a:ext uri="{FF2B5EF4-FFF2-40B4-BE49-F238E27FC236}">
                <a16:creationId xmlns:a16="http://schemas.microsoft.com/office/drawing/2014/main" id="{452A515F-AC4A-485F-B2F5-281322EF839C}"/>
              </a:ext>
            </a:extLst>
          </p:cNvPr>
          <p:cNvCxnSpPr>
            <a:cxnSpLocks/>
          </p:cNvCxnSpPr>
          <p:nvPr/>
        </p:nvCxnSpPr>
        <p:spPr>
          <a:xfrm flipH="1">
            <a:off x="3138002" y="4986687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3C8BA644-E02D-4169-86B3-E9D4F1B9D9DE}"/>
              </a:ext>
            </a:extLst>
          </p:cNvPr>
          <p:cNvCxnSpPr>
            <a:cxnSpLocks/>
          </p:cNvCxnSpPr>
          <p:nvPr/>
        </p:nvCxnSpPr>
        <p:spPr>
          <a:xfrm flipH="1">
            <a:off x="3138002" y="4920012"/>
            <a:ext cx="2762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DED1B284-BD0A-420F-9ED0-5B34F7FC8429}"/>
              </a:ext>
            </a:extLst>
          </p:cNvPr>
          <p:cNvCxnSpPr/>
          <p:nvPr/>
        </p:nvCxnSpPr>
        <p:spPr>
          <a:xfrm flipV="1">
            <a:off x="3276114" y="4596162"/>
            <a:ext cx="0" cy="323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3749E4DD-8C3F-493A-83D3-1F5D8DEDD2F2}"/>
              </a:ext>
            </a:extLst>
          </p:cNvPr>
          <p:cNvCxnSpPr>
            <a:cxnSpLocks/>
          </p:cNvCxnSpPr>
          <p:nvPr/>
        </p:nvCxnSpPr>
        <p:spPr>
          <a:xfrm flipH="1">
            <a:off x="4202934" y="5285569"/>
            <a:ext cx="128589" cy="200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59296BB4-96E3-4A29-9685-06CA64B88929}"/>
              </a:ext>
            </a:extLst>
          </p:cNvPr>
          <p:cNvCxnSpPr>
            <a:cxnSpLocks/>
          </p:cNvCxnSpPr>
          <p:nvPr/>
        </p:nvCxnSpPr>
        <p:spPr>
          <a:xfrm flipH="1">
            <a:off x="3669074" y="5285569"/>
            <a:ext cx="128589" cy="200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5FE3DEC5-77FE-4088-A24C-4F8A6107977B}"/>
              </a:ext>
            </a:extLst>
          </p:cNvPr>
          <p:cNvCxnSpPr>
            <a:cxnSpLocks/>
          </p:cNvCxnSpPr>
          <p:nvPr/>
        </p:nvCxnSpPr>
        <p:spPr>
          <a:xfrm flipH="1">
            <a:off x="3147525" y="5285569"/>
            <a:ext cx="128589" cy="200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72288514-E427-4ECA-AEE0-EB0BD692FA12}"/>
              </a:ext>
            </a:extLst>
          </p:cNvPr>
          <p:cNvGrpSpPr/>
          <p:nvPr/>
        </p:nvGrpSpPr>
        <p:grpSpPr>
          <a:xfrm>
            <a:off x="2895259" y="6873998"/>
            <a:ext cx="286845" cy="107950"/>
            <a:chOff x="7421141" y="4106783"/>
            <a:chExt cx="269243" cy="111137"/>
          </a:xfrm>
        </p:grpSpPr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65413D01-52C4-4321-9E49-B2642582FE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5717" y="4106783"/>
              <a:ext cx="244667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CB5EF49D-D521-4D74-815F-AA5A96FB82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1141" y="4108609"/>
              <a:ext cx="49659" cy="10931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0686E1B1-FBCF-4386-ABCB-35DD44DB68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090" y="4108609"/>
              <a:ext cx="49659" cy="10931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3D089B4C-91E4-44A5-BD90-8E98ED82EF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6084" y="4108609"/>
              <a:ext cx="49659" cy="10931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F5020A6E-F0BB-4BB8-8C13-EC2A7BF7BC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4033" y="4108609"/>
              <a:ext cx="49659" cy="10931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F118BF58-F76D-4877-908D-A06A24E45B4C}"/>
              </a:ext>
            </a:extLst>
          </p:cNvPr>
          <p:cNvCxnSpPr>
            <a:cxnSpLocks/>
          </p:cNvCxnSpPr>
          <p:nvPr/>
        </p:nvCxnSpPr>
        <p:spPr>
          <a:xfrm>
            <a:off x="3038682" y="6687681"/>
            <a:ext cx="0" cy="24117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C377FAF6-F379-4394-843D-DEE3CF51F029}"/>
              </a:ext>
            </a:extLst>
          </p:cNvPr>
          <p:cNvGrpSpPr/>
          <p:nvPr/>
        </p:nvGrpSpPr>
        <p:grpSpPr>
          <a:xfrm>
            <a:off x="5144878" y="3686484"/>
            <a:ext cx="757237" cy="429399"/>
            <a:chOff x="14332251" y="5447901"/>
            <a:chExt cx="757237" cy="429399"/>
          </a:xfrm>
        </p:grpSpPr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ED351DF2-BC65-4C0C-841C-CCA2B4F8AA7B}"/>
                </a:ext>
              </a:extLst>
            </p:cNvPr>
            <p:cNvSpPr txBox="1"/>
            <p:nvPr/>
          </p:nvSpPr>
          <p:spPr>
            <a:xfrm>
              <a:off x="14332251" y="5447901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</a:t>
              </a:r>
            </a:p>
          </p:txBody>
        </p:sp>
        <p:sp>
          <p:nvSpPr>
            <p:cNvPr id="533" name="TextBox 532">
              <a:extLst>
                <a:ext uri="{FF2B5EF4-FFF2-40B4-BE49-F238E27FC236}">
                  <a16:creationId xmlns:a16="http://schemas.microsoft.com/office/drawing/2014/main" id="{33B80E1C-D995-45F1-8997-E59F16D7D95D}"/>
                </a:ext>
              </a:extLst>
            </p:cNvPr>
            <p:cNvSpPr txBox="1"/>
            <p:nvPr/>
          </p:nvSpPr>
          <p:spPr>
            <a:xfrm>
              <a:off x="14451689" y="5600301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CM</a:t>
              </a:r>
            </a:p>
          </p:txBody>
        </p:sp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B9D48F8C-E9B7-4134-90B4-DBB38B9730D8}"/>
              </a:ext>
            </a:extLst>
          </p:cNvPr>
          <p:cNvGrpSpPr/>
          <p:nvPr/>
        </p:nvGrpSpPr>
        <p:grpSpPr>
          <a:xfrm>
            <a:off x="6157257" y="5187658"/>
            <a:ext cx="286845" cy="107950"/>
            <a:chOff x="7421141" y="4106783"/>
            <a:chExt cx="269243" cy="111137"/>
          </a:xfrm>
        </p:grpSpPr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51C3E00B-B1BF-449D-A593-B57FD7EF2A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5717" y="4106783"/>
              <a:ext cx="2446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08DB8912-A5C9-4CB8-B445-40F88375D1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1141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E274C591-0C52-4899-BEB8-CA1242C671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090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CD739873-417B-4DE8-83CC-29E0C89A4B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6084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8E6210E9-8468-44B6-87A0-72D363CC6F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4033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0" name="Group 539">
            <a:extLst>
              <a:ext uri="{FF2B5EF4-FFF2-40B4-BE49-F238E27FC236}">
                <a16:creationId xmlns:a16="http://schemas.microsoft.com/office/drawing/2014/main" id="{AC90FD77-0F8A-4465-8F1B-207411B62682}"/>
              </a:ext>
            </a:extLst>
          </p:cNvPr>
          <p:cNvGrpSpPr/>
          <p:nvPr/>
        </p:nvGrpSpPr>
        <p:grpSpPr>
          <a:xfrm>
            <a:off x="5144878" y="4205532"/>
            <a:ext cx="757237" cy="429399"/>
            <a:chOff x="14332251" y="5447901"/>
            <a:chExt cx="757237" cy="429399"/>
          </a:xfrm>
        </p:grpSpPr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B65EC4C8-8E79-47E4-8F81-F21774AE4FA9}"/>
                </a:ext>
              </a:extLst>
            </p:cNvPr>
            <p:cNvSpPr txBox="1"/>
            <p:nvPr/>
          </p:nvSpPr>
          <p:spPr>
            <a:xfrm>
              <a:off x="14332251" y="5447901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</a:t>
              </a:r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8E05C698-ECDE-4F8C-889F-64B21E4B8AA6}"/>
                </a:ext>
              </a:extLst>
            </p:cNvPr>
            <p:cNvSpPr txBox="1"/>
            <p:nvPr/>
          </p:nvSpPr>
          <p:spPr>
            <a:xfrm>
              <a:off x="14451689" y="5600301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X</a:t>
              </a:r>
            </a:p>
          </p:txBody>
        </p:sp>
      </p:grpSp>
      <p:sp>
        <p:nvSpPr>
          <p:cNvPr id="543" name="Oval 542">
            <a:extLst>
              <a:ext uri="{FF2B5EF4-FFF2-40B4-BE49-F238E27FC236}">
                <a16:creationId xmlns:a16="http://schemas.microsoft.com/office/drawing/2014/main" id="{4FBF6984-4940-40C5-9D3F-F878828A430D}"/>
              </a:ext>
            </a:extLst>
          </p:cNvPr>
          <p:cNvSpPr/>
          <p:nvPr/>
        </p:nvSpPr>
        <p:spPr>
          <a:xfrm>
            <a:off x="5288984" y="4553023"/>
            <a:ext cx="79094" cy="85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C4DB2A28-3B04-4908-8356-3ECE94324AB0}"/>
              </a:ext>
            </a:extLst>
          </p:cNvPr>
          <p:cNvGrpSpPr/>
          <p:nvPr/>
        </p:nvGrpSpPr>
        <p:grpSpPr>
          <a:xfrm>
            <a:off x="2433024" y="6649071"/>
            <a:ext cx="757237" cy="429399"/>
            <a:chOff x="14332251" y="5447901"/>
            <a:chExt cx="757237" cy="429399"/>
          </a:xfrm>
        </p:grpSpPr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F5274712-8064-4513-B82A-35F3EEBD43DD}"/>
                </a:ext>
              </a:extLst>
            </p:cNvPr>
            <p:cNvSpPr txBox="1"/>
            <p:nvPr/>
          </p:nvSpPr>
          <p:spPr>
            <a:xfrm>
              <a:off x="14332251" y="5447901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652B53B8-6E44-4EC2-9CE8-82C17331784A}"/>
                </a:ext>
              </a:extLst>
            </p:cNvPr>
            <p:cNvSpPr txBox="1"/>
            <p:nvPr/>
          </p:nvSpPr>
          <p:spPr>
            <a:xfrm>
              <a:off x="14451689" y="5600301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>
                      <a:lumMod val="75000"/>
                    </a:schemeClr>
                  </a:solidFill>
                </a:rPr>
                <a:t>CM</a:t>
              </a:r>
            </a:p>
          </p:txBody>
        </p:sp>
      </p:grp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749BAE62-FFB4-4945-B4DE-106DB554CFC4}"/>
              </a:ext>
            </a:extLst>
          </p:cNvPr>
          <p:cNvCxnSpPr>
            <a:cxnSpLocks/>
          </p:cNvCxnSpPr>
          <p:nvPr/>
        </p:nvCxnSpPr>
        <p:spPr>
          <a:xfrm flipH="1">
            <a:off x="4986283" y="5293749"/>
            <a:ext cx="128589" cy="200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46C9EC7F-8A67-44BA-A330-33B3CD6B2862}"/>
              </a:ext>
            </a:extLst>
          </p:cNvPr>
          <p:cNvCxnSpPr>
            <a:cxnSpLocks/>
          </p:cNvCxnSpPr>
          <p:nvPr/>
        </p:nvCxnSpPr>
        <p:spPr>
          <a:xfrm>
            <a:off x="3216049" y="5486413"/>
            <a:ext cx="0" cy="25104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1CEE8AE6-4CAC-43E8-A1DC-C5F8A12CFAC3}"/>
              </a:ext>
            </a:extLst>
          </p:cNvPr>
          <p:cNvCxnSpPr>
            <a:cxnSpLocks/>
          </p:cNvCxnSpPr>
          <p:nvPr/>
        </p:nvCxnSpPr>
        <p:spPr>
          <a:xfrm>
            <a:off x="3735064" y="5486412"/>
            <a:ext cx="0" cy="2605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7E7814E6-439F-4AF2-AA30-AEBE43D1DE70}"/>
              </a:ext>
            </a:extLst>
          </p:cNvPr>
          <p:cNvCxnSpPr>
            <a:cxnSpLocks/>
          </p:cNvCxnSpPr>
          <p:nvPr/>
        </p:nvCxnSpPr>
        <p:spPr>
          <a:xfrm flipH="1">
            <a:off x="4271514" y="5486412"/>
            <a:ext cx="1" cy="26058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7EC63B1B-4EA9-41A3-AA46-224DAA398865}"/>
              </a:ext>
            </a:extLst>
          </p:cNvPr>
          <p:cNvCxnSpPr>
            <a:cxnSpLocks/>
          </p:cNvCxnSpPr>
          <p:nvPr/>
        </p:nvCxnSpPr>
        <p:spPr>
          <a:xfrm>
            <a:off x="5054863" y="5494593"/>
            <a:ext cx="0" cy="24286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TextBox 551">
            <a:extLst>
              <a:ext uri="{FF2B5EF4-FFF2-40B4-BE49-F238E27FC236}">
                <a16:creationId xmlns:a16="http://schemas.microsoft.com/office/drawing/2014/main" id="{33DE8214-5112-43F6-87C8-4345BC36CA45}"/>
              </a:ext>
            </a:extLst>
          </p:cNvPr>
          <p:cNvSpPr txBox="1"/>
          <p:nvPr/>
        </p:nvSpPr>
        <p:spPr>
          <a:xfrm>
            <a:off x="2996529" y="5475078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3E063D8D-96D3-49DB-9482-B803FCF677DB}"/>
              </a:ext>
            </a:extLst>
          </p:cNvPr>
          <p:cNvSpPr txBox="1"/>
          <p:nvPr/>
        </p:nvSpPr>
        <p:spPr>
          <a:xfrm>
            <a:off x="3511129" y="5470115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D590AB20-C66F-4C04-ABE3-D1E37563BE85}"/>
              </a:ext>
            </a:extLst>
          </p:cNvPr>
          <p:cNvSpPr txBox="1"/>
          <p:nvPr/>
        </p:nvSpPr>
        <p:spPr>
          <a:xfrm>
            <a:off x="4034111" y="5470183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B23D7E93-F33F-41D0-B1D1-8763BCFC60CD}"/>
              </a:ext>
            </a:extLst>
          </p:cNvPr>
          <p:cNvSpPr txBox="1"/>
          <p:nvPr/>
        </p:nvSpPr>
        <p:spPr>
          <a:xfrm>
            <a:off x="4830556" y="5470115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5AFBC49D-A7A3-463A-8049-A262F83F0239}"/>
              </a:ext>
            </a:extLst>
          </p:cNvPr>
          <p:cNvCxnSpPr>
            <a:cxnSpLocks/>
          </p:cNvCxnSpPr>
          <p:nvPr/>
        </p:nvCxnSpPr>
        <p:spPr>
          <a:xfrm>
            <a:off x="2674987" y="5737458"/>
            <a:ext cx="2376014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F761236A-5105-413B-B8D4-C74CDDB5BFB0}"/>
              </a:ext>
            </a:extLst>
          </p:cNvPr>
          <p:cNvCxnSpPr>
            <a:cxnSpLocks/>
          </p:cNvCxnSpPr>
          <p:nvPr/>
        </p:nvCxnSpPr>
        <p:spPr>
          <a:xfrm flipV="1">
            <a:off x="3334498" y="5459377"/>
            <a:ext cx="0" cy="438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8DA32186-E5DF-4969-BA9D-E5103108F577}"/>
              </a:ext>
            </a:extLst>
          </p:cNvPr>
          <p:cNvCxnSpPr>
            <a:cxnSpLocks/>
          </p:cNvCxnSpPr>
          <p:nvPr/>
        </p:nvCxnSpPr>
        <p:spPr>
          <a:xfrm flipH="1">
            <a:off x="3209362" y="5896367"/>
            <a:ext cx="128589" cy="200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9BF75D26-BED3-4952-BE00-F763C61B83D1}"/>
              </a:ext>
            </a:extLst>
          </p:cNvPr>
          <p:cNvCxnSpPr>
            <a:cxnSpLocks/>
          </p:cNvCxnSpPr>
          <p:nvPr/>
        </p:nvCxnSpPr>
        <p:spPr>
          <a:xfrm flipV="1">
            <a:off x="3830538" y="5464325"/>
            <a:ext cx="0" cy="438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>
            <a:extLst>
              <a:ext uri="{FF2B5EF4-FFF2-40B4-BE49-F238E27FC236}">
                <a16:creationId xmlns:a16="http://schemas.microsoft.com/office/drawing/2014/main" id="{F60247A7-C2A4-4B5B-A9D0-A91448A38DFE}"/>
              </a:ext>
            </a:extLst>
          </p:cNvPr>
          <p:cNvCxnSpPr>
            <a:cxnSpLocks/>
          </p:cNvCxnSpPr>
          <p:nvPr/>
        </p:nvCxnSpPr>
        <p:spPr>
          <a:xfrm flipH="1">
            <a:off x="3705402" y="5901315"/>
            <a:ext cx="128589" cy="200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>
            <a:extLst>
              <a:ext uri="{FF2B5EF4-FFF2-40B4-BE49-F238E27FC236}">
                <a16:creationId xmlns:a16="http://schemas.microsoft.com/office/drawing/2014/main" id="{83BBA7A4-3436-43B1-A738-4DBC810496DD}"/>
              </a:ext>
            </a:extLst>
          </p:cNvPr>
          <p:cNvCxnSpPr>
            <a:cxnSpLocks/>
          </p:cNvCxnSpPr>
          <p:nvPr/>
        </p:nvCxnSpPr>
        <p:spPr>
          <a:xfrm flipV="1">
            <a:off x="4378336" y="5466259"/>
            <a:ext cx="0" cy="438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AAC91458-8C06-4AEC-B5E7-64AADD7BE4FE}"/>
              </a:ext>
            </a:extLst>
          </p:cNvPr>
          <p:cNvCxnSpPr>
            <a:cxnSpLocks/>
          </p:cNvCxnSpPr>
          <p:nvPr/>
        </p:nvCxnSpPr>
        <p:spPr>
          <a:xfrm flipH="1">
            <a:off x="4253200" y="5903249"/>
            <a:ext cx="128589" cy="2008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DC33BADF-BB05-4AF9-86C3-3E30F221C48A}"/>
              </a:ext>
            </a:extLst>
          </p:cNvPr>
          <p:cNvCxnSpPr>
            <a:cxnSpLocks/>
          </p:cNvCxnSpPr>
          <p:nvPr/>
        </p:nvCxnSpPr>
        <p:spPr>
          <a:xfrm flipV="1">
            <a:off x="5157334" y="5466259"/>
            <a:ext cx="9367" cy="6378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29054319-1924-462C-ADC3-B08391F61B9D}"/>
              </a:ext>
            </a:extLst>
          </p:cNvPr>
          <p:cNvGrpSpPr/>
          <p:nvPr/>
        </p:nvGrpSpPr>
        <p:grpSpPr>
          <a:xfrm>
            <a:off x="3276870" y="5474700"/>
            <a:ext cx="235624" cy="276999"/>
            <a:chOff x="11452034" y="8319401"/>
            <a:chExt cx="235624" cy="276999"/>
          </a:xfrm>
        </p:grpSpPr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E4503E82-DDE0-4455-87C5-62B9FA1D75EE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04D73395-EB88-4C08-9D8F-E297172377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845DF40C-C64E-488F-B4FB-9CA798711F45}"/>
              </a:ext>
            </a:extLst>
          </p:cNvPr>
          <p:cNvGrpSpPr/>
          <p:nvPr/>
        </p:nvGrpSpPr>
        <p:grpSpPr>
          <a:xfrm>
            <a:off x="3777667" y="5468902"/>
            <a:ext cx="235624" cy="276999"/>
            <a:chOff x="11452034" y="8319401"/>
            <a:chExt cx="235624" cy="276999"/>
          </a:xfrm>
        </p:grpSpPr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7CEF284B-6F3C-44E9-869F-D49A7B0CF540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5B23B6EB-FB52-4150-9B37-E84F872B0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0" name="Group 569">
            <a:extLst>
              <a:ext uri="{FF2B5EF4-FFF2-40B4-BE49-F238E27FC236}">
                <a16:creationId xmlns:a16="http://schemas.microsoft.com/office/drawing/2014/main" id="{BF7F4367-E175-4CF2-95B3-49ABAF6AB155}"/>
              </a:ext>
            </a:extLst>
          </p:cNvPr>
          <p:cNvGrpSpPr/>
          <p:nvPr/>
        </p:nvGrpSpPr>
        <p:grpSpPr>
          <a:xfrm>
            <a:off x="4337316" y="5475174"/>
            <a:ext cx="235624" cy="276999"/>
            <a:chOff x="11452034" y="8319401"/>
            <a:chExt cx="235624" cy="276999"/>
          </a:xfrm>
        </p:grpSpPr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E1940100-5315-4C73-9C05-1F3A0BC86C95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66E30BFF-8C71-4F11-86E5-62DE5B33B4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60D0C114-F079-4D83-89C8-5912F3BE0981}"/>
              </a:ext>
            </a:extLst>
          </p:cNvPr>
          <p:cNvGrpSpPr/>
          <p:nvPr/>
        </p:nvGrpSpPr>
        <p:grpSpPr>
          <a:xfrm>
            <a:off x="5123444" y="5481761"/>
            <a:ext cx="235624" cy="276999"/>
            <a:chOff x="11452034" y="8319401"/>
            <a:chExt cx="235624" cy="276999"/>
          </a:xfrm>
        </p:grpSpPr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EF50FA95-7B92-48DE-B59A-6B81D9C79B83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B41B0A55-5F91-4468-861F-CE40B7D2FF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67B0B29F-24EC-4DAA-8F81-1DA6A47B0C73}"/>
              </a:ext>
            </a:extLst>
          </p:cNvPr>
          <p:cNvCxnSpPr/>
          <p:nvPr/>
        </p:nvCxnSpPr>
        <p:spPr>
          <a:xfrm flipV="1">
            <a:off x="5157334" y="6097211"/>
            <a:ext cx="0" cy="61816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TextBox 576">
            <a:extLst>
              <a:ext uri="{FF2B5EF4-FFF2-40B4-BE49-F238E27FC236}">
                <a16:creationId xmlns:a16="http://schemas.microsoft.com/office/drawing/2014/main" id="{AB19D840-B898-4AE8-A090-571EA26B8C39}"/>
              </a:ext>
            </a:extLst>
          </p:cNvPr>
          <p:cNvSpPr txBox="1"/>
          <p:nvPr/>
        </p:nvSpPr>
        <p:spPr>
          <a:xfrm>
            <a:off x="3012395" y="6058665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D2</a:t>
            </a: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6EE43498-EEA5-4297-B6EF-4F29A3BCED94}"/>
              </a:ext>
            </a:extLst>
          </p:cNvPr>
          <p:cNvSpPr txBox="1"/>
          <p:nvPr/>
        </p:nvSpPr>
        <p:spPr>
          <a:xfrm>
            <a:off x="3531571" y="6056355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D1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2C4AB0E7-661D-4CC4-BA24-0B79BFEDADDC}"/>
              </a:ext>
            </a:extLst>
          </p:cNvPr>
          <p:cNvSpPr txBox="1"/>
          <p:nvPr/>
        </p:nvSpPr>
        <p:spPr>
          <a:xfrm>
            <a:off x="4064741" y="6048644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D0</a:t>
            </a:r>
          </a:p>
        </p:txBody>
      </p:sp>
      <p:sp>
        <p:nvSpPr>
          <p:cNvPr id="580" name="TextBox 579">
            <a:extLst>
              <a:ext uri="{FF2B5EF4-FFF2-40B4-BE49-F238E27FC236}">
                <a16:creationId xmlns:a16="http://schemas.microsoft.com/office/drawing/2014/main" id="{8C36280E-3C55-4ABD-93EA-D4CDD90A7F5D}"/>
              </a:ext>
            </a:extLst>
          </p:cNvPr>
          <p:cNvSpPr txBox="1"/>
          <p:nvPr/>
        </p:nvSpPr>
        <p:spPr>
          <a:xfrm>
            <a:off x="3319315" y="6191092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2">
                    <a:lumMod val="75000"/>
                  </a:schemeClr>
                </a:solidFill>
              </a:rPr>
              <a:t>D2</a:t>
            </a:r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988DC80F-019F-4168-B865-E4AEDFC96C93}"/>
              </a:ext>
            </a:extLst>
          </p:cNvPr>
          <p:cNvSpPr txBox="1"/>
          <p:nvPr/>
        </p:nvSpPr>
        <p:spPr>
          <a:xfrm>
            <a:off x="3813091" y="6188782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2">
                    <a:lumMod val="75000"/>
                  </a:schemeClr>
                </a:solidFill>
              </a:rPr>
              <a:t>D1</a:t>
            </a:r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41970DB5-2E94-4386-BF62-780B4823112E}"/>
              </a:ext>
            </a:extLst>
          </p:cNvPr>
          <p:cNvSpPr txBox="1"/>
          <p:nvPr/>
        </p:nvSpPr>
        <p:spPr>
          <a:xfrm>
            <a:off x="4371661" y="6187421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2">
                    <a:lumMod val="75000"/>
                  </a:schemeClr>
                </a:solidFill>
              </a:rPr>
              <a:t>D0</a:t>
            </a:r>
          </a:p>
        </p:txBody>
      </p: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E9000F14-C738-4185-8860-52C49B8FF7B1}"/>
              </a:ext>
            </a:extLst>
          </p:cNvPr>
          <p:cNvCxnSpPr>
            <a:cxnSpLocks/>
          </p:cNvCxnSpPr>
          <p:nvPr/>
        </p:nvCxnSpPr>
        <p:spPr>
          <a:xfrm flipH="1">
            <a:off x="3414227" y="6245276"/>
            <a:ext cx="106296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B00F154F-76B2-44A4-8752-DB2C996E41DD}"/>
              </a:ext>
            </a:extLst>
          </p:cNvPr>
          <p:cNvCxnSpPr>
            <a:cxnSpLocks/>
          </p:cNvCxnSpPr>
          <p:nvPr/>
        </p:nvCxnSpPr>
        <p:spPr>
          <a:xfrm flipH="1">
            <a:off x="3905681" y="6248403"/>
            <a:ext cx="106296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38E2EAB6-D39E-4E6A-8011-328FC1124B56}"/>
              </a:ext>
            </a:extLst>
          </p:cNvPr>
          <p:cNvCxnSpPr>
            <a:cxnSpLocks/>
          </p:cNvCxnSpPr>
          <p:nvPr/>
        </p:nvCxnSpPr>
        <p:spPr>
          <a:xfrm flipH="1">
            <a:off x="4469636" y="6245276"/>
            <a:ext cx="106296" cy="0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00D78E89-0613-4ED1-9DA8-60CAD8A91AEB}"/>
              </a:ext>
            </a:extLst>
          </p:cNvPr>
          <p:cNvCxnSpPr>
            <a:cxnSpLocks/>
          </p:cNvCxnSpPr>
          <p:nvPr/>
        </p:nvCxnSpPr>
        <p:spPr>
          <a:xfrm>
            <a:off x="8733525" y="4220623"/>
            <a:ext cx="1057515" cy="5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7" name="Group 586">
            <a:extLst>
              <a:ext uri="{FF2B5EF4-FFF2-40B4-BE49-F238E27FC236}">
                <a16:creationId xmlns:a16="http://schemas.microsoft.com/office/drawing/2014/main" id="{B8BA3404-8828-4EFD-9B2F-9C32A9DF5F31}"/>
              </a:ext>
            </a:extLst>
          </p:cNvPr>
          <p:cNvGrpSpPr/>
          <p:nvPr/>
        </p:nvGrpSpPr>
        <p:grpSpPr>
          <a:xfrm>
            <a:off x="9792916" y="3960799"/>
            <a:ext cx="757237" cy="429399"/>
            <a:chOff x="14332251" y="5447901"/>
            <a:chExt cx="757237" cy="429399"/>
          </a:xfrm>
        </p:grpSpPr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019854F7-D761-4274-BB5A-2C96BC34CB66}"/>
                </a:ext>
              </a:extLst>
            </p:cNvPr>
            <p:cNvSpPr txBox="1"/>
            <p:nvPr/>
          </p:nvSpPr>
          <p:spPr>
            <a:xfrm>
              <a:off x="14332251" y="5447901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96B552BF-F4CF-460D-89FD-6F1C7238C569}"/>
                </a:ext>
              </a:extLst>
            </p:cNvPr>
            <p:cNvSpPr txBox="1"/>
            <p:nvPr/>
          </p:nvSpPr>
          <p:spPr>
            <a:xfrm>
              <a:off x="14451689" y="5600301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OUT</a:t>
              </a:r>
            </a:p>
          </p:txBody>
        </p:sp>
      </p:grpSp>
      <p:sp>
        <p:nvSpPr>
          <p:cNvPr id="590" name="TextBox 589">
            <a:extLst>
              <a:ext uri="{FF2B5EF4-FFF2-40B4-BE49-F238E27FC236}">
                <a16:creationId xmlns:a16="http://schemas.microsoft.com/office/drawing/2014/main" id="{DF5C2109-EC4B-47B9-A962-F2678DD6637C}"/>
              </a:ext>
            </a:extLst>
          </p:cNvPr>
          <p:cNvSpPr txBox="1"/>
          <p:nvPr/>
        </p:nvSpPr>
        <p:spPr>
          <a:xfrm>
            <a:off x="7003445" y="5815877"/>
            <a:ext cx="161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From SAR logic</a:t>
            </a:r>
          </a:p>
        </p:txBody>
      </p: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A52680E2-FAE9-4378-9254-0B64EB399BC2}"/>
              </a:ext>
            </a:extLst>
          </p:cNvPr>
          <p:cNvCxnSpPr>
            <a:cxnSpLocks/>
          </p:cNvCxnSpPr>
          <p:nvPr/>
        </p:nvCxnSpPr>
        <p:spPr>
          <a:xfrm>
            <a:off x="11184375" y="11350808"/>
            <a:ext cx="0" cy="3220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F4B7E51B-6233-4503-B3EB-80BC4FBA40B6}"/>
              </a:ext>
            </a:extLst>
          </p:cNvPr>
          <p:cNvCxnSpPr>
            <a:cxnSpLocks/>
          </p:cNvCxnSpPr>
          <p:nvPr/>
        </p:nvCxnSpPr>
        <p:spPr>
          <a:xfrm>
            <a:off x="10634397" y="11367717"/>
            <a:ext cx="0" cy="3220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4A0A4BAC-C87B-4915-97CA-CA197EC271B8}"/>
              </a:ext>
            </a:extLst>
          </p:cNvPr>
          <p:cNvCxnSpPr>
            <a:cxnSpLocks/>
          </p:cNvCxnSpPr>
          <p:nvPr/>
        </p:nvCxnSpPr>
        <p:spPr>
          <a:xfrm>
            <a:off x="10130386" y="11367717"/>
            <a:ext cx="0" cy="3220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E1B40023-5BDA-424C-B62E-B1BB16520749}"/>
              </a:ext>
            </a:extLst>
          </p:cNvPr>
          <p:cNvCxnSpPr>
            <a:cxnSpLocks/>
          </p:cNvCxnSpPr>
          <p:nvPr/>
        </p:nvCxnSpPr>
        <p:spPr>
          <a:xfrm>
            <a:off x="9626350" y="11681374"/>
            <a:ext cx="4181641" cy="621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5" name="Group 594">
            <a:extLst>
              <a:ext uri="{FF2B5EF4-FFF2-40B4-BE49-F238E27FC236}">
                <a16:creationId xmlns:a16="http://schemas.microsoft.com/office/drawing/2014/main" id="{2F025D41-E0EF-4284-89E4-71F3DC48D199}"/>
              </a:ext>
            </a:extLst>
          </p:cNvPr>
          <p:cNvGrpSpPr/>
          <p:nvPr/>
        </p:nvGrpSpPr>
        <p:grpSpPr>
          <a:xfrm>
            <a:off x="9101553" y="11320411"/>
            <a:ext cx="757062" cy="454712"/>
            <a:chOff x="10477494" y="8463079"/>
            <a:chExt cx="757062" cy="454712"/>
          </a:xfrm>
        </p:grpSpPr>
        <p:sp>
          <p:nvSpPr>
            <p:cNvPr id="596" name="TextBox 595">
              <a:extLst>
                <a:ext uri="{FF2B5EF4-FFF2-40B4-BE49-F238E27FC236}">
                  <a16:creationId xmlns:a16="http://schemas.microsoft.com/office/drawing/2014/main" id="{C537387C-CEDD-459C-BEC9-691055BC6C98}"/>
                </a:ext>
              </a:extLst>
            </p:cNvPr>
            <p:cNvSpPr txBox="1"/>
            <p:nvPr/>
          </p:nvSpPr>
          <p:spPr>
            <a:xfrm>
              <a:off x="10477494" y="8463079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V</a:t>
              </a:r>
            </a:p>
          </p:txBody>
        </p: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E496B548-B071-4195-BFF5-E7E73DB1BAC6}"/>
                </a:ext>
              </a:extLst>
            </p:cNvPr>
            <p:cNvSpPr txBox="1"/>
            <p:nvPr/>
          </p:nvSpPr>
          <p:spPr>
            <a:xfrm>
              <a:off x="10596757" y="8640792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rgbClr val="C00000"/>
                  </a:solidFill>
                </a:rPr>
                <a:t>Refp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599" name="Straight Connector 598">
            <a:extLst>
              <a:ext uri="{FF2B5EF4-FFF2-40B4-BE49-F238E27FC236}">
                <a16:creationId xmlns:a16="http://schemas.microsoft.com/office/drawing/2014/main" id="{5EE0D044-A25B-4396-A69F-364712B25705}"/>
              </a:ext>
            </a:extLst>
          </p:cNvPr>
          <p:cNvCxnSpPr/>
          <p:nvPr/>
        </p:nvCxnSpPr>
        <p:spPr>
          <a:xfrm flipV="1">
            <a:off x="11284814" y="11350953"/>
            <a:ext cx="0" cy="61816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050A42A1-0B71-4A7D-AD5E-EBE678B40F4C}"/>
              </a:ext>
            </a:extLst>
          </p:cNvPr>
          <p:cNvCxnSpPr/>
          <p:nvPr/>
        </p:nvCxnSpPr>
        <p:spPr>
          <a:xfrm flipV="1">
            <a:off x="10729379" y="11351060"/>
            <a:ext cx="0" cy="61816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DD392727-DA3A-4116-A5F8-35B77E764872}"/>
              </a:ext>
            </a:extLst>
          </p:cNvPr>
          <p:cNvCxnSpPr/>
          <p:nvPr/>
        </p:nvCxnSpPr>
        <p:spPr>
          <a:xfrm flipV="1">
            <a:off x="10228139" y="11357946"/>
            <a:ext cx="0" cy="61816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73B78377-AA14-4E3F-A3E0-6FD49FDA4206}"/>
              </a:ext>
            </a:extLst>
          </p:cNvPr>
          <p:cNvCxnSpPr>
            <a:cxnSpLocks/>
          </p:cNvCxnSpPr>
          <p:nvPr/>
        </p:nvCxnSpPr>
        <p:spPr>
          <a:xfrm>
            <a:off x="9648468" y="11963138"/>
            <a:ext cx="5006604" cy="598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TextBox 606">
            <a:extLst>
              <a:ext uri="{FF2B5EF4-FFF2-40B4-BE49-F238E27FC236}">
                <a16:creationId xmlns:a16="http://schemas.microsoft.com/office/drawing/2014/main" id="{59AC83D7-D5F8-4C40-B951-D603902589C6}"/>
              </a:ext>
            </a:extLst>
          </p:cNvPr>
          <p:cNvSpPr txBox="1"/>
          <p:nvPr/>
        </p:nvSpPr>
        <p:spPr>
          <a:xfrm>
            <a:off x="9869125" y="11356965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D7</a:t>
            </a:r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4A194BD8-21AA-4E35-A023-F7C38195146D}"/>
              </a:ext>
            </a:extLst>
          </p:cNvPr>
          <p:cNvSpPr txBox="1"/>
          <p:nvPr/>
        </p:nvSpPr>
        <p:spPr>
          <a:xfrm>
            <a:off x="10388301" y="11354655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D6</a:t>
            </a:r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AF91A11F-7AA9-489F-AE99-60280A20EC39}"/>
              </a:ext>
            </a:extLst>
          </p:cNvPr>
          <p:cNvSpPr txBox="1"/>
          <p:nvPr/>
        </p:nvSpPr>
        <p:spPr>
          <a:xfrm>
            <a:off x="10921471" y="11346944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D5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7DD17D1-DFBB-4477-B4A2-2D27A8D6AA8D}"/>
              </a:ext>
            </a:extLst>
          </p:cNvPr>
          <p:cNvGrpSpPr/>
          <p:nvPr/>
        </p:nvGrpSpPr>
        <p:grpSpPr>
          <a:xfrm>
            <a:off x="10176045" y="11429064"/>
            <a:ext cx="388605" cy="230832"/>
            <a:chOff x="8855245" y="9019242"/>
            <a:chExt cx="388605" cy="230832"/>
          </a:xfrm>
        </p:grpSpPr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316FA23A-9890-4CF6-83E3-0E8BB979D9F5}"/>
                </a:ext>
              </a:extLst>
            </p:cNvPr>
            <p:cNvSpPr txBox="1"/>
            <p:nvPr/>
          </p:nvSpPr>
          <p:spPr>
            <a:xfrm>
              <a:off x="8855245" y="9019242"/>
              <a:ext cx="3886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</a:rPr>
                <a:t>D7</a:t>
              </a:r>
            </a:p>
          </p:txBody>
        </p: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BA98C035-6CD1-40F8-AACA-189CDD468C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0157" y="9073426"/>
              <a:ext cx="10629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BA8AA3-3DC3-46E7-B420-D23C97589AC6}"/>
              </a:ext>
            </a:extLst>
          </p:cNvPr>
          <p:cNvGrpSpPr/>
          <p:nvPr/>
        </p:nvGrpSpPr>
        <p:grpSpPr>
          <a:xfrm>
            <a:off x="10669821" y="11426754"/>
            <a:ext cx="388605" cy="230832"/>
            <a:chOff x="9349021" y="9016932"/>
            <a:chExt cx="388605" cy="230832"/>
          </a:xfrm>
        </p:grpSpPr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6FCE8584-643B-4F81-876B-C98D93B10AE1}"/>
                </a:ext>
              </a:extLst>
            </p:cNvPr>
            <p:cNvSpPr txBox="1"/>
            <p:nvPr/>
          </p:nvSpPr>
          <p:spPr>
            <a:xfrm>
              <a:off x="9349021" y="9016932"/>
              <a:ext cx="3886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</a:rPr>
                <a:t>D6</a:t>
              </a:r>
            </a:p>
          </p:txBody>
        </p: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90145C23-6D32-4714-9396-E1C9B09D1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41611" y="9076553"/>
              <a:ext cx="10629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105DCB2-43D2-4CBB-BFFE-8C4E50CFA30C}"/>
              </a:ext>
            </a:extLst>
          </p:cNvPr>
          <p:cNvGrpSpPr/>
          <p:nvPr/>
        </p:nvGrpSpPr>
        <p:grpSpPr>
          <a:xfrm>
            <a:off x="11228391" y="11425393"/>
            <a:ext cx="388605" cy="230832"/>
            <a:chOff x="9907591" y="9015571"/>
            <a:chExt cx="388605" cy="230832"/>
          </a:xfrm>
        </p:grpSpPr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ECE63550-38B1-4B26-94F3-78D6B36A7CB6}"/>
                </a:ext>
              </a:extLst>
            </p:cNvPr>
            <p:cNvSpPr txBox="1"/>
            <p:nvPr/>
          </p:nvSpPr>
          <p:spPr>
            <a:xfrm>
              <a:off x="9907591" y="9015571"/>
              <a:ext cx="3886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</a:rPr>
                <a:t>D5</a:t>
              </a:r>
            </a:p>
          </p:txBody>
        </p: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5122BE38-E97D-4EAE-8A3D-536A455D4F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05566" y="9073426"/>
              <a:ext cx="10629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2" name="Straight Connector 631">
            <a:extLst>
              <a:ext uri="{FF2B5EF4-FFF2-40B4-BE49-F238E27FC236}">
                <a16:creationId xmlns:a16="http://schemas.microsoft.com/office/drawing/2014/main" id="{9213940A-0242-41A8-BCB8-7A692CFE2F19}"/>
              </a:ext>
            </a:extLst>
          </p:cNvPr>
          <p:cNvCxnSpPr>
            <a:cxnSpLocks/>
          </p:cNvCxnSpPr>
          <p:nvPr/>
        </p:nvCxnSpPr>
        <p:spPr>
          <a:xfrm>
            <a:off x="12753788" y="11345226"/>
            <a:ext cx="0" cy="3220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73EA63F6-9D05-4589-B018-48BBC728467D}"/>
              </a:ext>
            </a:extLst>
          </p:cNvPr>
          <p:cNvCxnSpPr>
            <a:cxnSpLocks/>
          </p:cNvCxnSpPr>
          <p:nvPr/>
        </p:nvCxnSpPr>
        <p:spPr>
          <a:xfrm>
            <a:off x="12203810" y="11362135"/>
            <a:ext cx="0" cy="3220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C5CD7CBF-47FB-495C-9E80-4DCFBF7EA4A9}"/>
              </a:ext>
            </a:extLst>
          </p:cNvPr>
          <p:cNvCxnSpPr>
            <a:cxnSpLocks/>
          </p:cNvCxnSpPr>
          <p:nvPr/>
        </p:nvCxnSpPr>
        <p:spPr>
          <a:xfrm>
            <a:off x="11699799" y="11362135"/>
            <a:ext cx="0" cy="3220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2EBCD059-4245-49B0-B6E9-1088AC96E10D}"/>
              </a:ext>
            </a:extLst>
          </p:cNvPr>
          <p:cNvCxnSpPr/>
          <p:nvPr/>
        </p:nvCxnSpPr>
        <p:spPr>
          <a:xfrm flipV="1">
            <a:off x="12854227" y="11345371"/>
            <a:ext cx="0" cy="61816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61759669-B376-4506-B432-EB7BAC8A0BCC}"/>
              </a:ext>
            </a:extLst>
          </p:cNvPr>
          <p:cNvCxnSpPr/>
          <p:nvPr/>
        </p:nvCxnSpPr>
        <p:spPr>
          <a:xfrm flipV="1">
            <a:off x="12298792" y="11358178"/>
            <a:ext cx="0" cy="61816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traight Connector 636">
            <a:extLst>
              <a:ext uri="{FF2B5EF4-FFF2-40B4-BE49-F238E27FC236}">
                <a16:creationId xmlns:a16="http://schemas.microsoft.com/office/drawing/2014/main" id="{F4C829C7-8953-41F9-8A73-F26290D14CDA}"/>
              </a:ext>
            </a:extLst>
          </p:cNvPr>
          <p:cNvCxnSpPr/>
          <p:nvPr/>
        </p:nvCxnSpPr>
        <p:spPr>
          <a:xfrm flipV="1">
            <a:off x="11797552" y="11365064"/>
            <a:ext cx="0" cy="61816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TextBox 637">
            <a:extLst>
              <a:ext uri="{FF2B5EF4-FFF2-40B4-BE49-F238E27FC236}">
                <a16:creationId xmlns:a16="http://schemas.microsoft.com/office/drawing/2014/main" id="{1FD35CCA-1027-4563-9EDF-4358CAFCA588}"/>
              </a:ext>
            </a:extLst>
          </p:cNvPr>
          <p:cNvSpPr txBox="1"/>
          <p:nvPr/>
        </p:nvSpPr>
        <p:spPr>
          <a:xfrm>
            <a:off x="11438538" y="11351383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D4</a:t>
            </a:r>
          </a:p>
        </p:txBody>
      </p:sp>
      <p:sp>
        <p:nvSpPr>
          <p:cNvPr id="639" name="TextBox 638">
            <a:extLst>
              <a:ext uri="{FF2B5EF4-FFF2-40B4-BE49-F238E27FC236}">
                <a16:creationId xmlns:a16="http://schemas.microsoft.com/office/drawing/2014/main" id="{2B610D5E-A607-411D-A986-5878CED88C16}"/>
              </a:ext>
            </a:extLst>
          </p:cNvPr>
          <p:cNvSpPr txBox="1"/>
          <p:nvPr/>
        </p:nvSpPr>
        <p:spPr>
          <a:xfrm>
            <a:off x="11957714" y="11349073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D3</a:t>
            </a:r>
          </a:p>
        </p:txBody>
      </p:sp>
      <p:sp>
        <p:nvSpPr>
          <p:cNvPr id="640" name="TextBox 639">
            <a:extLst>
              <a:ext uri="{FF2B5EF4-FFF2-40B4-BE49-F238E27FC236}">
                <a16:creationId xmlns:a16="http://schemas.microsoft.com/office/drawing/2014/main" id="{490878D5-038C-491D-AC97-0963B0BD904B}"/>
              </a:ext>
            </a:extLst>
          </p:cNvPr>
          <p:cNvSpPr txBox="1"/>
          <p:nvPr/>
        </p:nvSpPr>
        <p:spPr>
          <a:xfrm>
            <a:off x="12490884" y="11341362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D2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A28DE24-91AF-4473-9B3E-D5317289FF40}"/>
              </a:ext>
            </a:extLst>
          </p:cNvPr>
          <p:cNvGrpSpPr/>
          <p:nvPr/>
        </p:nvGrpSpPr>
        <p:grpSpPr>
          <a:xfrm>
            <a:off x="11745458" y="11423482"/>
            <a:ext cx="388605" cy="230832"/>
            <a:chOff x="10424658" y="9013660"/>
            <a:chExt cx="388605" cy="230832"/>
          </a:xfrm>
        </p:grpSpPr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EDD456E0-19A4-4950-BA08-A08D37FBD034}"/>
                </a:ext>
              </a:extLst>
            </p:cNvPr>
            <p:cNvSpPr txBox="1"/>
            <p:nvPr/>
          </p:nvSpPr>
          <p:spPr>
            <a:xfrm>
              <a:off x="10424658" y="9013660"/>
              <a:ext cx="3886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</a:rPr>
                <a:t>D4</a:t>
              </a:r>
            </a:p>
          </p:txBody>
        </p: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806DCE7F-A0F8-4BB6-B8D9-7337E694C1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19570" y="9067844"/>
              <a:ext cx="10629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B3440D-C3A5-4F4F-8CC9-4862BA7D507A}"/>
              </a:ext>
            </a:extLst>
          </p:cNvPr>
          <p:cNvGrpSpPr/>
          <p:nvPr/>
        </p:nvGrpSpPr>
        <p:grpSpPr>
          <a:xfrm>
            <a:off x="12239234" y="11421172"/>
            <a:ext cx="388605" cy="230832"/>
            <a:chOff x="10918434" y="9011350"/>
            <a:chExt cx="388605" cy="230832"/>
          </a:xfrm>
        </p:grpSpPr>
        <p:sp>
          <p:nvSpPr>
            <p:cNvPr id="642" name="TextBox 641">
              <a:extLst>
                <a:ext uri="{FF2B5EF4-FFF2-40B4-BE49-F238E27FC236}">
                  <a16:creationId xmlns:a16="http://schemas.microsoft.com/office/drawing/2014/main" id="{41D607BF-2036-4145-AFF7-40EE268D5762}"/>
                </a:ext>
              </a:extLst>
            </p:cNvPr>
            <p:cNvSpPr txBox="1"/>
            <p:nvPr/>
          </p:nvSpPr>
          <p:spPr>
            <a:xfrm>
              <a:off x="10918434" y="9011350"/>
              <a:ext cx="3886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</a:rPr>
                <a:t>D3</a:t>
              </a:r>
            </a:p>
          </p:txBody>
        </p: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82BE4C8F-2744-4429-8019-0C37E35DEA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11024" y="9070971"/>
              <a:ext cx="10629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57BB86-46D7-4C26-8966-13A4DAA82B04}"/>
              </a:ext>
            </a:extLst>
          </p:cNvPr>
          <p:cNvGrpSpPr/>
          <p:nvPr/>
        </p:nvGrpSpPr>
        <p:grpSpPr>
          <a:xfrm>
            <a:off x="12797804" y="11419811"/>
            <a:ext cx="388605" cy="230832"/>
            <a:chOff x="11477004" y="9009989"/>
            <a:chExt cx="388605" cy="230832"/>
          </a:xfrm>
        </p:grpSpPr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id="{BCB04244-8F32-46D6-8BCB-2CB05C5217AF}"/>
                </a:ext>
              </a:extLst>
            </p:cNvPr>
            <p:cNvSpPr txBox="1"/>
            <p:nvPr/>
          </p:nvSpPr>
          <p:spPr>
            <a:xfrm>
              <a:off x="11477004" y="9009989"/>
              <a:ext cx="3886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</a:rPr>
                <a:t>D2</a:t>
              </a:r>
            </a:p>
          </p:txBody>
        </p:sp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A8E4466A-929C-4EC4-9D4A-410FCAF678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74979" y="9067844"/>
              <a:ext cx="10629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8" name="Straight Connector 647">
            <a:extLst>
              <a:ext uri="{FF2B5EF4-FFF2-40B4-BE49-F238E27FC236}">
                <a16:creationId xmlns:a16="http://schemas.microsoft.com/office/drawing/2014/main" id="{EB45602F-9685-4128-9920-F7A1F61FD54E}"/>
              </a:ext>
            </a:extLst>
          </p:cNvPr>
          <p:cNvCxnSpPr>
            <a:cxnSpLocks/>
          </p:cNvCxnSpPr>
          <p:nvPr/>
        </p:nvCxnSpPr>
        <p:spPr>
          <a:xfrm>
            <a:off x="13790172" y="11355602"/>
            <a:ext cx="0" cy="3220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BF17E09D-5DA1-4418-883B-41376A074A89}"/>
              </a:ext>
            </a:extLst>
          </p:cNvPr>
          <p:cNvCxnSpPr>
            <a:cxnSpLocks/>
          </p:cNvCxnSpPr>
          <p:nvPr/>
        </p:nvCxnSpPr>
        <p:spPr>
          <a:xfrm>
            <a:off x="13286161" y="11355602"/>
            <a:ext cx="0" cy="3220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Connector 649">
            <a:extLst>
              <a:ext uri="{FF2B5EF4-FFF2-40B4-BE49-F238E27FC236}">
                <a16:creationId xmlns:a16="http://schemas.microsoft.com/office/drawing/2014/main" id="{76F65EA9-EFCB-493F-9721-F2F82E0F1DDE}"/>
              </a:ext>
            </a:extLst>
          </p:cNvPr>
          <p:cNvCxnSpPr>
            <a:cxnSpLocks/>
          </p:cNvCxnSpPr>
          <p:nvPr/>
        </p:nvCxnSpPr>
        <p:spPr>
          <a:xfrm flipH="1" flipV="1">
            <a:off x="14643062" y="11172497"/>
            <a:ext cx="2745" cy="81073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9F508D8B-0066-4887-93A7-F425B48ED454}"/>
              </a:ext>
            </a:extLst>
          </p:cNvPr>
          <p:cNvCxnSpPr/>
          <p:nvPr/>
        </p:nvCxnSpPr>
        <p:spPr>
          <a:xfrm flipV="1">
            <a:off x="13885154" y="11351645"/>
            <a:ext cx="0" cy="61816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09C50578-2857-4CA0-A99F-D1F93BC47B73}"/>
              </a:ext>
            </a:extLst>
          </p:cNvPr>
          <p:cNvCxnSpPr/>
          <p:nvPr/>
        </p:nvCxnSpPr>
        <p:spPr>
          <a:xfrm flipV="1">
            <a:off x="13383914" y="11358531"/>
            <a:ext cx="0" cy="61816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TextBox 652">
            <a:extLst>
              <a:ext uri="{FF2B5EF4-FFF2-40B4-BE49-F238E27FC236}">
                <a16:creationId xmlns:a16="http://schemas.microsoft.com/office/drawing/2014/main" id="{8458A7F5-F8C0-43D3-9CC2-8CE05FDAC6DF}"/>
              </a:ext>
            </a:extLst>
          </p:cNvPr>
          <p:cNvSpPr txBox="1"/>
          <p:nvPr/>
        </p:nvSpPr>
        <p:spPr>
          <a:xfrm>
            <a:off x="13024900" y="11344850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D1</a:t>
            </a:r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DDAAD16A-9088-40DE-9CEA-F5EE17680186}"/>
              </a:ext>
            </a:extLst>
          </p:cNvPr>
          <p:cNvSpPr txBox="1"/>
          <p:nvPr/>
        </p:nvSpPr>
        <p:spPr>
          <a:xfrm>
            <a:off x="13544076" y="11342540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FBEAC35-3A4D-45F4-BBF0-D585584A0631}"/>
              </a:ext>
            </a:extLst>
          </p:cNvPr>
          <p:cNvGrpSpPr/>
          <p:nvPr/>
        </p:nvGrpSpPr>
        <p:grpSpPr>
          <a:xfrm>
            <a:off x="13331820" y="11416949"/>
            <a:ext cx="388605" cy="230832"/>
            <a:chOff x="12011020" y="9007127"/>
            <a:chExt cx="388605" cy="230832"/>
          </a:xfrm>
        </p:grpSpPr>
        <p:sp>
          <p:nvSpPr>
            <p:cNvPr id="656" name="TextBox 655">
              <a:extLst>
                <a:ext uri="{FF2B5EF4-FFF2-40B4-BE49-F238E27FC236}">
                  <a16:creationId xmlns:a16="http://schemas.microsoft.com/office/drawing/2014/main" id="{C82F0CF0-32F2-4EEC-B663-E4161A318C58}"/>
                </a:ext>
              </a:extLst>
            </p:cNvPr>
            <p:cNvSpPr txBox="1"/>
            <p:nvPr/>
          </p:nvSpPr>
          <p:spPr>
            <a:xfrm>
              <a:off x="12011020" y="9007127"/>
              <a:ext cx="3886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</a:rPr>
                <a:t>D1</a:t>
              </a:r>
            </a:p>
          </p:txBody>
        </p: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85AED973-D026-4DCC-BBF8-B0D6304CEA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05932" y="9061311"/>
              <a:ext cx="10629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CDEC1A2-85E0-4C16-AB9C-9B66C6C5E309}"/>
              </a:ext>
            </a:extLst>
          </p:cNvPr>
          <p:cNvGrpSpPr/>
          <p:nvPr/>
        </p:nvGrpSpPr>
        <p:grpSpPr>
          <a:xfrm>
            <a:off x="13833531" y="11420989"/>
            <a:ext cx="388605" cy="230832"/>
            <a:chOff x="12536546" y="9011167"/>
            <a:chExt cx="388605" cy="230832"/>
          </a:xfrm>
        </p:grpSpPr>
        <p:sp>
          <p:nvSpPr>
            <p:cNvPr id="657" name="TextBox 656">
              <a:extLst>
                <a:ext uri="{FF2B5EF4-FFF2-40B4-BE49-F238E27FC236}">
                  <a16:creationId xmlns:a16="http://schemas.microsoft.com/office/drawing/2014/main" id="{ED5061E9-B946-4278-8BE6-6997B1B16FD5}"/>
                </a:ext>
              </a:extLst>
            </p:cNvPr>
            <p:cNvSpPr txBox="1"/>
            <p:nvPr/>
          </p:nvSpPr>
          <p:spPr>
            <a:xfrm>
              <a:off x="12536546" y="9011167"/>
              <a:ext cx="3886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</a:rPr>
                <a:t>D0</a:t>
              </a:r>
            </a:p>
          </p:txBody>
        </p:sp>
        <p:cxnSp>
          <p:nvCxnSpPr>
            <p:cNvPr id="660" name="Straight Connector 659">
              <a:extLst>
                <a:ext uri="{FF2B5EF4-FFF2-40B4-BE49-F238E27FC236}">
                  <a16:creationId xmlns:a16="http://schemas.microsoft.com/office/drawing/2014/main" id="{DCFD3B37-CD44-4B24-A038-7F919FAFE5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40253" y="9064438"/>
              <a:ext cx="10629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2" name="Group 661">
            <a:extLst>
              <a:ext uri="{FF2B5EF4-FFF2-40B4-BE49-F238E27FC236}">
                <a16:creationId xmlns:a16="http://schemas.microsoft.com/office/drawing/2014/main" id="{BAC7393C-9D13-4579-A3D6-EF93A79EA968}"/>
              </a:ext>
            </a:extLst>
          </p:cNvPr>
          <p:cNvGrpSpPr/>
          <p:nvPr/>
        </p:nvGrpSpPr>
        <p:grpSpPr>
          <a:xfrm>
            <a:off x="9075891" y="11646926"/>
            <a:ext cx="757062" cy="454712"/>
            <a:chOff x="10477494" y="8463079"/>
            <a:chExt cx="757062" cy="454712"/>
          </a:xfrm>
        </p:grpSpPr>
        <p:sp>
          <p:nvSpPr>
            <p:cNvPr id="663" name="TextBox 662">
              <a:extLst>
                <a:ext uri="{FF2B5EF4-FFF2-40B4-BE49-F238E27FC236}">
                  <a16:creationId xmlns:a16="http://schemas.microsoft.com/office/drawing/2014/main" id="{440E2274-624A-43FD-BA00-200F9577AC7F}"/>
                </a:ext>
              </a:extLst>
            </p:cNvPr>
            <p:cNvSpPr txBox="1"/>
            <p:nvPr/>
          </p:nvSpPr>
          <p:spPr>
            <a:xfrm>
              <a:off x="10477494" y="8463079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AA060A67-BC97-4E8D-AD19-C4E2B90A2108}"/>
                </a:ext>
              </a:extLst>
            </p:cNvPr>
            <p:cNvSpPr txBox="1"/>
            <p:nvPr/>
          </p:nvSpPr>
          <p:spPr>
            <a:xfrm>
              <a:off x="10596757" y="8640792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accent2">
                      <a:lumMod val="75000"/>
                    </a:schemeClr>
                  </a:solidFill>
                </a:rPr>
                <a:t>Refn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665" name="Rectangle 664">
            <a:extLst>
              <a:ext uri="{FF2B5EF4-FFF2-40B4-BE49-F238E27FC236}">
                <a16:creationId xmlns:a16="http://schemas.microsoft.com/office/drawing/2014/main" id="{041BD568-1E3D-4586-BA8C-60200C24EDF8}"/>
              </a:ext>
            </a:extLst>
          </p:cNvPr>
          <p:cNvSpPr/>
          <p:nvPr/>
        </p:nvSpPr>
        <p:spPr>
          <a:xfrm>
            <a:off x="9867900" y="11109097"/>
            <a:ext cx="4391088" cy="500088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5" name="Straight Connector 854">
            <a:extLst>
              <a:ext uri="{FF2B5EF4-FFF2-40B4-BE49-F238E27FC236}">
                <a16:creationId xmlns:a16="http://schemas.microsoft.com/office/drawing/2014/main" id="{02293298-3023-4FBA-87AE-629F2EC640C5}"/>
              </a:ext>
            </a:extLst>
          </p:cNvPr>
          <p:cNvCxnSpPr>
            <a:cxnSpLocks/>
          </p:cNvCxnSpPr>
          <p:nvPr/>
        </p:nvCxnSpPr>
        <p:spPr>
          <a:xfrm flipV="1">
            <a:off x="10209032" y="7947268"/>
            <a:ext cx="0" cy="23334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Straight Connector 855">
            <a:extLst>
              <a:ext uri="{FF2B5EF4-FFF2-40B4-BE49-F238E27FC236}">
                <a16:creationId xmlns:a16="http://schemas.microsoft.com/office/drawing/2014/main" id="{E093D694-EA22-48A3-ACB3-C301EDD914A0}"/>
              </a:ext>
            </a:extLst>
          </p:cNvPr>
          <p:cNvCxnSpPr>
            <a:cxnSpLocks/>
          </p:cNvCxnSpPr>
          <p:nvPr/>
        </p:nvCxnSpPr>
        <p:spPr>
          <a:xfrm flipV="1">
            <a:off x="10728047" y="7938404"/>
            <a:ext cx="0" cy="24220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Straight Connector 856">
            <a:extLst>
              <a:ext uri="{FF2B5EF4-FFF2-40B4-BE49-F238E27FC236}">
                <a16:creationId xmlns:a16="http://schemas.microsoft.com/office/drawing/2014/main" id="{C475F6B1-F401-40C0-8944-FFC8853F1389}"/>
              </a:ext>
            </a:extLst>
          </p:cNvPr>
          <p:cNvCxnSpPr>
            <a:cxnSpLocks/>
          </p:cNvCxnSpPr>
          <p:nvPr/>
        </p:nvCxnSpPr>
        <p:spPr>
          <a:xfrm flipH="1" flipV="1">
            <a:off x="11264497" y="7938404"/>
            <a:ext cx="1" cy="24220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Straight Connector 860">
            <a:extLst>
              <a:ext uri="{FF2B5EF4-FFF2-40B4-BE49-F238E27FC236}">
                <a16:creationId xmlns:a16="http://schemas.microsoft.com/office/drawing/2014/main" id="{350F466C-EF7D-4C24-9071-4488534BAE6D}"/>
              </a:ext>
            </a:extLst>
          </p:cNvPr>
          <p:cNvCxnSpPr>
            <a:cxnSpLocks/>
          </p:cNvCxnSpPr>
          <p:nvPr/>
        </p:nvCxnSpPr>
        <p:spPr>
          <a:xfrm>
            <a:off x="9515570" y="7947268"/>
            <a:ext cx="5182769" cy="405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Straight Connector 861">
            <a:extLst>
              <a:ext uri="{FF2B5EF4-FFF2-40B4-BE49-F238E27FC236}">
                <a16:creationId xmlns:a16="http://schemas.microsoft.com/office/drawing/2014/main" id="{B6055E41-A79B-41CF-9825-FCF24DD404E7}"/>
              </a:ext>
            </a:extLst>
          </p:cNvPr>
          <p:cNvCxnSpPr>
            <a:cxnSpLocks/>
          </p:cNvCxnSpPr>
          <p:nvPr/>
        </p:nvCxnSpPr>
        <p:spPr>
          <a:xfrm>
            <a:off x="10134604" y="7797766"/>
            <a:ext cx="0" cy="407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Straight Connector 862">
            <a:extLst>
              <a:ext uri="{FF2B5EF4-FFF2-40B4-BE49-F238E27FC236}">
                <a16:creationId xmlns:a16="http://schemas.microsoft.com/office/drawing/2014/main" id="{959451B1-71E2-4EFA-91F6-6B169F566A97}"/>
              </a:ext>
            </a:extLst>
          </p:cNvPr>
          <p:cNvCxnSpPr>
            <a:cxnSpLocks/>
          </p:cNvCxnSpPr>
          <p:nvPr/>
        </p:nvCxnSpPr>
        <p:spPr>
          <a:xfrm flipH="1" flipV="1">
            <a:off x="10009468" y="7612881"/>
            <a:ext cx="128589" cy="186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Straight Connector 863">
            <a:extLst>
              <a:ext uri="{FF2B5EF4-FFF2-40B4-BE49-F238E27FC236}">
                <a16:creationId xmlns:a16="http://schemas.microsoft.com/office/drawing/2014/main" id="{FB04D92E-FAF5-4627-97E2-819469338B18}"/>
              </a:ext>
            </a:extLst>
          </p:cNvPr>
          <p:cNvCxnSpPr>
            <a:cxnSpLocks/>
          </p:cNvCxnSpPr>
          <p:nvPr/>
        </p:nvCxnSpPr>
        <p:spPr>
          <a:xfrm>
            <a:off x="10654454" y="7793167"/>
            <a:ext cx="0" cy="407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5" name="Straight Connector 864">
            <a:extLst>
              <a:ext uri="{FF2B5EF4-FFF2-40B4-BE49-F238E27FC236}">
                <a16:creationId xmlns:a16="http://schemas.microsoft.com/office/drawing/2014/main" id="{161152D5-2E9D-4D07-89E2-DAECCD1A86BF}"/>
              </a:ext>
            </a:extLst>
          </p:cNvPr>
          <p:cNvCxnSpPr>
            <a:cxnSpLocks/>
          </p:cNvCxnSpPr>
          <p:nvPr/>
        </p:nvCxnSpPr>
        <p:spPr>
          <a:xfrm flipH="1" flipV="1">
            <a:off x="10529318" y="7608282"/>
            <a:ext cx="128589" cy="186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6" name="Straight Connector 865">
            <a:extLst>
              <a:ext uri="{FF2B5EF4-FFF2-40B4-BE49-F238E27FC236}">
                <a16:creationId xmlns:a16="http://schemas.microsoft.com/office/drawing/2014/main" id="{23F140E2-A35D-4870-8ABD-64F5F6D1FCF9}"/>
              </a:ext>
            </a:extLst>
          </p:cNvPr>
          <p:cNvCxnSpPr>
            <a:cxnSpLocks/>
          </p:cNvCxnSpPr>
          <p:nvPr/>
        </p:nvCxnSpPr>
        <p:spPr>
          <a:xfrm>
            <a:off x="11195109" y="7791369"/>
            <a:ext cx="0" cy="407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Straight Connector 875">
            <a:extLst>
              <a:ext uri="{FF2B5EF4-FFF2-40B4-BE49-F238E27FC236}">
                <a16:creationId xmlns:a16="http://schemas.microsoft.com/office/drawing/2014/main" id="{9A6E8667-7485-424B-9390-678D967939C7}"/>
              </a:ext>
            </a:extLst>
          </p:cNvPr>
          <p:cNvCxnSpPr>
            <a:cxnSpLocks/>
          </p:cNvCxnSpPr>
          <p:nvPr/>
        </p:nvCxnSpPr>
        <p:spPr>
          <a:xfrm flipH="1" flipV="1">
            <a:off x="11786008" y="7951432"/>
            <a:ext cx="1" cy="24220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Straight Connector 877">
            <a:extLst>
              <a:ext uri="{FF2B5EF4-FFF2-40B4-BE49-F238E27FC236}">
                <a16:creationId xmlns:a16="http://schemas.microsoft.com/office/drawing/2014/main" id="{D0C8BB22-8FFC-4D74-8BA9-A70C6E35A283}"/>
              </a:ext>
            </a:extLst>
          </p:cNvPr>
          <p:cNvCxnSpPr>
            <a:cxnSpLocks/>
          </p:cNvCxnSpPr>
          <p:nvPr/>
        </p:nvCxnSpPr>
        <p:spPr>
          <a:xfrm>
            <a:off x="11716620" y="7804397"/>
            <a:ext cx="0" cy="407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Straight Connector 878">
            <a:extLst>
              <a:ext uri="{FF2B5EF4-FFF2-40B4-BE49-F238E27FC236}">
                <a16:creationId xmlns:a16="http://schemas.microsoft.com/office/drawing/2014/main" id="{ED50F666-CBF2-4E10-B237-4720C9B8F928}"/>
              </a:ext>
            </a:extLst>
          </p:cNvPr>
          <p:cNvCxnSpPr>
            <a:cxnSpLocks/>
          </p:cNvCxnSpPr>
          <p:nvPr/>
        </p:nvCxnSpPr>
        <p:spPr>
          <a:xfrm flipH="1" flipV="1">
            <a:off x="11591484" y="7619512"/>
            <a:ext cx="128589" cy="186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Straight Connector 882">
            <a:extLst>
              <a:ext uri="{FF2B5EF4-FFF2-40B4-BE49-F238E27FC236}">
                <a16:creationId xmlns:a16="http://schemas.microsoft.com/office/drawing/2014/main" id="{B5DDFC78-8474-46EE-89C8-653EF7305CF8}"/>
              </a:ext>
            </a:extLst>
          </p:cNvPr>
          <p:cNvCxnSpPr>
            <a:cxnSpLocks/>
          </p:cNvCxnSpPr>
          <p:nvPr/>
        </p:nvCxnSpPr>
        <p:spPr>
          <a:xfrm flipV="1">
            <a:off x="12296544" y="7956587"/>
            <a:ext cx="0" cy="23334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>
            <a:extLst>
              <a:ext uri="{FF2B5EF4-FFF2-40B4-BE49-F238E27FC236}">
                <a16:creationId xmlns:a16="http://schemas.microsoft.com/office/drawing/2014/main" id="{1235A54F-29A5-4029-BE11-BF468393FAE0}"/>
              </a:ext>
            </a:extLst>
          </p:cNvPr>
          <p:cNvCxnSpPr>
            <a:cxnSpLocks/>
          </p:cNvCxnSpPr>
          <p:nvPr/>
        </p:nvCxnSpPr>
        <p:spPr>
          <a:xfrm flipV="1">
            <a:off x="12815559" y="7947723"/>
            <a:ext cx="0" cy="24220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Connector 884">
            <a:extLst>
              <a:ext uri="{FF2B5EF4-FFF2-40B4-BE49-F238E27FC236}">
                <a16:creationId xmlns:a16="http://schemas.microsoft.com/office/drawing/2014/main" id="{4314C14C-4E9C-4C35-B4B8-70C4C390C438}"/>
              </a:ext>
            </a:extLst>
          </p:cNvPr>
          <p:cNvCxnSpPr>
            <a:cxnSpLocks/>
          </p:cNvCxnSpPr>
          <p:nvPr/>
        </p:nvCxnSpPr>
        <p:spPr>
          <a:xfrm flipH="1" flipV="1">
            <a:off x="13352009" y="7947723"/>
            <a:ext cx="1" cy="24220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D74E61C7-50A3-4482-AAB0-A228632D4813}"/>
              </a:ext>
            </a:extLst>
          </p:cNvPr>
          <p:cNvCxnSpPr>
            <a:cxnSpLocks/>
          </p:cNvCxnSpPr>
          <p:nvPr/>
        </p:nvCxnSpPr>
        <p:spPr>
          <a:xfrm>
            <a:off x="12222116" y="7807085"/>
            <a:ext cx="0" cy="407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B0164C86-595F-412F-83F8-673FE912A6CA}"/>
              </a:ext>
            </a:extLst>
          </p:cNvPr>
          <p:cNvCxnSpPr>
            <a:cxnSpLocks/>
          </p:cNvCxnSpPr>
          <p:nvPr/>
        </p:nvCxnSpPr>
        <p:spPr>
          <a:xfrm flipH="1" flipV="1">
            <a:off x="12096980" y="7622200"/>
            <a:ext cx="128589" cy="186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F6A1ED74-851B-46A9-8090-A61339643BEF}"/>
              </a:ext>
            </a:extLst>
          </p:cNvPr>
          <p:cNvCxnSpPr>
            <a:cxnSpLocks/>
          </p:cNvCxnSpPr>
          <p:nvPr/>
        </p:nvCxnSpPr>
        <p:spPr>
          <a:xfrm>
            <a:off x="12741966" y="7802486"/>
            <a:ext cx="0" cy="407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D005A12C-3532-40AF-AEC2-C1B3D9703F49}"/>
              </a:ext>
            </a:extLst>
          </p:cNvPr>
          <p:cNvCxnSpPr>
            <a:cxnSpLocks/>
          </p:cNvCxnSpPr>
          <p:nvPr/>
        </p:nvCxnSpPr>
        <p:spPr>
          <a:xfrm flipH="1" flipV="1">
            <a:off x="12616830" y="7617601"/>
            <a:ext cx="128589" cy="186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Straight Connector 892">
            <a:extLst>
              <a:ext uri="{FF2B5EF4-FFF2-40B4-BE49-F238E27FC236}">
                <a16:creationId xmlns:a16="http://schemas.microsoft.com/office/drawing/2014/main" id="{A2B39223-A7B6-45CF-899A-4885A6B48990}"/>
              </a:ext>
            </a:extLst>
          </p:cNvPr>
          <p:cNvCxnSpPr>
            <a:cxnSpLocks/>
          </p:cNvCxnSpPr>
          <p:nvPr/>
        </p:nvCxnSpPr>
        <p:spPr>
          <a:xfrm>
            <a:off x="13282621" y="7800688"/>
            <a:ext cx="0" cy="407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04589E52-7434-4200-8B42-2DA00A225D25}"/>
              </a:ext>
            </a:extLst>
          </p:cNvPr>
          <p:cNvCxnSpPr>
            <a:cxnSpLocks/>
          </p:cNvCxnSpPr>
          <p:nvPr/>
        </p:nvCxnSpPr>
        <p:spPr>
          <a:xfrm flipH="1" flipV="1">
            <a:off x="13157485" y="7615803"/>
            <a:ext cx="128589" cy="186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Straight Connector 903">
            <a:extLst>
              <a:ext uri="{FF2B5EF4-FFF2-40B4-BE49-F238E27FC236}">
                <a16:creationId xmlns:a16="http://schemas.microsoft.com/office/drawing/2014/main" id="{1BC8486D-0B11-4507-98E8-C751E022CD35}"/>
              </a:ext>
            </a:extLst>
          </p:cNvPr>
          <p:cNvCxnSpPr>
            <a:cxnSpLocks/>
          </p:cNvCxnSpPr>
          <p:nvPr/>
        </p:nvCxnSpPr>
        <p:spPr>
          <a:xfrm flipH="1" flipV="1">
            <a:off x="13873520" y="7960751"/>
            <a:ext cx="1" cy="24220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Straight Connector 905">
            <a:extLst>
              <a:ext uri="{FF2B5EF4-FFF2-40B4-BE49-F238E27FC236}">
                <a16:creationId xmlns:a16="http://schemas.microsoft.com/office/drawing/2014/main" id="{5598284D-42CC-46DD-8D93-E21017F33EB7}"/>
              </a:ext>
            </a:extLst>
          </p:cNvPr>
          <p:cNvCxnSpPr>
            <a:cxnSpLocks/>
          </p:cNvCxnSpPr>
          <p:nvPr/>
        </p:nvCxnSpPr>
        <p:spPr>
          <a:xfrm>
            <a:off x="13804132" y="7813716"/>
            <a:ext cx="0" cy="407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Straight Connector 906">
            <a:extLst>
              <a:ext uri="{FF2B5EF4-FFF2-40B4-BE49-F238E27FC236}">
                <a16:creationId xmlns:a16="http://schemas.microsoft.com/office/drawing/2014/main" id="{5268CA62-D992-404B-B2D8-913FED9323E4}"/>
              </a:ext>
            </a:extLst>
          </p:cNvPr>
          <p:cNvCxnSpPr>
            <a:cxnSpLocks/>
          </p:cNvCxnSpPr>
          <p:nvPr/>
        </p:nvCxnSpPr>
        <p:spPr>
          <a:xfrm flipH="1" flipV="1">
            <a:off x="13678996" y="7628831"/>
            <a:ext cx="128589" cy="186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Straight Connector 910">
            <a:extLst>
              <a:ext uri="{FF2B5EF4-FFF2-40B4-BE49-F238E27FC236}">
                <a16:creationId xmlns:a16="http://schemas.microsoft.com/office/drawing/2014/main" id="{D8170F9C-32FB-4769-ACBC-9F6B256DCE54}"/>
              </a:ext>
            </a:extLst>
          </p:cNvPr>
          <p:cNvCxnSpPr>
            <a:cxnSpLocks/>
          </p:cNvCxnSpPr>
          <p:nvPr/>
        </p:nvCxnSpPr>
        <p:spPr>
          <a:xfrm flipH="1" flipV="1">
            <a:off x="14683016" y="7942844"/>
            <a:ext cx="1" cy="24220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BBFFA77D-4FAC-4B9B-95D2-C123546640C4}"/>
              </a:ext>
            </a:extLst>
          </p:cNvPr>
          <p:cNvCxnSpPr>
            <a:cxnSpLocks/>
          </p:cNvCxnSpPr>
          <p:nvPr/>
        </p:nvCxnSpPr>
        <p:spPr>
          <a:xfrm>
            <a:off x="14584262" y="7792634"/>
            <a:ext cx="0" cy="407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3D5FE1-3591-400B-A303-D95D76CBAA80}"/>
              </a:ext>
            </a:extLst>
          </p:cNvPr>
          <p:cNvGrpSpPr/>
          <p:nvPr/>
        </p:nvGrpSpPr>
        <p:grpSpPr>
          <a:xfrm>
            <a:off x="10007970" y="8178040"/>
            <a:ext cx="4736722" cy="911217"/>
            <a:chOff x="8687170" y="5739640"/>
            <a:chExt cx="4736722" cy="911217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728BC49-0E6B-4155-BE30-20A6A544A6F5}"/>
                </a:ext>
              </a:extLst>
            </p:cNvPr>
            <p:cNvGrpSpPr/>
            <p:nvPr/>
          </p:nvGrpSpPr>
          <p:grpSpPr>
            <a:xfrm flipV="1">
              <a:off x="8687170" y="5739640"/>
              <a:ext cx="4736722" cy="911217"/>
              <a:chOff x="8682415" y="7440863"/>
              <a:chExt cx="4736722" cy="916351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71BA034A-CF82-454A-B71C-A72EAAE9CC3D}"/>
                  </a:ext>
                </a:extLst>
              </p:cNvPr>
              <p:cNvCxnSpPr/>
              <p:nvPr/>
            </p:nvCxnSpPr>
            <p:spPr>
              <a:xfrm flipV="1">
                <a:off x="13281024" y="7831388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EEE74077-C844-4F8B-A265-3E6CE19355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142912" y="7831388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B98E403F-BEAF-4A72-8487-2302B7F53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142912" y="7764713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72915A2B-0569-43D5-812A-BD9B9F5D4BF1}"/>
                  </a:ext>
                </a:extLst>
              </p:cNvPr>
              <p:cNvCxnSpPr/>
              <p:nvPr/>
            </p:nvCxnSpPr>
            <p:spPr>
              <a:xfrm flipV="1">
                <a:off x="13281024" y="7440863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96E5953C-B32A-4358-B4CE-D44152CC7057}"/>
                  </a:ext>
                </a:extLst>
              </p:cNvPr>
              <p:cNvCxnSpPr/>
              <p:nvPr/>
            </p:nvCxnSpPr>
            <p:spPr>
              <a:xfrm flipV="1">
                <a:off x="12506687" y="7831388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2942612-5D0F-467F-A65F-3FABB01EDF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68575" y="7831388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1F69F593-1701-4BD4-9CC5-7BB933697D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68575" y="7764713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33AC57F7-3F13-4A10-84FC-7F7A5F314DC5}"/>
                  </a:ext>
                </a:extLst>
              </p:cNvPr>
              <p:cNvCxnSpPr/>
              <p:nvPr/>
            </p:nvCxnSpPr>
            <p:spPr>
              <a:xfrm flipV="1">
                <a:off x="12506687" y="7440863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9E3BC55C-262A-4AEB-93E0-7643C8CA13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516211" y="8155238"/>
                <a:ext cx="128589" cy="2019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0B55D431-AB8A-492C-9142-38886C5FDD64}"/>
                  </a:ext>
                </a:extLst>
              </p:cNvPr>
              <p:cNvCxnSpPr/>
              <p:nvPr/>
            </p:nvCxnSpPr>
            <p:spPr>
              <a:xfrm flipV="1">
                <a:off x="11972827" y="7831388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4A084AF2-E7C1-4FC3-A583-C4EC3FFCC4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34715" y="7831388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F611BE71-A54B-463A-9622-D1AB571C18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34715" y="7764713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51130CA9-7638-45C2-BFBC-52CF247A299B}"/>
                  </a:ext>
                </a:extLst>
              </p:cNvPr>
              <p:cNvCxnSpPr/>
              <p:nvPr/>
            </p:nvCxnSpPr>
            <p:spPr>
              <a:xfrm flipV="1">
                <a:off x="11972827" y="7440863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AA1486E8-9CA8-4D9F-B7CB-64DE49537F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982351" y="8155238"/>
                <a:ext cx="128589" cy="2019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896B1BD0-7160-498D-9D83-ECEE1BE768E8}"/>
                  </a:ext>
                </a:extLst>
              </p:cNvPr>
              <p:cNvCxnSpPr/>
              <p:nvPr/>
            </p:nvCxnSpPr>
            <p:spPr>
              <a:xfrm flipV="1">
                <a:off x="11451278" y="7831388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28A8CB9F-7867-4C5F-9C3B-5DA7DE226F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13166" y="7831388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92790B98-141B-4C3F-B55F-124126A2B8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13166" y="7764713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D4ABB661-AC21-477C-BE11-45092FC7C36F}"/>
                  </a:ext>
                </a:extLst>
              </p:cNvPr>
              <p:cNvCxnSpPr/>
              <p:nvPr/>
            </p:nvCxnSpPr>
            <p:spPr>
              <a:xfrm flipV="1">
                <a:off x="11451278" y="7440863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E407322-B790-4B07-B9EF-D37F05EB8C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60802" y="8155238"/>
                <a:ext cx="128589" cy="2019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5DC9AEC-0A5E-4B58-970F-5129EE709B55}"/>
                  </a:ext>
                </a:extLst>
              </p:cNvPr>
              <p:cNvCxnSpPr/>
              <p:nvPr/>
            </p:nvCxnSpPr>
            <p:spPr>
              <a:xfrm flipV="1">
                <a:off x="10917418" y="7831388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2258BFC2-E3AC-4BCA-8040-735A625ECA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79306" y="7831388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A89C0707-1B12-4716-AFDC-5B5180B910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79306" y="7764713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51A35FE1-433C-4601-BE4E-B8D9C81752B9}"/>
                  </a:ext>
                </a:extLst>
              </p:cNvPr>
              <p:cNvCxnSpPr/>
              <p:nvPr/>
            </p:nvCxnSpPr>
            <p:spPr>
              <a:xfrm flipV="1">
                <a:off x="10917418" y="7440863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F0367E1E-756B-4764-BB92-51A3A45BA2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926942" y="8155238"/>
                <a:ext cx="128589" cy="2019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231078B9-AC84-4F87-96E3-E7CE1B70E66E}"/>
                  </a:ext>
                </a:extLst>
              </p:cNvPr>
              <p:cNvCxnSpPr/>
              <p:nvPr/>
            </p:nvCxnSpPr>
            <p:spPr>
              <a:xfrm flipV="1">
                <a:off x="10409796" y="7831388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CACF2B67-2F45-48E8-AD40-5FBC589B99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71684" y="7831388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9E2AC90-72D0-4477-A377-79B9C4B503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71684" y="7764713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EAE35B72-4FAA-4D9A-BBC8-31D3F135B5C0}"/>
                  </a:ext>
                </a:extLst>
              </p:cNvPr>
              <p:cNvCxnSpPr/>
              <p:nvPr/>
            </p:nvCxnSpPr>
            <p:spPr>
              <a:xfrm flipV="1">
                <a:off x="10409796" y="7440863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2D400872-E023-4950-9878-5B61FBBF27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19320" y="8155238"/>
                <a:ext cx="128589" cy="2019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C06DD1AA-F8B7-4308-AE2E-8D64200C697A}"/>
                  </a:ext>
                </a:extLst>
              </p:cNvPr>
              <p:cNvCxnSpPr/>
              <p:nvPr/>
            </p:nvCxnSpPr>
            <p:spPr>
              <a:xfrm flipV="1">
                <a:off x="9875936" y="7831388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4118B749-66D3-443D-B962-747363D889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37824" y="7831388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1428BB76-310C-4B24-BBC5-24820FCFD5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37824" y="7764713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44654D1-758E-4A2E-BE1D-40E091E53F5F}"/>
                  </a:ext>
                </a:extLst>
              </p:cNvPr>
              <p:cNvCxnSpPr/>
              <p:nvPr/>
            </p:nvCxnSpPr>
            <p:spPr>
              <a:xfrm flipV="1">
                <a:off x="9875936" y="7440863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2D7DB7E4-3869-436E-842A-8951062C73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885460" y="8155238"/>
                <a:ext cx="128589" cy="2019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009366A2-B869-4BE5-A749-D3ABC13D59CE}"/>
                  </a:ext>
                </a:extLst>
              </p:cNvPr>
              <p:cNvCxnSpPr/>
              <p:nvPr/>
            </p:nvCxnSpPr>
            <p:spPr>
              <a:xfrm flipV="1">
                <a:off x="9354387" y="7831388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7F0B20A-11A5-499C-8E08-556BACBFAD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6275" y="7831388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FC68548E-9533-44CF-9B24-CD63B9DEDD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6275" y="7764713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E4ACB635-4C41-4FC4-9E90-4BD424B10A21}"/>
                  </a:ext>
                </a:extLst>
              </p:cNvPr>
              <p:cNvCxnSpPr/>
              <p:nvPr/>
            </p:nvCxnSpPr>
            <p:spPr>
              <a:xfrm flipV="1">
                <a:off x="9354387" y="7440863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68F114E0-DEA5-4D72-8577-E747973A44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63911" y="8155238"/>
                <a:ext cx="128589" cy="2019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E3A175E4-E63E-4AC0-92CB-8A8574B06CB6}"/>
                  </a:ext>
                </a:extLst>
              </p:cNvPr>
              <p:cNvCxnSpPr/>
              <p:nvPr/>
            </p:nvCxnSpPr>
            <p:spPr>
              <a:xfrm flipV="1">
                <a:off x="8820527" y="7831388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0A6FD8FF-23C7-4976-B436-7EEF382FFA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82415" y="7831388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42A011A-CF3F-49AB-A32D-6AFD70B858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82415" y="7764713"/>
                <a:ext cx="27622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8360BEDF-4139-425C-B3BB-701AEC09BA64}"/>
                  </a:ext>
                </a:extLst>
              </p:cNvPr>
              <p:cNvCxnSpPr/>
              <p:nvPr/>
            </p:nvCxnSpPr>
            <p:spPr>
              <a:xfrm flipV="1">
                <a:off x="8820527" y="7440863"/>
                <a:ext cx="0" cy="3238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98AD6FD7-A4F3-43C7-A9CD-A61DE97967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30051" y="8155238"/>
                <a:ext cx="128589" cy="2019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7" name="Straight Connector 916">
              <a:extLst>
                <a:ext uri="{FF2B5EF4-FFF2-40B4-BE49-F238E27FC236}">
                  <a16:creationId xmlns:a16="http://schemas.microsoft.com/office/drawing/2014/main" id="{61FD2B70-91CD-412F-95BB-3105D8D755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279502" y="5757840"/>
              <a:ext cx="128589" cy="2008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5FAEBBF8-68A8-43B7-889F-6881562ADA1F}"/>
              </a:ext>
            </a:extLst>
          </p:cNvPr>
          <p:cNvCxnSpPr>
            <a:cxnSpLocks/>
          </p:cNvCxnSpPr>
          <p:nvPr/>
        </p:nvCxnSpPr>
        <p:spPr>
          <a:xfrm flipH="1" flipV="1">
            <a:off x="11068146" y="7600230"/>
            <a:ext cx="128589" cy="186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9" name="Group 918">
            <a:extLst>
              <a:ext uri="{FF2B5EF4-FFF2-40B4-BE49-F238E27FC236}">
                <a16:creationId xmlns:a16="http://schemas.microsoft.com/office/drawing/2014/main" id="{63CDD714-0EA2-4B59-994A-919776C21930}"/>
              </a:ext>
            </a:extLst>
          </p:cNvPr>
          <p:cNvGrpSpPr/>
          <p:nvPr/>
        </p:nvGrpSpPr>
        <p:grpSpPr>
          <a:xfrm>
            <a:off x="9912342" y="7972773"/>
            <a:ext cx="235624" cy="276999"/>
            <a:chOff x="11461559" y="8319401"/>
            <a:chExt cx="235624" cy="276999"/>
          </a:xfrm>
        </p:grpSpPr>
        <p:sp>
          <p:nvSpPr>
            <p:cNvPr id="920" name="TextBox 919">
              <a:extLst>
                <a:ext uri="{FF2B5EF4-FFF2-40B4-BE49-F238E27FC236}">
                  <a16:creationId xmlns:a16="http://schemas.microsoft.com/office/drawing/2014/main" id="{CBD24EE4-9327-4326-9FA4-674276036505}"/>
                </a:ext>
              </a:extLst>
            </p:cNvPr>
            <p:cNvSpPr txBox="1"/>
            <p:nvPr/>
          </p:nvSpPr>
          <p:spPr>
            <a:xfrm>
              <a:off x="11461559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921" name="Straight Connector 920">
              <a:extLst>
                <a:ext uri="{FF2B5EF4-FFF2-40B4-BE49-F238E27FC236}">
                  <a16:creationId xmlns:a16="http://schemas.microsoft.com/office/drawing/2014/main" id="{6E8C7388-0DEA-43D0-8827-B49FB7E573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" name="Group 921">
            <a:extLst>
              <a:ext uri="{FF2B5EF4-FFF2-40B4-BE49-F238E27FC236}">
                <a16:creationId xmlns:a16="http://schemas.microsoft.com/office/drawing/2014/main" id="{5944A09E-B444-46AB-B9DE-0974ACEF991A}"/>
              </a:ext>
            </a:extLst>
          </p:cNvPr>
          <p:cNvGrpSpPr/>
          <p:nvPr/>
        </p:nvGrpSpPr>
        <p:grpSpPr>
          <a:xfrm>
            <a:off x="10427424" y="7966975"/>
            <a:ext cx="235624" cy="276999"/>
            <a:chOff x="11452034" y="8319401"/>
            <a:chExt cx="235624" cy="276999"/>
          </a:xfrm>
        </p:grpSpPr>
        <p:sp>
          <p:nvSpPr>
            <p:cNvPr id="923" name="TextBox 922">
              <a:extLst>
                <a:ext uri="{FF2B5EF4-FFF2-40B4-BE49-F238E27FC236}">
                  <a16:creationId xmlns:a16="http://schemas.microsoft.com/office/drawing/2014/main" id="{66A8DA20-C25D-436C-B0B1-BBF4EC4B619C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924" name="Straight Connector 923">
              <a:extLst>
                <a:ext uri="{FF2B5EF4-FFF2-40B4-BE49-F238E27FC236}">
                  <a16:creationId xmlns:a16="http://schemas.microsoft.com/office/drawing/2014/main" id="{36A11AEB-E3F8-4EEC-B84E-0D9C612B0E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5" name="Group 924">
            <a:extLst>
              <a:ext uri="{FF2B5EF4-FFF2-40B4-BE49-F238E27FC236}">
                <a16:creationId xmlns:a16="http://schemas.microsoft.com/office/drawing/2014/main" id="{534E1142-872B-4E67-BA56-A7FC892D2BE0}"/>
              </a:ext>
            </a:extLst>
          </p:cNvPr>
          <p:cNvGrpSpPr/>
          <p:nvPr/>
        </p:nvGrpSpPr>
        <p:grpSpPr>
          <a:xfrm>
            <a:off x="10979930" y="7973247"/>
            <a:ext cx="235624" cy="276999"/>
            <a:chOff x="11452034" y="8319401"/>
            <a:chExt cx="235624" cy="276999"/>
          </a:xfrm>
        </p:grpSpPr>
        <p:sp>
          <p:nvSpPr>
            <p:cNvPr id="926" name="TextBox 925">
              <a:extLst>
                <a:ext uri="{FF2B5EF4-FFF2-40B4-BE49-F238E27FC236}">
                  <a16:creationId xmlns:a16="http://schemas.microsoft.com/office/drawing/2014/main" id="{7F1934E4-D72A-4679-A70B-51E0204CB5FB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927" name="Straight Connector 926">
              <a:extLst>
                <a:ext uri="{FF2B5EF4-FFF2-40B4-BE49-F238E27FC236}">
                  <a16:creationId xmlns:a16="http://schemas.microsoft.com/office/drawing/2014/main" id="{98BF6421-9DD7-4C28-830B-FEBC04087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8" name="Group 927">
            <a:extLst>
              <a:ext uri="{FF2B5EF4-FFF2-40B4-BE49-F238E27FC236}">
                <a16:creationId xmlns:a16="http://schemas.microsoft.com/office/drawing/2014/main" id="{CAF67279-1ACE-42E0-8386-C7C2CB63085F}"/>
              </a:ext>
            </a:extLst>
          </p:cNvPr>
          <p:cNvGrpSpPr/>
          <p:nvPr/>
        </p:nvGrpSpPr>
        <p:grpSpPr>
          <a:xfrm>
            <a:off x="11501441" y="7959231"/>
            <a:ext cx="235624" cy="276999"/>
            <a:chOff x="11452034" y="8319401"/>
            <a:chExt cx="235624" cy="276999"/>
          </a:xfrm>
        </p:grpSpPr>
        <p:sp>
          <p:nvSpPr>
            <p:cNvPr id="929" name="TextBox 928">
              <a:extLst>
                <a:ext uri="{FF2B5EF4-FFF2-40B4-BE49-F238E27FC236}">
                  <a16:creationId xmlns:a16="http://schemas.microsoft.com/office/drawing/2014/main" id="{BD0A3F96-F53E-4D61-8DE9-08A8BC80757A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930" name="Straight Connector 929">
              <a:extLst>
                <a:ext uri="{FF2B5EF4-FFF2-40B4-BE49-F238E27FC236}">
                  <a16:creationId xmlns:a16="http://schemas.microsoft.com/office/drawing/2014/main" id="{A2E2E30E-778B-4060-A8B3-EC81FE1DFA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1" name="Group 930">
            <a:extLst>
              <a:ext uri="{FF2B5EF4-FFF2-40B4-BE49-F238E27FC236}">
                <a16:creationId xmlns:a16="http://schemas.microsoft.com/office/drawing/2014/main" id="{838AE394-3775-4412-B45E-BB769EBB88D0}"/>
              </a:ext>
            </a:extLst>
          </p:cNvPr>
          <p:cNvGrpSpPr/>
          <p:nvPr/>
        </p:nvGrpSpPr>
        <p:grpSpPr>
          <a:xfrm>
            <a:off x="11999854" y="7962747"/>
            <a:ext cx="235624" cy="276999"/>
            <a:chOff x="11461559" y="8319401"/>
            <a:chExt cx="235624" cy="276999"/>
          </a:xfrm>
        </p:grpSpPr>
        <p:sp>
          <p:nvSpPr>
            <p:cNvPr id="932" name="TextBox 931">
              <a:extLst>
                <a:ext uri="{FF2B5EF4-FFF2-40B4-BE49-F238E27FC236}">
                  <a16:creationId xmlns:a16="http://schemas.microsoft.com/office/drawing/2014/main" id="{9039E5E9-6D40-4C19-BC06-3B422CCCD420}"/>
                </a:ext>
              </a:extLst>
            </p:cNvPr>
            <p:cNvSpPr txBox="1"/>
            <p:nvPr/>
          </p:nvSpPr>
          <p:spPr>
            <a:xfrm>
              <a:off x="11461559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933" name="Straight Connector 932">
              <a:extLst>
                <a:ext uri="{FF2B5EF4-FFF2-40B4-BE49-F238E27FC236}">
                  <a16:creationId xmlns:a16="http://schemas.microsoft.com/office/drawing/2014/main" id="{4856B9B8-86EE-4B55-9D9E-21BC70D9C6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4" name="Group 933">
            <a:extLst>
              <a:ext uri="{FF2B5EF4-FFF2-40B4-BE49-F238E27FC236}">
                <a16:creationId xmlns:a16="http://schemas.microsoft.com/office/drawing/2014/main" id="{D44C6C7D-A5B9-4608-BF96-9712C816F0EE}"/>
              </a:ext>
            </a:extLst>
          </p:cNvPr>
          <p:cNvGrpSpPr/>
          <p:nvPr/>
        </p:nvGrpSpPr>
        <p:grpSpPr>
          <a:xfrm>
            <a:off x="12514936" y="7956949"/>
            <a:ext cx="235624" cy="276999"/>
            <a:chOff x="11452034" y="8319401"/>
            <a:chExt cx="235624" cy="276999"/>
          </a:xfrm>
        </p:grpSpPr>
        <p:sp>
          <p:nvSpPr>
            <p:cNvPr id="935" name="TextBox 934">
              <a:extLst>
                <a:ext uri="{FF2B5EF4-FFF2-40B4-BE49-F238E27FC236}">
                  <a16:creationId xmlns:a16="http://schemas.microsoft.com/office/drawing/2014/main" id="{641E2C35-2A13-47FD-8A55-070714E20FFB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936" name="Straight Connector 935">
              <a:extLst>
                <a:ext uri="{FF2B5EF4-FFF2-40B4-BE49-F238E27FC236}">
                  <a16:creationId xmlns:a16="http://schemas.microsoft.com/office/drawing/2014/main" id="{EAE2304C-A0CB-4F40-B1C2-3AEE8594A4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7" name="Group 936">
            <a:extLst>
              <a:ext uri="{FF2B5EF4-FFF2-40B4-BE49-F238E27FC236}">
                <a16:creationId xmlns:a16="http://schemas.microsoft.com/office/drawing/2014/main" id="{62284900-705A-4001-8FAD-62E6169C6834}"/>
              </a:ext>
            </a:extLst>
          </p:cNvPr>
          <p:cNvGrpSpPr/>
          <p:nvPr/>
        </p:nvGrpSpPr>
        <p:grpSpPr>
          <a:xfrm>
            <a:off x="13067442" y="7963221"/>
            <a:ext cx="235624" cy="276999"/>
            <a:chOff x="11452034" y="8319401"/>
            <a:chExt cx="235624" cy="276999"/>
          </a:xfrm>
        </p:grpSpPr>
        <p:sp>
          <p:nvSpPr>
            <p:cNvPr id="938" name="TextBox 937">
              <a:extLst>
                <a:ext uri="{FF2B5EF4-FFF2-40B4-BE49-F238E27FC236}">
                  <a16:creationId xmlns:a16="http://schemas.microsoft.com/office/drawing/2014/main" id="{A08898BE-BADA-41B1-9404-6C4A89E36EC5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939" name="Straight Connector 938">
              <a:extLst>
                <a:ext uri="{FF2B5EF4-FFF2-40B4-BE49-F238E27FC236}">
                  <a16:creationId xmlns:a16="http://schemas.microsoft.com/office/drawing/2014/main" id="{E37A555B-69D4-4CDD-A099-EBE5208373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0" name="Group 939">
            <a:extLst>
              <a:ext uri="{FF2B5EF4-FFF2-40B4-BE49-F238E27FC236}">
                <a16:creationId xmlns:a16="http://schemas.microsoft.com/office/drawing/2014/main" id="{18756CE5-5A8B-43C9-946A-E3A6CE66C93B}"/>
              </a:ext>
            </a:extLst>
          </p:cNvPr>
          <p:cNvGrpSpPr/>
          <p:nvPr/>
        </p:nvGrpSpPr>
        <p:grpSpPr>
          <a:xfrm>
            <a:off x="13588953" y="7949205"/>
            <a:ext cx="235624" cy="276999"/>
            <a:chOff x="11452034" y="8319401"/>
            <a:chExt cx="235624" cy="276999"/>
          </a:xfrm>
        </p:grpSpPr>
        <p:sp>
          <p:nvSpPr>
            <p:cNvPr id="941" name="TextBox 940">
              <a:extLst>
                <a:ext uri="{FF2B5EF4-FFF2-40B4-BE49-F238E27FC236}">
                  <a16:creationId xmlns:a16="http://schemas.microsoft.com/office/drawing/2014/main" id="{737AA604-AD8D-4E5A-93AB-30D34A2DE665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942" name="Straight Connector 941">
              <a:extLst>
                <a:ext uri="{FF2B5EF4-FFF2-40B4-BE49-F238E27FC236}">
                  <a16:creationId xmlns:a16="http://schemas.microsoft.com/office/drawing/2014/main" id="{650AB04D-3E82-4230-8DE9-09710A4EE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3" name="Group 942">
            <a:extLst>
              <a:ext uri="{FF2B5EF4-FFF2-40B4-BE49-F238E27FC236}">
                <a16:creationId xmlns:a16="http://schemas.microsoft.com/office/drawing/2014/main" id="{9BD12384-6777-489D-8D0F-627092B9EE78}"/>
              </a:ext>
            </a:extLst>
          </p:cNvPr>
          <p:cNvGrpSpPr/>
          <p:nvPr/>
        </p:nvGrpSpPr>
        <p:grpSpPr>
          <a:xfrm>
            <a:off x="14369083" y="7971886"/>
            <a:ext cx="235624" cy="276999"/>
            <a:chOff x="11452034" y="8319401"/>
            <a:chExt cx="235624" cy="276999"/>
          </a:xfrm>
        </p:grpSpPr>
        <p:sp>
          <p:nvSpPr>
            <p:cNvPr id="944" name="TextBox 943">
              <a:extLst>
                <a:ext uri="{FF2B5EF4-FFF2-40B4-BE49-F238E27FC236}">
                  <a16:creationId xmlns:a16="http://schemas.microsoft.com/office/drawing/2014/main" id="{A2DC5A3D-9D2B-419A-B435-20A47F263C7E}"/>
                </a:ext>
              </a:extLst>
            </p:cNvPr>
            <p:cNvSpPr txBox="1"/>
            <p:nvPr/>
          </p:nvSpPr>
          <p:spPr>
            <a:xfrm>
              <a:off x="11452034" y="8319401"/>
              <a:ext cx="235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</a:t>
              </a:r>
            </a:p>
          </p:txBody>
        </p:sp>
        <p:cxnSp>
          <p:nvCxnSpPr>
            <p:cNvPr id="945" name="Straight Connector 944">
              <a:extLst>
                <a:ext uri="{FF2B5EF4-FFF2-40B4-BE49-F238E27FC236}">
                  <a16:creationId xmlns:a16="http://schemas.microsoft.com/office/drawing/2014/main" id="{DDC8CD52-10D7-4F8D-BBF3-7C95ADAC16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5586" y="8390597"/>
              <a:ext cx="876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6" name="TextBox 945">
            <a:extLst>
              <a:ext uri="{FF2B5EF4-FFF2-40B4-BE49-F238E27FC236}">
                <a16:creationId xmlns:a16="http://schemas.microsoft.com/office/drawing/2014/main" id="{6778AB00-32BC-41BF-8D2A-A8139491642B}"/>
              </a:ext>
            </a:extLst>
          </p:cNvPr>
          <p:cNvSpPr txBox="1"/>
          <p:nvPr/>
        </p:nvSpPr>
        <p:spPr>
          <a:xfrm>
            <a:off x="10172228" y="7944378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947" name="TextBox 946">
            <a:extLst>
              <a:ext uri="{FF2B5EF4-FFF2-40B4-BE49-F238E27FC236}">
                <a16:creationId xmlns:a16="http://schemas.microsoft.com/office/drawing/2014/main" id="{75B26531-B9FA-40DA-A9D0-C4E2B0E55CEA}"/>
              </a:ext>
            </a:extLst>
          </p:cNvPr>
          <p:cNvSpPr txBox="1"/>
          <p:nvPr/>
        </p:nvSpPr>
        <p:spPr>
          <a:xfrm>
            <a:off x="10686828" y="7939415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948" name="TextBox 947">
            <a:extLst>
              <a:ext uri="{FF2B5EF4-FFF2-40B4-BE49-F238E27FC236}">
                <a16:creationId xmlns:a16="http://schemas.microsoft.com/office/drawing/2014/main" id="{00A2CB6A-3A7E-4F6F-81EB-420D74699292}"/>
              </a:ext>
            </a:extLst>
          </p:cNvPr>
          <p:cNvSpPr txBox="1"/>
          <p:nvPr/>
        </p:nvSpPr>
        <p:spPr>
          <a:xfrm>
            <a:off x="11209810" y="7939483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949" name="TextBox 948">
            <a:extLst>
              <a:ext uri="{FF2B5EF4-FFF2-40B4-BE49-F238E27FC236}">
                <a16:creationId xmlns:a16="http://schemas.microsoft.com/office/drawing/2014/main" id="{7240F78D-47B0-457A-92C5-E1BAE7595E54}"/>
              </a:ext>
            </a:extLst>
          </p:cNvPr>
          <p:cNvSpPr txBox="1"/>
          <p:nvPr/>
        </p:nvSpPr>
        <p:spPr>
          <a:xfrm>
            <a:off x="11740846" y="7944517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950" name="TextBox 949">
            <a:extLst>
              <a:ext uri="{FF2B5EF4-FFF2-40B4-BE49-F238E27FC236}">
                <a16:creationId xmlns:a16="http://schemas.microsoft.com/office/drawing/2014/main" id="{3474A635-1ACE-4C33-BACD-C98D815C3259}"/>
              </a:ext>
            </a:extLst>
          </p:cNvPr>
          <p:cNvSpPr txBox="1"/>
          <p:nvPr/>
        </p:nvSpPr>
        <p:spPr>
          <a:xfrm>
            <a:off x="12259740" y="7934352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951" name="TextBox 950">
            <a:extLst>
              <a:ext uri="{FF2B5EF4-FFF2-40B4-BE49-F238E27FC236}">
                <a16:creationId xmlns:a16="http://schemas.microsoft.com/office/drawing/2014/main" id="{17488F9D-2ABD-4649-9183-1C02CE11D295}"/>
              </a:ext>
            </a:extLst>
          </p:cNvPr>
          <p:cNvSpPr txBox="1"/>
          <p:nvPr/>
        </p:nvSpPr>
        <p:spPr>
          <a:xfrm>
            <a:off x="12774340" y="7929389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952" name="TextBox 951">
            <a:extLst>
              <a:ext uri="{FF2B5EF4-FFF2-40B4-BE49-F238E27FC236}">
                <a16:creationId xmlns:a16="http://schemas.microsoft.com/office/drawing/2014/main" id="{E64150F2-4A03-4BD5-B433-B174E6D7A0BD}"/>
              </a:ext>
            </a:extLst>
          </p:cNvPr>
          <p:cNvSpPr txBox="1"/>
          <p:nvPr/>
        </p:nvSpPr>
        <p:spPr>
          <a:xfrm>
            <a:off x="13306847" y="7948507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953" name="TextBox 952">
            <a:extLst>
              <a:ext uri="{FF2B5EF4-FFF2-40B4-BE49-F238E27FC236}">
                <a16:creationId xmlns:a16="http://schemas.microsoft.com/office/drawing/2014/main" id="{338D0F95-A7F5-4F80-AD31-37AA25B65432}"/>
              </a:ext>
            </a:extLst>
          </p:cNvPr>
          <p:cNvSpPr txBox="1"/>
          <p:nvPr/>
        </p:nvSpPr>
        <p:spPr>
          <a:xfrm>
            <a:off x="13828358" y="7934491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954" name="TextBox 953">
            <a:extLst>
              <a:ext uri="{FF2B5EF4-FFF2-40B4-BE49-F238E27FC236}">
                <a16:creationId xmlns:a16="http://schemas.microsoft.com/office/drawing/2014/main" id="{FB98BB12-9B4F-497E-85B6-09A04D32B23D}"/>
              </a:ext>
            </a:extLst>
          </p:cNvPr>
          <p:cNvSpPr txBox="1"/>
          <p:nvPr/>
        </p:nvSpPr>
        <p:spPr>
          <a:xfrm>
            <a:off x="14625061" y="7922990"/>
            <a:ext cx="293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</a:p>
        </p:txBody>
      </p:sp>
      <p:grpSp>
        <p:nvGrpSpPr>
          <p:cNvPr id="956" name="Group 955">
            <a:extLst>
              <a:ext uri="{FF2B5EF4-FFF2-40B4-BE49-F238E27FC236}">
                <a16:creationId xmlns:a16="http://schemas.microsoft.com/office/drawing/2014/main" id="{3ACE0174-FE9C-456D-9DB6-AAC508F0B358}"/>
              </a:ext>
            </a:extLst>
          </p:cNvPr>
          <p:cNvGrpSpPr/>
          <p:nvPr/>
        </p:nvGrpSpPr>
        <p:grpSpPr>
          <a:xfrm>
            <a:off x="9071398" y="7732568"/>
            <a:ext cx="749617" cy="429399"/>
            <a:chOff x="7780143" y="8309774"/>
            <a:chExt cx="749617" cy="429399"/>
          </a:xfrm>
        </p:grpSpPr>
        <p:sp>
          <p:nvSpPr>
            <p:cNvPr id="957" name="TextBox 956">
              <a:extLst>
                <a:ext uri="{FF2B5EF4-FFF2-40B4-BE49-F238E27FC236}">
                  <a16:creationId xmlns:a16="http://schemas.microsoft.com/office/drawing/2014/main" id="{D8432E4A-3B02-482E-93D3-F0E043DAA05C}"/>
                </a:ext>
              </a:extLst>
            </p:cNvPr>
            <p:cNvSpPr txBox="1"/>
            <p:nvPr/>
          </p:nvSpPr>
          <p:spPr>
            <a:xfrm>
              <a:off x="7780143" y="8309774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V</a:t>
              </a:r>
            </a:p>
          </p:txBody>
        </p:sp>
        <p:sp>
          <p:nvSpPr>
            <p:cNvPr id="958" name="TextBox 957">
              <a:extLst>
                <a:ext uri="{FF2B5EF4-FFF2-40B4-BE49-F238E27FC236}">
                  <a16:creationId xmlns:a16="http://schemas.microsoft.com/office/drawing/2014/main" id="{E703EEA4-169D-4373-998F-7067F9D66034}"/>
                </a:ext>
              </a:extLst>
            </p:cNvPr>
            <p:cNvSpPr txBox="1"/>
            <p:nvPr/>
          </p:nvSpPr>
          <p:spPr>
            <a:xfrm>
              <a:off x="7891961" y="8462174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IN</a:t>
              </a:r>
            </a:p>
          </p:txBody>
        </p:sp>
      </p:grpSp>
      <p:grpSp>
        <p:nvGrpSpPr>
          <p:cNvPr id="963" name="Group 962">
            <a:extLst>
              <a:ext uri="{FF2B5EF4-FFF2-40B4-BE49-F238E27FC236}">
                <a16:creationId xmlns:a16="http://schemas.microsoft.com/office/drawing/2014/main" id="{8766857A-9303-45F9-A127-7AC2C444323A}"/>
              </a:ext>
            </a:extLst>
          </p:cNvPr>
          <p:cNvGrpSpPr/>
          <p:nvPr/>
        </p:nvGrpSpPr>
        <p:grpSpPr>
          <a:xfrm>
            <a:off x="9050467" y="6698077"/>
            <a:ext cx="757062" cy="454712"/>
            <a:chOff x="10477494" y="8463079"/>
            <a:chExt cx="757062" cy="454712"/>
          </a:xfrm>
        </p:grpSpPr>
        <p:sp>
          <p:nvSpPr>
            <p:cNvPr id="964" name="TextBox 963">
              <a:extLst>
                <a:ext uri="{FF2B5EF4-FFF2-40B4-BE49-F238E27FC236}">
                  <a16:creationId xmlns:a16="http://schemas.microsoft.com/office/drawing/2014/main" id="{CF295E68-18A4-4A20-A3C9-B45CA9BAE27D}"/>
                </a:ext>
              </a:extLst>
            </p:cNvPr>
            <p:cNvSpPr txBox="1"/>
            <p:nvPr/>
          </p:nvSpPr>
          <p:spPr>
            <a:xfrm>
              <a:off x="10477494" y="8463079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V</a:t>
              </a:r>
            </a:p>
          </p:txBody>
        </p:sp>
        <p:sp>
          <p:nvSpPr>
            <p:cNvPr id="965" name="TextBox 964">
              <a:extLst>
                <a:ext uri="{FF2B5EF4-FFF2-40B4-BE49-F238E27FC236}">
                  <a16:creationId xmlns:a16="http://schemas.microsoft.com/office/drawing/2014/main" id="{A77976AC-BDBB-466D-A034-E84E6029EAFB}"/>
                </a:ext>
              </a:extLst>
            </p:cNvPr>
            <p:cNvSpPr txBox="1"/>
            <p:nvPr/>
          </p:nvSpPr>
          <p:spPr>
            <a:xfrm>
              <a:off x="10596757" y="8640792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chemeClr val="accent2">
                      <a:lumMod val="75000"/>
                    </a:schemeClr>
                  </a:solidFill>
                </a:rPr>
                <a:t>Refp</a:t>
              </a:r>
              <a:endParaRPr lang="en-US" sz="12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970" name="TextBox 969">
            <a:extLst>
              <a:ext uri="{FF2B5EF4-FFF2-40B4-BE49-F238E27FC236}">
                <a16:creationId xmlns:a16="http://schemas.microsoft.com/office/drawing/2014/main" id="{9D1765E5-3E2E-4E0A-8468-40DB66759946}"/>
              </a:ext>
            </a:extLst>
          </p:cNvPr>
          <p:cNvSpPr txBox="1"/>
          <p:nvPr/>
        </p:nvSpPr>
        <p:spPr>
          <a:xfrm>
            <a:off x="9806852" y="7368550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D7</a:t>
            </a:r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F19AB8A9-3D28-487E-BD80-268AA99704FA}"/>
              </a:ext>
            </a:extLst>
          </p:cNvPr>
          <p:cNvSpPr txBox="1"/>
          <p:nvPr/>
        </p:nvSpPr>
        <p:spPr>
          <a:xfrm>
            <a:off x="10326028" y="7366240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D6</a:t>
            </a:r>
          </a:p>
        </p:txBody>
      </p:sp>
      <p:sp>
        <p:nvSpPr>
          <p:cNvPr id="972" name="TextBox 971">
            <a:extLst>
              <a:ext uri="{FF2B5EF4-FFF2-40B4-BE49-F238E27FC236}">
                <a16:creationId xmlns:a16="http://schemas.microsoft.com/office/drawing/2014/main" id="{D5A84405-97B3-46BC-A061-E86D69A63C2E}"/>
              </a:ext>
            </a:extLst>
          </p:cNvPr>
          <p:cNvSpPr txBox="1"/>
          <p:nvPr/>
        </p:nvSpPr>
        <p:spPr>
          <a:xfrm>
            <a:off x="10859198" y="7358529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D5</a:t>
            </a:r>
          </a:p>
        </p:txBody>
      </p:sp>
      <p:grpSp>
        <p:nvGrpSpPr>
          <p:cNvPr id="973" name="Group 972">
            <a:extLst>
              <a:ext uri="{FF2B5EF4-FFF2-40B4-BE49-F238E27FC236}">
                <a16:creationId xmlns:a16="http://schemas.microsoft.com/office/drawing/2014/main" id="{C5711154-53C7-40CA-A530-2D8B80BD81B2}"/>
              </a:ext>
            </a:extLst>
          </p:cNvPr>
          <p:cNvGrpSpPr/>
          <p:nvPr/>
        </p:nvGrpSpPr>
        <p:grpSpPr>
          <a:xfrm>
            <a:off x="10113772" y="7440649"/>
            <a:ext cx="388605" cy="230832"/>
            <a:chOff x="8855245" y="9019242"/>
            <a:chExt cx="388605" cy="230832"/>
          </a:xfrm>
        </p:grpSpPr>
        <p:sp>
          <p:nvSpPr>
            <p:cNvPr id="974" name="TextBox 973">
              <a:extLst>
                <a:ext uri="{FF2B5EF4-FFF2-40B4-BE49-F238E27FC236}">
                  <a16:creationId xmlns:a16="http://schemas.microsoft.com/office/drawing/2014/main" id="{FBBD203A-5941-4E86-9C8D-A3D5DADDFF53}"/>
                </a:ext>
              </a:extLst>
            </p:cNvPr>
            <p:cNvSpPr txBox="1"/>
            <p:nvPr/>
          </p:nvSpPr>
          <p:spPr>
            <a:xfrm>
              <a:off x="8855245" y="9019242"/>
              <a:ext cx="3886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</a:rPr>
                <a:t>D7</a:t>
              </a:r>
            </a:p>
          </p:txBody>
        </p:sp>
        <p:cxnSp>
          <p:nvCxnSpPr>
            <p:cNvPr id="975" name="Straight Connector 974">
              <a:extLst>
                <a:ext uri="{FF2B5EF4-FFF2-40B4-BE49-F238E27FC236}">
                  <a16:creationId xmlns:a16="http://schemas.microsoft.com/office/drawing/2014/main" id="{CEC6FEE8-1722-4C1A-B8EE-B9E9426E25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0157" y="9073426"/>
              <a:ext cx="10629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6" name="Group 975">
            <a:extLst>
              <a:ext uri="{FF2B5EF4-FFF2-40B4-BE49-F238E27FC236}">
                <a16:creationId xmlns:a16="http://schemas.microsoft.com/office/drawing/2014/main" id="{0C844FE9-86DB-4185-B037-A3665F19E5C3}"/>
              </a:ext>
            </a:extLst>
          </p:cNvPr>
          <p:cNvGrpSpPr/>
          <p:nvPr/>
        </p:nvGrpSpPr>
        <p:grpSpPr>
          <a:xfrm>
            <a:off x="10607548" y="7438339"/>
            <a:ext cx="388605" cy="230832"/>
            <a:chOff x="9349021" y="9016932"/>
            <a:chExt cx="388605" cy="230832"/>
          </a:xfrm>
        </p:grpSpPr>
        <p:sp>
          <p:nvSpPr>
            <p:cNvPr id="977" name="TextBox 976">
              <a:extLst>
                <a:ext uri="{FF2B5EF4-FFF2-40B4-BE49-F238E27FC236}">
                  <a16:creationId xmlns:a16="http://schemas.microsoft.com/office/drawing/2014/main" id="{CA666AF1-159B-4AEA-B593-3D677B05CC45}"/>
                </a:ext>
              </a:extLst>
            </p:cNvPr>
            <p:cNvSpPr txBox="1"/>
            <p:nvPr/>
          </p:nvSpPr>
          <p:spPr>
            <a:xfrm>
              <a:off x="9349021" y="9016932"/>
              <a:ext cx="3886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</a:rPr>
                <a:t>D6</a:t>
              </a:r>
            </a:p>
          </p:txBody>
        </p:sp>
        <p:cxnSp>
          <p:nvCxnSpPr>
            <p:cNvPr id="978" name="Straight Connector 977">
              <a:extLst>
                <a:ext uri="{FF2B5EF4-FFF2-40B4-BE49-F238E27FC236}">
                  <a16:creationId xmlns:a16="http://schemas.microsoft.com/office/drawing/2014/main" id="{143F37C8-033C-408E-A99C-45F551D3DE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41611" y="9076553"/>
              <a:ext cx="10629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9" name="Group 978">
            <a:extLst>
              <a:ext uri="{FF2B5EF4-FFF2-40B4-BE49-F238E27FC236}">
                <a16:creationId xmlns:a16="http://schemas.microsoft.com/office/drawing/2014/main" id="{B9BF611D-9494-4CFE-A7EA-5D9629F6EA7D}"/>
              </a:ext>
            </a:extLst>
          </p:cNvPr>
          <p:cNvGrpSpPr/>
          <p:nvPr/>
        </p:nvGrpSpPr>
        <p:grpSpPr>
          <a:xfrm>
            <a:off x="11166118" y="7436978"/>
            <a:ext cx="388605" cy="230832"/>
            <a:chOff x="9907591" y="9015571"/>
            <a:chExt cx="388605" cy="230832"/>
          </a:xfrm>
        </p:grpSpPr>
        <p:sp>
          <p:nvSpPr>
            <p:cNvPr id="980" name="TextBox 979">
              <a:extLst>
                <a:ext uri="{FF2B5EF4-FFF2-40B4-BE49-F238E27FC236}">
                  <a16:creationId xmlns:a16="http://schemas.microsoft.com/office/drawing/2014/main" id="{D555A491-3F1F-4F60-8AE6-0989E84063B8}"/>
                </a:ext>
              </a:extLst>
            </p:cNvPr>
            <p:cNvSpPr txBox="1"/>
            <p:nvPr/>
          </p:nvSpPr>
          <p:spPr>
            <a:xfrm>
              <a:off x="9907591" y="9015571"/>
              <a:ext cx="3886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</a:rPr>
                <a:t>D5</a:t>
              </a:r>
            </a:p>
          </p:txBody>
        </p:sp>
        <p:cxnSp>
          <p:nvCxnSpPr>
            <p:cNvPr id="981" name="Straight Connector 980">
              <a:extLst>
                <a:ext uri="{FF2B5EF4-FFF2-40B4-BE49-F238E27FC236}">
                  <a16:creationId xmlns:a16="http://schemas.microsoft.com/office/drawing/2014/main" id="{1E7C6AF7-5D30-4901-91FF-648643376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05566" y="9073426"/>
              <a:ext cx="10629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8" name="TextBox 987">
            <a:extLst>
              <a:ext uri="{FF2B5EF4-FFF2-40B4-BE49-F238E27FC236}">
                <a16:creationId xmlns:a16="http://schemas.microsoft.com/office/drawing/2014/main" id="{740F79CA-2E39-47B9-BF6D-323C8B3E1109}"/>
              </a:ext>
            </a:extLst>
          </p:cNvPr>
          <p:cNvSpPr txBox="1"/>
          <p:nvPr/>
        </p:nvSpPr>
        <p:spPr>
          <a:xfrm>
            <a:off x="11376265" y="7362968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D4</a:t>
            </a:r>
          </a:p>
        </p:txBody>
      </p:sp>
      <p:sp>
        <p:nvSpPr>
          <p:cNvPr id="989" name="TextBox 988">
            <a:extLst>
              <a:ext uri="{FF2B5EF4-FFF2-40B4-BE49-F238E27FC236}">
                <a16:creationId xmlns:a16="http://schemas.microsoft.com/office/drawing/2014/main" id="{127E5664-B25C-4F3C-B08F-95549B73D205}"/>
              </a:ext>
            </a:extLst>
          </p:cNvPr>
          <p:cNvSpPr txBox="1"/>
          <p:nvPr/>
        </p:nvSpPr>
        <p:spPr>
          <a:xfrm>
            <a:off x="11895441" y="7360658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D3</a:t>
            </a:r>
          </a:p>
        </p:txBody>
      </p:sp>
      <p:sp>
        <p:nvSpPr>
          <p:cNvPr id="990" name="TextBox 989">
            <a:extLst>
              <a:ext uri="{FF2B5EF4-FFF2-40B4-BE49-F238E27FC236}">
                <a16:creationId xmlns:a16="http://schemas.microsoft.com/office/drawing/2014/main" id="{67C9AAE5-274C-458E-AA8B-947B1CB37D00}"/>
              </a:ext>
            </a:extLst>
          </p:cNvPr>
          <p:cNvSpPr txBox="1"/>
          <p:nvPr/>
        </p:nvSpPr>
        <p:spPr>
          <a:xfrm>
            <a:off x="12428611" y="7352947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D2</a:t>
            </a:r>
          </a:p>
        </p:txBody>
      </p:sp>
      <p:grpSp>
        <p:nvGrpSpPr>
          <p:cNvPr id="991" name="Group 990">
            <a:extLst>
              <a:ext uri="{FF2B5EF4-FFF2-40B4-BE49-F238E27FC236}">
                <a16:creationId xmlns:a16="http://schemas.microsoft.com/office/drawing/2014/main" id="{34B6738C-5D8D-4EEC-9417-11646E4C8739}"/>
              </a:ext>
            </a:extLst>
          </p:cNvPr>
          <p:cNvGrpSpPr/>
          <p:nvPr/>
        </p:nvGrpSpPr>
        <p:grpSpPr>
          <a:xfrm>
            <a:off x="11683185" y="7435067"/>
            <a:ext cx="388605" cy="230832"/>
            <a:chOff x="10424658" y="9013660"/>
            <a:chExt cx="388605" cy="230832"/>
          </a:xfrm>
        </p:grpSpPr>
        <p:sp>
          <p:nvSpPr>
            <p:cNvPr id="992" name="TextBox 991">
              <a:extLst>
                <a:ext uri="{FF2B5EF4-FFF2-40B4-BE49-F238E27FC236}">
                  <a16:creationId xmlns:a16="http://schemas.microsoft.com/office/drawing/2014/main" id="{83F96140-A30E-4EFE-9C81-A068399AEBE4}"/>
                </a:ext>
              </a:extLst>
            </p:cNvPr>
            <p:cNvSpPr txBox="1"/>
            <p:nvPr/>
          </p:nvSpPr>
          <p:spPr>
            <a:xfrm>
              <a:off x="10424658" y="9013660"/>
              <a:ext cx="3886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</a:rPr>
                <a:t>D4</a:t>
              </a:r>
            </a:p>
          </p:txBody>
        </p:sp>
        <p:cxnSp>
          <p:nvCxnSpPr>
            <p:cNvPr id="993" name="Straight Connector 992">
              <a:extLst>
                <a:ext uri="{FF2B5EF4-FFF2-40B4-BE49-F238E27FC236}">
                  <a16:creationId xmlns:a16="http://schemas.microsoft.com/office/drawing/2014/main" id="{285CF92E-FE3A-4821-84DC-06F495FE55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19570" y="9067844"/>
              <a:ext cx="10629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4" name="Group 993">
            <a:extLst>
              <a:ext uri="{FF2B5EF4-FFF2-40B4-BE49-F238E27FC236}">
                <a16:creationId xmlns:a16="http://schemas.microsoft.com/office/drawing/2014/main" id="{A2749D41-236A-4B35-B078-3601BE4F60FF}"/>
              </a:ext>
            </a:extLst>
          </p:cNvPr>
          <p:cNvGrpSpPr/>
          <p:nvPr/>
        </p:nvGrpSpPr>
        <p:grpSpPr>
          <a:xfrm>
            <a:off x="12176961" y="7432757"/>
            <a:ext cx="388605" cy="230832"/>
            <a:chOff x="10918434" y="9011350"/>
            <a:chExt cx="388605" cy="230832"/>
          </a:xfrm>
        </p:grpSpPr>
        <p:sp>
          <p:nvSpPr>
            <p:cNvPr id="995" name="TextBox 994">
              <a:extLst>
                <a:ext uri="{FF2B5EF4-FFF2-40B4-BE49-F238E27FC236}">
                  <a16:creationId xmlns:a16="http://schemas.microsoft.com/office/drawing/2014/main" id="{6C645E84-D2EA-45FA-930C-D9AEB0A5EC35}"/>
                </a:ext>
              </a:extLst>
            </p:cNvPr>
            <p:cNvSpPr txBox="1"/>
            <p:nvPr/>
          </p:nvSpPr>
          <p:spPr>
            <a:xfrm>
              <a:off x="10918434" y="9011350"/>
              <a:ext cx="3886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</a:rPr>
                <a:t>D3</a:t>
              </a:r>
            </a:p>
          </p:txBody>
        </p:sp>
        <p:cxnSp>
          <p:nvCxnSpPr>
            <p:cNvPr id="996" name="Straight Connector 995">
              <a:extLst>
                <a:ext uri="{FF2B5EF4-FFF2-40B4-BE49-F238E27FC236}">
                  <a16:creationId xmlns:a16="http://schemas.microsoft.com/office/drawing/2014/main" id="{3C08857F-47CB-4455-AA3E-A6B2B83714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11024" y="9070971"/>
              <a:ext cx="10629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7" name="Group 996">
            <a:extLst>
              <a:ext uri="{FF2B5EF4-FFF2-40B4-BE49-F238E27FC236}">
                <a16:creationId xmlns:a16="http://schemas.microsoft.com/office/drawing/2014/main" id="{14F3BE78-1FEF-4A23-93E5-A3770C38027D}"/>
              </a:ext>
            </a:extLst>
          </p:cNvPr>
          <p:cNvGrpSpPr/>
          <p:nvPr/>
        </p:nvGrpSpPr>
        <p:grpSpPr>
          <a:xfrm>
            <a:off x="12735531" y="7431396"/>
            <a:ext cx="388605" cy="230832"/>
            <a:chOff x="11477004" y="9009989"/>
            <a:chExt cx="388605" cy="230832"/>
          </a:xfrm>
        </p:grpSpPr>
        <p:sp>
          <p:nvSpPr>
            <p:cNvPr id="998" name="TextBox 997">
              <a:extLst>
                <a:ext uri="{FF2B5EF4-FFF2-40B4-BE49-F238E27FC236}">
                  <a16:creationId xmlns:a16="http://schemas.microsoft.com/office/drawing/2014/main" id="{39890A3E-9682-4C01-953D-C3CABF65EB85}"/>
                </a:ext>
              </a:extLst>
            </p:cNvPr>
            <p:cNvSpPr txBox="1"/>
            <p:nvPr/>
          </p:nvSpPr>
          <p:spPr>
            <a:xfrm>
              <a:off x="11477004" y="9009989"/>
              <a:ext cx="3886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</a:rPr>
                <a:t>D2</a:t>
              </a:r>
            </a:p>
          </p:txBody>
        </p:sp>
        <p:cxnSp>
          <p:nvCxnSpPr>
            <p:cNvPr id="999" name="Straight Connector 998">
              <a:extLst>
                <a:ext uri="{FF2B5EF4-FFF2-40B4-BE49-F238E27FC236}">
                  <a16:creationId xmlns:a16="http://schemas.microsoft.com/office/drawing/2014/main" id="{6782A2B8-496E-42F8-B4DB-FF9887796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74979" y="9067844"/>
              <a:ext cx="10629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ECA678C-6BCC-4AEC-88EF-18DA61F5476B}"/>
              </a:ext>
            </a:extLst>
          </p:cNvPr>
          <p:cNvGrpSpPr/>
          <p:nvPr/>
        </p:nvGrpSpPr>
        <p:grpSpPr>
          <a:xfrm flipV="1">
            <a:off x="9576163" y="7298800"/>
            <a:ext cx="4181641" cy="337746"/>
            <a:chOff x="8267839" y="10604923"/>
            <a:chExt cx="4181641" cy="344527"/>
          </a:xfrm>
        </p:grpSpPr>
        <p:cxnSp>
          <p:nvCxnSpPr>
            <p:cNvPr id="959" name="Straight Connector 958">
              <a:extLst>
                <a:ext uri="{FF2B5EF4-FFF2-40B4-BE49-F238E27FC236}">
                  <a16:creationId xmlns:a16="http://schemas.microsoft.com/office/drawing/2014/main" id="{94469176-3096-47B2-BA5F-2122E7660C3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864" y="10610505"/>
              <a:ext cx="0" cy="32203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>
              <a:extLst>
                <a:ext uri="{FF2B5EF4-FFF2-40B4-BE49-F238E27FC236}">
                  <a16:creationId xmlns:a16="http://schemas.microsoft.com/office/drawing/2014/main" id="{DDC38274-A4F2-45A8-B79F-AD1B74ED5E93}"/>
                </a:ext>
              </a:extLst>
            </p:cNvPr>
            <p:cNvCxnSpPr>
              <a:cxnSpLocks/>
            </p:cNvCxnSpPr>
            <p:nvPr/>
          </p:nvCxnSpPr>
          <p:spPr>
            <a:xfrm>
              <a:off x="9275886" y="10627414"/>
              <a:ext cx="0" cy="32203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>
              <a:extLst>
                <a:ext uri="{FF2B5EF4-FFF2-40B4-BE49-F238E27FC236}">
                  <a16:creationId xmlns:a16="http://schemas.microsoft.com/office/drawing/2014/main" id="{06262A82-0FF7-42B6-B1B3-27F7E260B872}"/>
                </a:ext>
              </a:extLst>
            </p:cNvPr>
            <p:cNvCxnSpPr>
              <a:cxnSpLocks/>
            </p:cNvCxnSpPr>
            <p:nvPr/>
          </p:nvCxnSpPr>
          <p:spPr>
            <a:xfrm>
              <a:off x="8771875" y="10627414"/>
              <a:ext cx="0" cy="32203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Straight Connector 961">
              <a:extLst>
                <a:ext uri="{FF2B5EF4-FFF2-40B4-BE49-F238E27FC236}">
                  <a16:creationId xmlns:a16="http://schemas.microsoft.com/office/drawing/2014/main" id="{7693357F-56BF-4EA4-8781-344D4E935D80}"/>
                </a:ext>
              </a:extLst>
            </p:cNvPr>
            <p:cNvCxnSpPr>
              <a:cxnSpLocks/>
            </p:cNvCxnSpPr>
            <p:nvPr/>
          </p:nvCxnSpPr>
          <p:spPr>
            <a:xfrm>
              <a:off x="8267839" y="10941071"/>
              <a:ext cx="4181641" cy="62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2" name="Straight Connector 981">
              <a:extLst>
                <a:ext uri="{FF2B5EF4-FFF2-40B4-BE49-F238E27FC236}">
                  <a16:creationId xmlns:a16="http://schemas.microsoft.com/office/drawing/2014/main" id="{8D1E7A1B-AF99-4E0E-802C-294419DFCB23}"/>
                </a:ext>
              </a:extLst>
            </p:cNvPr>
            <p:cNvCxnSpPr>
              <a:cxnSpLocks/>
            </p:cNvCxnSpPr>
            <p:nvPr/>
          </p:nvCxnSpPr>
          <p:spPr>
            <a:xfrm>
              <a:off x="11395277" y="10604923"/>
              <a:ext cx="0" cy="32203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>
              <a:extLst>
                <a:ext uri="{FF2B5EF4-FFF2-40B4-BE49-F238E27FC236}">
                  <a16:creationId xmlns:a16="http://schemas.microsoft.com/office/drawing/2014/main" id="{316135AB-A37E-4378-B663-9D94CC738CE2}"/>
                </a:ext>
              </a:extLst>
            </p:cNvPr>
            <p:cNvCxnSpPr>
              <a:cxnSpLocks/>
            </p:cNvCxnSpPr>
            <p:nvPr/>
          </p:nvCxnSpPr>
          <p:spPr>
            <a:xfrm>
              <a:off x="10845299" y="10621832"/>
              <a:ext cx="0" cy="32203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>
              <a:extLst>
                <a:ext uri="{FF2B5EF4-FFF2-40B4-BE49-F238E27FC236}">
                  <a16:creationId xmlns:a16="http://schemas.microsoft.com/office/drawing/2014/main" id="{495B2D50-E51D-45C6-874F-DDD4CC59D450}"/>
                </a:ext>
              </a:extLst>
            </p:cNvPr>
            <p:cNvCxnSpPr>
              <a:cxnSpLocks/>
            </p:cNvCxnSpPr>
            <p:nvPr/>
          </p:nvCxnSpPr>
          <p:spPr>
            <a:xfrm>
              <a:off x="10341288" y="10621832"/>
              <a:ext cx="0" cy="32203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>
              <a:extLst>
                <a:ext uri="{FF2B5EF4-FFF2-40B4-BE49-F238E27FC236}">
                  <a16:creationId xmlns:a16="http://schemas.microsoft.com/office/drawing/2014/main" id="{4D1F0FD1-B72D-4E1F-8100-5C5ED26EA194}"/>
                </a:ext>
              </a:extLst>
            </p:cNvPr>
            <p:cNvCxnSpPr>
              <a:cxnSpLocks/>
            </p:cNvCxnSpPr>
            <p:nvPr/>
          </p:nvCxnSpPr>
          <p:spPr>
            <a:xfrm>
              <a:off x="12431661" y="10615299"/>
              <a:ext cx="0" cy="32203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Straight Connector 1000">
              <a:extLst>
                <a:ext uri="{FF2B5EF4-FFF2-40B4-BE49-F238E27FC236}">
                  <a16:creationId xmlns:a16="http://schemas.microsoft.com/office/drawing/2014/main" id="{B48A0189-EF04-4EB2-B7BB-97E6C29AE591}"/>
                </a:ext>
              </a:extLst>
            </p:cNvPr>
            <p:cNvCxnSpPr>
              <a:cxnSpLocks/>
            </p:cNvCxnSpPr>
            <p:nvPr/>
          </p:nvCxnSpPr>
          <p:spPr>
            <a:xfrm>
              <a:off x="11927650" y="10615299"/>
              <a:ext cx="0" cy="32203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1368B2C-837C-4699-B399-81A84413AA25}"/>
              </a:ext>
            </a:extLst>
          </p:cNvPr>
          <p:cNvGrpSpPr/>
          <p:nvPr/>
        </p:nvGrpSpPr>
        <p:grpSpPr>
          <a:xfrm flipV="1">
            <a:off x="9580579" y="7041591"/>
            <a:ext cx="5006604" cy="753078"/>
            <a:chOff x="8289957" y="10432194"/>
            <a:chExt cx="5006604" cy="810736"/>
          </a:xfrm>
        </p:grpSpPr>
        <p:cxnSp>
          <p:nvCxnSpPr>
            <p:cNvPr id="966" name="Straight Connector 965">
              <a:extLst>
                <a:ext uri="{FF2B5EF4-FFF2-40B4-BE49-F238E27FC236}">
                  <a16:creationId xmlns:a16="http://schemas.microsoft.com/office/drawing/2014/main" id="{97C2A3E0-2F4C-4E8A-8031-1D8600C7BB6D}"/>
                </a:ext>
              </a:extLst>
            </p:cNvPr>
            <p:cNvCxnSpPr/>
            <p:nvPr/>
          </p:nvCxnSpPr>
          <p:spPr>
            <a:xfrm flipV="1">
              <a:off x="9926303" y="10610650"/>
              <a:ext cx="0" cy="61816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>
              <a:extLst>
                <a:ext uri="{FF2B5EF4-FFF2-40B4-BE49-F238E27FC236}">
                  <a16:creationId xmlns:a16="http://schemas.microsoft.com/office/drawing/2014/main" id="{E049294C-1346-4CA6-A614-983E6B3BA792}"/>
                </a:ext>
              </a:extLst>
            </p:cNvPr>
            <p:cNvCxnSpPr/>
            <p:nvPr/>
          </p:nvCxnSpPr>
          <p:spPr>
            <a:xfrm flipV="1">
              <a:off x="9370868" y="10610757"/>
              <a:ext cx="0" cy="61816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Straight Connector 967">
              <a:extLst>
                <a:ext uri="{FF2B5EF4-FFF2-40B4-BE49-F238E27FC236}">
                  <a16:creationId xmlns:a16="http://schemas.microsoft.com/office/drawing/2014/main" id="{E39EB978-AFD0-4F0B-A242-BD46A5FEAA4A}"/>
                </a:ext>
              </a:extLst>
            </p:cNvPr>
            <p:cNvCxnSpPr/>
            <p:nvPr/>
          </p:nvCxnSpPr>
          <p:spPr>
            <a:xfrm flipV="1">
              <a:off x="8869628" y="10617643"/>
              <a:ext cx="0" cy="61816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Straight Connector 968">
              <a:extLst>
                <a:ext uri="{FF2B5EF4-FFF2-40B4-BE49-F238E27FC236}">
                  <a16:creationId xmlns:a16="http://schemas.microsoft.com/office/drawing/2014/main" id="{E8C43C80-7F5D-4974-A53A-611175C3BAC1}"/>
                </a:ext>
              </a:extLst>
            </p:cNvPr>
            <p:cNvCxnSpPr>
              <a:cxnSpLocks/>
            </p:cNvCxnSpPr>
            <p:nvPr/>
          </p:nvCxnSpPr>
          <p:spPr>
            <a:xfrm>
              <a:off x="8289957" y="11222835"/>
              <a:ext cx="5006604" cy="598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>
              <a:extLst>
                <a:ext uri="{FF2B5EF4-FFF2-40B4-BE49-F238E27FC236}">
                  <a16:creationId xmlns:a16="http://schemas.microsoft.com/office/drawing/2014/main" id="{80B8258B-6CEA-4D5B-8B04-5736671B6A96}"/>
                </a:ext>
              </a:extLst>
            </p:cNvPr>
            <p:cNvCxnSpPr/>
            <p:nvPr/>
          </p:nvCxnSpPr>
          <p:spPr>
            <a:xfrm flipV="1">
              <a:off x="11495716" y="10605068"/>
              <a:ext cx="0" cy="61816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>
              <a:extLst>
                <a:ext uri="{FF2B5EF4-FFF2-40B4-BE49-F238E27FC236}">
                  <a16:creationId xmlns:a16="http://schemas.microsoft.com/office/drawing/2014/main" id="{EA2077AB-61F0-4BBF-B3FD-0C8E7774FE07}"/>
                </a:ext>
              </a:extLst>
            </p:cNvPr>
            <p:cNvCxnSpPr/>
            <p:nvPr/>
          </p:nvCxnSpPr>
          <p:spPr>
            <a:xfrm flipV="1">
              <a:off x="10940281" y="10617875"/>
              <a:ext cx="0" cy="61816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>
              <a:extLst>
                <a:ext uri="{FF2B5EF4-FFF2-40B4-BE49-F238E27FC236}">
                  <a16:creationId xmlns:a16="http://schemas.microsoft.com/office/drawing/2014/main" id="{6D0043DD-2B83-463A-9DB0-8C5EF9A7EB93}"/>
                </a:ext>
              </a:extLst>
            </p:cNvPr>
            <p:cNvCxnSpPr/>
            <p:nvPr/>
          </p:nvCxnSpPr>
          <p:spPr>
            <a:xfrm flipV="1">
              <a:off x="10439041" y="10624761"/>
              <a:ext cx="0" cy="61816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>
              <a:extLst>
                <a:ext uri="{FF2B5EF4-FFF2-40B4-BE49-F238E27FC236}">
                  <a16:creationId xmlns:a16="http://schemas.microsoft.com/office/drawing/2014/main" id="{49797E51-B014-4483-8B11-13F4765156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284551" y="10432194"/>
              <a:ext cx="2745" cy="810736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Connector 1002">
              <a:extLst>
                <a:ext uri="{FF2B5EF4-FFF2-40B4-BE49-F238E27FC236}">
                  <a16:creationId xmlns:a16="http://schemas.microsoft.com/office/drawing/2014/main" id="{CE25DC8B-4A9E-42B5-92E0-6DD7EEEBD8E9}"/>
                </a:ext>
              </a:extLst>
            </p:cNvPr>
            <p:cNvCxnSpPr/>
            <p:nvPr/>
          </p:nvCxnSpPr>
          <p:spPr>
            <a:xfrm flipV="1">
              <a:off x="12526643" y="10611342"/>
              <a:ext cx="0" cy="61816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Straight Connector 1003">
              <a:extLst>
                <a:ext uri="{FF2B5EF4-FFF2-40B4-BE49-F238E27FC236}">
                  <a16:creationId xmlns:a16="http://schemas.microsoft.com/office/drawing/2014/main" id="{DD07F04C-66C9-4008-BD87-55CEAFC36D19}"/>
                </a:ext>
              </a:extLst>
            </p:cNvPr>
            <p:cNvCxnSpPr/>
            <p:nvPr/>
          </p:nvCxnSpPr>
          <p:spPr>
            <a:xfrm flipV="1">
              <a:off x="12025403" y="10618228"/>
              <a:ext cx="0" cy="618169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5" name="TextBox 1004">
            <a:extLst>
              <a:ext uri="{FF2B5EF4-FFF2-40B4-BE49-F238E27FC236}">
                <a16:creationId xmlns:a16="http://schemas.microsoft.com/office/drawing/2014/main" id="{776C173A-AD47-4D0D-B03C-65A1C74C20E8}"/>
              </a:ext>
            </a:extLst>
          </p:cNvPr>
          <p:cNvSpPr txBox="1"/>
          <p:nvPr/>
        </p:nvSpPr>
        <p:spPr>
          <a:xfrm>
            <a:off x="12962627" y="7356435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D1</a:t>
            </a:r>
          </a:p>
        </p:txBody>
      </p:sp>
      <p:sp>
        <p:nvSpPr>
          <p:cNvPr id="1006" name="TextBox 1005">
            <a:extLst>
              <a:ext uri="{FF2B5EF4-FFF2-40B4-BE49-F238E27FC236}">
                <a16:creationId xmlns:a16="http://schemas.microsoft.com/office/drawing/2014/main" id="{97DA6D6F-C1E6-4BE7-91B4-99C401169770}"/>
              </a:ext>
            </a:extLst>
          </p:cNvPr>
          <p:cNvSpPr txBox="1"/>
          <p:nvPr/>
        </p:nvSpPr>
        <p:spPr>
          <a:xfrm>
            <a:off x="13481803" y="7354125"/>
            <a:ext cx="3886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D0</a:t>
            </a:r>
          </a:p>
        </p:txBody>
      </p:sp>
      <p:grpSp>
        <p:nvGrpSpPr>
          <p:cNvPr id="1007" name="Group 1006">
            <a:extLst>
              <a:ext uri="{FF2B5EF4-FFF2-40B4-BE49-F238E27FC236}">
                <a16:creationId xmlns:a16="http://schemas.microsoft.com/office/drawing/2014/main" id="{F6F09127-23CC-40E6-96C0-3402A384837A}"/>
              </a:ext>
            </a:extLst>
          </p:cNvPr>
          <p:cNvGrpSpPr/>
          <p:nvPr/>
        </p:nvGrpSpPr>
        <p:grpSpPr>
          <a:xfrm>
            <a:off x="13269547" y="7428534"/>
            <a:ext cx="388605" cy="230832"/>
            <a:chOff x="12011020" y="9007127"/>
            <a:chExt cx="388605" cy="230832"/>
          </a:xfrm>
        </p:grpSpPr>
        <p:sp>
          <p:nvSpPr>
            <p:cNvPr id="1008" name="TextBox 1007">
              <a:extLst>
                <a:ext uri="{FF2B5EF4-FFF2-40B4-BE49-F238E27FC236}">
                  <a16:creationId xmlns:a16="http://schemas.microsoft.com/office/drawing/2014/main" id="{F1C25913-78C8-4FFC-A1C5-759964D9978D}"/>
                </a:ext>
              </a:extLst>
            </p:cNvPr>
            <p:cNvSpPr txBox="1"/>
            <p:nvPr/>
          </p:nvSpPr>
          <p:spPr>
            <a:xfrm>
              <a:off x="12011020" y="9007127"/>
              <a:ext cx="3886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</a:rPr>
                <a:t>D1</a:t>
              </a:r>
            </a:p>
          </p:txBody>
        </p:sp>
        <p:cxnSp>
          <p:nvCxnSpPr>
            <p:cNvPr id="1009" name="Straight Connector 1008">
              <a:extLst>
                <a:ext uri="{FF2B5EF4-FFF2-40B4-BE49-F238E27FC236}">
                  <a16:creationId xmlns:a16="http://schemas.microsoft.com/office/drawing/2014/main" id="{5BF08384-9AC5-4116-A88B-89915FC77D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05932" y="9061311"/>
              <a:ext cx="10629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0" name="Group 1009">
            <a:extLst>
              <a:ext uri="{FF2B5EF4-FFF2-40B4-BE49-F238E27FC236}">
                <a16:creationId xmlns:a16="http://schemas.microsoft.com/office/drawing/2014/main" id="{617BE259-535F-45EC-9B55-3DD057536A06}"/>
              </a:ext>
            </a:extLst>
          </p:cNvPr>
          <p:cNvGrpSpPr/>
          <p:nvPr/>
        </p:nvGrpSpPr>
        <p:grpSpPr>
          <a:xfrm>
            <a:off x="13771258" y="7432574"/>
            <a:ext cx="388605" cy="230832"/>
            <a:chOff x="12536546" y="9011167"/>
            <a:chExt cx="388605" cy="230832"/>
          </a:xfrm>
        </p:grpSpPr>
        <p:sp>
          <p:nvSpPr>
            <p:cNvPr id="1011" name="TextBox 1010">
              <a:extLst>
                <a:ext uri="{FF2B5EF4-FFF2-40B4-BE49-F238E27FC236}">
                  <a16:creationId xmlns:a16="http://schemas.microsoft.com/office/drawing/2014/main" id="{871579C5-7E56-49C1-9CD8-C3C1267D1104}"/>
                </a:ext>
              </a:extLst>
            </p:cNvPr>
            <p:cNvSpPr txBox="1"/>
            <p:nvPr/>
          </p:nvSpPr>
          <p:spPr>
            <a:xfrm>
              <a:off x="12536546" y="9011167"/>
              <a:ext cx="3886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</a:rPr>
                <a:t>D0</a:t>
              </a:r>
            </a:p>
          </p:txBody>
        </p:sp>
        <p:cxnSp>
          <p:nvCxnSpPr>
            <p:cNvPr id="1012" name="Straight Connector 1011">
              <a:extLst>
                <a:ext uri="{FF2B5EF4-FFF2-40B4-BE49-F238E27FC236}">
                  <a16:creationId xmlns:a16="http://schemas.microsoft.com/office/drawing/2014/main" id="{008DF063-E4EC-4DA9-8998-DC961EE371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40253" y="9064438"/>
              <a:ext cx="106296" cy="0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3" name="Group 1012">
            <a:extLst>
              <a:ext uri="{FF2B5EF4-FFF2-40B4-BE49-F238E27FC236}">
                <a16:creationId xmlns:a16="http://schemas.microsoft.com/office/drawing/2014/main" id="{8C5B7A18-88A8-4D5C-BE35-C5501B3E25C0}"/>
              </a:ext>
            </a:extLst>
          </p:cNvPr>
          <p:cNvGrpSpPr/>
          <p:nvPr/>
        </p:nvGrpSpPr>
        <p:grpSpPr>
          <a:xfrm>
            <a:off x="9024805" y="7024592"/>
            <a:ext cx="757062" cy="454712"/>
            <a:chOff x="10477494" y="8463079"/>
            <a:chExt cx="757062" cy="454712"/>
          </a:xfrm>
        </p:grpSpPr>
        <p:sp>
          <p:nvSpPr>
            <p:cNvPr id="1014" name="TextBox 1013">
              <a:extLst>
                <a:ext uri="{FF2B5EF4-FFF2-40B4-BE49-F238E27FC236}">
                  <a16:creationId xmlns:a16="http://schemas.microsoft.com/office/drawing/2014/main" id="{7C4581E1-2B7E-488E-BE82-AA780D9E4D9C}"/>
                </a:ext>
              </a:extLst>
            </p:cNvPr>
            <p:cNvSpPr txBox="1"/>
            <p:nvPr/>
          </p:nvSpPr>
          <p:spPr>
            <a:xfrm>
              <a:off x="10477494" y="8463079"/>
              <a:ext cx="637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V</a:t>
              </a:r>
            </a:p>
          </p:txBody>
        </p:sp>
        <p:sp>
          <p:nvSpPr>
            <p:cNvPr id="1015" name="TextBox 1014">
              <a:extLst>
                <a:ext uri="{FF2B5EF4-FFF2-40B4-BE49-F238E27FC236}">
                  <a16:creationId xmlns:a16="http://schemas.microsoft.com/office/drawing/2014/main" id="{7122EF2B-21F4-4B97-863E-C6A5F9B3A473}"/>
                </a:ext>
              </a:extLst>
            </p:cNvPr>
            <p:cNvSpPr txBox="1"/>
            <p:nvPr/>
          </p:nvSpPr>
          <p:spPr>
            <a:xfrm>
              <a:off x="10596757" y="8640792"/>
              <a:ext cx="6377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rgbClr val="C00000"/>
                  </a:solidFill>
                </a:rPr>
                <a:t>Refn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016" name="Rectangle 1015">
            <a:extLst>
              <a:ext uri="{FF2B5EF4-FFF2-40B4-BE49-F238E27FC236}">
                <a16:creationId xmlns:a16="http://schemas.microsoft.com/office/drawing/2014/main" id="{7B8C4E07-66C9-475C-B301-906709BB95C8}"/>
              </a:ext>
            </a:extLst>
          </p:cNvPr>
          <p:cNvSpPr/>
          <p:nvPr/>
        </p:nvSpPr>
        <p:spPr>
          <a:xfrm>
            <a:off x="9867900" y="7385115"/>
            <a:ext cx="4391088" cy="500088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7" name="Straight Arrow Connector 1016">
            <a:extLst>
              <a:ext uri="{FF2B5EF4-FFF2-40B4-BE49-F238E27FC236}">
                <a16:creationId xmlns:a16="http://schemas.microsoft.com/office/drawing/2014/main" id="{D5084A67-F55E-4A9D-B735-FB1468FD677B}"/>
              </a:ext>
            </a:extLst>
          </p:cNvPr>
          <p:cNvCxnSpPr>
            <a:cxnSpLocks/>
          </p:cNvCxnSpPr>
          <p:nvPr/>
        </p:nvCxnSpPr>
        <p:spPr>
          <a:xfrm flipH="1" flipV="1">
            <a:off x="20645011" y="7621865"/>
            <a:ext cx="14966" cy="1513830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TextBox 1017">
            <a:extLst>
              <a:ext uri="{FF2B5EF4-FFF2-40B4-BE49-F238E27FC236}">
                <a16:creationId xmlns:a16="http://schemas.microsoft.com/office/drawing/2014/main" id="{36516B3B-B179-45FB-AE8E-388C26072ED3}"/>
              </a:ext>
            </a:extLst>
          </p:cNvPr>
          <p:cNvSpPr txBox="1"/>
          <p:nvPr/>
        </p:nvSpPr>
        <p:spPr>
          <a:xfrm>
            <a:off x="19222223" y="9097826"/>
            <a:ext cx="2151441" cy="830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SAR</a:t>
            </a:r>
            <a:br>
              <a:rPr lang="en-US" sz="2400" dirty="0"/>
            </a:br>
            <a:r>
              <a:rPr lang="en-US" sz="2400" dirty="0"/>
              <a:t>Logic</a:t>
            </a:r>
          </a:p>
        </p:txBody>
      </p:sp>
      <p:grpSp>
        <p:nvGrpSpPr>
          <p:cNvPr id="598" name="Group 597">
            <a:extLst>
              <a:ext uri="{FF2B5EF4-FFF2-40B4-BE49-F238E27FC236}">
                <a16:creationId xmlns:a16="http://schemas.microsoft.com/office/drawing/2014/main" id="{8A1B378C-4990-4304-B4F3-6F117F155622}"/>
              </a:ext>
            </a:extLst>
          </p:cNvPr>
          <p:cNvGrpSpPr/>
          <p:nvPr/>
        </p:nvGrpSpPr>
        <p:grpSpPr>
          <a:xfrm>
            <a:off x="15049377" y="9059562"/>
            <a:ext cx="467616" cy="367404"/>
            <a:chOff x="14332251" y="5447901"/>
            <a:chExt cx="1149084" cy="367404"/>
          </a:xfrm>
        </p:grpSpPr>
        <p:sp>
          <p:nvSpPr>
            <p:cNvPr id="603" name="TextBox 602">
              <a:extLst>
                <a:ext uri="{FF2B5EF4-FFF2-40B4-BE49-F238E27FC236}">
                  <a16:creationId xmlns:a16="http://schemas.microsoft.com/office/drawing/2014/main" id="{256FB8C3-17C4-48EE-A5E1-9622D81D3C8D}"/>
                </a:ext>
              </a:extLst>
            </p:cNvPr>
            <p:cNvSpPr txBox="1"/>
            <p:nvPr/>
          </p:nvSpPr>
          <p:spPr>
            <a:xfrm>
              <a:off x="14332251" y="5447901"/>
              <a:ext cx="637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V</a:t>
              </a:r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C6213E61-6A3D-4179-BDC1-EFE2688DA55E}"/>
                </a:ext>
              </a:extLst>
            </p:cNvPr>
            <p:cNvSpPr txBox="1"/>
            <p:nvPr/>
          </p:nvSpPr>
          <p:spPr>
            <a:xfrm>
              <a:off x="14520369" y="5561389"/>
              <a:ext cx="96096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XP</a:t>
              </a:r>
            </a:p>
          </p:txBody>
        </p:sp>
      </p:grpSp>
      <p:sp>
        <p:nvSpPr>
          <p:cNvPr id="605" name="Oval 604">
            <a:extLst>
              <a:ext uri="{FF2B5EF4-FFF2-40B4-BE49-F238E27FC236}">
                <a16:creationId xmlns:a16="http://schemas.microsoft.com/office/drawing/2014/main" id="{FCAD3A68-19B7-488C-B2B3-43BF837B7B75}"/>
              </a:ext>
            </a:extLst>
          </p:cNvPr>
          <p:cNvSpPr/>
          <p:nvPr/>
        </p:nvSpPr>
        <p:spPr>
          <a:xfrm>
            <a:off x="15150570" y="9034605"/>
            <a:ext cx="79094" cy="85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B533156F-0E50-4F85-9747-A1CFB0F63A0C}"/>
              </a:ext>
            </a:extLst>
          </p:cNvPr>
          <p:cNvSpPr/>
          <p:nvPr/>
        </p:nvSpPr>
        <p:spPr>
          <a:xfrm>
            <a:off x="15150570" y="9843440"/>
            <a:ext cx="79094" cy="853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7B6720D4-86C5-400F-8651-7AB0AAA0FAAF}"/>
              </a:ext>
            </a:extLst>
          </p:cNvPr>
          <p:cNvGrpSpPr/>
          <p:nvPr/>
        </p:nvGrpSpPr>
        <p:grpSpPr>
          <a:xfrm>
            <a:off x="15051213" y="9546736"/>
            <a:ext cx="442224" cy="367404"/>
            <a:chOff x="14332251" y="5447901"/>
            <a:chExt cx="1086687" cy="367404"/>
          </a:xfrm>
        </p:grpSpPr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68D542CD-D1BF-422A-A887-88A548D3A09C}"/>
                </a:ext>
              </a:extLst>
            </p:cNvPr>
            <p:cNvSpPr txBox="1"/>
            <p:nvPr/>
          </p:nvSpPr>
          <p:spPr>
            <a:xfrm>
              <a:off x="14332251" y="5447901"/>
              <a:ext cx="637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V</a:t>
              </a: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89F9CB87-90E8-4680-BBEF-84F228AD33BD}"/>
                </a:ext>
              </a:extLst>
            </p:cNvPr>
            <p:cNvSpPr txBox="1"/>
            <p:nvPr/>
          </p:nvSpPr>
          <p:spPr>
            <a:xfrm>
              <a:off x="14520366" y="5561389"/>
              <a:ext cx="89857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XN</a:t>
              </a:r>
            </a:p>
          </p:txBody>
        </p:sp>
      </p:grpSp>
      <p:sp>
        <p:nvSpPr>
          <p:cNvPr id="619" name="TextBox 618">
            <a:extLst>
              <a:ext uri="{FF2B5EF4-FFF2-40B4-BE49-F238E27FC236}">
                <a16:creationId xmlns:a16="http://schemas.microsoft.com/office/drawing/2014/main" id="{04871B11-341E-4AD7-8839-4A3CEFBC627C}"/>
              </a:ext>
            </a:extLst>
          </p:cNvPr>
          <p:cNvSpPr txBox="1"/>
          <p:nvPr/>
        </p:nvSpPr>
        <p:spPr>
          <a:xfrm>
            <a:off x="525780" y="640080"/>
            <a:ext cx="21873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ym typeface="Wingdings" panose="05000000000000000000" pitchFamily="2" charset="2"/>
              </a:rPr>
              <a:t> SAR ADC operation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9102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B101DFD-D864-4F7C-8230-167E2C4E0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83201"/>
              </p:ext>
            </p:extLst>
          </p:nvPr>
        </p:nvGraphicFramePr>
        <p:xfrm>
          <a:off x="2164080" y="3338046"/>
          <a:ext cx="18063340" cy="557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6551">
                  <a:extLst>
                    <a:ext uri="{9D8B030D-6E8A-4147-A177-3AD203B41FA5}">
                      <a16:colId xmlns:a16="http://schemas.microsoft.com/office/drawing/2014/main" val="535421068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4203311779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812462436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349066667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2179267537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996688634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451448720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4205876559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2142447928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1765318418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197862212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4294328564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1957688832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459105763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668350310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862276104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2077413563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482175498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2507217848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1239281411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563065087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789110516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2706264544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562983498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2528789393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907742616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997274322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4028795875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4161240554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1056168412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453248240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1355578059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97495727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443228846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2724301084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790066518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501397909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457019126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579000804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1140024582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336896016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96164774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2434921648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597949626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4018770584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1150484336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426826379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974501924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2850868125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554807984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184728218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1201123237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1011632199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799317328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2169597559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2441772217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09468110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2207861517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661961275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2803415304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2810782123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1058965729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291986750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1136897902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2535247309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881068260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6069169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4202917630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2010199455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2728903652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013435779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269918622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010703488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1833959764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2215796398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4162833404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75905251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2396690304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650953215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4071323155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1438381390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583585611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2537805727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654771296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075810436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49356603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791928664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954506917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957558778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406078135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156517676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355947446"/>
                    </a:ext>
                  </a:extLst>
                </a:gridCol>
              </a:tblGrid>
              <a:tr h="361420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097758"/>
                  </a:ext>
                </a:extLst>
              </a:tr>
              <a:tr h="361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External Clk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167880"/>
                  </a:ext>
                </a:extLst>
              </a:tr>
              <a:tr h="361420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206101"/>
                  </a:ext>
                </a:extLst>
              </a:tr>
              <a:tr h="361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Clk_Sample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636978"/>
                  </a:ext>
                </a:extLst>
              </a:tr>
              <a:tr h="361420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50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E50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95541"/>
                  </a:ext>
                </a:extLst>
              </a:tr>
              <a:tr h="361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CC0099"/>
                          </a:solidFill>
                          <a:effectLst/>
                          <a:latin typeface="Calibri" panose="020F0502020204030204" pitchFamily="34" charset="0"/>
                        </a:rPr>
                        <a:t>Clk_SAR</a:t>
                      </a:r>
                      <a:endParaRPr lang="en-US" sz="1400" b="1" i="0" u="none" strike="noStrike" dirty="0">
                        <a:solidFill>
                          <a:srgbClr val="CC009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50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50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50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50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50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E50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E50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E50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E50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E50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50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452038"/>
                  </a:ext>
                </a:extLst>
              </a:tr>
              <a:tr h="361420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325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50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50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50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50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50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50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E50FB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601838"/>
                  </a:ext>
                </a:extLst>
              </a:tr>
              <a:tr h="6968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Comparator output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4927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698021"/>
                  </a:ext>
                </a:extLst>
              </a:tr>
              <a:tr h="361420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2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18771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</a:rPr>
                        <a:t>DAC code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8675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60489"/>
                  </a:ext>
                </a:extLst>
              </a:tr>
              <a:tr h="361420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99172"/>
                  </a:ext>
                </a:extLst>
              </a:tr>
              <a:tr h="361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CCFE4"/>
                          </a:solidFill>
                          <a:effectLst/>
                          <a:latin typeface="Calibri" panose="020F0502020204030204" pitchFamily="34" charset="0"/>
                        </a:rPr>
                        <a:t>Ready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120231"/>
                  </a:ext>
                </a:extLst>
              </a:tr>
              <a:tr h="361420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2ECE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864124"/>
                  </a:ext>
                </a:extLst>
              </a:tr>
              <a:tr h="361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EOC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057355"/>
                  </a:ext>
                </a:extLst>
              </a:tr>
              <a:tr h="361420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17549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70DE287-A8C7-4FCB-9DCC-53042929B658}"/>
              </a:ext>
            </a:extLst>
          </p:cNvPr>
          <p:cNvSpPr txBox="1"/>
          <p:nvPr/>
        </p:nvSpPr>
        <p:spPr>
          <a:xfrm>
            <a:off x="4843780" y="5837674"/>
            <a:ext cx="133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  Reset        Compare        Reset         Compare        Reset        Compare        Reset        Compare        Reset        Compare        Reset        Compare        Reset        Compare        Reset        Compare        Reset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EE89AA-ECFC-43CB-9A5F-89CE3EB06212}"/>
                  </a:ext>
                </a:extLst>
              </p:cNvPr>
              <p:cNvSpPr txBox="1"/>
              <p:nvPr/>
            </p:nvSpPr>
            <p:spPr>
              <a:xfrm>
                <a:off x="4843780" y="6752074"/>
                <a:ext cx="1421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𝟏𝟎𝟎𝟎𝟎𝟎</m:t>
                    </m:r>
                    <m:r>
                      <a:rPr lang="en-US" sz="1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200" b="1" dirty="0">
                    <a:solidFill>
                      <a:srgbClr val="0070C0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n-US" sz="1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𝟏𝟎𝟎𝟎𝟎𝟎𝟎</m:t>
                    </m:r>
                  </m:oMath>
                </a14:m>
                <a:r>
                  <a:rPr lang="en-US" sz="1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             </m:t>
                    </m:r>
                    <m:sSub>
                      <m:sSubPr>
                        <m:ctrlP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sSub>
                      <m:sSubPr>
                        <m:ctrlP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1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𝟎𝟎𝟎𝟎𝟎</m:t>
                    </m:r>
                    <m:r>
                      <a:rPr lang="en-US" sz="1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             </m:t>
                    </m:r>
                    <m:sSub>
                      <m:sSubPr>
                        <m:ctrlP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sSub>
                      <m:sSubPr>
                        <m:ctrlP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sSub>
                      <m:sSubPr>
                        <m:ctrlP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sz="1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𝟏𝟎𝟎𝟎𝟎</m:t>
                    </m:r>
                  </m:oMath>
                </a14:m>
                <a:r>
                  <a:rPr lang="en-US" sz="1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sSub>
                      <m:sSubPr>
                        <m:ctrlP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sSub>
                      <m:sSubPr>
                        <m:ctrlP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sSub>
                      <m:sSubPr>
                        <m:ctrlP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sSub>
                      <m:sSubPr>
                        <m:ctrlP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1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𝟏𝟎𝟎𝟎</m:t>
                    </m:r>
                  </m:oMath>
                </a14:m>
                <a:r>
                  <a:rPr lang="en-US" sz="1200" b="1" dirty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sSub>
                      <m:sSubPr>
                        <m:ctrlP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sSub>
                      <m:sSubPr>
                        <m:ctrlP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sSub>
                      <m:sSubPr>
                        <m:ctrlP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1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sz="1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sSub>
                      <m:sSubPr>
                        <m:ctrlP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sSub>
                      <m:sSubPr>
                        <m:ctrlP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sSub>
                      <m:sSubPr>
                        <m:ctrlP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1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sSub>
                      <m:sSubPr>
                        <m:ctrlP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sSub>
                      <m:sSubPr>
                        <m:ctrlP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sSub>
                      <m:sSubPr>
                        <m:ctrlP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sSub>
                      <m:sSubPr>
                        <m:ctrlP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sSub>
                      <m:sSubPr>
                        <m:ctrlP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sSub>
                      <m:sSubPr>
                        <m:ctrlP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1200" b="1" dirty="0">
                  <a:solidFill>
                    <a:srgbClr val="0070C0"/>
                  </a:solidFill>
                </a:endParaRPr>
              </a:p>
              <a:p>
                <a:endParaRPr lang="en-US" sz="1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EE89AA-ECFC-43CB-9A5F-89CE3EB06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780" y="6752074"/>
                <a:ext cx="142113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619CE91-DC6E-4FF2-8C4C-4947B4C1E8EE}"/>
              </a:ext>
            </a:extLst>
          </p:cNvPr>
          <p:cNvSpPr txBox="1"/>
          <p:nvPr/>
        </p:nvSpPr>
        <p:spPr>
          <a:xfrm>
            <a:off x="525780" y="640080"/>
            <a:ext cx="21873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ym typeface="Wingdings" panose="05000000000000000000" pitchFamily="2" charset="2"/>
              </a:rPr>
              <a:t> SAR ADC operation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3753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962AA0-8797-430F-973E-5C23F8AEC26D}"/>
              </a:ext>
            </a:extLst>
          </p:cNvPr>
          <p:cNvCxnSpPr>
            <a:cxnSpLocks/>
          </p:cNvCxnSpPr>
          <p:nvPr/>
        </p:nvCxnSpPr>
        <p:spPr>
          <a:xfrm>
            <a:off x="3271475" y="4143218"/>
            <a:ext cx="166708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9121D8A-DEF8-44BD-8D84-613D871D2A46}"/>
              </a:ext>
            </a:extLst>
          </p:cNvPr>
          <p:cNvSpPr/>
          <p:nvPr/>
        </p:nvSpPr>
        <p:spPr>
          <a:xfrm rot="5400000">
            <a:off x="10175341" y="6889900"/>
            <a:ext cx="1705463" cy="1981909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18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F400C55-E65D-4A74-8C9A-99B2BB190315}"/>
              </a:ext>
            </a:extLst>
          </p:cNvPr>
          <p:cNvGrpSpPr/>
          <p:nvPr/>
        </p:nvGrpSpPr>
        <p:grpSpPr>
          <a:xfrm>
            <a:off x="10322073" y="7495951"/>
            <a:ext cx="478465" cy="769800"/>
            <a:chOff x="8452884" y="1637414"/>
            <a:chExt cx="398721" cy="6415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88541ED-B56C-4304-A486-9BBE9F812E7C}"/>
                </a:ext>
              </a:extLst>
            </p:cNvPr>
            <p:cNvCxnSpPr>
              <a:cxnSpLocks/>
            </p:cNvCxnSpPr>
            <p:nvPr/>
          </p:nvCxnSpPr>
          <p:spPr>
            <a:xfrm>
              <a:off x="8644270" y="1637414"/>
              <a:ext cx="2073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FE0276F-7395-44E3-ACFA-272675CF56E6}"/>
                </a:ext>
              </a:extLst>
            </p:cNvPr>
            <p:cNvCxnSpPr>
              <a:cxnSpLocks/>
            </p:cNvCxnSpPr>
            <p:nvPr/>
          </p:nvCxnSpPr>
          <p:spPr>
            <a:xfrm>
              <a:off x="8452884" y="2278912"/>
              <a:ext cx="19138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6D24618-44EA-4E3A-93B3-00FDB161AD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4270" y="1637414"/>
              <a:ext cx="0" cy="6415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77E86B1-6DAA-4B18-B4E8-024AF15B48DD}"/>
                </a:ext>
              </a:extLst>
            </p:cNvPr>
            <p:cNvCxnSpPr>
              <a:cxnSpLocks/>
            </p:cNvCxnSpPr>
            <p:nvPr/>
          </p:nvCxnSpPr>
          <p:spPr>
            <a:xfrm>
              <a:off x="8452884" y="1949303"/>
              <a:ext cx="3189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44DF8CE-F5EA-40E1-82E2-53DB0CA20E88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2019025" y="7871619"/>
            <a:ext cx="697484" cy="9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3F0A77-D1FA-4E06-9619-D9EE37AB94E8}"/>
              </a:ext>
            </a:extLst>
          </p:cNvPr>
          <p:cNvCxnSpPr>
            <a:cxnSpLocks/>
          </p:cNvCxnSpPr>
          <p:nvPr/>
        </p:nvCxnSpPr>
        <p:spPr>
          <a:xfrm>
            <a:off x="14983355" y="7871621"/>
            <a:ext cx="918700" cy="9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051C45-F498-42E7-8A16-E6C9A72FDE3C}"/>
              </a:ext>
            </a:extLst>
          </p:cNvPr>
          <p:cNvCxnSpPr>
            <a:cxnSpLocks/>
          </p:cNvCxnSpPr>
          <p:nvPr/>
        </p:nvCxnSpPr>
        <p:spPr>
          <a:xfrm>
            <a:off x="15236868" y="7870219"/>
            <a:ext cx="0" cy="2641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98E386A-7F70-428D-8EF7-0B066AF63A49}"/>
              </a:ext>
            </a:extLst>
          </p:cNvPr>
          <p:cNvCxnSpPr>
            <a:cxnSpLocks/>
          </p:cNvCxnSpPr>
          <p:nvPr/>
        </p:nvCxnSpPr>
        <p:spPr>
          <a:xfrm flipH="1">
            <a:off x="10151949" y="10511351"/>
            <a:ext cx="5084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1FDB6E6-9F91-44D2-B8B2-04FFA0C8FDED}"/>
              </a:ext>
            </a:extLst>
          </p:cNvPr>
          <p:cNvGrpSpPr/>
          <p:nvPr/>
        </p:nvGrpSpPr>
        <p:grpSpPr>
          <a:xfrm>
            <a:off x="8238085" y="9937196"/>
            <a:ext cx="1913862" cy="1148317"/>
            <a:chOff x="5185144" y="4986673"/>
            <a:chExt cx="1594885" cy="956931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A91E75F-4F08-4E79-BB6C-941806BCA619}"/>
                </a:ext>
              </a:extLst>
            </p:cNvPr>
            <p:cNvSpPr/>
            <p:nvPr/>
          </p:nvSpPr>
          <p:spPr>
            <a:xfrm>
              <a:off x="5185144" y="4986673"/>
              <a:ext cx="1594884" cy="956931"/>
            </a:xfrm>
            <a:custGeom>
              <a:avLst/>
              <a:gdLst>
                <a:gd name="connsiteX0" fmla="*/ 1584251 w 1594884"/>
                <a:gd name="connsiteY0" fmla="*/ 0 h 956931"/>
                <a:gd name="connsiteX1" fmla="*/ 1594884 w 1594884"/>
                <a:gd name="connsiteY1" fmla="*/ 946298 h 956931"/>
                <a:gd name="connsiteX2" fmla="*/ 520995 w 1594884"/>
                <a:gd name="connsiteY2" fmla="*/ 956931 h 956931"/>
                <a:gd name="connsiteX3" fmla="*/ 0 w 1594884"/>
                <a:gd name="connsiteY3" fmla="*/ 542261 h 956931"/>
                <a:gd name="connsiteX4" fmla="*/ 499730 w 1594884"/>
                <a:gd name="connsiteY4" fmla="*/ 21266 h 956931"/>
                <a:gd name="connsiteX5" fmla="*/ 1584251 w 1594884"/>
                <a:gd name="connsiteY5" fmla="*/ 0 h 95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4884" h="956931">
                  <a:moveTo>
                    <a:pt x="1584251" y="0"/>
                  </a:moveTo>
                  <a:lnTo>
                    <a:pt x="1594884" y="946298"/>
                  </a:lnTo>
                  <a:lnTo>
                    <a:pt x="520995" y="956931"/>
                  </a:lnTo>
                  <a:lnTo>
                    <a:pt x="0" y="542261"/>
                  </a:lnTo>
                  <a:lnTo>
                    <a:pt x="499730" y="21266"/>
                  </a:lnTo>
                  <a:lnTo>
                    <a:pt x="158425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18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EC6ABEC-6405-45F1-8789-E97EA7361EDF}"/>
                </a:ext>
              </a:extLst>
            </p:cNvPr>
            <p:cNvSpPr txBox="1"/>
            <p:nvPr/>
          </p:nvSpPr>
          <p:spPr>
            <a:xfrm>
              <a:off x="5472225" y="5111195"/>
              <a:ext cx="1307804" cy="69249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N-bit</a:t>
              </a:r>
            </a:p>
            <a:p>
              <a:pPr algn="ctr"/>
              <a:r>
                <a:rPr lang="en-US" sz="2400" dirty="0"/>
                <a:t>DAC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FC857D2-8DD2-4709-9D56-4A992A699C50}"/>
              </a:ext>
            </a:extLst>
          </p:cNvPr>
          <p:cNvSpPr txBox="1"/>
          <p:nvPr/>
        </p:nvSpPr>
        <p:spPr>
          <a:xfrm>
            <a:off x="6864629" y="6994667"/>
            <a:ext cx="1569365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Sample-And-Hold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11381D5-CD77-403B-8DCF-FB2B24BB8A7A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8433994" y="7410166"/>
            <a:ext cx="15915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0F3C889-9B40-4023-B6BA-9B36700C8AF2}"/>
              </a:ext>
            </a:extLst>
          </p:cNvPr>
          <p:cNvCxnSpPr>
            <a:cxnSpLocks/>
          </p:cNvCxnSpPr>
          <p:nvPr/>
        </p:nvCxnSpPr>
        <p:spPr>
          <a:xfrm flipV="1">
            <a:off x="7358419" y="8305583"/>
            <a:ext cx="2678695" cy="37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2C09532-6A3E-496B-B2F1-6C1ED547C113}"/>
              </a:ext>
            </a:extLst>
          </p:cNvPr>
          <p:cNvCxnSpPr>
            <a:cxnSpLocks/>
          </p:cNvCxnSpPr>
          <p:nvPr/>
        </p:nvCxnSpPr>
        <p:spPr>
          <a:xfrm flipH="1">
            <a:off x="7358419" y="8309342"/>
            <a:ext cx="1" cy="2292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69AF80D-B659-4676-A8CB-CA0659D2539C}"/>
              </a:ext>
            </a:extLst>
          </p:cNvPr>
          <p:cNvCxnSpPr>
            <a:cxnSpLocks/>
            <a:endCxn id="34" idx="3"/>
          </p:cNvCxnSpPr>
          <p:nvPr/>
        </p:nvCxnSpPr>
        <p:spPr>
          <a:xfrm>
            <a:off x="7358419" y="10587906"/>
            <a:ext cx="879666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A181A53-2FAB-4CE0-810F-78E83D355535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443592" y="7410166"/>
            <a:ext cx="34210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0FEECC2-BFB0-4930-9305-57A0AAF062E8}"/>
              </a:ext>
            </a:extLst>
          </p:cNvPr>
          <p:cNvSpPr txBox="1"/>
          <p:nvPr/>
        </p:nvSpPr>
        <p:spPr>
          <a:xfrm>
            <a:off x="10322073" y="8540531"/>
            <a:ext cx="1981895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Comparator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7F0EB7F-49D9-4733-AAA5-01FF4C00ED6C}"/>
              </a:ext>
            </a:extLst>
          </p:cNvPr>
          <p:cNvCxnSpPr>
            <a:cxnSpLocks/>
          </p:cNvCxnSpPr>
          <p:nvPr/>
        </p:nvCxnSpPr>
        <p:spPr>
          <a:xfrm>
            <a:off x="11341201" y="5858544"/>
            <a:ext cx="22861" cy="17285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7728C88-C3DD-4A0F-9056-7213B0E91779}"/>
              </a:ext>
            </a:extLst>
          </p:cNvPr>
          <p:cNvCxnSpPr>
            <a:cxnSpLocks/>
          </p:cNvCxnSpPr>
          <p:nvPr/>
        </p:nvCxnSpPr>
        <p:spPr>
          <a:xfrm>
            <a:off x="5541488" y="5858544"/>
            <a:ext cx="58098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13C56D1-9CF1-4221-86CF-3154FEA5D72C}"/>
              </a:ext>
            </a:extLst>
          </p:cNvPr>
          <p:cNvCxnSpPr>
            <a:cxnSpLocks/>
          </p:cNvCxnSpPr>
          <p:nvPr/>
        </p:nvCxnSpPr>
        <p:spPr>
          <a:xfrm flipV="1">
            <a:off x="5541488" y="4927694"/>
            <a:ext cx="0" cy="9457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0D31B18-20B9-4A29-8D3C-75DBE12F60CD}"/>
              </a:ext>
            </a:extLst>
          </p:cNvPr>
          <p:cNvSpPr txBox="1"/>
          <p:nvPr/>
        </p:nvSpPr>
        <p:spPr>
          <a:xfrm>
            <a:off x="4403483" y="5049101"/>
            <a:ext cx="1224871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Ready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20625DC-634D-4E0F-A077-3FD0F91E1473}"/>
              </a:ext>
            </a:extLst>
          </p:cNvPr>
          <p:cNvSpPr/>
          <p:nvPr/>
        </p:nvSpPr>
        <p:spPr>
          <a:xfrm>
            <a:off x="4447564" y="2607022"/>
            <a:ext cx="11073831" cy="8669844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18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5C7B278-8C07-47AE-9007-4CD81E49532A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7649312" y="4631335"/>
            <a:ext cx="11293" cy="23633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ABDC900-E105-4544-8D2C-BFE584DD349A}"/>
              </a:ext>
            </a:extLst>
          </p:cNvPr>
          <p:cNvCxnSpPr>
            <a:cxnSpLocks/>
          </p:cNvCxnSpPr>
          <p:nvPr/>
        </p:nvCxnSpPr>
        <p:spPr>
          <a:xfrm>
            <a:off x="7358419" y="3544995"/>
            <a:ext cx="649151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AB4B718-1535-4C0D-8238-D167DBBFC5D9}"/>
              </a:ext>
            </a:extLst>
          </p:cNvPr>
          <p:cNvCxnSpPr>
            <a:cxnSpLocks/>
          </p:cNvCxnSpPr>
          <p:nvPr/>
        </p:nvCxnSpPr>
        <p:spPr>
          <a:xfrm>
            <a:off x="9543760" y="3544995"/>
            <a:ext cx="0" cy="63922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F4FDE16-5CF0-4D7F-8CC6-A94E32D37030}"/>
              </a:ext>
            </a:extLst>
          </p:cNvPr>
          <p:cNvCxnSpPr>
            <a:cxnSpLocks/>
          </p:cNvCxnSpPr>
          <p:nvPr/>
        </p:nvCxnSpPr>
        <p:spPr>
          <a:xfrm flipH="1">
            <a:off x="10676134" y="3544995"/>
            <a:ext cx="3" cy="37702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A307127-352E-43E7-85CD-B12531F26A95}"/>
              </a:ext>
            </a:extLst>
          </p:cNvPr>
          <p:cNvCxnSpPr>
            <a:cxnSpLocks/>
          </p:cNvCxnSpPr>
          <p:nvPr/>
        </p:nvCxnSpPr>
        <p:spPr>
          <a:xfrm>
            <a:off x="13849932" y="3544995"/>
            <a:ext cx="0" cy="391112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927B02E-F302-4B99-BF32-78828E890CCB}"/>
              </a:ext>
            </a:extLst>
          </p:cNvPr>
          <p:cNvSpPr txBox="1"/>
          <p:nvPr/>
        </p:nvSpPr>
        <p:spPr>
          <a:xfrm>
            <a:off x="1999917" y="3277564"/>
            <a:ext cx="1224871" cy="68326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840" dirty="0"/>
              <a:t>V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57C898A-BE2C-4A54-88FA-52CC30FF1378}"/>
              </a:ext>
            </a:extLst>
          </p:cNvPr>
          <p:cNvSpPr txBox="1"/>
          <p:nvPr/>
        </p:nvSpPr>
        <p:spPr>
          <a:xfrm>
            <a:off x="2399708" y="3604753"/>
            <a:ext cx="246250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EXTERNAL CLK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5542EEF-A6CD-421A-847E-CA696E8FE074}"/>
              </a:ext>
            </a:extLst>
          </p:cNvPr>
          <p:cNvSpPr txBox="1"/>
          <p:nvPr/>
        </p:nvSpPr>
        <p:spPr>
          <a:xfrm>
            <a:off x="2871684" y="6673897"/>
            <a:ext cx="1224871" cy="68326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840" dirty="0"/>
              <a:t>V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FD67F2A-A135-4473-AAB5-D8E16795E515}"/>
              </a:ext>
            </a:extLst>
          </p:cNvPr>
          <p:cNvSpPr txBox="1"/>
          <p:nvPr/>
        </p:nvSpPr>
        <p:spPr>
          <a:xfrm>
            <a:off x="3271475" y="7001087"/>
            <a:ext cx="916543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655F3A-2C69-45D7-90D5-5DC4C1F6ED10}"/>
              </a:ext>
            </a:extLst>
          </p:cNvPr>
          <p:cNvSpPr txBox="1"/>
          <p:nvPr/>
        </p:nvSpPr>
        <p:spPr>
          <a:xfrm>
            <a:off x="17628266" y="7179121"/>
            <a:ext cx="1224871" cy="68326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840" dirty="0"/>
              <a:t>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2ABEBC8-700C-4E3C-9601-7602525D636E}"/>
              </a:ext>
            </a:extLst>
          </p:cNvPr>
          <p:cNvSpPr txBox="1"/>
          <p:nvPr/>
        </p:nvSpPr>
        <p:spPr>
          <a:xfrm>
            <a:off x="18028057" y="7506311"/>
            <a:ext cx="1224871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BB6539C-8A33-4BB8-977C-E6335AC617B6}"/>
              </a:ext>
            </a:extLst>
          </p:cNvPr>
          <p:cNvSpPr txBox="1"/>
          <p:nvPr/>
        </p:nvSpPr>
        <p:spPr>
          <a:xfrm>
            <a:off x="7502339" y="3517724"/>
            <a:ext cx="127234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B050"/>
                </a:solidFill>
              </a:rPr>
              <a:t>Clk_SAR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F5AFFEE-1A63-4153-87DA-615C0C54D217}"/>
              </a:ext>
            </a:extLst>
          </p:cNvPr>
          <p:cNvSpPr txBox="1"/>
          <p:nvPr/>
        </p:nvSpPr>
        <p:spPr>
          <a:xfrm>
            <a:off x="15919066" y="7456122"/>
            <a:ext cx="1399262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 Register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95624D2-2216-4932-B5A8-BD2E2C9EA8E9}"/>
              </a:ext>
            </a:extLst>
          </p:cNvPr>
          <p:cNvCxnSpPr>
            <a:cxnSpLocks/>
          </p:cNvCxnSpPr>
          <p:nvPr/>
        </p:nvCxnSpPr>
        <p:spPr>
          <a:xfrm>
            <a:off x="17335278" y="7882976"/>
            <a:ext cx="9187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801750C-88AE-4EE8-BFA1-5A24B4969A7C}"/>
              </a:ext>
            </a:extLst>
          </p:cNvPr>
          <p:cNvCxnSpPr>
            <a:cxnSpLocks/>
          </p:cNvCxnSpPr>
          <p:nvPr/>
        </p:nvCxnSpPr>
        <p:spPr>
          <a:xfrm flipV="1">
            <a:off x="7401063" y="4631335"/>
            <a:ext cx="259542" cy="456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BF60267-D485-446A-9232-6736DAA52513}"/>
              </a:ext>
            </a:extLst>
          </p:cNvPr>
          <p:cNvCxnSpPr>
            <a:cxnSpLocks/>
          </p:cNvCxnSpPr>
          <p:nvPr/>
        </p:nvCxnSpPr>
        <p:spPr>
          <a:xfrm flipH="1">
            <a:off x="13461990" y="5556001"/>
            <a:ext cx="15817" cy="202684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110E1B7-C5D9-462A-84A1-C7D4B19C4A00}"/>
              </a:ext>
            </a:extLst>
          </p:cNvPr>
          <p:cNvSpPr txBox="1"/>
          <p:nvPr/>
        </p:nvSpPr>
        <p:spPr>
          <a:xfrm>
            <a:off x="12716509" y="7456122"/>
            <a:ext cx="2266846" cy="830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Asynchrounous</a:t>
            </a:r>
            <a:r>
              <a:rPr lang="en-US" sz="2400" dirty="0"/>
              <a:t> SAR Logic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900BEF4-5311-4329-B73B-DE8B1E291F93}"/>
              </a:ext>
            </a:extLst>
          </p:cNvPr>
          <p:cNvCxnSpPr>
            <a:cxnSpLocks/>
          </p:cNvCxnSpPr>
          <p:nvPr/>
        </p:nvCxnSpPr>
        <p:spPr>
          <a:xfrm>
            <a:off x="6706837" y="5592866"/>
            <a:ext cx="9908482" cy="1437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6C905E1-30C5-4AA1-80A9-F1C93D39FA22}"/>
              </a:ext>
            </a:extLst>
          </p:cNvPr>
          <p:cNvCxnSpPr>
            <a:cxnSpLocks/>
          </p:cNvCxnSpPr>
          <p:nvPr/>
        </p:nvCxnSpPr>
        <p:spPr>
          <a:xfrm flipV="1">
            <a:off x="6706837" y="4927694"/>
            <a:ext cx="0" cy="66517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40D50AD-687B-401C-923E-0E3AB8D50FC3}"/>
              </a:ext>
            </a:extLst>
          </p:cNvPr>
          <p:cNvSpPr txBox="1"/>
          <p:nvPr/>
        </p:nvSpPr>
        <p:spPr>
          <a:xfrm>
            <a:off x="5709158" y="5050190"/>
            <a:ext cx="1224871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EOC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0934E93-C882-4A38-80A7-0C37A62860FB}"/>
              </a:ext>
            </a:extLst>
          </p:cNvPr>
          <p:cNvSpPr txBox="1"/>
          <p:nvPr/>
        </p:nvSpPr>
        <p:spPr>
          <a:xfrm>
            <a:off x="4938559" y="3358388"/>
            <a:ext cx="2462500" cy="1569660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Internal Clock Generator</a:t>
            </a:r>
            <a:br>
              <a:rPr lang="en-US" sz="2400" dirty="0">
                <a:solidFill>
                  <a:srgbClr val="0070C0"/>
                </a:solidFill>
              </a:rPr>
            </a:b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2A4926C-91CF-456C-896B-40D4546D0F0B}"/>
              </a:ext>
            </a:extLst>
          </p:cNvPr>
          <p:cNvSpPr txBox="1"/>
          <p:nvPr/>
        </p:nvSpPr>
        <p:spPr>
          <a:xfrm>
            <a:off x="7536378" y="4134824"/>
            <a:ext cx="1747829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B050"/>
                </a:solidFill>
              </a:rPr>
              <a:t>Clk_Sample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80EC423-6764-4A14-9FDF-C5D923C835C1}"/>
              </a:ext>
            </a:extLst>
          </p:cNvPr>
          <p:cNvSpPr txBox="1"/>
          <p:nvPr/>
        </p:nvSpPr>
        <p:spPr>
          <a:xfrm>
            <a:off x="9101322" y="2891869"/>
            <a:ext cx="1766313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Internal </a:t>
            </a:r>
            <a:r>
              <a:rPr lang="en-US" sz="2400" dirty="0" err="1">
                <a:solidFill>
                  <a:srgbClr val="00B050"/>
                </a:solidFill>
              </a:rPr>
              <a:t>Clks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2A6381-5A91-45A6-B91E-1E1403C4A63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16615319" y="5607243"/>
            <a:ext cx="3378" cy="184887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1DE0ADE-2F0F-4FCD-90BF-81EEABC0EF19}"/>
              </a:ext>
            </a:extLst>
          </p:cNvPr>
          <p:cNvSpPr txBox="1"/>
          <p:nvPr/>
        </p:nvSpPr>
        <p:spPr>
          <a:xfrm>
            <a:off x="15689450" y="6932025"/>
            <a:ext cx="1224871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EOC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BB7EB9-AA5F-4EC6-A76F-5577AD3E70D8}"/>
              </a:ext>
            </a:extLst>
          </p:cNvPr>
          <p:cNvSpPr txBox="1"/>
          <p:nvPr/>
        </p:nvSpPr>
        <p:spPr>
          <a:xfrm>
            <a:off x="525780" y="640080"/>
            <a:ext cx="21873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Asynchronous SAR ADC block diagram</a:t>
            </a:r>
          </a:p>
        </p:txBody>
      </p:sp>
    </p:spTree>
    <p:extLst>
      <p:ext uri="{BB962C8B-B14F-4D97-AF65-F5344CB8AC3E}">
        <p14:creationId xmlns:p14="http://schemas.microsoft.com/office/powerpoint/2010/main" val="337602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56C2FF4-1998-491C-9D43-C63BCE52D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640" y="3824012"/>
            <a:ext cx="1068337" cy="7952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F74C00-B6B3-46C4-9463-935F27F0D68E}"/>
              </a:ext>
            </a:extLst>
          </p:cNvPr>
          <p:cNvSpPr txBox="1"/>
          <p:nvPr/>
        </p:nvSpPr>
        <p:spPr>
          <a:xfrm>
            <a:off x="6318315" y="4290998"/>
            <a:ext cx="674231" cy="5355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Delay Cell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EF3021-22F7-414C-9157-DC281454643B}"/>
              </a:ext>
            </a:extLst>
          </p:cNvPr>
          <p:cNvCxnSpPr>
            <a:cxnSpLocks/>
          </p:cNvCxnSpPr>
          <p:nvPr/>
        </p:nvCxnSpPr>
        <p:spPr>
          <a:xfrm flipV="1">
            <a:off x="7005765" y="4372961"/>
            <a:ext cx="7138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498959-744E-46F1-AD1A-206154EC0923}"/>
              </a:ext>
            </a:extLst>
          </p:cNvPr>
          <p:cNvCxnSpPr>
            <a:cxnSpLocks/>
          </p:cNvCxnSpPr>
          <p:nvPr/>
        </p:nvCxnSpPr>
        <p:spPr>
          <a:xfrm flipV="1">
            <a:off x="5277126" y="4016524"/>
            <a:ext cx="2442528" cy="28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A3FCA3-5DF7-4007-A378-136DA922469C}"/>
              </a:ext>
            </a:extLst>
          </p:cNvPr>
          <p:cNvCxnSpPr>
            <a:cxnSpLocks/>
          </p:cNvCxnSpPr>
          <p:nvPr/>
        </p:nvCxnSpPr>
        <p:spPr>
          <a:xfrm flipH="1">
            <a:off x="5851369" y="4016522"/>
            <a:ext cx="15434" cy="14852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CCEA44-ACBC-42E6-B16C-5237655CE033}"/>
              </a:ext>
            </a:extLst>
          </p:cNvPr>
          <p:cNvCxnSpPr>
            <a:cxnSpLocks/>
          </p:cNvCxnSpPr>
          <p:nvPr/>
        </p:nvCxnSpPr>
        <p:spPr>
          <a:xfrm flipH="1">
            <a:off x="5879836" y="4379932"/>
            <a:ext cx="425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lay 19">
            <a:extLst>
              <a:ext uri="{FF2B5EF4-FFF2-40B4-BE49-F238E27FC236}">
                <a16:creationId xmlns:a16="http://schemas.microsoft.com/office/drawing/2014/main" id="{D55952D4-90F9-4F4E-A72A-8A091C12E328}"/>
              </a:ext>
            </a:extLst>
          </p:cNvPr>
          <p:cNvSpPr/>
          <p:nvPr/>
        </p:nvSpPr>
        <p:spPr>
          <a:xfrm>
            <a:off x="9323712" y="4844997"/>
            <a:ext cx="832876" cy="806435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18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B2DDE1-32E0-4DAE-94E4-167DF90E632D}"/>
              </a:ext>
            </a:extLst>
          </p:cNvPr>
          <p:cNvCxnSpPr>
            <a:cxnSpLocks/>
          </p:cNvCxnSpPr>
          <p:nvPr/>
        </p:nvCxnSpPr>
        <p:spPr>
          <a:xfrm flipH="1">
            <a:off x="8529903" y="4221626"/>
            <a:ext cx="4252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D513C6-F2FF-446D-874F-FDD0705A4AEF}"/>
              </a:ext>
            </a:extLst>
          </p:cNvPr>
          <p:cNvCxnSpPr>
            <a:cxnSpLocks/>
          </p:cNvCxnSpPr>
          <p:nvPr/>
        </p:nvCxnSpPr>
        <p:spPr>
          <a:xfrm>
            <a:off x="8934496" y="4225455"/>
            <a:ext cx="0" cy="8829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4B970F-37E7-4452-8536-2FCBFA555532}"/>
              </a:ext>
            </a:extLst>
          </p:cNvPr>
          <p:cNvCxnSpPr>
            <a:cxnSpLocks/>
          </p:cNvCxnSpPr>
          <p:nvPr/>
        </p:nvCxnSpPr>
        <p:spPr>
          <a:xfrm flipH="1">
            <a:off x="5829579" y="5501786"/>
            <a:ext cx="34941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48A4DD-C595-479E-B8D3-752A5E81EE79}"/>
              </a:ext>
            </a:extLst>
          </p:cNvPr>
          <p:cNvCxnSpPr>
            <a:cxnSpLocks/>
          </p:cNvCxnSpPr>
          <p:nvPr/>
        </p:nvCxnSpPr>
        <p:spPr>
          <a:xfrm flipH="1">
            <a:off x="8911867" y="5108389"/>
            <a:ext cx="41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3A89F0-DA08-46DB-A004-C61CBFEFC9AD}"/>
              </a:ext>
            </a:extLst>
          </p:cNvPr>
          <p:cNvCxnSpPr>
            <a:cxnSpLocks/>
          </p:cNvCxnSpPr>
          <p:nvPr/>
        </p:nvCxnSpPr>
        <p:spPr>
          <a:xfrm>
            <a:off x="10169805" y="5253849"/>
            <a:ext cx="7967830" cy="641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rapezoid 36">
            <a:extLst>
              <a:ext uri="{FF2B5EF4-FFF2-40B4-BE49-F238E27FC236}">
                <a16:creationId xmlns:a16="http://schemas.microsoft.com/office/drawing/2014/main" id="{9827059F-C7E6-4DF2-A00D-90AD5C7E3B3B}"/>
              </a:ext>
            </a:extLst>
          </p:cNvPr>
          <p:cNvSpPr/>
          <p:nvPr/>
        </p:nvSpPr>
        <p:spPr>
          <a:xfrm rot="5400000">
            <a:off x="13789428" y="7036749"/>
            <a:ext cx="1504847" cy="556902"/>
          </a:xfrm>
          <a:prstGeom prst="trapezoid">
            <a:avLst>
              <a:gd name="adj" fmla="val 7135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18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7E3A30-B035-4BCB-91CE-B347857691B5}"/>
              </a:ext>
            </a:extLst>
          </p:cNvPr>
          <p:cNvCxnSpPr>
            <a:cxnSpLocks/>
          </p:cNvCxnSpPr>
          <p:nvPr/>
        </p:nvCxnSpPr>
        <p:spPr>
          <a:xfrm flipV="1">
            <a:off x="13155380" y="6938586"/>
            <a:ext cx="1108021" cy="56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apezoid 45">
            <a:extLst>
              <a:ext uri="{FF2B5EF4-FFF2-40B4-BE49-F238E27FC236}">
                <a16:creationId xmlns:a16="http://schemas.microsoft.com/office/drawing/2014/main" id="{0D0CD75F-8425-445D-BE7E-891A4FBB702B}"/>
              </a:ext>
            </a:extLst>
          </p:cNvPr>
          <p:cNvSpPr/>
          <p:nvPr/>
        </p:nvSpPr>
        <p:spPr>
          <a:xfrm rot="5400000">
            <a:off x="15438793" y="7407730"/>
            <a:ext cx="1504847" cy="556902"/>
          </a:xfrm>
          <a:prstGeom prst="trapezoid">
            <a:avLst>
              <a:gd name="adj" fmla="val 7135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18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67DC3B8-4024-4B34-BBD5-29E99E4D0B79}"/>
              </a:ext>
            </a:extLst>
          </p:cNvPr>
          <p:cNvCxnSpPr>
            <a:cxnSpLocks/>
          </p:cNvCxnSpPr>
          <p:nvPr/>
        </p:nvCxnSpPr>
        <p:spPr>
          <a:xfrm flipV="1">
            <a:off x="14804745" y="7309567"/>
            <a:ext cx="1108021" cy="56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6924A1F-3E45-4C28-A4C7-4619088107A3}"/>
              </a:ext>
            </a:extLst>
          </p:cNvPr>
          <p:cNvSpPr txBox="1"/>
          <p:nvPr/>
        </p:nvSpPr>
        <p:spPr>
          <a:xfrm>
            <a:off x="14252379" y="6765295"/>
            <a:ext cx="384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</a:t>
            </a:r>
          </a:p>
          <a:p>
            <a:endParaRPr lang="en-US" sz="2000" b="1" dirty="0"/>
          </a:p>
          <a:p>
            <a:r>
              <a:rPr lang="en-US" sz="2000" b="1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B22428D-2D35-41E4-ACE8-5884435F4FC2}"/>
              </a:ext>
            </a:extLst>
          </p:cNvPr>
          <p:cNvSpPr txBox="1"/>
          <p:nvPr/>
        </p:nvSpPr>
        <p:spPr>
          <a:xfrm>
            <a:off x="15902029" y="7151235"/>
            <a:ext cx="384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</a:t>
            </a:r>
          </a:p>
          <a:p>
            <a:endParaRPr lang="en-US" sz="2000" b="1" dirty="0"/>
          </a:p>
          <a:p>
            <a:r>
              <a:rPr lang="en-US" sz="2000" b="1" dirty="0"/>
              <a:t>1</a:t>
            </a:r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ADFD2146-F13A-4F79-AA85-5A53CEDBF446}"/>
              </a:ext>
            </a:extLst>
          </p:cNvPr>
          <p:cNvGrpSpPr/>
          <p:nvPr/>
        </p:nvGrpSpPr>
        <p:grpSpPr>
          <a:xfrm>
            <a:off x="11106242" y="6716984"/>
            <a:ext cx="2049137" cy="1725528"/>
            <a:chOff x="5445200" y="2930487"/>
            <a:chExt cx="1707614" cy="143794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D79066B-3BC9-4849-AAC0-802E6D987D07}"/>
                </a:ext>
              </a:extLst>
            </p:cNvPr>
            <p:cNvSpPr/>
            <p:nvPr/>
          </p:nvSpPr>
          <p:spPr>
            <a:xfrm>
              <a:off x="5445200" y="2930487"/>
              <a:ext cx="1707614" cy="142842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1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83FD37-EEA4-49A2-8BB4-E27CCEF0BE3A}"/>
                </a:ext>
              </a:extLst>
            </p:cNvPr>
            <p:cNvSpPr txBox="1"/>
            <p:nvPr/>
          </p:nvSpPr>
          <p:spPr>
            <a:xfrm>
              <a:off x="5445200" y="2930487"/>
              <a:ext cx="46408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E8845E4-D6C9-40D3-8FB1-4D6BD9C9971C}"/>
                </a:ext>
              </a:extLst>
            </p:cNvPr>
            <p:cNvSpPr txBox="1"/>
            <p:nvPr/>
          </p:nvSpPr>
          <p:spPr>
            <a:xfrm>
              <a:off x="5456215" y="3703346"/>
              <a:ext cx="78036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reset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1FA8CC-D9BA-49AA-B0C8-89416B040622}"/>
                </a:ext>
              </a:extLst>
            </p:cNvPr>
            <p:cNvSpPr txBox="1"/>
            <p:nvPr/>
          </p:nvSpPr>
          <p:spPr>
            <a:xfrm>
              <a:off x="5456214" y="3983706"/>
              <a:ext cx="78036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set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40167F0-4A48-454C-8699-F2E2EF399EC5}"/>
                </a:ext>
              </a:extLst>
            </p:cNvPr>
            <p:cNvSpPr txBox="1"/>
            <p:nvPr/>
          </p:nvSpPr>
          <p:spPr>
            <a:xfrm>
              <a:off x="6832637" y="2930487"/>
              <a:ext cx="320177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Q</a:t>
              </a:r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6D141DDF-E6F7-4BD2-B82C-179D0701F3AA}"/>
                </a:ext>
              </a:extLst>
            </p:cNvPr>
            <p:cNvSpPr/>
            <p:nvPr/>
          </p:nvSpPr>
          <p:spPr>
            <a:xfrm rot="5400000">
              <a:off x="5415820" y="3426321"/>
              <a:ext cx="288283" cy="22952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2054AF-6737-497D-B1A0-9850A967EA49}"/>
              </a:ext>
            </a:extLst>
          </p:cNvPr>
          <p:cNvCxnSpPr>
            <a:cxnSpLocks/>
          </p:cNvCxnSpPr>
          <p:nvPr/>
        </p:nvCxnSpPr>
        <p:spPr>
          <a:xfrm flipH="1" flipV="1">
            <a:off x="10033203" y="7854239"/>
            <a:ext cx="1073041" cy="11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C5E6007-CB43-4BEF-B51C-2594AF91A226}"/>
              </a:ext>
            </a:extLst>
          </p:cNvPr>
          <p:cNvCxnSpPr>
            <a:cxnSpLocks/>
          </p:cNvCxnSpPr>
          <p:nvPr/>
        </p:nvCxnSpPr>
        <p:spPr>
          <a:xfrm flipH="1" flipV="1">
            <a:off x="10026593" y="8228403"/>
            <a:ext cx="1073041" cy="117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2013EF6-D2C5-4D98-8FF6-1C9DE8D5539C}"/>
              </a:ext>
            </a:extLst>
          </p:cNvPr>
          <p:cNvSpPr txBox="1"/>
          <p:nvPr/>
        </p:nvSpPr>
        <p:spPr>
          <a:xfrm>
            <a:off x="8531174" y="7644416"/>
            <a:ext cx="1480663" cy="3139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Delay Cell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3D4423-04B3-4198-BF3D-051C47BB36F3}"/>
              </a:ext>
            </a:extLst>
          </p:cNvPr>
          <p:cNvSpPr txBox="1"/>
          <p:nvPr/>
        </p:nvSpPr>
        <p:spPr>
          <a:xfrm>
            <a:off x="8531174" y="8106206"/>
            <a:ext cx="1480663" cy="3139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40" dirty="0"/>
              <a:t>Delay Cell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900707C-C44B-424C-A0AB-28E50CB9D227}"/>
              </a:ext>
            </a:extLst>
          </p:cNvPr>
          <p:cNvCxnSpPr>
            <a:cxnSpLocks/>
          </p:cNvCxnSpPr>
          <p:nvPr/>
        </p:nvCxnSpPr>
        <p:spPr>
          <a:xfrm>
            <a:off x="10508026" y="5248213"/>
            <a:ext cx="0" cy="2197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DA3E31-011F-4154-9090-5E4FFF524C69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10508026" y="7440731"/>
            <a:ext cx="598214" cy="89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3D5962C-8A26-45B9-B644-C1F3F8BD8E19}"/>
              </a:ext>
            </a:extLst>
          </p:cNvPr>
          <p:cNvSpPr/>
          <p:nvPr/>
        </p:nvSpPr>
        <p:spPr>
          <a:xfrm>
            <a:off x="5573942" y="3519377"/>
            <a:ext cx="12019260" cy="6477637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18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9076CBC-D878-433B-8B0D-4DE22549B67E}"/>
              </a:ext>
            </a:extLst>
          </p:cNvPr>
          <p:cNvCxnSpPr>
            <a:cxnSpLocks/>
          </p:cNvCxnSpPr>
          <p:nvPr/>
        </p:nvCxnSpPr>
        <p:spPr>
          <a:xfrm>
            <a:off x="16458239" y="7686180"/>
            <a:ext cx="16793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D9870E4-AB03-4D0B-8353-6B0B232BAD9D}"/>
              </a:ext>
            </a:extLst>
          </p:cNvPr>
          <p:cNvCxnSpPr>
            <a:cxnSpLocks/>
          </p:cNvCxnSpPr>
          <p:nvPr/>
        </p:nvCxnSpPr>
        <p:spPr>
          <a:xfrm flipH="1">
            <a:off x="10806033" y="6933757"/>
            <a:ext cx="293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592AF9F-3150-4D0A-86AE-982EBAFBC0CA}"/>
              </a:ext>
            </a:extLst>
          </p:cNvPr>
          <p:cNvCxnSpPr>
            <a:cxnSpLocks/>
          </p:cNvCxnSpPr>
          <p:nvPr/>
        </p:nvCxnSpPr>
        <p:spPr>
          <a:xfrm>
            <a:off x="10806032" y="6450785"/>
            <a:ext cx="0" cy="5058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011D954C-2906-40A8-982F-D27B5B2F4020}"/>
              </a:ext>
            </a:extLst>
          </p:cNvPr>
          <p:cNvSpPr/>
          <p:nvPr/>
        </p:nvSpPr>
        <p:spPr>
          <a:xfrm>
            <a:off x="10660360" y="6300046"/>
            <a:ext cx="293549" cy="24382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318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CBB33A6-8A7C-4FC7-9679-C0F59439DAC9}"/>
              </a:ext>
            </a:extLst>
          </p:cNvPr>
          <p:cNvCxnSpPr>
            <a:cxnSpLocks/>
          </p:cNvCxnSpPr>
          <p:nvPr/>
        </p:nvCxnSpPr>
        <p:spPr>
          <a:xfrm flipH="1">
            <a:off x="13985408" y="7643972"/>
            <a:ext cx="293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F081F7B5-0C03-4E67-9E35-CEC032B9F483}"/>
              </a:ext>
            </a:extLst>
          </p:cNvPr>
          <p:cNvGrpSpPr/>
          <p:nvPr/>
        </p:nvGrpSpPr>
        <p:grpSpPr>
          <a:xfrm>
            <a:off x="13809116" y="7622671"/>
            <a:ext cx="323092" cy="639235"/>
            <a:chOff x="7421141" y="3685224"/>
            <a:chExt cx="269243" cy="532696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B3557CD-3AC5-41EB-BB4C-294D8F969291}"/>
                </a:ext>
              </a:extLst>
            </p:cNvPr>
            <p:cNvCxnSpPr>
              <a:cxnSpLocks/>
            </p:cNvCxnSpPr>
            <p:nvPr/>
          </p:nvCxnSpPr>
          <p:spPr>
            <a:xfrm>
              <a:off x="7568051" y="3685224"/>
              <a:ext cx="0" cy="4215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723FDD6-FBAF-4CAE-8F5E-393848CD8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5717" y="4106783"/>
              <a:ext cx="2446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AEA560B-BDDE-4673-AD32-6B568E4ADB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1141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6305896-C9E1-4CE9-B4D9-EA86935F5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090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C5A91BC-7C49-494F-BC63-6549343D4C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6084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AEE6EEE-5DFA-473F-AA98-7767735A9D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4033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207B4B0-283F-410B-AFCE-2FE9EED992ED}"/>
              </a:ext>
            </a:extLst>
          </p:cNvPr>
          <p:cNvCxnSpPr>
            <a:cxnSpLocks/>
          </p:cNvCxnSpPr>
          <p:nvPr/>
        </p:nvCxnSpPr>
        <p:spPr>
          <a:xfrm flipH="1">
            <a:off x="15604033" y="8054262"/>
            <a:ext cx="293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724BDE4-7582-4053-BA90-CF2269DD01A6}"/>
              </a:ext>
            </a:extLst>
          </p:cNvPr>
          <p:cNvGrpSpPr/>
          <p:nvPr/>
        </p:nvGrpSpPr>
        <p:grpSpPr>
          <a:xfrm>
            <a:off x="15427740" y="8032961"/>
            <a:ext cx="323092" cy="639235"/>
            <a:chOff x="7421141" y="3685224"/>
            <a:chExt cx="269243" cy="53269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3364CA0-4915-4D7E-B11D-0FDE5BFE2969}"/>
                </a:ext>
              </a:extLst>
            </p:cNvPr>
            <p:cNvCxnSpPr>
              <a:cxnSpLocks/>
            </p:cNvCxnSpPr>
            <p:nvPr/>
          </p:nvCxnSpPr>
          <p:spPr>
            <a:xfrm>
              <a:off x="7568051" y="3685224"/>
              <a:ext cx="0" cy="4215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523CB36-4186-4623-BC12-40A05D7C06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5717" y="4106783"/>
              <a:ext cx="24466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25ABC6-8672-46D0-9329-58555AD03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1141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4FD0EAA-AE65-4010-86A0-AE58A1DD71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090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5B32EB2-1046-468D-A18F-BC5C8E61BC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6084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F54FC63-49C5-4616-8545-8582368BAB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4033" y="4108609"/>
              <a:ext cx="49659" cy="109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55D3681-A196-4C7A-87FF-A664D41587B6}"/>
              </a:ext>
            </a:extLst>
          </p:cNvPr>
          <p:cNvCxnSpPr>
            <a:cxnSpLocks/>
          </p:cNvCxnSpPr>
          <p:nvPr/>
        </p:nvCxnSpPr>
        <p:spPr>
          <a:xfrm>
            <a:off x="7460697" y="7858327"/>
            <a:ext cx="1070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325515E-2F54-4EA8-A17E-6D6BBE8E8E9B}"/>
              </a:ext>
            </a:extLst>
          </p:cNvPr>
          <p:cNvCxnSpPr>
            <a:cxnSpLocks/>
          </p:cNvCxnSpPr>
          <p:nvPr/>
        </p:nvCxnSpPr>
        <p:spPr>
          <a:xfrm>
            <a:off x="5299063" y="8211679"/>
            <a:ext cx="3232110" cy="179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B6F25C1-63CA-4626-B649-C4B8A7A41A68}"/>
              </a:ext>
            </a:extLst>
          </p:cNvPr>
          <p:cNvCxnSpPr>
            <a:cxnSpLocks/>
          </p:cNvCxnSpPr>
          <p:nvPr/>
        </p:nvCxnSpPr>
        <p:spPr>
          <a:xfrm flipV="1">
            <a:off x="16191214" y="8228406"/>
            <a:ext cx="0" cy="2134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FD1E998-1220-4CA8-80B2-BA3749AB1A5A}"/>
              </a:ext>
            </a:extLst>
          </p:cNvPr>
          <p:cNvCxnSpPr>
            <a:cxnSpLocks/>
          </p:cNvCxnSpPr>
          <p:nvPr/>
        </p:nvCxnSpPr>
        <p:spPr>
          <a:xfrm>
            <a:off x="14576951" y="7866017"/>
            <a:ext cx="0" cy="8061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DF95C5C5-BE2B-4ADC-9EE7-C534DD7A9846}"/>
              </a:ext>
            </a:extLst>
          </p:cNvPr>
          <p:cNvSpPr txBox="1"/>
          <p:nvPr/>
        </p:nvSpPr>
        <p:spPr>
          <a:xfrm>
            <a:off x="17538578" y="4842333"/>
            <a:ext cx="1489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B050"/>
                </a:solidFill>
              </a:rPr>
              <a:t>clk_sample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CC13DE-DEB7-43A4-BA14-6B6E4F2D7AB5}"/>
              </a:ext>
            </a:extLst>
          </p:cNvPr>
          <p:cNvSpPr txBox="1"/>
          <p:nvPr/>
        </p:nvSpPr>
        <p:spPr>
          <a:xfrm>
            <a:off x="13796894" y="8573494"/>
            <a:ext cx="1595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clk_sample</a:t>
            </a:r>
            <a:endParaRPr lang="en-US" sz="20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D1C82DB-7124-4EE0-821F-AFA2EE5F2BB6}"/>
              </a:ext>
            </a:extLst>
          </p:cNvPr>
          <p:cNvSpPr txBox="1"/>
          <p:nvPr/>
        </p:nvSpPr>
        <p:spPr>
          <a:xfrm>
            <a:off x="17593202" y="7204990"/>
            <a:ext cx="1017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B050"/>
                </a:solidFill>
              </a:rPr>
              <a:t>clk_sar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A4B4F2F-BAA3-4D8B-BB9C-B6C1B2E9D242}"/>
              </a:ext>
            </a:extLst>
          </p:cNvPr>
          <p:cNvSpPr txBox="1"/>
          <p:nvPr/>
        </p:nvSpPr>
        <p:spPr>
          <a:xfrm>
            <a:off x="16027185" y="10054409"/>
            <a:ext cx="884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EOB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901D4B1-4DA5-4537-973D-84206382949D}"/>
              </a:ext>
            </a:extLst>
          </p:cNvPr>
          <p:cNvSpPr txBox="1"/>
          <p:nvPr/>
        </p:nvSpPr>
        <p:spPr>
          <a:xfrm>
            <a:off x="4546862" y="7770938"/>
            <a:ext cx="976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Ready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AC3A675-4253-42D9-A9D9-47A39732A58E}"/>
              </a:ext>
            </a:extLst>
          </p:cNvPr>
          <p:cNvSpPr txBox="1"/>
          <p:nvPr/>
        </p:nvSpPr>
        <p:spPr>
          <a:xfrm>
            <a:off x="4585022" y="3601517"/>
            <a:ext cx="1068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FF0000"/>
                </a:solidFill>
              </a:rPr>
              <a:t>clk_ext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2CBF3F-A4E9-4C65-8D78-B203ECE019C6}"/>
              </a:ext>
            </a:extLst>
          </p:cNvPr>
          <p:cNvSpPr txBox="1"/>
          <p:nvPr/>
        </p:nvSpPr>
        <p:spPr>
          <a:xfrm>
            <a:off x="525780" y="640080"/>
            <a:ext cx="21873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Internal clock generator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77CCC71-CEAE-4D55-9450-6B8D068C3F57}"/>
              </a:ext>
            </a:extLst>
          </p:cNvPr>
          <p:cNvCxnSpPr>
            <a:cxnSpLocks/>
          </p:cNvCxnSpPr>
          <p:nvPr/>
        </p:nvCxnSpPr>
        <p:spPr>
          <a:xfrm>
            <a:off x="17323449" y="7686180"/>
            <a:ext cx="0" cy="1945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CE9A6CC-9648-4E7A-AB6D-B43962B06E5C}"/>
              </a:ext>
            </a:extLst>
          </p:cNvPr>
          <p:cNvCxnSpPr>
            <a:cxnSpLocks/>
          </p:cNvCxnSpPr>
          <p:nvPr/>
        </p:nvCxnSpPr>
        <p:spPr>
          <a:xfrm>
            <a:off x="7460697" y="7854239"/>
            <a:ext cx="0" cy="1741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29E4A35-87D5-4234-8EB5-11A8E42B5971}"/>
              </a:ext>
            </a:extLst>
          </p:cNvPr>
          <p:cNvCxnSpPr>
            <a:cxnSpLocks/>
          </p:cNvCxnSpPr>
          <p:nvPr/>
        </p:nvCxnSpPr>
        <p:spPr>
          <a:xfrm>
            <a:off x="7438683" y="9596101"/>
            <a:ext cx="9884766" cy="35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75FF4C1-67A5-4BA9-9673-43FD97B3DB49}"/>
              </a:ext>
            </a:extLst>
          </p:cNvPr>
          <p:cNvSpPr/>
          <p:nvPr/>
        </p:nvSpPr>
        <p:spPr>
          <a:xfrm>
            <a:off x="17266696" y="7635368"/>
            <a:ext cx="103540" cy="1127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CFA39A-9AB3-4E1E-9AE0-AD3777B36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019" y="2501721"/>
            <a:ext cx="22564361" cy="10672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D36998-297B-458D-A6C6-5B3B4FD4BF3F}"/>
              </a:ext>
            </a:extLst>
          </p:cNvPr>
          <p:cNvSpPr txBox="1"/>
          <p:nvPr/>
        </p:nvSpPr>
        <p:spPr>
          <a:xfrm>
            <a:off x="525780" y="640080"/>
            <a:ext cx="21873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Internal clock generator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9884D5B-533C-43C2-A1B4-B4CF2042F9CF}"/>
              </a:ext>
            </a:extLst>
          </p:cNvPr>
          <p:cNvSpPr/>
          <p:nvPr/>
        </p:nvSpPr>
        <p:spPr>
          <a:xfrm>
            <a:off x="1165980" y="2534476"/>
            <a:ext cx="8395134" cy="3811381"/>
          </a:xfrm>
          <a:custGeom>
            <a:avLst/>
            <a:gdLst>
              <a:gd name="connsiteX0" fmla="*/ 1011598 w 8395134"/>
              <a:gd name="connsiteY0" fmla="*/ 114150 h 3811381"/>
              <a:gd name="connsiteX1" fmla="*/ 5603053 w 8395134"/>
              <a:gd name="connsiteY1" fmla="*/ 16873 h 3811381"/>
              <a:gd name="connsiteX2" fmla="*/ 7957147 w 8395134"/>
              <a:gd name="connsiteY2" fmla="*/ 425435 h 3811381"/>
              <a:gd name="connsiteX3" fmla="*/ 8385164 w 8395134"/>
              <a:gd name="connsiteY3" fmla="*/ 2993537 h 3811381"/>
              <a:gd name="connsiteX4" fmla="*/ 7801504 w 8395134"/>
              <a:gd name="connsiteY4" fmla="*/ 3674473 h 3811381"/>
              <a:gd name="connsiteX5" fmla="*/ 6050526 w 8395134"/>
              <a:gd name="connsiteY5" fmla="*/ 3771750 h 3811381"/>
              <a:gd name="connsiteX6" fmla="*/ 4727564 w 8395134"/>
              <a:gd name="connsiteY6" fmla="*/ 3188090 h 3811381"/>
              <a:gd name="connsiteX7" fmla="*/ 583581 w 8395134"/>
              <a:gd name="connsiteY7" fmla="*/ 3110269 h 3811381"/>
              <a:gd name="connsiteX8" fmla="*/ 19377 w 8395134"/>
              <a:gd name="connsiteY8" fmla="*/ 1923494 h 3811381"/>
              <a:gd name="connsiteX9" fmla="*/ 213930 w 8395134"/>
              <a:gd name="connsiteY9" fmla="*/ 444890 h 3811381"/>
              <a:gd name="connsiteX10" fmla="*/ 1011598 w 8395134"/>
              <a:gd name="connsiteY10" fmla="*/ 114150 h 381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95134" h="3811381">
                <a:moveTo>
                  <a:pt x="1011598" y="114150"/>
                </a:moveTo>
                <a:cubicBezTo>
                  <a:pt x="1909785" y="42814"/>
                  <a:pt x="4445462" y="-35008"/>
                  <a:pt x="5603053" y="16873"/>
                </a:cubicBezTo>
                <a:cubicBezTo>
                  <a:pt x="6760644" y="68754"/>
                  <a:pt x="7493462" y="-70675"/>
                  <a:pt x="7957147" y="425435"/>
                </a:cubicBezTo>
                <a:cubicBezTo>
                  <a:pt x="8420832" y="921545"/>
                  <a:pt x="8411104" y="2452031"/>
                  <a:pt x="8385164" y="2993537"/>
                </a:cubicBezTo>
                <a:cubicBezTo>
                  <a:pt x="8359224" y="3535043"/>
                  <a:pt x="8190610" y="3544771"/>
                  <a:pt x="7801504" y="3674473"/>
                </a:cubicBezTo>
                <a:cubicBezTo>
                  <a:pt x="7412398" y="3804175"/>
                  <a:pt x="6562849" y="3852814"/>
                  <a:pt x="6050526" y="3771750"/>
                </a:cubicBezTo>
                <a:cubicBezTo>
                  <a:pt x="5538203" y="3690686"/>
                  <a:pt x="5638721" y="3298337"/>
                  <a:pt x="4727564" y="3188090"/>
                </a:cubicBezTo>
                <a:cubicBezTo>
                  <a:pt x="3816407" y="3077843"/>
                  <a:pt x="1368279" y="3321035"/>
                  <a:pt x="583581" y="3110269"/>
                </a:cubicBezTo>
                <a:cubicBezTo>
                  <a:pt x="-201117" y="2899503"/>
                  <a:pt x="80985" y="2367724"/>
                  <a:pt x="19377" y="1923494"/>
                </a:cubicBezTo>
                <a:cubicBezTo>
                  <a:pt x="-42232" y="1479264"/>
                  <a:pt x="48560" y="749690"/>
                  <a:pt x="213930" y="444890"/>
                </a:cubicBezTo>
                <a:cubicBezTo>
                  <a:pt x="379300" y="140090"/>
                  <a:pt x="113411" y="185486"/>
                  <a:pt x="1011598" y="11415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0D4BE8D-3A46-4430-BAF0-8834A1134B6B}"/>
              </a:ext>
            </a:extLst>
          </p:cNvPr>
          <p:cNvSpPr/>
          <p:nvPr/>
        </p:nvSpPr>
        <p:spPr>
          <a:xfrm>
            <a:off x="2976462" y="6628005"/>
            <a:ext cx="7735943" cy="6288820"/>
          </a:xfrm>
          <a:custGeom>
            <a:avLst/>
            <a:gdLst>
              <a:gd name="connsiteX0" fmla="*/ 3792571 w 7735943"/>
              <a:gd name="connsiteY0" fmla="*/ 6176297 h 6288820"/>
              <a:gd name="connsiteX1" fmla="*/ 2450154 w 7735943"/>
              <a:gd name="connsiteY1" fmla="*/ 6117931 h 6288820"/>
              <a:gd name="connsiteX2" fmla="*/ 1808129 w 7735943"/>
              <a:gd name="connsiteY2" fmla="*/ 4542050 h 6288820"/>
              <a:gd name="connsiteX3" fmla="*/ 232248 w 7735943"/>
              <a:gd name="connsiteY3" fmla="*/ 1409744 h 6288820"/>
              <a:gd name="connsiteX4" fmla="*/ 524078 w 7735943"/>
              <a:gd name="connsiteY4" fmla="*/ 164604 h 6288820"/>
              <a:gd name="connsiteX5" fmla="*/ 4998801 w 7735943"/>
              <a:gd name="connsiteY5" fmla="*/ 28416 h 6288820"/>
              <a:gd name="connsiteX6" fmla="*/ 6477405 w 7735943"/>
              <a:gd name="connsiteY6" fmla="*/ 300791 h 6288820"/>
              <a:gd name="connsiteX7" fmla="*/ 6633048 w 7735943"/>
              <a:gd name="connsiteY7" fmla="*/ 981727 h 6288820"/>
              <a:gd name="connsiteX8" fmla="*/ 7313984 w 7735943"/>
              <a:gd name="connsiteY8" fmla="*/ 1117914 h 6288820"/>
              <a:gd name="connsiteX9" fmla="*/ 7450171 w 7735943"/>
              <a:gd name="connsiteY9" fmla="*/ 1604297 h 6288820"/>
              <a:gd name="connsiteX10" fmla="*/ 7566903 w 7735943"/>
              <a:gd name="connsiteY10" fmla="*/ 2421421 h 6288820"/>
              <a:gd name="connsiteX11" fmla="*/ 7411261 w 7735943"/>
              <a:gd name="connsiteY11" fmla="*/ 5495361 h 6288820"/>
              <a:gd name="connsiteX12" fmla="*/ 3792571 w 7735943"/>
              <a:gd name="connsiteY12" fmla="*/ 6176297 h 628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35943" h="6288820">
                <a:moveTo>
                  <a:pt x="3792571" y="6176297"/>
                </a:moveTo>
                <a:cubicBezTo>
                  <a:pt x="2965720" y="6280059"/>
                  <a:pt x="2780894" y="6390305"/>
                  <a:pt x="2450154" y="6117931"/>
                </a:cubicBezTo>
                <a:cubicBezTo>
                  <a:pt x="2119414" y="5845557"/>
                  <a:pt x="2177780" y="5326748"/>
                  <a:pt x="1808129" y="4542050"/>
                </a:cubicBezTo>
                <a:cubicBezTo>
                  <a:pt x="1438478" y="3757352"/>
                  <a:pt x="446256" y="2139318"/>
                  <a:pt x="232248" y="1409744"/>
                </a:cubicBezTo>
                <a:cubicBezTo>
                  <a:pt x="18240" y="680170"/>
                  <a:pt x="-270348" y="394825"/>
                  <a:pt x="524078" y="164604"/>
                </a:cubicBezTo>
                <a:cubicBezTo>
                  <a:pt x="1318503" y="-65617"/>
                  <a:pt x="4006580" y="5718"/>
                  <a:pt x="4998801" y="28416"/>
                </a:cubicBezTo>
                <a:cubicBezTo>
                  <a:pt x="5991022" y="51114"/>
                  <a:pt x="6205031" y="141906"/>
                  <a:pt x="6477405" y="300791"/>
                </a:cubicBezTo>
                <a:cubicBezTo>
                  <a:pt x="6749779" y="459676"/>
                  <a:pt x="6493618" y="845540"/>
                  <a:pt x="6633048" y="981727"/>
                </a:cubicBezTo>
                <a:cubicBezTo>
                  <a:pt x="6772478" y="1117914"/>
                  <a:pt x="7177797" y="1014152"/>
                  <a:pt x="7313984" y="1117914"/>
                </a:cubicBezTo>
                <a:cubicBezTo>
                  <a:pt x="7450171" y="1221676"/>
                  <a:pt x="7408018" y="1387046"/>
                  <a:pt x="7450171" y="1604297"/>
                </a:cubicBezTo>
                <a:cubicBezTo>
                  <a:pt x="7492324" y="1821548"/>
                  <a:pt x="7573388" y="1772910"/>
                  <a:pt x="7566903" y="2421421"/>
                </a:cubicBezTo>
                <a:cubicBezTo>
                  <a:pt x="7560418" y="3069932"/>
                  <a:pt x="8040316" y="4876034"/>
                  <a:pt x="7411261" y="5495361"/>
                </a:cubicBezTo>
                <a:cubicBezTo>
                  <a:pt x="6782206" y="6114688"/>
                  <a:pt x="4619422" y="6072535"/>
                  <a:pt x="3792571" y="6176297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549C72-3CFF-49CE-84C0-EDAD36F3A344}"/>
              </a:ext>
            </a:extLst>
          </p:cNvPr>
          <p:cNvSpPr/>
          <p:nvPr/>
        </p:nvSpPr>
        <p:spPr>
          <a:xfrm>
            <a:off x="10205598" y="5265714"/>
            <a:ext cx="7558186" cy="4085367"/>
          </a:xfrm>
          <a:custGeom>
            <a:avLst/>
            <a:gdLst>
              <a:gd name="connsiteX0" fmla="*/ 7438959 w 7558186"/>
              <a:gd name="connsiteY0" fmla="*/ 1487984 h 4085367"/>
              <a:gd name="connsiteX1" fmla="*/ 7263861 w 7558186"/>
              <a:gd name="connsiteY1" fmla="*/ 3102775 h 4085367"/>
              <a:gd name="connsiteX2" fmla="*/ 4676303 w 7558186"/>
              <a:gd name="connsiteY2" fmla="*/ 4056086 h 4085367"/>
              <a:gd name="connsiteX3" fmla="*/ 1621818 w 7558186"/>
              <a:gd name="connsiteY3" fmla="*/ 3783712 h 4085367"/>
              <a:gd name="connsiteX4" fmla="*/ 512865 w 7558186"/>
              <a:gd name="connsiteY4" fmla="*/ 3200052 h 4085367"/>
              <a:gd name="connsiteX5" fmla="*/ 376678 w 7558186"/>
              <a:gd name="connsiteY5" fmla="*/ 2480205 h 4085367"/>
              <a:gd name="connsiteX6" fmla="*/ 298857 w 7558186"/>
              <a:gd name="connsiteY6" fmla="*/ 1760358 h 4085367"/>
              <a:gd name="connsiteX7" fmla="*/ 7027 w 7558186"/>
              <a:gd name="connsiteY7" fmla="*/ 845958 h 4085367"/>
              <a:gd name="connsiteX8" fmla="*/ 629597 w 7558186"/>
              <a:gd name="connsiteY8" fmla="*/ 495763 h 4085367"/>
              <a:gd name="connsiteX9" fmla="*/ 1329989 w 7558186"/>
              <a:gd name="connsiteY9" fmla="*/ 670860 h 4085367"/>
              <a:gd name="connsiteX10" fmla="*/ 1505086 w 7558186"/>
              <a:gd name="connsiteY10" fmla="*/ 203933 h 4085367"/>
              <a:gd name="connsiteX11" fmla="*/ 1835827 w 7558186"/>
              <a:gd name="connsiteY11" fmla="*/ 48290 h 4085367"/>
              <a:gd name="connsiteX12" fmla="*/ 2263844 w 7558186"/>
              <a:gd name="connsiteY12" fmla="*/ 28835 h 4085367"/>
              <a:gd name="connsiteX13" fmla="*/ 2458397 w 7558186"/>
              <a:gd name="connsiteY13" fmla="*/ 417941 h 4085367"/>
              <a:gd name="connsiteX14" fmla="*/ 2944780 w 7558186"/>
              <a:gd name="connsiteY14" fmla="*/ 709771 h 4085367"/>
              <a:gd name="connsiteX15" fmla="*/ 4384474 w 7558186"/>
              <a:gd name="connsiteY15" fmla="*/ 476307 h 4085367"/>
              <a:gd name="connsiteX16" fmla="*/ 6719112 w 7558186"/>
              <a:gd name="connsiteY16" fmla="*/ 593039 h 4085367"/>
              <a:gd name="connsiteX17" fmla="*/ 7438959 w 7558186"/>
              <a:gd name="connsiteY17" fmla="*/ 1487984 h 4085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558186" h="4085367">
                <a:moveTo>
                  <a:pt x="7438959" y="1487984"/>
                </a:moveTo>
                <a:cubicBezTo>
                  <a:pt x="7529750" y="1906273"/>
                  <a:pt x="7724304" y="2674758"/>
                  <a:pt x="7263861" y="3102775"/>
                </a:cubicBezTo>
                <a:cubicBezTo>
                  <a:pt x="6803418" y="3530792"/>
                  <a:pt x="5616643" y="3942597"/>
                  <a:pt x="4676303" y="4056086"/>
                </a:cubicBezTo>
                <a:cubicBezTo>
                  <a:pt x="3735963" y="4169575"/>
                  <a:pt x="2315724" y="3926384"/>
                  <a:pt x="1621818" y="3783712"/>
                </a:cubicBezTo>
                <a:cubicBezTo>
                  <a:pt x="927912" y="3641040"/>
                  <a:pt x="720388" y="3417303"/>
                  <a:pt x="512865" y="3200052"/>
                </a:cubicBezTo>
                <a:cubicBezTo>
                  <a:pt x="305342" y="2982801"/>
                  <a:pt x="412346" y="2720154"/>
                  <a:pt x="376678" y="2480205"/>
                </a:cubicBezTo>
                <a:cubicBezTo>
                  <a:pt x="341010" y="2240256"/>
                  <a:pt x="360465" y="2032733"/>
                  <a:pt x="298857" y="1760358"/>
                </a:cubicBezTo>
                <a:cubicBezTo>
                  <a:pt x="237248" y="1487983"/>
                  <a:pt x="-48096" y="1056724"/>
                  <a:pt x="7027" y="845958"/>
                </a:cubicBezTo>
                <a:cubicBezTo>
                  <a:pt x="62150" y="635192"/>
                  <a:pt x="409103" y="524946"/>
                  <a:pt x="629597" y="495763"/>
                </a:cubicBezTo>
                <a:cubicBezTo>
                  <a:pt x="850091" y="466580"/>
                  <a:pt x="1184074" y="719498"/>
                  <a:pt x="1329989" y="670860"/>
                </a:cubicBezTo>
                <a:cubicBezTo>
                  <a:pt x="1475904" y="622222"/>
                  <a:pt x="1420780" y="307695"/>
                  <a:pt x="1505086" y="203933"/>
                </a:cubicBezTo>
                <a:cubicBezTo>
                  <a:pt x="1589392" y="100171"/>
                  <a:pt x="1709367" y="77473"/>
                  <a:pt x="1835827" y="48290"/>
                </a:cubicBezTo>
                <a:cubicBezTo>
                  <a:pt x="1962287" y="19107"/>
                  <a:pt x="2160082" y="-32773"/>
                  <a:pt x="2263844" y="28835"/>
                </a:cubicBezTo>
                <a:cubicBezTo>
                  <a:pt x="2367606" y="90443"/>
                  <a:pt x="2344908" y="304452"/>
                  <a:pt x="2458397" y="417941"/>
                </a:cubicBezTo>
                <a:cubicBezTo>
                  <a:pt x="2571886" y="531430"/>
                  <a:pt x="2623767" y="700043"/>
                  <a:pt x="2944780" y="709771"/>
                </a:cubicBezTo>
                <a:cubicBezTo>
                  <a:pt x="3265793" y="719499"/>
                  <a:pt x="3755419" y="495762"/>
                  <a:pt x="4384474" y="476307"/>
                </a:cubicBezTo>
                <a:cubicBezTo>
                  <a:pt x="5013529" y="456852"/>
                  <a:pt x="6206789" y="421184"/>
                  <a:pt x="6719112" y="593039"/>
                </a:cubicBezTo>
                <a:cubicBezTo>
                  <a:pt x="7231435" y="764894"/>
                  <a:pt x="7348168" y="1069695"/>
                  <a:pt x="7438959" y="1487984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F3990B-5617-4D80-9D3A-CDC55C315784}"/>
              </a:ext>
            </a:extLst>
          </p:cNvPr>
          <p:cNvSpPr txBox="1"/>
          <p:nvPr/>
        </p:nvSpPr>
        <p:spPr>
          <a:xfrm>
            <a:off x="895713" y="5265714"/>
            <a:ext cx="540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3C8A89-F3C5-4A84-8BA9-D69DEAD3B489}"/>
              </a:ext>
            </a:extLst>
          </p:cNvPr>
          <p:cNvSpPr txBox="1"/>
          <p:nvPr/>
        </p:nvSpPr>
        <p:spPr>
          <a:xfrm>
            <a:off x="3518938" y="9609393"/>
            <a:ext cx="519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0F62D6-6C34-47B5-9DD0-711A53C3D56B}"/>
              </a:ext>
            </a:extLst>
          </p:cNvPr>
          <p:cNvSpPr txBox="1"/>
          <p:nvPr/>
        </p:nvSpPr>
        <p:spPr>
          <a:xfrm>
            <a:off x="16885497" y="5029008"/>
            <a:ext cx="519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6360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D8BFC6-1AB1-4516-BB98-023417393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27948"/>
              </p:ext>
            </p:extLst>
          </p:nvPr>
        </p:nvGraphicFramePr>
        <p:xfrm>
          <a:off x="2144625" y="1737900"/>
          <a:ext cx="11378896" cy="3252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6551">
                  <a:extLst>
                    <a:ext uri="{9D8B030D-6E8A-4147-A177-3AD203B41FA5}">
                      <a16:colId xmlns:a16="http://schemas.microsoft.com/office/drawing/2014/main" val="535421068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4203311779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812462436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349066667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2179267537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996688634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451448720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4205876559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2142447928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1765318418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197862212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4294328564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563065087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789110516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97495727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443228846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2724301084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790066518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501397909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457019126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579000804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1140024582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336896016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96164774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2434921648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597949626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4018770584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1150484336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426826379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974501924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2850868125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554807984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184728218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1201123237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013435779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269918622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010703488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1833959764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2215796398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4162833404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75905251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2396690304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650953215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4071323155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1438381390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583585611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2537805727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654771296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075810436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49356603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791928664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954506917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957558778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406078135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156517676"/>
                    </a:ext>
                  </a:extLst>
                </a:gridCol>
                <a:gridCol w="185679">
                  <a:extLst>
                    <a:ext uri="{9D8B030D-6E8A-4147-A177-3AD203B41FA5}">
                      <a16:colId xmlns:a16="http://schemas.microsoft.com/office/drawing/2014/main" val="3355947446"/>
                    </a:ext>
                  </a:extLst>
                </a:gridCol>
              </a:tblGrid>
              <a:tr h="361420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14097758"/>
                  </a:ext>
                </a:extLst>
              </a:tr>
              <a:tr h="361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External Clk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7167880"/>
                  </a:ext>
                </a:extLst>
              </a:tr>
              <a:tr h="361420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206101"/>
                  </a:ext>
                </a:extLst>
              </a:tr>
              <a:tr h="361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Delayed Clk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mpd="sng">
                      <a:noFill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mpd="sng">
                      <a:noFill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mpd="sng">
                      <a:noFill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mpd="sng">
                      <a:noFill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mpd="sng">
                      <a:noFill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mpd="sng">
                      <a:noFill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3098545"/>
                  </a:ext>
                </a:extLst>
              </a:tr>
              <a:tr h="361420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267716"/>
                  </a:ext>
                </a:extLst>
              </a:tr>
              <a:tr h="361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XOR output</a:t>
                      </a:r>
                    </a:p>
                  </a:txBody>
                  <a:tcPr marL="6350" marR="6350" marT="635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376343"/>
                  </a:ext>
                </a:extLst>
              </a:tr>
              <a:tr h="361420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0530673"/>
                  </a:ext>
                </a:extLst>
              </a:tr>
              <a:tr h="361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AND output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5636978"/>
                  </a:ext>
                </a:extLst>
              </a:tr>
              <a:tr h="361420">
                <a:tc>
                  <a:txBody>
                    <a:bodyPr/>
                    <a:lstStyle/>
                    <a:p>
                      <a:pPr marL="0" marR="0" lvl="0" indent="0" algn="ctr" defTabSz="178308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1" i="0" u="none" strike="noStrike" kern="1200" dirty="0" err="1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Clk_Sample</a:t>
                      </a:r>
                      <a:r>
                        <a:rPr lang="en-US" sz="1400" b="1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kern="12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1955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0F1C5D8-D493-4733-8E87-9C7FAF4673BE}"/>
              </a:ext>
            </a:extLst>
          </p:cNvPr>
          <p:cNvSpPr txBox="1"/>
          <p:nvPr/>
        </p:nvSpPr>
        <p:spPr>
          <a:xfrm>
            <a:off x="525780" y="640080"/>
            <a:ext cx="21873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Internal clock generator (Part A)</a:t>
            </a:r>
          </a:p>
        </p:txBody>
      </p:sp>
    </p:spTree>
    <p:extLst>
      <p:ext uri="{BB962C8B-B14F-4D97-AF65-F5344CB8AC3E}">
        <p14:creationId xmlns:p14="http://schemas.microsoft.com/office/powerpoint/2010/main" val="328255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24373</TotalTime>
  <Words>1629</Words>
  <Application>Microsoft Office PowerPoint</Application>
  <PresentationFormat>Custom</PresentationFormat>
  <Paragraphs>1165</Paragraphs>
  <Slides>39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Microsoft Sans Serif</vt:lpstr>
      <vt:lpstr>Office Theme</vt:lpstr>
      <vt:lpstr>Block Diagrams for the Asynchronous SAR ADC</vt:lpstr>
      <vt:lpstr>General SAR ADC (synchronous)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Aldacher</dc:creator>
  <cp:keywords>No Markings, , , , , , , , , </cp:keywords>
  <cp:lastModifiedBy>Muhammad Aldacher</cp:lastModifiedBy>
  <cp:revision>180</cp:revision>
  <dcterms:created xsi:type="dcterms:W3CDTF">2020-03-28T23:31:27Z</dcterms:created>
  <dcterms:modified xsi:type="dcterms:W3CDTF">2021-01-29T21:34:05Z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6b96be6f-729d-426a-8a47-9f020b85c193</vt:lpwstr>
  </property>
  <property fmtid="{D5CDD505-2E9C-101B-9397-08002B2CF9AE}" pid="3" name="XilinxPublication Year">
    <vt:lpwstr/>
  </property>
  <property fmtid="{D5CDD505-2E9C-101B-9397-08002B2CF9AE}" pid="4" name="XilinxVisual Markings">
    <vt:lpwstr/>
  </property>
  <property fmtid="{D5CDD505-2E9C-101B-9397-08002B2CF9AE}" pid="5" name="XilinxAdditional Classifications">
    <vt:lpwstr/>
  </property>
  <property fmtid="{D5CDD505-2E9C-101B-9397-08002B2CF9AE}" pid="6" name="XilinxDevelopment Projects">
    <vt:lpwstr/>
  </property>
  <property fmtid="{D5CDD505-2E9C-101B-9397-08002B2CF9AE}" pid="7" name="XilinxThird Party">
    <vt:lpwstr/>
  </property>
  <property fmtid="{D5CDD505-2E9C-101B-9397-08002B2CF9AE}" pid="8" name="XilinxExport Control">
    <vt:lpwstr/>
  </property>
  <property fmtid="{D5CDD505-2E9C-101B-9397-08002B2CF9AE}" pid="9" name="XilinxNote (Line 2)">
    <vt:lpwstr/>
  </property>
  <property fmtid="{D5CDD505-2E9C-101B-9397-08002B2CF9AE}" pid="10" name="XilinxClassification">
    <vt:lpwstr>No Markings</vt:lpwstr>
  </property>
</Properties>
</file>