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3e529a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3e529a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3e529a5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3e529a5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53e529a5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53e529a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55f4f3a8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55f4f3a8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68e720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68e720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568e7200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568e7200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55f4f3a8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55f4f3a8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3e529a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3e529a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55f4f3a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55f4f3a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55f4f3a8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55f4f3a8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55f4f3a8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55f4f3a8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5f4f3a8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5f4f3a8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55f4f3a8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55f4f3a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Arrhythmia from ECG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834125"/>
            <a:ext cx="91440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Cris Bangaoil, Krishna Keshav, Helen Zhou, Zach Lighton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Classifier</a:t>
            </a:r>
            <a:endParaRPr/>
          </a:p>
        </p:txBody>
      </p:sp>
      <p:sp>
        <p:nvSpPr>
          <p:cNvPr id="114" name="Google Shape;114;p22"/>
          <p:cNvSpPr txBox="1"/>
          <p:nvPr/>
        </p:nvSpPr>
        <p:spPr>
          <a:xfrm>
            <a:off x="378325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Merge Train and Test data source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Include categories 0-4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Use Sklearn train_test_split for random split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Accuracy: 0.976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855" y="2090425"/>
            <a:ext cx="7009143" cy="30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Deep Neural Network Model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462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Took out the “Unclassifiable” category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Keras Sequential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Activation: relu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Epochs = 100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363" y="2466125"/>
            <a:ext cx="6926625" cy="26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the Model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176600" y="1152475"/>
            <a:ext cx="311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Loss: .1368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Accuracy: .9814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As our confusion matrix shows, our model is good at predicting Normal and PVC - less so SPB and Fusion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9938" y="1152475"/>
            <a:ext cx="585406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 App Deploy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Upload a 1x187 .csv file with your EKG data for one beat (sampled at 125hz)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machine will classify the heartbeat for you, giving a percentage likelihood of each of the categorizations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Still in progress: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Adding support for multiple formats/beats: single bad beat =/= arrhythmia diagnosis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Seeing how well it works with other EKG sample rates beyond 125hz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Beautifying input/output page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7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52875" y="273925"/>
            <a:ext cx="85206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05225" y="1252575"/>
            <a:ext cx="7833000" cy="3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Identify Abnormal Heartbeats / </a:t>
            </a:r>
            <a:r>
              <a:rPr lang="en" sz="3000">
                <a:solidFill>
                  <a:schemeClr val="dk1"/>
                </a:solidFill>
              </a:rPr>
              <a:t>Arrhythmia</a:t>
            </a:r>
            <a:r>
              <a:rPr lang="en" sz="3000">
                <a:solidFill>
                  <a:schemeClr val="dk1"/>
                </a:solidFill>
              </a:rPr>
              <a:t> from a digitized </a:t>
            </a:r>
            <a:r>
              <a:rPr lang="en" sz="3000">
                <a:solidFill>
                  <a:schemeClr val="dk1"/>
                </a:solidFill>
              </a:rPr>
              <a:t>Electrocardiogram</a:t>
            </a:r>
            <a:r>
              <a:rPr lang="en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252875" y="273925"/>
            <a:ext cx="85206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Medical Terminology Overview</a:t>
            </a:r>
            <a:endParaRPr sz="4800"/>
          </a:p>
        </p:txBody>
      </p:sp>
      <p:sp>
        <p:nvSpPr>
          <p:cNvPr id="67" name="Google Shape;67;p15"/>
          <p:cNvSpPr txBox="1"/>
          <p:nvPr/>
        </p:nvSpPr>
        <p:spPr>
          <a:xfrm>
            <a:off x="605225" y="1252575"/>
            <a:ext cx="7833000" cy="3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Ventricle: The lower two chambers of the heart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Atrium: The upper two chambers of the heart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“Supraventricular”: upper part of the heart (“supra-” = above)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Supraventricular premature beat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Atrial contractions triggered by ectopic foci r</a:t>
            </a:r>
            <a:r>
              <a:rPr lang="en" sz="1600">
                <a:solidFill>
                  <a:srgbClr val="FFFFFF"/>
                </a:solidFill>
              </a:rPr>
              <a:t>ather than the sinoatrial node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Two types depending on origin: “atrial premature beats” and “junctional premature beats”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Premature ventricular contraction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Extra heartbeats that begin in one of your heart's two lower pumping chambers (ventricles)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Fusion of ventricular and normal beat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When electrical impulses from different sources act upon the same region of the heart at the same time, acting on the ventricular chambers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252875" y="273925"/>
            <a:ext cx="8520600" cy="8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605225" y="1252575"/>
            <a:ext cx="7833000" cy="35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https://www.kaggle.com/shayanfazeli/heartbeat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MIT-BIH Arrhythmia Dataset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Number of Samples: 109446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Number of Categories: 5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EKG Sampling Frequency: 125Hz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Data Source: Physionet's MIT-BIH Arrhythmia Dataset</a:t>
            </a:r>
            <a:endParaRPr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Classes: ['N': 0, 'S': 1, 'V': 2, 'F': 3, 'Q': 4]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'N' = Normal Heartbeat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'S' = Supraventricular premature beat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'V' = Premature ventricular contraction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'F' = Fusion of ventricular and normal beat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'Q' = Unclassifiable beat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Pre-split into training and testing ~80k records in training, ~20k records in testing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Classifications split the same in Training vs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 Heartbeat example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Supraventricular Premature Beat</a:t>
            </a:r>
            <a:r>
              <a:rPr lang="en"/>
              <a:t> Example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Premature Ventricular Contraction</a:t>
            </a:r>
            <a:r>
              <a:rPr lang="en"/>
              <a:t> Example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Normal/Ventricular Fusion</a:t>
            </a:r>
            <a:r>
              <a:rPr lang="en"/>
              <a:t> Beat</a:t>
            </a:r>
            <a:r>
              <a:rPr lang="en"/>
              <a:t> Example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Unclassifiable Beat Example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200150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