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Lst>
  <p:notesMasterIdLst>
    <p:notesMasterId r:id="rId35"/>
  </p:notesMasterIdLst>
  <p:handoutMasterIdLst>
    <p:handoutMasterId r:id="rId36"/>
  </p:handoutMasterIdLst>
  <p:sldIdLst>
    <p:sldId id="257" r:id="rId4"/>
    <p:sldId id="289" r:id="rId5"/>
    <p:sldId id="290" r:id="rId6"/>
    <p:sldId id="291" r:id="rId7"/>
    <p:sldId id="312" r:id="rId8"/>
    <p:sldId id="282" r:id="rId9"/>
    <p:sldId id="267" r:id="rId10"/>
    <p:sldId id="296" r:id="rId11"/>
    <p:sldId id="297" r:id="rId12"/>
    <p:sldId id="313" r:id="rId13"/>
    <p:sldId id="314" r:id="rId14"/>
    <p:sldId id="319" r:id="rId15"/>
    <p:sldId id="321" r:id="rId16"/>
    <p:sldId id="258" r:id="rId17"/>
    <p:sldId id="270" r:id="rId18"/>
    <p:sldId id="300" r:id="rId19"/>
    <p:sldId id="301" r:id="rId20"/>
    <p:sldId id="302" r:id="rId21"/>
    <p:sldId id="304" r:id="rId22"/>
    <p:sldId id="303" r:id="rId23"/>
    <p:sldId id="277" r:id="rId24"/>
    <p:sldId id="278" r:id="rId25"/>
    <p:sldId id="305" r:id="rId26"/>
    <p:sldId id="260" r:id="rId27"/>
    <p:sldId id="279" r:id="rId28"/>
    <p:sldId id="315" r:id="rId29"/>
    <p:sldId id="316" r:id="rId30"/>
    <p:sldId id="311" r:id="rId31"/>
    <p:sldId id="317" r:id="rId32"/>
    <p:sldId id="262" r:id="rId33"/>
    <p:sldId id="264"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780"/>
    <a:srgbClr val="FFFFFF"/>
    <a:srgbClr val="FFE0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88AF5-27B1-4240-BB1F-7EB8FDC2B540}" v="171" dt="2021-04-23T23:49:54.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4642" autoAdjust="0"/>
  </p:normalViewPr>
  <p:slideViewPr>
    <p:cSldViewPr snapToGrid="0" snapToObjects="1">
      <p:cViewPr varScale="1">
        <p:scale>
          <a:sx n="100" d="100"/>
          <a:sy n="100" d="100"/>
        </p:scale>
        <p:origin x="1902" y="36"/>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 Zhihao" userId="4a4b8ddf0d9503d6" providerId="LiveId" clId="{BFF255F1-71E5-4B5E-A107-278864A2F335}"/>
    <pc:docChg chg="undo custSel modSld">
      <pc:chgData name="Bai Zhihao" userId="4a4b8ddf0d9503d6" providerId="LiveId" clId="{BFF255F1-71E5-4B5E-A107-278864A2F335}" dt="2021-04-20T20:48:31.896" v="45" actId="20577"/>
      <pc:docMkLst>
        <pc:docMk/>
      </pc:docMkLst>
      <pc:sldChg chg="addSp delSp modSp modTransition modAnim">
        <pc:chgData name="Bai Zhihao" userId="4a4b8ddf0d9503d6" providerId="LiveId" clId="{BFF255F1-71E5-4B5E-A107-278864A2F335}" dt="2021-04-19T03:03:12.377" v="3"/>
        <pc:sldMkLst>
          <pc:docMk/>
          <pc:sldMk cId="3623083226" sldId="257"/>
        </pc:sldMkLst>
        <pc:picChg chg="add del mod">
          <ac:chgData name="Bai Zhihao" userId="4a4b8ddf0d9503d6" providerId="LiveId" clId="{BFF255F1-71E5-4B5E-A107-278864A2F335}" dt="2021-04-19T03:03:08.876" v="2"/>
          <ac:picMkLst>
            <pc:docMk/>
            <pc:sldMk cId="3623083226" sldId="257"/>
            <ac:picMk id="4" creationId="{7611EA71-5E1A-4F17-A9D6-9E964FB686A9}"/>
          </ac:picMkLst>
        </pc:picChg>
      </pc:sldChg>
      <pc:sldChg chg="modTransition">
        <pc:chgData name="Bai Zhihao" userId="4a4b8ddf0d9503d6" providerId="LiveId" clId="{BFF255F1-71E5-4B5E-A107-278864A2F335}" dt="2021-04-19T03:03:12.377" v="3"/>
        <pc:sldMkLst>
          <pc:docMk/>
          <pc:sldMk cId="32959924" sldId="258"/>
        </pc:sldMkLst>
      </pc:sldChg>
      <pc:sldChg chg="modTransition">
        <pc:chgData name="Bai Zhihao" userId="4a4b8ddf0d9503d6" providerId="LiveId" clId="{BFF255F1-71E5-4B5E-A107-278864A2F335}" dt="2021-04-19T03:03:12.377" v="3"/>
        <pc:sldMkLst>
          <pc:docMk/>
          <pc:sldMk cId="1646041091" sldId="260"/>
        </pc:sldMkLst>
      </pc:sldChg>
      <pc:sldChg chg="modTransition">
        <pc:chgData name="Bai Zhihao" userId="4a4b8ddf0d9503d6" providerId="LiveId" clId="{BFF255F1-71E5-4B5E-A107-278864A2F335}" dt="2021-04-19T03:03:12.377" v="3"/>
        <pc:sldMkLst>
          <pc:docMk/>
          <pc:sldMk cId="3919575307" sldId="262"/>
        </pc:sldMkLst>
      </pc:sldChg>
      <pc:sldChg chg="modTransition">
        <pc:chgData name="Bai Zhihao" userId="4a4b8ddf0d9503d6" providerId="LiveId" clId="{BFF255F1-71E5-4B5E-A107-278864A2F335}" dt="2021-04-19T03:03:12.377" v="3"/>
        <pc:sldMkLst>
          <pc:docMk/>
          <pc:sldMk cId="1895828603" sldId="264"/>
        </pc:sldMkLst>
      </pc:sldChg>
      <pc:sldChg chg="modTransition">
        <pc:chgData name="Bai Zhihao" userId="4a4b8ddf0d9503d6" providerId="LiveId" clId="{BFF255F1-71E5-4B5E-A107-278864A2F335}" dt="2021-04-19T03:03:12.377" v="3"/>
        <pc:sldMkLst>
          <pc:docMk/>
          <pc:sldMk cId="4140022706" sldId="267"/>
        </pc:sldMkLst>
      </pc:sldChg>
      <pc:sldChg chg="modTransition">
        <pc:chgData name="Bai Zhihao" userId="4a4b8ddf0d9503d6" providerId="LiveId" clId="{BFF255F1-71E5-4B5E-A107-278864A2F335}" dt="2021-04-19T03:03:12.377" v="3"/>
        <pc:sldMkLst>
          <pc:docMk/>
          <pc:sldMk cId="2512536975" sldId="270"/>
        </pc:sldMkLst>
      </pc:sldChg>
      <pc:sldChg chg="modTransition">
        <pc:chgData name="Bai Zhihao" userId="4a4b8ddf0d9503d6" providerId="LiveId" clId="{BFF255F1-71E5-4B5E-A107-278864A2F335}" dt="2021-04-19T03:03:12.377" v="3"/>
        <pc:sldMkLst>
          <pc:docMk/>
          <pc:sldMk cId="1456076564" sldId="277"/>
        </pc:sldMkLst>
      </pc:sldChg>
      <pc:sldChg chg="modTransition">
        <pc:chgData name="Bai Zhihao" userId="4a4b8ddf0d9503d6" providerId="LiveId" clId="{BFF255F1-71E5-4B5E-A107-278864A2F335}" dt="2021-04-19T03:03:12.377" v="3"/>
        <pc:sldMkLst>
          <pc:docMk/>
          <pc:sldMk cId="3298186677" sldId="278"/>
        </pc:sldMkLst>
      </pc:sldChg>
      <pc:sldChg chg="modTransition">
        <pc:chgData name="Bai Zhihao" userId="4a4b8ddf0d9503d6" providerId="LiveId" clId="{BFF255F1-71E5-4B5E-A107-278864A2F335}" dt="2021-04-19T03:03:12.377" v="3"/>
        <pc:sldMkLst>
          <pc:docMk/>
          <pc:sldMk cId="1715721388" sldId="279"/>
        </pc:sldMkLst>
      </pc:sldChg>
      <pc:sldChg chg="modTransition">
        <pc:chgData name="Bai Zhihao" userId="4a4b8ddf0d9503d6" providerId="LiveId" clId="{BFF255F1-71E5-4B5E-A107-278864A2F335}" dt="2021-04-19T03:03:12.377" v="3"/>
        <pc:sldMkLst>
          <pc:docMk/>
          <pc:sldMk cId="4223067337" sldId="282"/>
        </pc:sldMkLst>
      </pc:sldChg>
      <pc:sldChg chg="addSp delSp modSp modTransition modAnim">
        <pc:chgData name="Bai Zhihao" userId="4a4b8ddf0d9503d6" providerId="LiveId" clId="{BFF255F1-71E5-4B5E-A107-278864A2F335}" dt="2021-04-19T03:03:12.377" v="3"/>
        <pc:sldMkLst>
          <pc:docMk/>
          <pc:sldMk cId="1099972642" sldId="289"/>
        </pc:sldMkLst>
        <pc:picChg chg="add del mod">
          <ac:chgData name="Bai Zhihao" userId="4a4b8ddf0d9503d6" providerId="LiveId" clId="{BFF255F1-71E5-4B5E-A107-278864A2F335}" dt="2021-04-19T03:03:08.876" v="2"/>
          <ac:picMkLst>
            <pc:docMk/>
            <pc:sldMk cId="1099972642" sldId="289"/>
            <ac:picMk id="4" creationId="{88732F7C-CC5D-47D6-9BC1-C59409C9EC05}"/>
          </ac:picMkLst>
        </pc:picChg>
      </pc:sldChg>
      <pc:sldChg chg="addSp delSp modSp modTransition modAnim">
        <pc:chgData name="Bai Zhihao" userId="4a4b8ddf0d9503d6" providerId="LiveId" clId="{BFF255F1-71E5-4B5E-A107-278864A2F335}" dt="2021-04-19T03:03:12.377" v="3"/>
        <pc:sldMkLst>
          <pc:docMk/>
          <pc:sldMk cId="2159580550" sldId="290"/>
        </pc:sldMkLst>
        <pc:picChg chg="add del mod">
          <ac:chgData name="Bai Zhihao" userId="4a4b8ddf0d9503d6" providerId="LiveId" clId="{BFF255F1-71E5-4B5E-A107-278864A2F335}" dt="2021-04-19T03:02:54.697" v="1"/>
          <ac:picMkLst>
            <pc:docMk/>
            <pc:sldMk cId="2159580550" sldId="290"/>
            <ac:picMk id="4" creationId="{8C9E39FF-B046-46F5-9FF2-ABC32B0DE171}"/>
          </ac:picMkLst>
        </pc:picChg>
        <pc:picChg chg="add del mod">
          <ac:chgData name="Bai Zhihao" userId="4a4b8ddf0d9503d6" providerId="LiveId" clId="{BFF255F1-71E5-4B5E-A107-278864A2F335}" dt="2021-04-19T03:03:08.876" v="2"/>
          <ac:picMkLst>
            <pc:docMk/>
            <pc:sldMk cId="2159580550" sldId="290"/>
            <ac:picMk id="5" creationId="{007CA70F-561F-4B8B-9CD0-25162C1C0C30}"/>
          </ac:picMkLst>
        </pc:picChg>
      </pc:sldChg>
      <pc:sldChg chg="addSp delSp modSp modTransition modAnim">
        <pc:chgData name="Bai Zhihao" userId="4a4b8ddf0d9503d6" providerId="LiveId" clId="{BFF255F1-71E5-4B5E-A107-278864A2F335}" dt="2021-04-19T03:03:12.377" v="3"/>
        <pc:sldMkLst>
          <pc:docMk/>
          <pc:sldMk cId="946634410" sldId="291"/>
        </pc:sldMkLst>
        <pc:picChg chg="add del mod">
          <ac:chgData name="Bai Zhihao" userId="4a4b8ddf0d9503d6" providerId="LiveId" clId="{BFF255F1-71E5-4B5E-A107-278864A2F335}" dt="2021-04-19T03:03:08.876" v="2"/>
          <ac:picMkLst>
            <pc:docMk/>
            <pc:sldMk cId="946634410" sldId="291"/>
            <ac:picMk id="4" creationId="{6EF48593-802E-43A4-9CB9-6D0D0DF2840D}"/>
          </ac:picMkLst>
        </pc:picChg>
      </pc:sldChg>
      <pc:sldChg chg="modTransition">
        <pc:chgData name="Bai Zhihao" userId="4a4b8ddf0d9503d6" providerId="LiveId" clId="{BFF255F1-71E5-4B5E-A107-278864A2F335}" dt="2021-04-19T03:03:12.377" v="3"/>
        <pc:sldMkLst>
          <pc:docMk/>
          <pc:sldMk cId="2719439831" sldId="295"/>
        </pc:sldMkLst>
      </pc:sldChg>
      <pc:sldChg chg="addSp delSp modSp mod modTransition modAnim">
        <pc:chgData name="Bai Zhihao" userId="4a4b8ddf0d9503d6" providerId="LiveId" clId="{BFF255F1-71E5-4B5E-A107-278864A2F335}" dt="2021-04-19T20:11:30.920" v="20" actId="167"/>
        <pc:sldMkLst>
          <pc:docMk/>
          <pc:sldMk cId="4158455104" sldId="296"/>
        </pc:sldMkLst>
        <pc:cxnChg chg="ord">
          <ac:chgData name="Bai Zhihao" userId="4a4b8ddf0d9503d6" providerId="LiveId" clId="{BFF255F1-71E5-4B5E-A107-278864A2F335}" dt="2021-04-19T20:11:18.594" v="18" actId="167"/>
          <ac:cxnSpMkLst>
            <pc:docMk/>
            <pc:sldMk cId="4158455104" sldId="296"/>
            <ac:cxnSpMk id="9" creationId="{C1486BDD-F952-4D31-8108-099DAA3966BF}"/>
          </ac:cxnSpMkLst>
        </pc:cxnChg>
        <pc:cxnChg chg="del mod">
          <ac:chgData name="Bai Zhihao" userId="4a4b8ddf0d9503d6" providerId="LiveId" clId="{BFF255F1-71E5-4B5E-A107-278864A2F335}" dt="2021-04-19T20:08:53.264" v="5" actId="478"/>
          <ac:cxnSpMkLst>
            <pc:docMk/>
            <pc:sldMk cId="4158455104" sldId="296"/>
            <ac:cxnSpMk id="19" creationId="{D48B0C24-80A2-429D-B751-B8E5E7BFB8FB}"/>
          </ac:cxnSpMkLst>
        </pc:cxnChg>
        <pc:cxnChg chg="add mod ord">
          <ac:chgData name="Bai Zhihao" userId="4a4b8ddf0d9503d6" providerId="LiveId" clId="{BFF255F1-71E5-4B5E-A107-278864A2F335}" dt="2021-04-19T20:11:30.920" v="20" actId="167"/>
          <ac:cxnSpMkLst>
            <pc:docMk/>
            <pc:sldMk cId="4158455104" sldId="296"/>
            <ac:cxnSpMk id="26" creationId="{CFA08DCB-22C2-44D8-AA66-FA3E17BD4A2D}"/>
          </ac:cxnSpMkLst>
        </pc:cxnChg>
      </pc:sldChg>
      <pc:sldChg chg="modTransition">
        <pc:chgData name="Bai Zhihao" userId="4a4b8ddf0d9503d6" providerId="LiveId" clId="{BFF255F1-71E5-4B5E-A107-278864A2F335}" dt="2021-04-19T03:03:12.377" v="3"/>
        <pc:sldMkLst>
          <pc:docMk/>
          <pc:sldMk cId="4287421474" sldId="297"/>
        </pc:sldMkLst>
      </pc:sldChg>
      <pc:sldChg chg="modTransition">
        <pc:chgData name="Bai Zhihao" userId="4a4b8ddf0d9503d6" providerId="LiveId" clId="{BFF255F1-71E5-4B5E-A107-278864A2F335}" dt="2021-04-19T03:03:12.377" v="3"/>
        <pc:sldMkLst>
          <pc:docMk/>
          <pc:sldMk cId="369798213" sldId="300"/>
        </pc:sldMkLst>
      </pc:sldChg>
      <pc:sldChg chg="modTransition">
        <pc:chgData name="Bai Zhihao" userId="4a4b8ddf0d9503d6" providerId="LiveId" clId="{BFF255F1-71E5-4B5E-A107-278864A2F335}" dt="2021-04-19T03:03:12.377" v="3"/>
        <pc:sldMkLst>
          <pc:docMk/>
          <pc:sldMk cId="1839655134" sldId="301"/>
        </pc:sldMkLst>
      </pc:sldChg>
      <pc:sldChg chg="modTransition">
        <pc:chgData name="Bai Zhihao" userId="4a4b8ddf0d9503d6" providerId="LiveId" clId="{BFF255F1-71E5-4B5E-A107-278864A2F335}" dt="2021-04-19T03:03:12.377" v="3"/>
        <pc:sldMkLst>
          <pc:docMk/>
          <pc:sldMk cId="1689916932" sldId="302"/>
        </pc:sldMkLst>
      </pc:sldChg>
      <pc:sldChg chg="modTransition modNotesTx">
        <pc:chgData name="Bai Zhihao" userId="4a4b8ddf0d9503d6" providerId="LiveId" clId="{BFF255F1-71E5-4B5E-A107-278864A2F335}" dt="2021-04-20T20:48:31.896" v="45" actId="20577"/>
        <pc:sldMkLst>
          <pc:docMk/>
          <pc:sldMk cId="1408499758" sldId="303"/>
        </pc:sldMkLst>
      </pc:sldChg>
      <pc:sldChg chg="modTransition">
        <pc:chgData name="Bai Zhihao" userId="4a4b8ddf0d9503d6" providerId="LiveId" clId="{BFF255F1-71E5-4B5E-A107-278864A2F335}" dt="2021-04-19T03:03:12.377" v="3"/>
        <pc:sldMkLst>
          <pc:docMk/>
          <pc:sldMk cId="2127493196" sldId="304"/>
        </pc:sldMkLst>
      </pc:sldChg>
      <pc:sldChg chg="modTransition">
        <pc:chgData name="Bai Zhihao" userId="4a4b8ddf0d9503d6" providerId="LiveId" clId="{BFF255F1-71E5-4B5E-A107-278864A2F335}" dt="2021-04-19T03:03:12.377" v="3"/>
        <pc:sldMkLst>
          <pc:docMk/>
          <pc:sldMk cId="1978654805" sldId="305"/>
        </pc:sldMkLst>
      </pc:sldChg>
      <pc:sldChg chg="modTransition">
        <pc:chgData name="Bai Zhihao" userId="4a4b8ddf0d9503d6" providerId="LiveId" clId="{BFF255F1-71E5-4B5E-A107-278864A2F335}" dt="2021-04-19T03:03:12.377" v="3"/>
        <pc:sldMkLst>
          <pc:docMk/>
          <pc:sldMk cId="139496278" sldId="311"/>
        </pc:sldMkLst>
      </pc:sldChg>
      <pc:sldChg chg="modTransition modNotesTx">
        <pc:chgData name="Bai Zhihao" userId="4a4b8ddf0d9503d6" providerId="LiveId" clId="{BFF255F1-71E5-4B5E-A107-278864A2F335}" dt="2021-04-20T18:43:46.571" v="23" actId="20577"/>
        <pc:sldMkLst>
          <pc:docMk/>
          <pc:sldMk cId="2586276293" sldId="312"/>
        </pc:sldMkLst>
      </pc:sldChg>
      <pc:sldChg chg="modTransition">
        <pc:chgData name="Bai Zhihao" userId="4a4b8ddf0d9503d6" providerId="LiveId" clId="{BFF255F1-71E5-4B5E-A107-278864A2F335}" dt="2021-04-19T03:03:12.377" v="3"/>
        <pc:sldMkLst>
          <pc:docMk/>
          <pc:sldMk cId="3302939832" sldId="313"/>
        </pc:sldMkLst>
      </pc:sldChg>
    </pc:docChg>
  </pc:docChgLst>
  <pc:docChgLst>
    <pc:chgData name="Bai Zhihao" userId="4a4b8ddf0d9503d6" providerId="LiveId" clId="{07D88AF5-27B1-4240-BB1F-7EB8FDC2B540}"/>
    <pc:docChg chg="undo redo custSel addSld delSld modSld sldOrd">
      <pc:chgData name="Bai Zhihao" userId="4a4b8ddf0d9503d6" providerId="LiveId" clId="{07D88AF5-27B1-4240-BB1F-7EB8FDC2B540}" dt="2021-04-24T00:35:26.615" v="3773" actId="700"/>
      <pc:docMkLst>
        <pc:docMk/>
      </pc:docMkLst>
      <pc:sldChg chg="addSp modSp mod modTransition modNotesTx">
        <pc:chgData name="Bai Zhihao" userId="4a4b8ddf0d9503d6" providerId="LiveId" clId="{07D88AF5-27B1-4240-BB1F-7EB8FDC2B540}" dt="2021-04-23T17:47:18.898" v="2117"/>
        <pc:sldMkLst>
          <pc:docMk/>
          <pc:sldMk cId="3623083226" sldId="257"/>
        </pc:sldMkLst>
        <pc:spChg chg="mod">
          <ac:chgData name="Bai Zhihao" userId="4a4b8ddf0d9503d6" providerId="LiveId" clId="{07D88AF5-27B1-4240-BB1F-7EB8FDC2B540}" dt="2021-04-19T04:35:40.406" v="1430" actId="1076"/>
          <ac:spMkLst>
            <pc:docMk/>
            <pc:sldMk cId="3623083226" sldId="257"/>
            <ac:spMk id="2" creationId="{169B1460-D2F1-44D5-8DD5-704EBC5A7CC0}"/>
          </ac:spMkLst>
        </pc:spChg>
        <pc:spChg chg="mod">
          <ac:chgData name="Bai Zhihao" userId="4a4b8ddf0d9503d6" providerId="LiveId" clId="{07D88AF5-27B1-4240-BB1F-7EB8FDC2B540}" dt="2021-04-19T04:34:45.979" v="1369" actId="20577"/>
          <ac:spMkLst>
            <pc:docMk/>
            <pc:sldMk cId="3623083226" sldId="257"/>
            <ac:spMk id="3" creationId="{71BC8D8B-7D7F-4B32-8E46-EE5D22C18D12}"/>
          </ac:spMkLst>
        </pc:spChg>
        <pc:spChg chg="add mod">
          <ac:chgData name="Bai Zhihao" userId="4a4b8ddf0d9503d6" providerId="LiveId" clId="{07D88AF5-27B1-4240-BB1F-7EB8FDC2B540}" dt="2021-04-19T04:36:18.239" v="1432" actId="404"/>
          <ac:spMkLst>
            <pc:docMk/>
            <pc:sldMk cId="3623083226" sldId="257"/>
            <ac:spMk id="4" creationId="{F6A7CB39-20F6-4658-AEF6-5F4B6A460673}"/>
          </ac:spMkLst>
        </pc:spChg>
      </pc:sldChg>
      <pc:sldChg chg="modSp mod modTransition modAnim modNotesTx">
        <pc:chgData name="Bai Zhihao" userId="4a4b8ddf0d9503d6" providerId="LiveId" clId="{07D88AF5-27B1-4240-BB1F-7EB8FDC2B540}" dt="2021-04-23T19:32:06.021" v="3236"/>
        <pc:sldMkLst>
          <pc:docMk/>
          <pc:sldMk cId="32959924" sldId="258"/>
        </pc:sldMkLst>
        <pc:spChg chg="mod">
          <ac:chgData name="Bai Zhihao" userId="4a4b8ddf0d9503d6" providerId="LiveId" clId="{07D88AF5-27B1-4240-BB1F-7EB8FDC2B540}" dt="2021-04-18T01:37:17.800" v="583" actId="20577"/>
          <ac:spMkLst>
            <pc:docMk/>
            <pc:sldMk cId="32959924" sldId="258"/>
            <ac:spMk id="2" creationId="{B50EDFDF-6239-4A05-85F2-DD062841643E}"/>
          </ac:spMkLst>
        </pc:spChg>
        <pc:spChg chg="mod">
          <ac:chgData name="Bai Zhihao" userId="4a4b8ddf0d9503d6" providerId="LiveId" clId="{07D88AF5-27B1-4240-BB1F-7EB8FDC2B540}" dt="2021-04-18T01:39:25.240" v="681" actId="20577"/>
          <ac:spMkLst>
            <pc:docMk/>
            <pc:sldMk cId="32959924" sldId="258"/>
            <ac:spMk id="3" creationId="{BE2F4ACA-9AD9-4F4B-9487-16E0CBE41C66}"/>
          </ac:spMkLst>
        </pc:spChg>
      </pc:sldChg>
      <pc:sldChg chg="modSp mod modTransition modAnim modNotesTx">
        <pc:chgData name="Bai Zhihao" userId="4a4b8ddf0d9503d6" providerId="LiveId" clId="{07D88AF5-27B1-4240-BB1F-7EB8FDC2B540}" dt="2021-04-23T19:38:30.638" v="3260"/>
        <pc:sldMkLst>
          <pc:docMk/>
          <pc:sldMk cId="1646041091" sldId="260"/>
        </pc:sldMkLst>
        <pc:spChg chg="mod">
          <ac:chgData name="Bai Zhihao" userId="4a4b8ddf0d9503d6" providerId="LiveId" clId="{07D88AF5-27B1-4240-BB1F-7EB8FDC2B540}" dt="2021-04-23T19:15:44.403" v="2991" actId="20577"/>
          <ac:spMkLst>
            <pc:docMk/>
            <pc:sldMk cId="1646041091" sldId="260"/>
            <ac:spMk id="3" creationId="{93D8702E-8850-4A82-80A7-131AAB4329D4}"/>
          </ac:spMkLst>
        </pc:spChg>
      </pc:sldChg>
      <pc:sldChg chg="modSp mod modTransition">
        <pc:chgData name="Bai Zhihao" userId="4a4b8ddf0d9503d6" providerId="LiveId" clId="{07D88AF5-27B1-4240-BB1F-7EB8FDC2B540}" dt="2021-04-23T17:47:18.898" v="2117"/>
        <pc:sldMkLst>
          <pc:docMk/>
          <pc:sldMk cId="3919575307" sldId="262"/>
        </pc:sldMkLst>
        <pc:spChg chg="mod">
          <ac:chgData name="Bai Zhihao" userId="4a4b8ddf0d9503d6" providerId="LiveId" clId="{07D88AF5-27B1-4240-BB1F-7EB8FDC2B540}" dt="2021-04-18T00:00:26.413" v="2" actId="6549"/>
          <ac:spMkLst>
            <pc:docMk/>
            <pc:sldMk cId="3919575307" sldId="262"/>
            <ac:spMk id="3" creationId="{D7D76D3E-AC0D-4CB8-BE4F-4BA6D600116B}"/>
          </ac:spMkLst>
        </pc:spChg>
      </pc:sldChg>
      <pc:sldChg chg="modTransition">
        <pc:chgData name="Bai Zhihao" userId="4a4b8ddf0d9503d6" providerId="LiveId" clId="{07D88AF5-27B1-4240-BB1F-7EB8FDC2B540}" dt="2021-04-23T17:47:18.898" v="2117"/>
        <pc:sldMkLst>
          <pc:docMk/>
          <pc:sldMk cId="1895828603" sldId="264"/>
        </pc:sldMkLst>
      </pc:sldChg>
      <pc:sldChg chg="modTransition modNotesTx">
        <pc:chgData name="Bai Zhihao" userId="4a4b8ddf0d9503d6" providerId="LiveId" clId="{07D88AF5-27B1-4240-BB1F-7EB8FDC2B540}" dt="2021-04-23T17:47:18.898" v="2117"/>
        <pc:sldMkLst>
          <pc:docMk/>
          <pc:sldMk cId="4140022706" sldId="267"/>
        </pc:sldMkLst>
      </pc:sldChg>
      <pc:sldChg chg="addSp delSp modSp mod modTransition delAnim modAnim modNotesTx">
        <pc:chgData name="Bai Zhihao" userId="4a4b8ddf0d9503d6" providerId="LiveId" clId="{07D88AF5-27B1-4240-BB1F-7EB8FDC2B540}" dt="2021-04-23T17:47:18.898" v="2117"/>
        <pc:sldMkLst>
          <pc:docMk/>
          <pc:sldMk cId="2512536975" sldId="270"/>
        </pc:sldMkLst>
        <pc:spChg chg="mod">
          <ac:chgData name="Bai Zhihao" userId="4a4b8ddf0d9503d6" providerId="LiveId" clId="{07D88AF5-27B1-4240-BB1F-7EB8FDC2B540}" dt="2021-04-18T01:40:26.528" v="707" actId="14100"/>
          <ac:spMkLst>
            <pc:docMk/>
            <pc:sldMk cId="2512536975" sldId="270"/>
            <ac:spMk id="3" creationId="{F671CC03-BA1C-40EA-B652-5222378E54C0}"/>
          </ac:spMkLst>
        </pc:spChg>
        <pc:spChg chg="add del mod">
          <ac:chgData name="Bai Zhihao" userId="4a4b8ddf0d9503d6" providerId="LiveId" clId="{07D88AF5-27B1-4240-BB1F-7EB8FDC2B540}" dt="2021-04-18T01:40:39.013" v="710" actId="478"/>
          <ac:spMkLst>
            <pc:docMk/>
            <pc:sldMk cId="2512536975" sldId="270"/>
            <ac:spMk id="10" creationId="{7779271B-87CA-4106-98B5-EB18DC67C7CA}"/>
          </ac:spMkLst>
        </pc:spChg>
      </pc:sldChg>
      <pc:sldChg chg="modSp mod modTransition modNotesTx">
        <pc:chgData name="Bai Zhihao" userId="4a4b8ddf0d9503d6" providerId="LiveId" clId="{07D88AF5-27B1-4240-BB1F-7EB8FDC2B540}" dt="2021-04-23T17:47:18.898" v="2117"/>
        <pc:sldMkLst>
          <pc:docMk/>
          <pc:sldMk cId="1456076564" sldId="277"/>
        </pc:sldMkLst>
        <pc:spChg chg="mod">
          <ac:chgData name="Bai Zhihao" userId="4a4b8ddf0d9503d6" providerId="LiveId" clId="{07D88AF5-27B1-4240-BB1F-7EB8FDC2B540}" dt="2021-04-23T17:21:17.809" v="1533" actId="20577"/>
          <ac:spMkLst>
            <pc:docMk/>
            <pc:sldMk cId="1456076564" sldId="277"/>
            <ac:spMk id="3" creationId="{61D5D3F3-8106-4BEA-847B-6BA020500242}"/>
          </ac:spMkLst>
        </pc:spChg>
      </pc:sldChg>
      <pc:sldChg chg="modTransition">
        <pc:chgData name="Bai Zhihao" userId="4a4b8ddf0d9503d6" providerId="LiveId" clId="{07D88AF5-27B1-4240-BB1F-7EB8FDC2B540}" dt="2021-04-23T17:47:18.898" v="2117"/>
        <pc:sldMkLst>
          <pc:docMk/>
          <pc:sldMk cId="3298186677" sldId="278"/>
        </pc:sldMkLst>
      </pc:sldChg>
      <pc:sldChg chg="modSp mod modTransition modNotesTx">
        <pc:chgData name="Bai Zhihao" userId="4a4b8ddf0d9503d6" providerId="LiveId" clId="{07D88AF5-27B1-4240-BB1F-7EB8FDC2B540}" dt="2021-04-23T17:47:18.898" v="2117"/>
        <pc:sldMkLst>
          <pc:docMk/>
          <pc:sldMk cId="1715721388" sldId="279"/>
        </pc:sldMkLst>
        <pc:spChg chg="mod">
          <ac:chgData name="Bai Zhihao" userId="4a4b8ddf0d9503d6" providerId="LiveId" clId="{07D88AF5-27B1-4240-BB1F-7EB8FDC2B540}" dt="2021-04-23T17:33:01.329" v="1670" actId="20577"/>
          <ac:spMkLst>
            <pc:docMk/>
            <pc:sldMk cId="1715721388" sldId="279"/>
            <ac:spMk id="2" creationId="{E1C483CE-8830-4214-A2A5-60EF0AE911C0}"/>
          </ac:spMkLst>
        </pc:spChg>
      </pc:sldChg>
      <pc:sldChg chg="modSp mod modTransition modNotesTx">
        <pc:chgData name="Bai Zhihao" userId="4a4b8ddf0d9503d6" providerId="LiveId" clId="{07D88AF5-27B1-4240-BB1F-7EB8FDC2B540}" dt="2021-04-23T23:49:30.868" v="3769" actId="20577"/>
        <pc:sldMkLst>
          <pc:docMk/>
          <pc:sldMk cId="4223067337" sldId="282"/>
        </pc:sldMkLst>
        <pc:spChg chg="mod">
          <ac:chgData name="Bai Zhihao" userId="4a4b8ddf0d9503d6" providerId="LiveId" clId="{07D88AF5-27B1-4240-BB1F-7EB8FDC2B540}" dt="2021-04-23T19:35:23.039" v="3244" actId="14100"/>
          <ac:spMkLst>
            <pc:docMk/>
            <pc:sldMk cId="4223067337" sldId="282"/>
            <ac:spMk id="3" creationId="{62C639B2-DBFA-411F-BE10-A0FF8EE076EA}"/>
          </ac:spMkLst>
        </pc:spChg>
        <pc:spChg chg="mod">
          <ac:chgData name="Bai Zhihao" userId="4a4b8ddf0d9503d6" providerId="LiveId" clId="{07D88AF5-27B1-4240-BB1F-7EB8FDC2B540}" dt="2021-04-23T17:20:19.193" v="1529" actId="20577"/>
          <ac:spMkLst>
            <pc:docMk/>
            <pc:sldMk cId="4223067337" sldId="282"/>
            <ac:spMk id="4" creationId="{B038919F-E220-49C2-B3E5-BC0C9F13DE23}"/>
          </ac:spMkLst>
        </pc:spChg>
      </pc:sldChg>
      <pc:sldChg chg="modSp mod modTransition modNotesTx">
        <pc:chgData name="Bai Zhihao" userId="4a4b8ddf0d9503d6" providerId="LiveId" clId="{07D88AF5-27B1-4240-BB1F-7EB8FDC2B540}" dt="2021-04-23T17:47:18.898" v="2117"/>
        <pc:sldMkLst>
          <pc:docMk/>
          <pc:sldMk cId="1099972642" sldId="289"/>
        </pc:sldMkLst>
        <pc:spChg chg="mod">
          <ac:chgData name="Bai Zhihao" userId="4a4b8ddf0d9503d6" providerId="LiveId" clId="{07D88AF5-27B1-4240-BB1F-7EB8FDC2B540}" dt="2021-04-18T01:19:58.823" v="38" actId="122"/>
          <ac:spMkLst>
            <pc:docMk/>
            <pc:sldMk cId="1099972642" sldId="289"/>
            <ac:spMk id="8" creationId="{77C7FDB6-180A-42A3-B041-74240717922C}"/>
          </ac:spMkLst>
        </pc:spChg>
        <pc:spChg chg="mod">
          <ac:chgData name="Bai Zhihao" userId="4a4b8ddf0d9503d6" providerId="LiveId" clId="{07D88AF5-27B1-4240-BB1F-7EB8FDC2B540}" dt="2021-04-18T01:20:01.093" v="39" actId="122"/>
          <ac:spMkLst>
            <pc:docMk/>
            <pc:sldMk cId="1099972642" sldId="289"/>
            <ac:spMk id="9" creationId="{E8FDCEDA-E20E-4493-83F8-2330FCCA5FB5}"/>
          </ac:spMkLst>
        </pc:spChg>
      </pc:sldChg>
      <pc:sldChg chg="modSp mod modTransition modNotesTx">
        <pc:chgData name="Bai Zhihao" userId="4a4b8ddf0d9503d6" providerId="LiveId" clId="{07D88AF5-27B1-4240-BB1F-7EB8FDC2B540}" dt="2021-04-23T17:47:18.898" v="2117"/>
        <pc:sldMkLst>
          <pc:docMk/>
          <pc:sldMk cId="2159580550" sldId="290"/>
        </pc:sldMkLst>
        <pc:spChg chg="mod">
          <ac:chgData name="Bai Zhihao" userId="4a4b8ddf0d9503d6" providerId="LiveId" clId="{07D88AF5-27B1-4240-BB1F-7EB8FDC2B540}" dt="2021-04-18T01:19:48.056" v="34" actId="122"/>
          <ac:spMkLst>
            <pc:docMk/>
            <pc:sldMk cId="2159580550" sldId="290"/>
            <ac:spMk id="16" creationId="{6C8736C4-38C6-4192-BBC3-DDF845D67536}"/>
          </ac:spMkLst>
        </pc:spChg>
        <pc:spChg chg="mod">
          <ac:chgData name="Bai Zhihao" userId="4a4b8ddf0d9503d6" providerId="LiveId" clId="{07D88AF5-27B1-4240-BB1F-7EB8FDC2B540}" dt="2021-04-18T01:19:55.526" v="37" actId="122"/>
          <ac:spMkLst>
            <pc:docMk/>
            <pc:sldMk cId="2159580550" sldId="290"/>
            <ac:spMk id="19" creationId="{05308F43-7EE0-47D3-82C6-71D5BCC50749}"/>
          </ac:spMkLst>
        </pc:spChg>
      </pc:sldChg>
      <pc:sldChg chg="modSp mod modTransition modNotesTx">
        <pc:chgData name="Bai Zhihao" userId="4a4b8ddf0d9503d6" providerId="LiveId" clId="{07D88AF5-27B1-4240-BB1F-7EB8FDC2B540}" dt="2021-04-23T17:47:18.898" v="2117"/>
        <pc:sldMkLst>
          <pc:docMk/>
          <pc:sldMk cId="946634410" sldId="291"/>
        </pc:sldMkLst>
        <pc:spChg chg="mod">
          <ac:chgData name="Bai Zhihao" userId="4a4b8ddf0d9503d6" providerId="LiveId" clId="{07D88AF5-27B1-4240-BB1F-7EB8FDC2B540}" dt="2021-04-23T17:19:53.643" v="1517" actId="20577"/>
          <ac:spMkLst>
            <pc:docMk/>
            <pc:sldMk cId="946634410" sldId="291"/>
            <ac:spMk id="14" creationId="{45B83241-ABB9-4F4B-A453-70B22E0B0B8F}"/>
          </ac:spMkLst>
        </pc:spChg>
        <pc:spChg chg="mod">
          <ac:chgData name="Bai Zhihao" userId="4a4b8ddf0d9503d6" providerId="LiveId" clId="{07D88AF5-27B1-4240-BB1F-7EB8FDC2B540}" dt="2021-04-18T01:20:45.063" v="47" actId="122"/>
          <ac:spMkLst>
            <pc:docMk/>
            <pc:sldMk cId="946634410" sldId="291"/>
            <ac:spMk id="20" creationId="{1DC21125-1357-4A00-B136-A78F36FD1DE1}"/>
          </ac:spMkLst>
        </pc:spChg>
        <pc:spChg chg="mod">
          <ac:chgData name="Bai Zhihao" userId="4a4b8ddf0d9503d6" providerId="LiveId" clId="{07D88AF5-27B1-4240-BB1F-7EB8FDC2B540}" dt="2021-04-18T01:20:36.511" v="44" actId="122"/>
          <ac:spMkLst>
            <pc:docMk/>
            <pc:sldMk cId="946634410" sldId="291"/>
            <ac:spMk id="24" creationId="{8878E9E7-64E8-4C3E-BFC9-282565DBCEF3}"/>
          </ac:spMkLst>
        </pc:spChg>
      </pc:sldChg>
      <pc:sldChg chg="modSp del mod">
        <pc:chgData name="Bai Zhihao" userId="4a4b8ddf0d9503d6" providerId="LiveId" clId="{07D88AF5-27B1-4240-BB1F-7EB8FDC2B540}" dt="2021-04-23T17:09:43.899" v="1445" actId="47"/>
        <pc:sldMkLst>
          <pc:docMk/>
          <pc:sldMk cId="2719439831" sldId="295"/>
        </pc:sldMkLst>
        <pc:spChg chg="ord">
          <ac:chgData name="Bai Zhihao" userId="4a4b8ddf0d9503d6" providerId="LiveId" clId="{07D88AF5-27B1-4240-BB1F-7EB8FDC2B540}" dt="2021-04-18T01:34:47.822" v="548" actId="166"/>
          <ac:spMkLst>
            <pc:docMk/>
            <pc:sldMk cId="2719439831" sldId="295"/>
            <ac:spMk id="5" creationId="{409F512F-AA83-4BBA-AE97-ABB4C8DC307C}"/>
          </ac:spMkLst>
        </pc:spChg>
        <pc:spChg chg="ord">
          <ac:chgData name="Bai Zhihao" userId="4a4b8ddf0d9503d6" providerId="LiveId" clId="{07D88AF5-27B1-4240-BB1F-7EB8FDC2B540}" dt="2021-04-18T01:34:50.517" v="549" actId="166"/>
          <ac:spMkLst>
            <pc:docMk/>
            <pc:sldMk cId="2719439831" sldId="295"/>
            <ac:spMk id="6" creationId="{BD5F5CAD-D1D9-47B3-BD7C-E41B8788B4B2}"/>
          </ac:spMkLst>
        </pc:spChg>
        <pc:cxnChg chg="ord">
          <ac:chgData name="Bai Zhihao" userId="4a4b8ddf0d9503d6" providerId="LiveId" clId="{07D88AF5-27B1-4240-BB1F-7EB8FDC2B540}" dt="2021-04-18T02:28:04.570" v="818" actId="167"/>
          <ac:cxnSpMkLst>
            <pc:docMk/>
            <pc:sldMk cId="2719439831" sldId="295"/>
            <ac:cxnSpMk id="15" creationId="{A205705F-1DD5-43E7-802C-CF4BBF6F9E5F}"/>
          </ac:cxnSpMkLst>
        </pc:cxnChg>
        <pc:cxnChg chg="mod ord">
          <ac:chgData name="Bai Zhihao" userId="4a4b8ddf0d9503d6" providerId="LiveId" clId="{07D88AF5-27B1-4240-BB1F-7EB8FDC2B540}" dt="2021-04-18T02:28:25.164" v="821" actId="167"/>
          <ac:cxnSpMkLst>
            <pc:docMk/>
            <pc:sldMk cId="2719439831" sldId="295"/>
            <ac:cxnSpMk id="30" creationId="{0E816CD0-BFA4-4B6A-B0E4-E17D1AB94EEF}"/>
          </ac:cxnSpMkLst>
        </pc:cxnChg>
      </pc:sldChg>
      <pc:sldChg chg="modSp mod modTransition modAnim modNotesTx">
        <pc:chgData name="Bai Zhihao" userId="4a4b8ddf0d9503d6" providerId="LiveId" clId="{07D88AF5-27B1-4240-BB1F-7EB8FDC2B540}" dt="2021-04-23T23:49:54.650" v="3771"/>
        <pc:sldMkLst>
          <pc:docMk/>
          <pc:sldMk cId="4158455104" sldId="296"/>
        </pc:sldMkLst>
        <pc:spChg chg="ord">
          <ac:chgData name="Bai Zhihao" userId="4a4b8ddf0d9503d6" providerId="LiveId" clId="{07D88AF5-27B1-4240-BB1F-7EB8FDC2B540}" dt="2021-04-18T01:34:37.624" v="545" actId="166"/>
          <ac:spMkLst>
            <pc:docMk/>
            <pc:sldMk cId="4158455104" sldId="296"/>
            <ac:spMk id="5" creationId="{409F512F-AA83-4BBA-AE97-ABB4C8DC307C}"/>
          </ac:spMkLst>
        </pc:spChg>
        <pc:spChg chg="ord">
          <ac:chgData name="Bai Zhihao" userId="4a4b8ddf0d9503d6" providerId="LiveId" clId="{07D88AF5-27B1-4240-BB1F-7EB8FDC2B540}" dt="2021-04-18T01:34:40.692" v="546" actId="166"/>
          <ac:spMkLst>
            <pc:docMk/>
            <pc:sldMk cId="4158455104" sldId="296"/>
            <ac:spMk id="6" creationId="{BD5F5CAD-D1D9-47B3-BD7C-E41B8788B4B2}"/>
          </ac:spMkLst>
        </pc:spChg>
        <pc:spChg chg="ord">
          <ac:chgData name="Bai Zhihao" userId="4a4b8ddf0d9503d6" providerId="LiveId" clId="{07D88AF5-27B1-4240-BB1F-7EB8FDC2B540}" dt="2021-04-18T01:32:20.185" v="528" actId="167"/>
          <ac:spMkLst>
            <pc:docMk/>
            <pc:sldMk cId="4158455104" sldId="296"/>
            <ac:spMk id="38" creationId="{19F29652-ACB3-4E85-A413-C1231D608FA9}"/>
          </ac:spMkLst>
        </pc:spChg>
        <pc:spChg chg="mod ord">
          <ac:chgData name="Bai Zhihao" userId="4a4b8ddf0d9503d6" providerId="LiveId" clId="{07D88AF5-27B1-4240-BB1F-7EB8FDC2B540}" dt="2021-04-18T01:34:22.668" v="543" actId="167"/>
          <ac:spMkLst>
            <pc:docMk/>
            <pc:sldMk cId="4158455104" sldId="296"/>
            <ac:spMk id="40" creationId="{7878F79D-41CD-402C-9F34-3D176010B266}"/>
          </ac:spMkLst>
        </pc:spChg>
        <pc:spChg chg="ord">
          <ac:chgData name="Bai Zhihao" userId="4a4b8ddf0d9503d6" providerId="LiveId" clId="{07D88AF5-27B1-4240-BB1F-7EB8FDC2B540}" dt="2021-04-18T01:34:28.505" v="544" actId="167"/>
          <ac:spMkLst>
            <pc:docMk/>
            <pc:sldMk cId="4158455104" sldId="296"/>
            <ac:spMk id="41" creationId="{CA4FA3C0-F43F-4D3C-B830-A4C00A0FBF64}"/>
          </ac:spMkLst>
        </pc:spChg>
        <pc:cxnChg chg="ord">
          <ac:chgData name="Bai Zhihao" userId="4a4b8ddf0d9503d6" providerId="LiveId" clId="{07D88AF5-27B1-4240-BB1F-7EB8FDC2B540}" dt="2021-04-18T01:32:59.809" v="530" actId="167"/>
          <ac:cxnSpMkLst>
            <pc:docMk/>
            <pc:sldMk cId="4158455104" sldId="296"/>
            <ac:cxnSpMk id="9" creationId="{C1486BDD-F952-4D31-8108-099DAA3966BF}"/>
          </ac:cxnSpMkLst>
        </pc:cxnChg>
        <pc:cxnChg chg="ord">
          <ac:chgData name="Bai Zhihao" userId="4a4b8ddf0d9503d6" providerId="LiveId" clId="{07D88AF5-27B1-4240-BB1F-7EB8FDC2B540}" dt="2021-04-18T01:34:08.469" v="540" actId="167"/>
          <ac:cxnSpMkLst>
            <pc:docMk/>
            <pc:sldMk cId="4158455104" sldId="296"/>
            <ac:cxnSpMk id="15" creationId="{A205705F-1DD5-43E7-802C-CF4BBF6F9E5F}"/>
          </ac:cxnSpMkLst>
        </pc:cxnChg>
        <pc:cxnChg chg="mod ord">
          <ac:chgData name="Bai Zhihao" userId="4a4b8ddf0d9503d6" providerId="LiveId" clId="{07D88AF5-27B1-4240-BB1F-7EB8FDC2B540}" dt="2021-04-18T01:33:07.218" v="532" actId="167"/>
          <ac:cxnSpMkLst>
            <pc:docMk/>
            <pc:sldMk cId="4158455104" sldId="296"/>
            <ac:cxnSpMk id="19" creationId="{D48B0C24-80A2-429D-B751-B8E5E7BFB8FB}"/>
          </ac:cxnSpMkLst>
        </pc:cxnChg>
        <pc:cxnChg chg="mod ord">
          <ac:chgData name="Bai Zhihao" userId="4a4b8ddf0d9503d6" providerId="LiveId" clId="{07D88AF5-27B1-4240-BB1F-7EB8FDC2B540}" dt="2021-04-18T01:34:16.355" v="542" actId="167"/>
          <ac:cxnSpMkLst>
            <pc:docMk/>
            <pc:sldMk cId="4158455104" sldId="296"/>
            <ac:cxnSpMk id="25" creationId="{FEE44A07-29C5-4355-94E2-5742016D5569}"/>
          </ac:cxnSpMkLst>
        </pc:cxnChg>
      </pc:sldChg>
      <pc:sldChg chg="addSp delSp modSp mod modTransition delAnim modAnim modNotesTx">
        <pc:chgData name="Bai Zhihao" userId="4a4b8ddf0d9503d6" providerId="LiveId" clId="{07D88AF5-27B1-4240-BB1F-7EB8FDC2B540}" dt="2021-04-23T19:35:37.462" v="3250" actId="20577"/>
        <pc:sldMkLst>
          <pc:docMk/>
          <pc:sldMk cId="4287421474" sldId="297"/>
        </pc:sldMkLst>
        <pc:spChg chg="mod">
          <ac:chgData name="Bai Zhihao" userId="4a4b8ddf0d9503d6" providerId="LiveId" clId="{07D88AF5-27B1-4240-BB1F-7EB8FDC2B540}" dt="2021-04-23T19:35:37.462" v="3250" actId="20577"/>
          <ac:spMkLst>
            <pc:docMk/>
            <pc:sldMk cId="4287421474" sldId="297"/>
            <ac:spMk id="2" creationId="{A36424A8-8DAE-4FBB-AEC9-5582F9CFDE42}"/>
          </ac:spMkLst>
        </pc:spChg>
        <pc:spChg chg="del">
          <ac:chgData name="Bai Zhihao" userId="4a4b8ddf0d9503d6" providerId="LiveId" clId="{07D88AF5-27B1-4240-BB1F-7EB8FDC2B540}" dt="2021-04-23T17:10:26.433" v="1487" actId="478"/>
          <ac:spMkLst>
            <pc:docMk/>
            <pc:sldMk cId="4287421474" sldId="297"/>
            <ac:spMk id="3" creationId="{F9C3BC2A-3E16-4FC2-A83D-3C39D9139DD9}"/>
          </ac:spMkLst>
        </pc:spChg>
        <pc:spChg chg="mod">
          <ac:chgData name="Bai Zhihao" userId="4a4b8ddf0d9503d6" providerId="LiveId" clId="{07D88AF5-27B1-4240-BB1F-7EB8FDC2B540}" dt="2021-04-23T17:10:30.583" v="1492" actId="20577"/>
          <ac:spMkLst>
            <pc:docMk/>
            <pc:sldMk cId="4287421474" sldId="297"/>
            <ac:spMk id="19" creationId="{7D79525E-FDE4-4A82-80E1-CACDAB01024A}"/>
          </ac:spMkLst>
        </pc:spChg>
        <pc:spChg chg="mod">
          <ac:chgData name="Bai Zhihao" userId="4a4b8ddf0d9503d6" providerId="LiveId" clId="{07D88AF5-27B1-4240-BB1F-7EB8FDC2B540}" dt="2021-04-18T01:31:38.218" v="524" actId="14100"/>
          <ac:spMkLst>
            <pc:docMk/>
            <pc:sldMk cId="4287421474" sldId="297"/>
            <ac:spMk id="22" creationId="{D3605AC1-21AF-4842-AFB3-519306DC9681}"/>
          </ac:spMkLst>
        </pc:spChg>
        <pc:spChg chg="mod">
          <ac:chgData name="Bai Zhihao" userId="4a4b8ddf0d9503d6" providerId="LiveId" clId="{07D88AF5-27B1-4240-BB1F-7EB8FDC2B540}" dt="2021-04-18T01:31:40.650" v="525" actId="14100"/>
          <ac:spMkLst>
            <pc:docMk/>
            <pc:sldMk cId="4287421474" sldId="297"/>
            <ac:spMk id="23" creationId="{9D2B4801-160D-4CBD-869E-5E5577B63887}"/>
          </ac:spMkLst>
        </pc:spChg>
        <pc:cxnChg chg="ord">
          <ac:chgData name="Bai Zhihao" userId="4a4b8ddf0d9503d6" providerId="LiveId" clId="{07D88AF5-27B1-4240-BB1F-7EB8FDC2B540}" dt="2021-04-18T19:12:05.989" v="854" actId="167"/>
          <ac:cxnSpMkLst>
            <pc:docMk/>
            <pc:sldMk cId="4287421474" sldId="297"/>
            <ac:cxnSpMk id="9" creationId="{C1486BDD-F952-4D31-8108-099DAA3966BF}"/>
          </ac:cxnSpMkLst>
        </pc:cxnChg>
        <pc:cxnChg chg="del mod">
          <ac:chgData name="Bai Zhihao" userId="4a4b8ddf0d9503d6" providerId="LiveId" clId="{07D88AF5-27B1-4240-BB1F-7EB8FDC2B540}" dt="2021-04-18T19:12:23.500" v="856" actId="478"/>
          <ac:cxnSpMkLst>
            <pc:docMk/>
            <pc:sldMk cId="4287421474" sldId="297"/>
            <ac:cxnSpMk id="25" creationId="{5DB7A386-C507-4BC5-8D16-5B439EE7C72B}"/>
          </ac:cxnSpMkLst>
        </pc:cxnChg>
        <pc:cxnChg chg="add mod ord">
          <ac:chgData name="Bai Zhihao" userId="4a4b8ddf0d9503d6" providerId="LiveId" clId="{07D88AF5-27B1-4240-BB1F-7EB8FDC2B540}" dt="2021-04-19T04:37:52.187" v="1436" actId="167"/>
          <ac:cxnSpMkLst>
            <pc:docMk/>
            <pc:sldMk cId="4287421474" sldId="297"/>
            <ac:cxnSpMk id="30" creationId="{EB752B5F-A2F5-4520-B1D6-450FE3F53C4A}"/>
          </ac:cxnSpMkLst>
        </pc:cxnChg>
        <pc:cxnChg chg="add del mod">
          <ac:chgData name="Bai Zhihao" userId="4a4b8ddf0d9503d6" providerId="LiveId" clId="{07D88AF5-27B1-4240-BB1F-7EB8FDC2B540}" dt="2021-04-19T04:37:58.931" v="1438" actId="478"/>
          <ac:cxnSpMkLst>
            <pc:docMk/>
            <pc:sldMk cId="4287421474" sldId="297"/>
            <ac:cxnSpMk id="31" creationId="{8176A18F-BEF2-418A-92F4-7442D06241F5}"/>
          </ac:cxnSpMkLst>
        </pc:cxnChg>
      </pc:sldChg>
      <pc:sldChg chg="modSp mod modTransition modNotesTx">
        <pc:chgData name="Bai Zhihao" userId="4a4b8ddf0d9503d6" providerId="LiveId" clId="{07D88AF5-27B1-4240-BB1F-7EB8FDC2B540}" dt="2021-04-23T21:27:44.166" v="3651" actId="20577"/>
        <pc:sldMkLst>
          <pc:docMk/>
          <pc:sldMk cId="369798213" sldId="300"/>
        </pc:sldMkLst>
        <pc:spChg chg="mod">
          <ac:chgData name="Bai Zhihao" userId="4a4b8ddf0d9503d6" providerId="LiveId" clId="{07D88AF5-27B1-4240-BB1F-7EB8FDC2B540}" dt="2021-04-18T01:40:53.367" v="713" actId="1076"/>
          <ac:spMkLst>
            <pc:docMk/>
            <pc:sldMk cId="369798213" sldId="300"/>
            <ac:spMk id="6" creationId="{D8E61E46-D054-4277-9A64-D81EC8C7ACF3}"/>
          </ac:spMkLst>
        </pc:spChg>
        <pc:spChg chg="mod">
          <ac:chgData name="Bai Zhihao" userId="4a4b8ddf0d9503d6" providerId="LiveId" clId="{07D88AF5-27B1-4240-BB1F-7EB8FDC2B540}" dt="2021-04-18T01:41:05.179" v="716" actId="122"/>
          <ac:spMkLst>
            <pc:docMk/>
            <pc:sldMk cId="369798213" sldId="300"/>
            <ac:spMk id="9" creationId="{27A17EF0-5585-49B2-AD44-AB7C0FE7FA8F}"/>
          </ac:spMkLst>
        </pc:spChg>
      </pc:sldChg>
      <pc:sldChg chg="modSp mod modTransition">
        <pc:chgData name="Bai Zhihao" userId="4a4b8ddf0d9503d6" providerId="LiveId" clId="{07D88AF5-27B1-4240-BB1F-7EB8FDC2B540}" dt="2021-04-23T17:47:18.898" v="2117"/>
        <pc:sldMkLst>
          <pc:docMk/>
          <pc:sldMk cId="1839655134" sldId="301"/>
        </pc:sldMkLst>
        <pc:spChg chg="mod">
          <ac:chgData name="Bai Zhihao" userId="4a4b8ddf0d9503d6" providerId="LiveId" clId="{07D88AF5-27B1-4240-BB1F-7EB8FDC2B540}" dt="2021-04-18T01:41:16.056" v="719" actId="122"/>
          <ac:spMkLst>
            <pc:docMk/>
            <pc:sldMk cId="1839655134" sldId="301"/>
            <ac:spMk id="6" creationId="{D8E61E46-D054-4277-9A64-D81EC8C7ACF3}"/>
          </ac:spMkLst>
        </pc:spChg>
        <pc:spChg chg="mod">
          <ac:chgData name="Bai Zhihao" userId="4a4b8ddf0d9503d6" providerId="LiveId" clId="{07D88AF5-27B1-4240-BB1F-7EB8FDC2B540}" dt="2021-04-18T01:41:31.763" v="724" actId="122"/>
          <ac:spMkLst>
            <pc:docMk/>
            <pc:sldMk cId="1839655134" sldId="301"/>
            <ac:spMk id="9" creationId="{27A17EF0-5585-49B2-AD44-AB7C0FE7FA8F}"/>
          </ac:spMkLst>
        </pc:spChg>
      </pc:sldChg>
      <pc:sldChg chg="modSp mod modTransition modNotesTx">
        <pc:chgData name="Bai Zhihao" userId="4a4b8ddf0d9503d6" providerId="LiveId" clId="{07D88AF5-27B1-4240-BB1F-7EB8FDC2B540}" dt="2021-04-23T17:47:18.898" v="2117"/>
        <pc:sldMkLst>
          <pc:docMk/>
          <pc:sldMk cId="1689916932" sldId="302"/>
        </pc:sldMkLst>
        <pc:spChg chg="mod">
          <ac:chgData name="Bai Zhihao" userId="4a4b8ddf0d9503d6" providerId="LiveId" clId="{07D88AF5-27B1-4240-BB1F-7EB8FDC2B540}" dt="2021-04-18T01:41:40.947" v="727" actId="122"/>
          <ac:spMkLst>
            <pc:docMk/>
            <pc:sldMk cId="1689916932" sldId="302"/>
            <ac:spMk id="6" creationId="{D8E61E46-D054-4277-9A64-D81EC8C7ACF3}"/>
          </ac:spMkLst>
        </pc:spChg>
        <pc:spChg chg="mod">
          <ac:chgData name="Bai Zhihao" userId="4a4b8ddf0d9503d6" providerId="LiveId" clId="{07D88AF5-27B1-4240-BB1F-7EB8FDC2B540}" dt="2021-04-18T01:41:56.572" v="730" actId="122"/>
          <ac:spMkLst>
            <pc:docMk/>
            <pc:sldMk cId="1689916932" sldId="302"/>
            <ac:spMk id="9" creationId="{27A17EF0-5585-49B2-AD44-AB7C0FE7FA8F}"/>
          </ac:spMkLst>
        </pc:spChg>
        <pc:spChg chg="mod">
          <ac:chgData name="Bai Zhihao" userId="4a4b8ddf0d9503d6" providerId="LiveId" clId="{07D88AF5-27B1-4240-BB1F-7EB8FDC2B540}" dt="2021-04-18T01:42:02.004" v="731" actId="14100"/>
          <ac:spMkLst>
            <pc:docMk/>
            <pc:sldMk cId="1689916932" sldId="302"/>
            <ac:spMk id="21" creationId="{4D18D87B-BB71-41BA-B9B3-777F794CE7A5}"/>
          </ac:spMkLst>
        </pc:spChg>
      </pc:sldChg>
      <pc:sldChg chg="addSp delSp modSp mod modTransition modClrScheme chgLayout modNotesTx">
        <pc:chgData name="Bai Zhihao" userId="4a4b8ddf0d9503d6" providerId="LiveId" clId="{07D88AF5-27B1-4240-BB1F-7EB8FDC2B540}" dt="2021-04-24T00:35:26.615" v="3773" actId="700"/>
        <pc:sldMkLst>
          <pc:docMk/>
          <pc:sldMk cId="1408499758" sldId="303"/>
        </pc:sldMkLst>
        <pc:spChg chg="mod ord">
          <ac:chgData name="Bai Zhihao" userId="4a4b8ddf0d9503d6" providerId="LiveId" clId="{07D88AF5-27B1-4240-BB1F-7EB8FDC2B540}" dt="2021-04-24T00:35:26.615" v="3773" actId="700"/>
          <ac:spMkLst>
            <pc:docMk/>
            <pc:sldMk cId="1408499758" sldId="303"/>
            <ac:spMk id="2" creationId="{BDBDF85A-407F-4B34-B4FC-933301DBC18A}"/>
          </ac:spMkLst>
        </pc:spChg>
        <pc:spChg chg="add del mod ord">
          <ac:chgData name="Bai Zhihao" userId="4a4b8ddf0d9503d6" providerId="LiveId" clId="{07D88AF5-27B1-4240-BB1F-7EB8FDC2B540}" dt="2021-04-24T00:35:26.615" v="3773" actId="700"/>
          <ac:spMkLst>
            <pc:docMk/>
            <pc:sldMk cId="1408499758" sldId="303"/>
            <ac:spMk id="3" creationId="{F811A073-1647-4D70-95F9-E22BDE029422}"/>
          </ac:spMkLst>
        </pc:spChg>
        <pc:spChg chg="add del mod ord">
          <ac:chgData name="Bai Zhihao" userId="4a4b8ddf0d9503d6" providerId="LiveId" clId="{07D88AF5-27B1-4240-BB1F-7EB8FDC2B540}" dt="2021-04-24T00:35:26.615" v="3773" actId="700"/>
          <ac:spMkLst>
            <pc:docMk/>
            <pc:sldMk cId="1408499758" sldId="303"/>
            <ac:spMk id="4" creationId="{16F8C534-7F9F-4D5C-8AAA-62D82CC1DDD1}"/>
          </ac:spMkLst>
        </pc:spChg>
        <pc:spChg chg="mod">
          <ac:chgData name="Bai Zhihao" userId="4a4b8ddf0d9503d6" providerId="LiveId" clId="{07D88AF5-27B1-4240-BB1F-7EB8FDC2B540}" dt="2021-04-18T01:43:43.757" v="752" actId="1076"/>
          <ac:spMkLst>
            <pc:docMk/>
            <pc:sldMk cId="1408499758" sldId="303"/>
            <ac:spMk id="28" creationId="{72651F89-F533-42E6-AA91-BFDFBDA7151B}"/>
          </ac:spMkLst>
        </pc:spChg>
        <pc:spChg chg="mod">
          <ac:chgData name="Bai Zhihao" userId="4a4b8ddf0d9503d6" providerId="LiveId" clId="{07D88AF5-27B1-4240-BB1F-7EB8FDC2B540}" dt="2021-04-18T01:43:39.200" v="751" actId="1076"/>
          <ac:spMkLst>
            <pc:docMk/>
            <pc:sldMk cId="1408499758" sldId="303"/>
            <ac:spMk id="31" creationId="{B4D756B3-CF72-4A4F-A1D4-CD7A1D95F672}"/>
          </ac:spMkLst>
        </pc:spChg>
        <pc:spChg chg="mod">
          <ac:chgData name="Bai Zhihao" userId="4a4b8ddf0d9503d6" providerId="LiveId" clId="{07D88AF5-27B1-4240-BB1F-7EB8FDC2B540}" dt="2021-04-18T01:43:52.812" v="755" actId="1076"/>
          <ac:spMkLst>
            <pc:docMk/>
            <pc:sldMk cId="1408499758" sldId="303"/>
            <ac:spMk id="46" creationId="{A925B8D6-F99F-42FB-83DA-59583927E354}"/>
          </ac:spMkLst>
        </pc:spChg>
        <pc:cxnChg chg="mod">
          <ac:chgData name="Bai Zhihao" userId="4a4b8ddf0d9503d6" providerId="LiveId" clId="{07D88AF5-27B1-4240-BB1F-7EB8FDC2B540}" dt="2021-04-18T01:43:39.200" v="751" actId="1076"/>
          <ac:cxnSpMkLst>
            <pc:docMk/>
            <pc:sldMk cId="1408499758" sldId="303"/>
            <ac:cxnSpMk id="45" creationId="{4C98B9CF-8D38-43A4-A316-95C749717CDF}"/>
          </ac:cxnSpMkLst>
        </pc:cxnChg>
      </pc:sldChg>
      <pc:sldChg chg="modSp mod modTransition modNotesTx">
        <pc:chgData name="Bai Zhihao" userId="4a4b8ddf0d9503d6" providerId="LiveId" clId="{07D88AF5-27B1-4240-BB1F-7EB8FDC2B540}" dt="2021-04-23T21:28:02.182" v="3653" actId="20577"/>
        <pc:sldMkLst>
          <pc:docMk/>
          <pc:sldMk cId="2127493196" sldId="304"/>
        </pc:sldMkLst>
        <pc:spChg chg="mod">
          <ac:chgData name="Bai Zhihao" userId="4a4b8ddf0d9503d6" providerId="LiveId" clId="{07D88AF5-27B1-4240-BB1F-7EB8FDC2B540}" dt="2021-04-18T01:42:14.669" v="734" actId="122"/>
          <ac:spMkLst>
            <pc:docMk/>
            <pc:sldMk cId="2127493196" sldId="304"/>
            <ac:spMk id="6" creationId="{D8E61E46-D054-4277-9A64-D81EC8C7ACF3}"/>
          </ac:spMkLst>
        </pc:spChg>
        <pc:spChg chg="mod">
          <ac:chgData name="Bai Zhihao" userId="4a4b8ddf0d9503d6" providerId="LiveId" clId="{07D88AF5-27B1-4240-BB1F-7EB8FDC2B540}" dt="2021-04-18T01:42:28.226" v="737" actId="122"/>
          <ac:spMkLst>
            <pc:docMk/>
            <pc:sldMk cId="2127493196" sldId="304"/>
            <ac:spMk id="9" creationId="{27A17EF0-5585-49B2-AD44-AB7C0FE7FA8F}"/>
          </ac:spMkLst>
        </pc:spChg>
        <pc:spChg chg="mod">
          <ac:chgData name="Bai Zhihao" userId="4a4b8ddf0d9503d6" providerId="LiveId" clId="{07D88AF5-27B1-4240-BB1F-7EB8FDC2B540}" dt="2021-04-18T01:42:45.385" v="742" actId="1076"/>
          <ac:spMkLst>
            <pc:docMk/>
            <pc:sldMk cId="2127493196" sldId="304"/>
            <ac:spMk id="25" creationId="{92660482-FB5E-462D-ABB8-336BB176D502}"/>
          </ac:spMkLst>
        </pc:spChg>
      </pc:sldChg>
      <pc:sldChg chg="modSp mod modTransition modNotesTx">
        <pc:chgData name="Bai Zhihao" userId="4a4b8ddf0d9503d6" providerId="LiveId" clId="{07D88AF5-27B1-4240-BB1F-7EB8FDC2B540}" dt="2021-04-23T17:47:18.898" v="2117"/>
        <pc:sldMkLst>
          <pc:docMk/>
          <pc:sldMk cId="1978654805" sldId="305"/>
        </pc:sldMkLst>
        <pc:spChg chg="mod">
          <ac:chgData name="Bai Zhihao" userId="4a4b8ddf0d9503d6" providerId="LiveId" clId="{07D88AF5-27B1-4240-BB1F-7EB8FDC2B540}" dt="2021-04-18T01:44:51.046" v="756" actId="113"/>
          <ac:spMkLst>
            <pc:docMk/>
            <pc:sldMk cId="1978654805" sldId="305"/>
            <ac:spMk id="3" creationId="{B9E20C64-F20F-4BF3-BC81-01ABBC64737A}"/>
          </ac:spMkLst>
        </pc:spChg>
      </pc:sldChg>
      <pc:sldChg chg="addSp delSp modSp add del mod ord modTransition modNotesTx">
        <pc:chgData name="Bai Zhihao" userId="4a4b8ddf0d9503d6" providerId="LiveId" clId="{07D88AF5-27B1-4240-BB1F-7EB8FDC2B540}" dt="2021-04-23T17:48:14.633" v="2208" actId="6549"/>
        <pc:sldMkLst>
          <pc:docMk/>
          <pc:sldMk cId="139496278" sldId="311"/>
        </pc:sldMkLst>
        <pc:spChg chg="del mod">
          <ac:chgData name="Bai Zhihao" userId="4a4b8ddf0d9503d6" providerId="LiveId" clId="{07D88AF5-27B1-4240-BB1F-7EB8FDC2B540}" dt="2021-04-23T17:18:50.179" v="1505" actId="478"/>
          <ac:spMkLst>
            <pc:docMk/>
            <pc:sldMk cId="139496278" sldId="311"/>
            <ac:spMk id="4" creationId="{43152D1B-04C6-4BEA-B20A-7E4127E6A787}"/>
          </ac:spMkLst>
        </pc:spChg>
        <pc:spChg chg="add del mod">
          <ac:chgData name="Bai Zhihao" userId="4a4b8ddf0d9503d6" providerId="LiveId" clId="{07D88AF5-27B1-4240-BB1F-7EB8FDC2B540}" dt="2021-04-23T17:19:05.829" v="1511"/>
          <ac:spMkLst>
            <pc:docMk/>
            <pc:sldMk cId="139496278" sldId="311"/>
            <ac:spMk id="9" creationId="{F33A6F24-D29C-4E8C-B38C-C828A9AAE2A6}"/>
          </ac:spMkLst>
        </pc:spChg>
        <pc:spChg chg="add mod">
          <ac:chgData name="Bai Zhihao" userId="4a4b8ddf0d9503d6" providerId="LiveId" clId="{07D88AF5-27B1-4240-BB1F-7EB8FDC2B540}" dt="2021-04-23T17:32:58.198" v="1664" actId="20577"/>
          <ac:spMkLst>
            <pc:docMk/>
            <pc:sldMk cId="139496278" sldId="311"/>
            <ac:spMk id="11" creationId="{E886958A-173D-45BA-9CCC-18588D249B0F}"/>
          </ac:spMkLst>
        </pc:spChg>
      </pc:sldChg>
      <pc:sldChg chg="addSp delSp modSp mod modTransition modNotesTx">
        <pc:chgData name="Bai Zhihao" userId="4a4b8ddf0d9503d6" providerId="LiveId" clId="{07D88AF5-27B1-4240-BB1F-7EB8FDC2B540}" dt="2021-04-23T19:36:06.663" v="3251"/>
        <pc:sldMkLst>
          <pc:docMk/>
          <pc:sldMk cId="2586276293" sldId="312"/>
        </pc:sldMkLst>
        <pc:spChg chg="mod">
          <ac:chgData name="Bai Zhihao" userId="4a4b8ddf0d9503d6" providerId="LiveId" clId="{07D88AF5-27B1-4240-BB1F-7EB8FDC2B540}" dt="2021-04-23T19:36:06.663" v="3251"/>
          <ac:spMkLst>
            <pc:docMk/>
            <pc:sldMk cId="2586276293" sldId="312"/>
            <ac:spMk id="2" creationId="{96AA0BD0-9586-4C2D-BF48-6C84DD480545}"/>
          </ac:spMkLst>
        </pc:spChg>
        <pc:spChg chg="mod">
          <ac:chgData name="Bai Zhihao" userId="4a4b8ddf0d9503d6" providerId="LiveId" clId="{07D88AF5-27B1-4240-BB1F-7EB8FDC2B540}" dt="2021-04-18T01:21:46.280" v="66" actId="1035"/>
          <ac:spMkLst>
            <pc:docMk/>
            <pc:sldMk cId="2586276293" sldId="312"/>
            <ac:spMk id="4" creationId="{5E57B814-5D01-4794-8FFA-91EAC1B78454}"/>
          </ac:spMkLst>
        </pc:spChg>
        <pc:spChg chg="mod">
          <ac:chgData name="Bai Zhihao" userId="4a4b8ddf0d9503d6" providerId="LiveId" clId="{07D88AF5-27B1-4240-BB1F-7EB8FDC2B540}" dt="2021-04-23T17:20:05.387" v="1528" actId="20577"/>
          <ac:spMkLst>
            <pc:docMk/>
            <pc:sldMk cId="2586276293" sldId="312"/>
            <ac:spMk id="14" creationId="{45B83241-ABB9-4F4B-A453-70B22E0B0B8F}"/>
          </ac:spMkLst>
        </pc:spChg>
        <pc:spChg chg="mod">
          <ac:chgData name="Bai Zhihao" userId="4a4b8ddf0d9503d6" providerId="LiveId" clId="{07D88AF5-27B1-4240-BB1F-7EB8FDC2B540}" dt="2021-04-18T01:22:39.180" v="75" actId="122"/>
          <ac:spMkLst>
            <pc:docMk/>
            <pc:sldMk cId="2586276293" sldId="312"/>
            <ac:spMk id="20" creationId="{1DC21125-1357-4A00-B136-A78F36FD1DE1}"/>
          </ac:spMkLst>
        </pc:spChg>
        <pc:spChg chg="mod">
          <ac:chgData name="Bai Zhihao" userId="4a4b8ddf0d9503d6" providerId="LiveId" clId="{07D88AF5-27B1-4240-BB1F-7EB8FDC2B540}" dt="2021-04-18T01:22:31.009" v="72" actId="122"/>
          <ac:spMkLst>
            <pc:docMk/>
            <pc:sldMk cId="2586276293" sldId="312"/>
            <ac:spMk id="24" creationId="{8878E9E7-64E8-4C3E-BFC9-282565DBCEF3}"/>
          </ac:spMkLst>
        </pc:spChg>
        <pc:cxnChg chg="add del mod">
          <ac:chgData name="Bai Zhihao" userId="4a4b8ddf0d9503d6" providerId="LiveId" clId="{07D88AF5-27B1-4240-BB1F-7EB8FDC2B540}" dt="2021-04-19T04:37:44.594" v="1435" actId="21"/>
          <ac:cxnSpMkLst>
            <pc:docMk/>
            <pc:sldMk cId="2586276293" sldId="312"/>
            <ac:cxnSpMk id="27" creationId="{7844E953-E69C-445B-9C01-FB805A27DC36}"/>
          </ac:cxnSpMkLst>
        </pc:cxnChg>
      </pc:sldChg>
      <pc:sldChg chg="delSp modSp mod modTransition">
        <pc:chgData name="Bai Zhihao" userId="4a4b8ddf0d9503d6" providerId="LiveId" clId="{07D88AF5-27B1-4240-BB1F-7EB8FDC2B540}" dt="2021-04-23T19:35:27.920" v="3248" actId="20577"/>
        <pc:sldMkLst>
          <pc:docMk/>
          <pc:sldMk cId="3302939832" sldId="313"/>
        </pc:sldMkLst>
        <pc:spChg chg="mod">
          <ac:chgData name="Bai Zhihao" userId="4a4b8ddf0d9503d6" providerId="LiveId" clId="{07D88AF5-27B1-4240-BB1F-7EB8FDC2B540}" dt="2021-04-23T19:35:27.920" v="3248" actId="20577"/>
          <ac:spMkLst>
            <pc:docMk/>
            <pc:sldMk cId="3302939832" sldId="313"/>
            <ac:spMk id="2" creationId="{A36424A8-8DAE-4FBB-AEC9-5582F9CFDE42}"/>
          </ac:spMkLst>
        </pc:spChg>
        <pc:spChg chg="del">
          <ac:chgData name="Bai Zhihao" userId="4a4b8ddf0d9503d6" providerId="LiveId" clId="{07D88AF5-27B1-4240-BB1F-7EB8FDC2B540}" dt="2021-04-23T17:11:12.098" v="1495" actId="478"/>
          <ac:spMkLst>
            <pc:docMk/>
            <pc:sldMk cId="3302939832" sldId="313"/>
            <ac:spMk id="3" creationId="{F9C3BC2A-3E16-4FC2-A83D-3C39D9139DD9}"/>
          </ac:spMkLst>
        </pc:spChg>
        <pc:spChg chg="mod">
          <ac:chgData name="Bai Zhihao" userId="4a4b8ddf0d9503d6" providerId="LiveId" clId="{07D88AF5-27B1-4240-BB1F-7EB8FDC2B540}" dt="2021-04-18T01:36:21.592" v="565" actId="1076"/>
          <ac:spMkLst>
            <pc:docMk/>
            <pc:sldMk cId="3302939832" sldId="313"/>
            <ac:spMk id="4" creationId="{93CB418F-F179-44DA-B573-F85173A01F34}"/>
          </ac:spMkLst>
        </pc:spChg>
        <pc:spChg chg="mod">
          <ac:chgData name="Bai Zhihao" userId="4a4b8ddf0d9503d6" providerId="LiveId" clId="{07D88AF5-27B1-4240-BB1F-7EB8FDC2B540}" dt="2021-04-23T17:21:05.601" v="1532" actId="1076"/>
          <ac:spMkLst>
            <pc:docMk/>
            <pc:sldMk cId="3302939832" sldId="313"/>
            <ac:spMk id="7" creationId="{A4C25CE4-0508-4E5E-A668-E8722E727EFC}"/>
          </ac:spMkLst>
        </pc:spChg>
        <pc:spChg chg="mod">
          <ac:chgData name="Bai Zhihao" userId="4a4b8ddf0d9503d6" providerId="LiveId" clId="{07D88AF5-27B1-4240-BB1F-7EB8FDC2B540}" dt="2021-04-18T01:37:43.416" v="599" actId="1076"/>
          <ac:spMkLst>
            <pc:docMk/>
            <pc:sldMk cId="3302939832" sldId="313"/>
            <ac:spMk id="8" creationId="{5C05BA6C-6C08-44CB-9F0E-4F5219DAFFD3}"/>
          </ac:spMkLst>
        </pc:spChg>
        <pc:spChg chg="mod">
          <ac:chgData name="Bai Zhihao" userId="4a4b8ddf0d9503d6" providerId="LiveId" clId="{07D88AF5-27B1-4240-BB1F-7EB8FDC2B540}" dt="2021-04-23T17:11:14.850" v="1500" actId="20577"/>
          <ac:spMkLst>
            <pc:docMk/>
            <pc:sldMk cId="3302939832" sldId="313"/>
            <ac:spMk id="19" creationId="{7D79525E-FDE4-4A82-80E1-CACDAB01024A}"/>
          </ac:spMkLst>
        </pc:spChg>
        <pc:spChg chg="mod">
          <ac:chgData name="Bai Zhihao" userId="4a4b8ddf0d9503d6" providerId="LiveId" clId="{07D88AF5-27B1-4240-BB1F-7EB8FDC2B540}" dt="2021-04-18T01:35:17.636" v="550" actId="14100"/>
          <ac:spMkLst>
            <pc:docMk/>
            <pc:sldMk cId="3302939832" sldId="313"/>
            <ac:spMk id="22" creationId="{D3605AC1-21AF-4842-AFB3-519306DC9681}"/>
          </ac:spMkLst>
        </pc:spChg>
        <pc:spChg chg="mod">
          <ac:chgData name="Bai Zhihao" userId="4a4b8ddf0d9503d6" providerId="LiveId" clId="{07D88AF5-27B1-4240-BB1F-7EB8FDC2B540}" dt="2021-04-18T01:35:29.712" v="555" actId="14100"/>
          <ac:spMkLst>
            <pc:docMk/>
            <pc:sldMk cId="3302939832" sldId="313"/>
            <ac:spMk id="23" creationId="{9D2B4801-160D-4CBD-869E-5E5577B63887}"/>
          </ac:spMkLst>
        </pc:spChg>
        <pc:spChg chg="mod">
          <ac:chgData name="Bai Zhihao" userId="4a4b8ddf0d9503d6" providerId="LiveId" clId="{07D88AF5-27B1-4240-BB1F-7EB8FDC2B540}" dt="2021-04-23T19:35:24.872" v="3246" actId="14100"/>
          <ac:spMkLst>
            <pc:docMk/>
            <pc:sldMk cId="3302939832" sldId="313"/>
            <ac:spMk id="25" creationId="{218EDC64-DF0A-45CD-AA43-77AC3A27F50C}"/>
          </ac:spMkLst>
        </pc:spChg>
      </pc:sldChg>
      <pc:sldChg chg="addSp delSp modSp new mod ord modTransition modClrScheme delAnim modAnim chgLayout modNotesTx">
        <pc:chgData name="Bai Zhihao" userId="4a4b8ddf0d9503d6" providerId="LiveId" clId="{07D88AF5-27B1-4240-BB1F-7EB8FDC2B540}" dt="2021-04-23T21:24:58.634" v="3638" actId="20577"/>
        <pc:sldMkLst>
          <pc:docMk/>
          <pc:sldMk cId="3337668776" sldId="314"/>
        </pc:sldMkLst>
        <pc:spChg chg="mod ord">
          <ac:chgData name="Bai Zhihao" userId="4a4b8ddf0d9503d6" providerId="LiveId" clId="{07D88AF5-27B1-4240-BB1F-7EB8FDC2B540}" dt="2021-04-23T18:52:14.116" v="2595" actId="700"/>
          <ac:spMkLst>
            <pc:docMk/>
            <pc:sldMk cId="3337668776" sldId="314"/>
            <ac:spMk id="2" creationId="{451CEF7C-58C6-4F8F-BF42-4AF276D9ABA9}"/>
          </ac:spMkLst>
        </pc:spChg>
        <pc:spChg chg="del">
          <ac:chgData name="Bai Zhihao" userId="4a4b8ddf0d9503d6" providerId="LiveId" clId="{07D88AF5-27B1-4240-BB1F-7EB8FDC2B540}" dt="2021-04-23T17:53:39.820" v="2270" actId="700"/>
          <ac:spMkLst>
            <pc:docMk/>
            <pc:sldMk cId="3337668776" sldId="314"/>
            <ac:spMk id="3" creationId="{B030676F-3B33-49AD-82C7-9F7BCDEB8FC8}"/>
          </ac:spMkLst>
        </pc:spChg>
        <pc:spChg chg="mod ord">
          <ac:chgData name="Bai Zhihao" userId="4a4b8ddf0d9503d6" providerId="LiveId" clId="{07D88AF5-27B1-4240-BB1F-7EB8FDC2B540}" dt="2021-04-23T18:52:14.116" v="2595" actId="700"/>
          <ac:spMkLst>
            <pc:docMk/>
            <pc:sldMk cId="3337668776" sldId="314"/>
            <ac:spMk id="4" creationId="{A788421F-9136-4B52-86D3-900929BDD4D8}"/>
          </ac:spMkLst>
        </pc:spChg>
        <pc:spChg chg="mod">
          <ac:chgData name="Bai Zhihao" userId="4a4b8ddf0d9503d6" providerId="LiveId" clId="{07D88AF5-27B1-4240-BB1F-7EB8FDC2B540}" dt="2021-04-23T17:54:02.715" v="2271"/>
          <ac:spMkLst>
            <pc:docMk/>
            <pc:sldMk cId="3337668776" sldId="314"/>
            <ac:spMk id="7" creationId="{44EF9ED8-BE6F-4D84-909A-B2AF3BFD3C56}"/>
          </ac:spMkLst>
        </pc:spChg>
        <pc:spChg chg="mod">
          <ac:chgData name="Bai Zhihao" userId="4a4b8ddf0d9503d6" providerId="LiveId" clId="{07D88AF5-27B1-4240-BB1F-7EB8FDC2B540}" dt="2021-04-23T17:54:02.715" v="2271"/>
          <ac:spMkLst>
            <pc:docMk/>
            <pc:sldMk cId="3337668776" sldId="314"/>
            <ac:spMk id="10" creationId="{5675E773-04C2-41AD-A6AC-4E70A6384186}"/>
          </ac:spMkLst>
        </pc:spChg>
        <pc:spChg chg="add del mod">
          <ac:chgData name="Bai Zhihao" userId="4a4b8ddf0d9503d6" providerId="LiveId" clId="{07D88AF5-27B1-4240-BB1F-7EB8FDC2B540}" dt="2021-04-23T17:54:14.134" v="2272" actId="478"/>
          <ac:spMkLst>
            <pc:docMk/>
            <pc:sldMk cId="3337668776" sldId="314"/>
            <ac:spMk id="12" creationId="{EFB0F138-824A-4A01-8128-7B40B4F50724}"/>
          </ac:spMkLst>
        </pc:spChg>
        <pc:spChg chg="mod">
          <ac:chgData name="Bai Zhihao" userId="4a4b8ddf0d9503d6" providerId="LiveId" clId="{07D88AF5-27B1-4240-BB1F-7EB8FDC2B540}" dt="2021-04-23T21:22:13.069" v="3611"/>
          <ac:spMkLst>
            <pc:docMk/>
            <pc:sldMk cId="3337668776" sldId="314"/>
            <ac:spMk id="16" creationId="{D992B02B-5C88-40C9-9228-E952E0422B7F}"/>
          </ac:spMkLst>
        </pc:spChg>
        <pc:spChg chg="mod">
          <ac:chgData name="Bai Zhihao" userId="4a4b8ddf0d9503d6" providerId="LiveId" clId="{07D88AF5-27B1-4240-BB1F-7EB8FDC2B540}" dt="2021-04-23T21:22:13.069" v="3611"/>
          <ac:spMkLst>
            <pc:docMk/>
            <pc:sldMk cId="3337668776" sldId="314"/>
            <ac:spMk id="20" creationId="{FEBD42F1-7726-4809-AD22-564D6BF8E6C6}"/>
          </ac:spMkLst>
        </pc:spChg>
        <pc:spChg chg="add mod">
          <ac:chgData name="Bai Zhihao" userId="4a4b8ddf0d9503d6" providerId="LiveId" clId="{07D88AF5-27B1-4240-BB1F-7EB8FDC2B540}" dt="2021-04-23T19:01:56.778" v="2773" actId="165"/>
          <ac:spMkLst>
            <pc:docMk/>
            <pc:sldMk cId="3337668776" sldId="314"/>
            <ac:spMk id="21" creationId="{E5E8BDE6-0DE9-4ECF-B96D-5A151330E948}"/>
          </ac:spMkLst>
        </pc:spChg>
        <pc:spChg chg="add mod">
          <ac:chgData name="Bai Zhihao" userId="4a4b8ddf0d9503d6" providerId="LiveId" clId="{07D88AF5-27B1-4240-BB1F-7EB8FDC2B540}" dt="2021-04-23T19:01:56.778" v="2773" actId="165"/>
          <ac:spMkLst>
            <pc:docMk/>
            <pc:sldMk cId="3337668776" sldId="314"/>
            <ac:spMk id="23" creationId="{C6130D85-7C4C-49B3-AAEE-9198CBDC2070}"/>
          </ac:spMkLst>
        </pc:spChg>
        <pc:spChg chg="add del mod">
          <ac:chgData name="Bai Zhihao" userId="4a4b8ddf0d9503d6" providerId="LiveId" clId="{07D88AF5-27B1-4240-BB1F-7EB8FDC2B540}" dt="2021-04-23T21:23:53.037" v="3623" actId="478"/>
          <ac:spMkLst>
            <pc:docMk/>
            <pc:sldMk cId="3337668776" sldId="314"/>
            <ac:spMk id="25" creationId="{0BA09D4B-3A63-4272-B961-1752B60C0319}"/>
          </ac:spMkLst>
        </pc:spChg>
        <pc:spChg chg="mod">
          <ac:chgData name="Bai Zhihao" userId="4a4b8ddf0d9503d6" providerId="LiveId" clId="{07D88AF5-27B1-4240-BB1F-7EB8FDC2B540}" dt="2021-04-23T21:22:13.069" v="3611"/>
          <ac:spMkLst>
            <pc:docMk/>
            <pc:sldMk cId="3337668776" sldId="314"/>
            <ac:spMk id="27" creationId="{C8F01C1A-78E3-4BF6-B99E-3B786A2AA2A9}"/>
          </ac:spMkLst>
        </pc:spChg>
        <pc:spChg chg="add del mod ord">
          <ac:chgData name="Bai Zhihao" userId="4a4b8ddf0d9503d6" providerId="LiveId" clId="{07D88AF5-27B1-4240-BB1F-7EB8FDC2B540}" dt="2021-04-23T18:00:11.304" v="2337" actId="478"/>
          <ac:spMkLst>
            <pc:docMk/>
            <pc:sldMk cId="3337668776" sldId="314"/>
            <ac:spMk id="28" creationId="{580D9B53-356F-4E64-B530-0CDD096144EB}"/>
          </ac:spMkLst>
        </pc:spChg>
        <pc:spChg chg="add del mod ord">
          <ac:chgData name="Bai Zhihao" userId="4a4b8ddf0d9503d6" providerId="LiveId" clId="{07D88AF5-27B1-4240-BB1F-7EB8FDC2B540}" dt="2021-04-23T18:52:14.116" v="2595" actId="700"/>
          <ac:spMkLst>
            <pc:docMk/>
            <pc:sldMk cId="3337668776" sldId="314"/>
            <ac:spMk id="29" creationId="{2A0371A2-1BA5-47BD-B699-69CB20006050}"/>
          </ac:spMkLst>
        </pc:spChg>
        <pc:spChg chg="add del mod topLvl">
          <ac:chgData name="Bai Zhihao" userId="4a4b8ddf0d9503d6" providerId="LiveId" clId="{07D88AF5-27B1-4240-BB1F-7EB8FDC2B540}" dt="2021-04-23T21:22:12.638" v="3610" actId="478"/>
          <ac:spMkLst>
            <pc:docMk/>
            <pc:sldMk cId="3337668776" sldId="314"/>
            <ac:spMk id="30" creationId="{F9BBE208-B520-47A2-AD3F-77E565213CB1}"/>
          </ac:spMkLst>
        </pc:spChg>
        <pc:spChg chg="add mod">
          <ac:chgData name="Bai Zhihao" userId="4a4b8ddf0d9503d6" providerId="LiveId" clId="{07D88AF5-27B1-4240-BB1F-7EB8FDC2B540}" dt="2021-04-23T18:56:08.975" v="2620" actId="165"/>
          <ac:spMkLst>
            <pc:docMk/>
            <pc:sldMk cId="3337668776" sldId="314"/>
            <ac:spMk id="32" creationId="{73145C29-D1CE-49D5-929C-605EB31653B4}"/>
          </ac:spMkLst>
        </pc:spChg>
        <pc:spChg chg="mod">
          <ac:chgData name="Bai Zhihao" userId="4a4b8ddf0d9503d6" providerId="LiveId" clId="{07D88AF5-27B1-4240-BB1F-7EB8FDC2B540}" dt="2021-04-23T21:23:53.456" v="3624"/>
          <ac:spMkLst>
            <pc:docMk/>
            <pc:sldMk cId="3337668776" sldId="314"/>
            <ac:spMk id="33" creationId="{C6177029-E904-4C19-BABF-B78D339984BA}"/>
          </ac:spMkLst>
        </pc:spChg>
        <pc:spChg chg="mod">
          <ac:chgData name="Bai Zhihao" userId="4a4b8ddf0d9503d6" providerId="LiveId" clId="{07D88AF5-27B1-4240-BB1F-7EB8FDC2B540}" dt="2021-04-23T21:23:53.456" v="3624"/>
          <ac:spMkLst>
            <pc:docMk/>
            <pc:sldMk cId="3337668776" sldId="314"/>
            <ac:spMk id="36" creationId="{169BB7BC-E9A4-489E-88E7-4FEC74C9A63B}"/>
          </ac:spMkLst>
        </pc:spChg>
        <pc:spChg chg="add del mod ord">
          <ac:chgData name="Bai Zhihao" userId="4a4b8ddf0d9503d6" providerId="LiveId" clId="{07D88AF5-27B1-4240-BB1F-7EB8FDC2B540}" dt="2021-04-23T18:53:02.145" v="2599" actId="478"/>
          <ac:spMkLst>
            <pc:docMk/>
            <pc:sldMk cId="3337668776" sldId="314"/>
            <ac:spMk id="36" creationId="{A85F1A2A-7910-41A1-A9B0-8D294FB83D30}"/>
          </ac:spMkLst>
        </pc:spChg>
        <pc:spChg chg="add mod ord">
          <ac:chgData name="Bai Zhihao" userId="4a4b8ddf0d9503d6" providerId="LiveId" clId="{07D88AF5-27B1-4240-BB1F-7EB8FDC2B540}" dt="2021-04-23T18:52:14.116" v="2595" actId="700"/>
          <ac:spMkLst>
            <pc:docMk/>
            <pc:sldMk cId="3337668776" sldId="314"/>
            <ac:spMk id="37" creationId="{70981B3D-B6F5-49A7-B858-171FC2A6A924}"/>
          </ac:spMkLst>
        </pc:spChg>
        <pc:spChg chg="add mod">
          <ac:chgData name="Bai Zhihao" userId="4a4b8ddf0d9503d6" providerId="LiveId" clId="{07D88AF5-27B1-4240-BB1F-7EB8FDC2B540}" dt="2021-04-23T21:23:53.456" v="3624"/>
          <ac:spMkLst>
            <pc:docMk/>
            <pc:sldMk cId="3337668776" sldId="314"/>
            <ac:spMk id="38" creationId="{ABF7CE05-56B0-44DC-AC88-82977458D594}"/>
          </ac:spMkLst>
        </pc:spChg>
        <pc:spChg chg="mod">
          <ac:chgData name="Bai Zhihao" userId="4a4b8ddf0d9503d6" providerId="LiveId" clId="{07D88AF5-27B1-4240-BB1F-7EB8FDC2B540}" dt="2021-04-23T21:23:53.456" v="3624"/>
          <ac:spMkLst>
            <pc:docMk/>
            <pc:sldMk cId="3337668776" sldId="314"/>
            <ac:spMk id="40" creationId="{6384AEBA-95EE-4757-B63C-0D22DCB64E67}"/>
          </ac:spMkLst>
        </pc:spChg>
        <pc:spChg chg="mod">
          <ac:chgData name="Bai Zhihao" userId="4a4b8ddf0d9503d6" providerId="LiveId" clId="{07D88AF5-27B1-4240-BB1F-7EB8FDC2B540}" dt="2021-04-23T19:17:54.321" v="3015"/>
          <ac:spMkLst>
            <pc:docMk/>
            <pc:sldMk cId="3337668776" sldId="314"/>
            <ac:spMk id="50" creationId="{7826DB77-6117-4179-9C31-903EFE4A9089}"/>
          </ac:spMkLst>
        </pc:spChg>
        <pc:spChg chg="mod">
          <ac:chgData name="Bai Zhihao" userId="4a4b8ddf0d9503d6" providerId="LiveId" clId="{07D88AF5-27B1-4240-BB1F-7EB8FDC2B540}" dt="2021-04-23T19:21:59.164" v="3121"/>
          <ac:spMkLst>
            <pc:docMk/>
            <pc:sldMk cId="3337668776" sldId="314"/>
            <ac:spMk id="53" creationId="{5C5D999D-29C7-469A-8E83-27D55AAD2513}"/>
          </ac:spMkLst>
        </pc:spChg>
        <pc:grpChg chg="add del mod">
          <ac:chgData name="Bai Zhihao" userId="4a4b8ddf0d9503d6" providerId="LiveId" clId="{07D88AF5-27B1-4240-BB1F-7EB8FDC2B540}" dt="2021-04-23T17:54:14.134" v="2272" actId="478"/>
          <ac:grpSpMkLst>
            <pc:docMk/>
            <pc:sldMk cId="3337668776" sldId="314"/>
            <ac:grpSpMk id="5" creationId="{BBB75DE4-7C91-44BB-9CBF-D47B0BF43BE4}"/>
          </ac:grpSpMkLst>
        </pc:grpChg>
        <pc:grpChg chg="add del mod">
          <ac:chgData name="Bai Zhihao" userId="4a4b8ddf0d9503d6" providerId="LiveId" clId="{07D88AF5-27B1-4240-BB1F-7EB8FDC2B540}" dt="2021-04-23T17:54:14.134" v="2272" actId="478"/>
          <ac:grpSpMkLst>
            <pc:docMk/>
            <pc:sldMk cId="3337668776" sldId="314"/>
            <ac:grpSpMk id="8" creationId="{BDB5FD3A-C90E-4D23-9F72-FB3EC7F19A3F}"/>
          </ac:grpSpMkLst>
        </pc:grpChg>
        <pc:grpChg chg="add del mod">
          <ac:chgData name="Bai Zhihao" userId="4a4b8ddf0d9503d6" providerId="LiveId" clId="{07D88AF5-27B1-4240-BB1F-7EB8FDC2B540}" dt="2021-04-23T21:23:53.037" v="3623" actId="478"/>
          <ac:grpSpMkLst>
            <pc:docMk/>
            <pc:sldMk cId="3337668776" sldId="314"/>
            <ac:grpSpMk id="13" creationId="{B28916E0-C06E-44F5-B65E-3E3542845FB8}"/>
          </ac:grpSpMkLst>
        </pc:grpChg>
        <pc:grpChg chg="add del mod">
          <ac:chgData name="Bai Zhihao" userId="4a4b8ddf0d9503d6" providerId="LiveId" clId="{07D88AF5-27B1-4240-BB1F-7EB8FDC2B540}" dt="2021-04-23T21:23:53.037" v="3623" actId="478"/>
          <ac:grpSpMkLst>
            <pc:docMk/>
            <pc:sldMk cId="3337668776" sldId="314"/>
            <ac:grpSpMk id="17" creationId="{74D1E2FB-3552-4FBB-8796-E7F0F1532B87}"/>
          </ac:grpSpMkLst>
        </pc:grpChg>
        <pc:grpChg chg="add del mod topLvl">
          <ac:chgData name="Bai Zhihao" userId="4a4b8ddf0d9503d6" providerId="LiveId" clId="{07D88AF5-27B1-4240-BB1F-7EB8FDC2B540}" dt="2021-04-23T21:22:12.638" v="3610" actId="478"/>
          <ac:grpSpMkLst>
            <pc:docMk/>
            <pc:sldMk cId="3337668776" sldId="314"/>
            <ac:grpSpMk id="22" creationId="{9E028BBA-3A0D-4635-AAC1-A4EAEE2D6E1E}"/>
          </ac:grpSpMkLst>
        </pc:grpChg>
        <pc:grpChg chg="add del mod topLvl">
          <ac:chgData name="Bai Zhihao" userId="4a4b8ddf0d9503d6" providerId="LiveId" clId="{07D88AF5-27B1-4240-BB1F-7EB8FDC2B540}" dt="2021-04-23T21:22:12.638" v="3610" actId="478"/>
          <ac:grpSpMkLst>
            <pc:docMk/>
            <pc:sldMk cId="3337668776" sldId="314"/>
            <ac:grpSpMk id="24" creationId="{1B50E07B-DA72-49D4-8F6E-4929CD7F675C}"/>
          </ac:grpSpMkLst>
        </pc:grpChg>
        <pc:grpChg chg="add del mod">
          <ac:chgData name="Bai Zhihao" userId="4a4b8ddf0d9503d6" providerId="LiveId" clId="{07D88AF5-27B1-4240-BB1F-7EB8FDC2B540}" dt="2021-04-23T18:50:57.836" v="2522" actId="165"/>
          <ac:grpSpMkLst>
            <pc:docMk/>
            <pc:sldMk cId="3337668776" sldId="314"/>
            <ac:grpSpMk id="25" creationId="{4C4381D4-1C05-43D0-8F48-9D0640C929FE}"/>
          </ac:grpSpMkLst>
        </pc:grpChg>
        <pc:grpChg chg="add del mod">
          <ac:chgData name="Bai Zhihao" userId="4a4b8ddf0d9503d6" providerId="LiveId" clId="{07D88AF5-27B1-4240-BB1F-7EB8FDC2B540}" dt="2021-04-23T21:23:53.037" v="3623" actId="478"/>
          <ac:grpSpMkLst>
            <pc:docMk/>
            <pc:sldMk cId="3337668776" sldId="314"/>
            <ac:grpSpMk id="26" creationId="{888D1C5E-B78D-4343-935C-8EC257C432BA}"/>
          </ac:grpSpMkLst>
        </pc:grpChg>
        <pc:grpChg chg="add mod">
          <ac:chgData name="Bai Zhihao" userId="4a4b8ddf0d9503d6" providerId="LiveId" clId="{07D88AF5-27B1-4240-BB1F-7EB8FDC2B540}" dt="2021-04-23T21:23:53.456" v="3624"/>
          <ac:grpSpMkLst>
            <pc:docMk/>
            <pc:sldMk cId="3337668776" sldId="314"/>
            <ac:grpSpMk id="31" creationId="{E7AE0FC0-23C8-4C3A-8731-DA315B2F5B0D}"/>
          </ac:grpSpMkLst>
        </pc:grpChg>
        <pc:grpChg chg="add del mod topLvl">
          <ac:chgData name="Bai Zhihao" userId="4a4b8ddf0d9503d6" providerId="LiveId" clId="{07D88AF5-27B1-4240-BB1F-7EB8FDC2B540}" dt="2021-04-23T18:56:12.853" v="2621" actId="478"/>
          <ac:grpSpMkLst>
            <pc:docMk/>
            <pc:sldMk cId="3337668776" sldId="314"/>
            <ac:grpSpMk id="33" creationId="{59FF66D9-CBDB-43E1-9727-507E315085CC}"/>
          </ac:grpSpMkLst>
        </pc:grpChg>
        <pc:grpChg chg="add mod">
          <ac:chgData name="Bai Zhihao" userId="4a4b8ddf0d9503d6" providerId="LiveId" clId="{07D88AF5-27B1-4240-BB1F-7EB8FDC2B540}" dt="2021-04-23T21:23:53.456" v="3624"/>
          <ac:grpSpMkLst>
            <pc:docMk/>
            <pc:sldMk cId="3337668776" sldId="314"/>
            <ac:grpSpMk id="34" creationId="{43696209-A12D-49B7-8158-22C38972C935}"/>
          </ac:grpSpMkLst>
        </pc:grpChg>
        <pc:grpChg chg="add del mod topLvl">
          <ac:chgData name="Bai Zhihao" userId="4a4b8ddf0d9503d6" providerId="LiveId" clId="{07D88AF5-27B1-4240-BB1F-7EB8FDC2B540}" dt="2021-04-23T18:54:04.699" v="2610" actId="165"/>
          <ac:grpSpMkLst>
            <pc:docMk/>
            <pc:sldMk cId="3337668776" sldId="314"/>
            <ac:grpSpMk id="34" creationId="{7B9A780C-EB6B-4245-9467-99DF403108D6}"/>
          </ac:grpSpMkLst>
        </pc:grpChg>
        <pc:grpChg chg="add del mod">
          <ac:chgData name="Bai Zhihao" userId="4a4b8ddf0d9503d6" providerId="LiveId" clId="{07D88AF5-27B1-4240-BB1F-7EB8FDC2B540}" dt="2021-04-23T18:53:55.043" v="2607" actId="165"/>
          <ac:grpSpMkLst>
            <pc:docMk/>
            <pc:sldMk cId="3337668776" sldId="314"/>
            <ac:grpSpMk id="35" creationId="{3B7B4AF9-E695-4C19-ADCE-4054501B11CA}"/>
          </ac:grpSpMkLst>
        </pc:grpChg>
        <pc:grpChg chg="add mod">
          <ac:chgData name="Bai Zhihao" userId="4a4b8ddf0d9503d6" providerId="LiveId" clId="{07D88AF5-27B1-4240-BB1F-7EB8FDC2B540}" dt="2021-04-23T21:23:53.456" v="3624"/>
          <ac:grpSpMkLst>
            <pc:docMk/>
            <pc:sldMk cId="3337668776" sldId="314"/>
            <ac:grpSpMk id="39" creationId="{B6EB94B2-1EBA-463D-9EB5-30B46B5132AD}"/>
          </ac:grpSpMkLst>
        </pc:grpChg>
        <pc:grpChg chg="add mod">
          <ac:chgData name="Bai Zhihao" userId="4a4b8ddf0d9503d6" providerId="LiveId" clId="{07D88AF5-27B1-4240-BB1F-7EB8FDC2B540}" dt="2021-04-23T18:54:01.189" v="2609" actId="338"/>
          <ac:grpSpMkLst>
            <pc:docMk/>
            <pc:sldMk cId="3337668776" sldId="314"/>
            <ac:grpSpMk id="40" creationId="{0CE5240C-B178-4961-8C10-13E85EADD8BA}"/>
          </ac:grpSpMkLst>
        </pc:grpChg>
        <pc:grpChg chg="add del mod">
          <ac:chgData name="Bai Zhihao" userId="4a4b8ddf0d9503d6" providerId="LiveId" clId="{07D88AF5-27B1-4240-BB1F-7EB8FDC2B540}" dt="2021-04-23T18:56:08.975" v="2620" actId="165"/>
          <ac:grpSpMkLst>
            <pc:docMk/>
            <pc:sldMk cId="3337668776" sldId="314"/>
            <ac:grpSpMk id="44" creationId="{9F1ADAB7-96E7-4BF0-8A51-07189CC71589}"/>
          </ac:grpSpMkLst>
        </pc:grpChg>
        <pc:grpChg chg="add del mod">
          <ac:chgData name="Bai Zhihao" userId="4a4b8ddf0d9503d6" providerId="LiveId" clId="{07D88AF5-27B1-4240-BB1F-7EB8FDC2B540}" dt="2021-04-23T19:01:56.778" v="2773" actId="165"/>
          <ac:grpSpMkLst>
            <pc:docMk/>
            <pc:sldMk cId="3337668776" sldId="314"/>
            <ac:grpSpMk id="47" creationId="{C7E98F54-B538-43DB-A28A-46828A53CC02}"/>
          </ac:grpSpMkLst>
        </pc:grpChg>
        <pc:grpChg chg="add del mod">
          <ac:chgData name="Bai Zhihao" userId="4a4b8ddf0d9503d6" providerId="LiveId" clId="{07D88AF5-27B1-4240-BB1F-7EB8FDC2B540}" dt="2021-04-23T19:18:01.506" v="3017" actId="478"/>
          <ac:grpSpMkLst>
            <pc:docMk/>
            <pc:sldMk cId="3337668776" sldId="314"/>
            <ac:grpSpMk id="48" creationId="{9BC941D3-8225-464A-967C-92305828FC1D}"/>
          </ac:grpSpMkLst>
        </pc:grpChg>
        <pc:grpChg chg="add del mod">
          <ac:chgData name="Bai Zhihao" userId="4a4b8ddf0d9503d6" providerId="LiveId" clId="{07D88AF5-27B1-4240-BB1F-7EB8FDC2B540}" dt="2021-04-23T19:22:08.564" v="3123" actId="478"/>
          <ac:grpSpMkLst>
            <pc:docMk/>
            <pc:sldMk cId="3337668776" sldId="314"/>
            <ac:grpSpMk id="51" creationId="{4937B80C-372A-4DFD-AEE8-9855C4A5810C}"/>
          </ac:grpSpMkLst>
        </pc:grpChg>
        <pc:picChg chg="mod">
          <ac:chgData name="Bai Zhihao" userId="4a4b8ddf0d9503d6" providerId="LiveId" clId="{07D88AF5-27B1-4240-BB1F-7EB8FDC2B540}" dt="2021-04-23T17:54:02.715" v="2271"/>
          <ac:picMkLst>
            <pc:docMk/>
            <pc:sldMk cId="3337668776" sldId="314"/>
            <ac:picMk id="6" creationId="{ED135F7B-5820-4578-BEF8-8855F5B8B430}"/>
          </ac:picMkLst>
        </pc:picChg>
        <pc:picChg chg="mod">
          <ac:chgData name="Bai Zhihao" userId="4a4b8ddf0d9503d6" providerId="LiveId" clId="{07D88AF5-27B1-4240-BB1F-7EB8FDC2B540}" dt="2021-04-23T17:54:02.715" v="2271"/>
          <ac:picMkLst>
            <pc:docMk/>
            <pc:sldMk cId="3337668776" sldId="314"/>
            <ac:picMk id="9" creationId="{9CB35724-F3BF-4A56-B8CB-56987FBF29ED}"/>
          </ac:picMkLst>
        </pc:picChg>
        <pc:picChg chg="add mod">
          <ac:chgData name="Bai Zhihao" userId="4a4b8ddf0d9503d6" providerId="LiveId" clId="{07D88AF5-27B1-4240-BB1F-7EB8FDC2B540}" dt="2021-04-23T19:01:56.778" v="2773" actId="165"/>
          <ac:picMkLst>
            <pc:docMk/>
            <pc:sldMk cId="3337668776" sldId="314"/>
            <ac:picMk id="14" creationId="{C7B642E1-2C78-40E1-96A1-AE3E48FA6D6B}"/>
          </ac:picMkLst>
        </pc:picChg>
        <pc:picChg chg="mod">
          <ac:chgData name="Bai Zhihao" userId="4a4b8ddf0d9503d6" providerId="LiveId" clId="{07D88AF5-27B1-4240-BB1F-7EB8FDC2B540}" dt="2021-04-23T21:22:13.069" v="3611"/>
          <ac:picMkLst>
            <pc:docMk/>
            <pc:sldMk cId="3337668776" sldId="314"/>
            <ac:picMk id="15" creationId="{C76F30D8-69F5-4E3B-8C32-5B18444097A8}"/>
          </ac:picMkLst>
        </pc:picChg>
        <pc:picChg chg="add del mod">
          <ac:chgData name="Bai Zhihao" userId="4a4b8ddf0d9503d6" providerId="LiveId" clId="{07D88AF5-27B1-4240-BB1F-7EB8FDC2B540}" dt="2021-04-23T17:56:01.542" v="2278" actId="931"/>
          <ac:picMkLst>
            <pc:docMk/>
            <pc:sldMk cId="3337668776" sldId="314"/>
            <ac:picMk id="16" creationId="{1E3B8E76-653C-4FE0-B9D2-D384C9ED0BCC}"/>
          </ac:picMkLst>
        </pc:picChg>
        <pc:picChg chg="add mod">
          <ac:chgData name="Bai Zhihao" userId="4a4b8ddf0d9503d6" providerId="LiveId" clId="{07D88AF5-27B1-4240-BB1F-7EB8FDC2B540}" dt="2021-04-23T19:01:56.778" v="2773" actId="165"/>
          <ac:picMkLst>
            <pc:docMk/>
            <pc:sldMk cId="3337668776" sldId="314"/>
            <ac:picMk id="18" creationId="{D3DFB4BC-18C8-4B73-A30A-33FD0800014D}"/>
          </ac:picMkLst>
        </pc:picChg>
        <pc:picChg chg="mod">
          <ac:chgData name="Bai Zhihao" userId="4a4b8ddf0d9503d6" providerId="LiveId" clId="{07D88AF5-27B1-4240-BB1F-7EB8FDC2B540}" dt="2021-04-23T21:22:13.069" v="3611"/>
          <ac:picMkLst>
            <pc:docMk/>
            <pc:sldMk cId="3337668776" sldId="314"/>
            <ac:picMk id="19" creationId="{7F1A963F-6194-42EB-9EB2-944EA4988973}"/>
          </ac:picMkLst>
        </pc:picChg>
        <pc:picChg chg="add del mod">
          <ac:chgData name="Bai Zhihao" userId="4a4b8ddf0d9503d6" providerId="LiveId" clId="{07D88AF5-27B1-4240-BB1F-7EB8FDC2B540}" dt="2021-04-23T17:57:00.113" v="2287" actId="478"/>
          <ac:picMkLst>
            <pc:docMk/>
            <pc:sldMk cId="3337668776" sldId="314"/>
            <ac:picMk id="20" creationId="{03045A63-42A4-4FC4-8BE9-E166F9100472}"/>
          </ac:picMkLst>
        </pc:picChg>
        <pc:picChg chg="mod">
          <ac:chgData name="Bai Zhihao" userId="4a4b8ddf0d9503d6" providerId="LiveId" clId="{07D88AF5-27B1-4240-BB1F-7EB8FDC2B540}" dt="2021-04-23T21:22:13.069" v="3611"/>
          <ac:picMkLst>
            <pc:docMk/>
            <pc:sldMk cId="3337668776" sldId="314"/>
            <ac:picMk id="28" creationId="{A3493B89-EB3E-427E-AEBE-7B4C169C82C5}"/>
          </ac:picMkLst>
        </pc:picChg>
        <pc:picChg chg="add mod">
          <ac:chgData name="Bai Zhihao" userId="4a4b8ddf0d9503d6" providerId="LiveId" clId="{07D88AF5-27B1-4240-BB1F-7EB8FDC2B540}" dt="2021-04-23T18:56:08.975" v="2620" actId="165"/>
          <ac:picMkLst>
            <pc:docMk/>
            <pc:sldMk cId="3337668776" sldId="314"/>
            <ac:picMk id="31" creationId="{A0CB6417-50BE-45E4-A2EA-7620D4F20BB1}"/>
          </ac:picMkLst>
        </pc:picChg>
        <pc:picChg chg="mod">
          <ac:chgData name="Bai Zhihao" userId="4a4b8ddf0d9503d6" providerId="LiveId" clId="{07D88AF5-27B1-4240-BB1F-7EB8FDC2B540}" dt="2021-04-23T21:23:53.456" v="3624"/>
          <ac:picMkLst>
            <pc:docMk/>
            <pc:sldMk cId="3337668776" sldId="314"/>
            <ac:picMk id="32" creationId="{8C19E277-85BB-4AB3-B869-C043F234A6B1}"/>
          </ac:picMkLst>
        </pc:picChg>
        <pc:picChg chg="mod">
          <ac:chgData name="Bai Zhihao" userId="4a4b8ddf0d9503d6" providerId="LiveId" clId="{07D88AF5-27B1-4240-BB1F-7EB8FDC2B540}" dt="2021-04-23T21:23:53.456" v="3624"/>
          <ac:picMkLst>
            <pc:docMk/>
            <pc:sldMk cId="3337668776" sldId="314"/>
            <ac:picMk id="35" creationId="{244628F1-B097-4FA0-AC13-75E9DBF76D84}"/>
          </ac:picMkLst>
        </pc:picChg>
        <pc:picChg chg="mod">
          <ac:chgData name="Bai Zhihao" userId="4a4b8ddf0d9503d6" providerId="LiveId" clId="{07D88AF5-27B1-4240-BB1F-7EB8FDC2B540}" dt="2021-04-23T21:23:53.456" v="3624"/>
          <ac:picMkLst>
            <pc:docMk/>
            <pc:sldMk cId="3337668776" sldId="314"/>
            <ac:picMk id="41" creationId="{039D7896-C614-4A56-A7E6-5D76FC7A146E}"/>
          </ac:picMkLst>
        </pc:picChg>
        <pc:picChg chg="mod">
          <ac:chgData name="Bai Zhihao" userId="4a4b8ddf0d9503d6" providerId="LiveId" clId="{07D88AF5-27B1-4240-BB1F-7EB8FDC2B540}" dt="2021-04-23T19:17:54.321" v="3015"/>
          <ac:picMkLst>
            <pc:docMk/>
            <pc:sldMk cId="3337668776" sldId="314"/>
            <ac:picMk id="49" creationId="{BB10511D-4A2A-4169-86BA-8CBCBA54BC01}"/>
          </ac:picMkLst>
        </pc:picChg>
        <pc:picChg chg="mod">
          <ac:chgData name="Bai Zhihao" userId="4a4b8ddf0d9503d6" providerId="LiveId" clId="{07D88AF5-27B1-4240-BB1F-7EB8FDC2B540}" dt="2021-04-23T19:21:59.164" v="3121"/>
          <ac:picMkLst>
            <pc:docMk/>
            <pc:sldMk cId="3337668776" sldId="314"/>
            <ac:picMk id="52" creationId="{AFFA63FB-7F0E-47AC-A2F8-CB1C48A223F0}"/>
          </ac:picMkLst>
        </pc:picChg>
        <pc:cxnChg chg="add del mod">
          <ac:chgData name="Bai Zhihao" userId="4a4b8ddf0d9503d6" providerId="LiveId" clId="{07D88AF5-27B1-4240-BB1F-7EB8FDC2B540}" dt="2021-04-23T21:23:53.037" v="3623" actId="478"/>
          <ac:cxnSpMkLst>
            <pc:docMk/>
            <pc:sldMk cId="3337668776" sldId="314"/>
            <ac:cxnSpMk id="5" creationId="{31059D4C-FA88-4979-8EDD-2B747DD3C5A4}"/>
          </ac:cxnSpMkLst>
        </pc:cxnChg>
        <pc:cxnChg chg="add mod">
          <ac:chgData name="Bai Zhihao" userId="4a4b8ddf0d9503d6" providerId="LiveId" clId="{07D88AF5-27B1-4240-BB1F-7EB8FDC2B540}" dt="2021-04-23T21:24:11.978" v="3628" actId="1582"/>
          <ac:cxnSpMkLst>
            <pc:docMk/>
            <pc:sldMk cId="3337668776" sldId="314"/>
            <ac:cxnSpMk id="7" creationId="{9DB9B975-AB57-4F7B-83B6-E2945944931A}"/>
          </ac:cxnSpMkLst>
        </pc:cxnChg>
        <pc:cxnChg chg="add del mod">
          <ac:chgData name="Bai Zhihao" userId="4a4b8ddf0d9503d6" providerId="LiveId" clId="{07D88AF5-27B1-4240-BB1F-7EB8FDC2B540}" dt="2021-04-23T17:54:14.134" v="2272" actId="478"/>
          <ac:cxnSpMkLst>
            <pc:docMk/>
            <pc:sldMk cId="3337668776" sldId="314"/>
            <ac:cxnSpMk id="11" creationId="{5B11B3B8-CD77-4AD3-8455-83E4F2D10361}"/>
          </ac:cxnSpMkLst>
        </pc:cxnChg>
        <pc:cxnChg chg="add del mod topLvl">
          <ac:chgData name="Bai Zhihao" userId="4a4b8ddf0d9503d6" providerId="LiveId" clId="{07D88AF5-27B1-4240-BB1F-7EB8FDC2B540}" dt="2021-04-23T18:54:06.784" v="2611" actId="478"/>
          <ac:cxnSpMkLst>
            <pc:docMk/>
            <pc:sldMk cId="3337668776" sldId="314"/>
            <ac:cxnSpMk id="27" creationId="{C4099BCD-F005-47B4-8D20-C69762D00A4D}"/>
          </ac:cxnSpMkLst>
        </pc:cxnChg>
        <pc:cxnChg chg="add del mod">
          <ac:chgData name="Bai Zhihao" userId="4a4b8ddf0d9503d6" providerId="LiveId" clId="{07D88AF5-27B1-4240-BB1F-7EB8FDC2B540}" dt="2021-04-23T21:22:16.680" v="3612" actId="478"/>
          <ac:cxnSpMkLst>
            <pc:docMk/>
            <pc:sldMk cId="3337668776" sldId="314"/>
            <ac:cxnSpMk id="29" creationId="{953E3BD3-2178-4AB5-98C7-39CEB48C5D11}"/>
          </ac:cxnSpMkLst>
        </pc:cxnChg>
        <pc:cxnChg chg="add del mod">
          <ac:chgData name="Bai Zhihao" userId="4a4b8ddf0d9503d6" providerId="LiveId" clId="{07D88AF5-27B1-4240-BB1F-7EB8FDC2B540}" dt="2021-04-23T21:23:55.913" v="3625" actId="478"/>
          <ac:cxnSpMkLst>
            <pc:docMk/>
            <pc:sldMk cId="3337668776" sldId="314"/>
            <ac:cxnSpMk id="42" creationId="{D2FAE08F-889D-4910-9C1E-5E21F3941677}"/>
          </ac:cxnSpMkLst>
        </pc:cxnChg>
        <pc:cxnChg chg="add del mod topLvl">
          <ac:chgData name="Bai Zhihao" userId="4a4b8ddf0d9503d6" providerId="LiveId" clId="{07D88AF5-27B1-4240-BB1F-7EB8FDC2B540}" dt="2021-04-23T18:56:14.416" v="2622" actId="478"/>
          <ac:cxnSpMkLst>
            <pc:docMk/>
            <pc:sldMk cId="3337668776" sldId="314"/>
            <ac:cxnSpMk id="42" creationId="{F8497576-3C0B-4976-BFBC-CC6FF4BF0401}"/>
          </ac:cxnSpMkLst>
        </pc:cxnChg>
        <pc:cxnChg chg="add del mod topLvl">
          <ac:chgData name="Bai Zhihao" userId="4a4b8ddf0d9503d6" providerId="LiveId" clId="{07D88AF5-27B1-4240-BB1F-7EB8FDC2B540}" dt="2021-04-23T21:22:12.638" v="3610" actId="478"/>
          <ac:cxnSpMkLst>
            <pc:docMk/>
            <pc:sldMk cId="3337668776" sldId="314"/>
            <ac:cxnSpMk id="46" creationId="{891C8257-D017-4477-8AD7-80A232784C9B}"/>
          </ac:cxnSpMkLst>
        </pc:cxnChg>
      </pc:sldChg>
      <pc:sldChg chg="addSp delSp modSp new mod ord modTransition modClrScheme chgLayout modNotesTx">
        <pc:chgData name="Bai Zhihao" userId="4a4b8ddf0d9503d6" providerId="LiveId" clId="{07D88AF5-27B1-4240-BB1F-7EB8FDC2B540}" dt="2021-04-23T19:16:18.629" v="3006" actId="6549"/>
        <pc:sldMkLst>
          <pc:docMk/>
          <pc:sldMk cId="2644844066" sldId="315"/>
        </pc:sldMkLst>
        <pc:spChg chg="del mod ord">
          <ac:chgData name="Bai Zhihao" userId="4a4b8ddf0d9503d6" providerId="LiveId" clId="{07D88AF5-27B1-4240-BB1F-7EB8FDC2B540}" dt="2021-04-23T17:23:54.178" v="1549" actId="700"/>
          <ac:spMkLst>
            <pc:docMk/>
            <pc:sldMk cId="2644844066" sldId="315"/>
            <ac:spMk id="2" creationId="{C7EBCF2F-9A17-4B45-8DA5-B11A9DFAB336}"/>
          </ac:spMkLst>
        </pc:spChg>
        <pc:spChg chg="del">
          <ac:chgData name="Bai Zhihao" userId="4a4b8ddf0d9503d6" providerId="LiveId" clId="{07D88AF5-27B1-4240-BB1F-7EB8FDC2B540}" dt="2021-04-23T17:23:54.178" v="1549" actId="700"/>
          <ac:spMkLst>
            <pc:docMk/>
            <pc:sldMk cId="2644844066" sldId="315"/>
            <ac:spMk id="3" creationId="{2F8408E6-2166-4FBC-8685-A70A605F6FFA}"/>
          </ac:spMkLst>
        </pc:spChg>
        <pc:spChg chg="del mod ord">
          <ac:chgData name="Bai Zhihao" userId="4a4b8ddf0d9503d6" providerId="LiveId" clId="{07D88AF5-27B1-4240-BB1F-7EB8FDC2B540}" dt="2021-04-23T17:23:54.178" v="1549" actId="700"/>
          <ac:spMkLst>
            <pc:docMk/>
            <pc:sldMk cId="2644844066" sldId="315"/>
            <ac:spMk id="4" creationId="{3FF9378C-87C7-4D2A-8DBB-149137B45DCE}"/>
          </ac:spMkLst>
        </pc:spChg>
        <pc:spChg chg="del">
          <ac:chgData name="Bai Zhihao" userId="4a4b8ddf0d9503d6" providerId="LiveId" clId="{07D88AF5-27B1-4240-BB1F-7EB8FDC2B540}" dt="2021-04-23T17:23:54.178" v="1549" actId="700"/>
          <ac:spMkLst>
            <pc:docMk/>
            <pc:sldMk cId="2644844066" sldId="315"/>
            <ac:spMk id="5" creationId="{7CAC85A4-8C3D-477F-A126-BAC45E36BB2A}"/>
          </ac:spMkLst>
        </pc:spChg>
        <pc:spChg chg="del mod ord">
          <ac:chgData name="Bai Zhihao" userId="4a4b8ddf0d9503d6" providerId="LiveId" clId="{07D88AF5-27B1-4240-BB1F-7EB8FDC2B540}" dt="2021-04-23T17:23:54.178" v="1549" actId="700"/>
          <ac:spMkLst>
            <pc:docMk/>
            <pc:sldMk cId="2644844066" sldId="315"/>
            <ac:spMk id="6" creationId="{5179D4EF-05DA-470C-B5DA-500F702C0F11}"/>
          </ac:spMkLst>
        </pc:spChg>
        <pc:spChg chg="mod ord">
          <ac:chgData name="Bai Zhihao" userId="4a4b8ddf0d9503d6" providerId="LiveId" clId="{07D88AF5-27B1-4240-BB1F-7EB8FDC2B540}" dt="2021-04-23T17:23:54.178" v="1549" actId="700"/>
          <ac:spMkLst>
            <pc:docMk/>
            <pc:sldMk cId="2644844066" sldId="315"/>
            <ac:spMk id="7" creationId="{8FA2A053-943C-4016-8034-6C86EDE037C4}"/>
          </ac:spMkLst>
        </pc:spChg>
        <pc:spChg chg="add mod ord">
          <ac:chgData name="Bai Zhihao" userId="4a4b8ddf0d9503d6" providerId="LiveId" clId="{07D88AF5-27B1-4240-BB1F-7EB8FDC2B540}" dt="2021-04-23T17:51:41.880" v="2264" actId="20577"/>
          <ac:spMkLst>
            <pc:docMk/>
            <pc:sldMk cId="2644844066" sldId="315"/>
            <ac:spMk id="8" creationId="{EEDF231D-FDF0-4417-AF72-F935F0121FB0}"/>
          </ac:spMkLst>
        </pc:spChg>
        <pc:spChg chg="add del mod ord">
          <ac:chgData name="Bai Zhihao" userId="4a4b8ddf0d9503d6" providerId="LiveId" clId="{07D88AF5-27B1-4240-BB1F-7EB8FDC2B540}" dt="2021-04-23T17:31:24.515" v="1608" actId="931"/>
          <ac:spMkLst>
            <pc:docMk/>
            <pc:sldMk cId="2644844066" sldId="315"/>
            <ac:spMk id="9" creationId="{39D297B0-E55E-485B-91AB-4F2E8CBB855F}"/>
          </ac:spMkLst>
        </pc:spChg>
        <pc:spChg chg="add mod ord">
          <ac:chgData name="Bai Zhihao" userId="4a4b8ddf0d9503d6" providerId="LiveId" clId="{07D88AF5-27B1-4240-BB1F-7EB8FDC2B540}" dt="2021-04-23T17:23:54.178" v="1549" actId="700"/>
          <ac:spMkLst>
            <pc:docMk/>
            <pc:sldMk cId="2644844066" sldId="315"/>
            <ac:spMk id="10" creationId="{023D95B1-AB4E-454D-A827-8D4FB41E0350}"/>
          </ac:spMkLst>
        </pc:spChg>
        <pc:picChg chg="add mod">
          <ac:chgData name="Bai Zhihao" userId="4a4b8ddf0d9503d6" providerId="LiveId" clId="{07D88AF5-27B1-4240-BB1F-7EB8FDC2B540}" dt="2021-04-23T17:31:26.508" v="1609" actId="27614"/>
          <ac:picMkLst>
            <pc:docMk/>
            <pc:sldMk cId="2644844066" sldId="315"/>
            <ac:picMk id="12" creationId="{E203EF28-C218-4359-A70B-7520BF7D4968}"/>
          </ac:picMkLst>
        </pc:picChg>
      </pc:sldChg>
      <pc:sldChg chg="addSp modSp add mod modTransition modNotesTx">
        <pc:chgData name="Bai Zhihao" userId="4a4b8ddf0d9503d6" providerId="LiveId" clId="{07D88AF5-27B1-4240-BB1F-7EB8FDC2B540}" dt="2021-04-23T21:29:39.612" v="3747" actId="20577"/>
        <pc:sldMkLst>
          <pc:docMk/>
          <pc:sldMk cId="1304761361" sldId="316"/>
        </pc:sldMkLst>
        <pc:spChg chg="add mod">
          <ac:chgData name="Bai Zhihao" userId="4a4b8ddf0d9503d6" providerId="LiveId" clId="{07D88AF5-27B1-4240-BB1F-7EB8FDC2B540}" dt="2021-04-23T17:45:00.129" v="2094" actId="20577"/>
          <ac:spMkLst>
            <pc:docMk/>
            <pc:sldMk cId="1304761361" sldId="316"/>
            <ac:spMk id="2" creationId="{D1A70FAB-5CCD-4270-A807-896D349CE8DB}"/>
          </ac:spMkLst>
        </pc:spChg>
        <pc:spChg chg="mod">
          <ac:chgData name="Bai Zhihao" userId="4a4b8ddf0d9503d6" providerId="LiveId" clId="{07D88AF5-27B1-4240-BB1F-7EB8FDC2B540}" dt="2021-04-23T17:51:48.321" v="2265" actId="6549"/>
          <ac:spMkLst>
            <pc:docMk/>
            <pc:sldMk cId="1304761361" sldId="316"/>
            <ac:spMk id="8" creationId="{EEDF231D-FDF0-4417-AF72-F935F0121FB0}"/>
          </ac:spMkLst>
        </pc:spChg>
      </pc:sldChg>
      <pc:sldChg chg="add del">
        <pc:chgData name="Bai Zhihao" userId="4a4b8ddf0d9503d6" providerId="LiveId" clId="{07D88AF5-27B1-4240-BB1F-7EB8FDC2B540}" dt="2021-04-23T17:33:28.519" v="1672"/>
        <pc:sldMkLst>
          <pc:docMk/>
          <pc:sldMk cId="3999669403" sldId="316"/>
        </pc:sldMkLst>
      </pc:sldChg>
      <pc:sldChg chg="addSp modSp add mod modTransition modNotesTx">
        <pc:chgData name="Bai Zhihao" userId="4a4b8ddf0d9503d6" providerId="LiveId" clId="{07D88AF5-27B1-4240-BB1F-7EB8FDC2B540}" dt="2021-04-23T23:49:00.854" v="3748" actId="20577"/>
        <pc:sldMkLst>
          <pc:docMk/>
          <pc:sldMk cId="2036366473" sldId="317"/>
        </pc:sldMkLst>
        <pc:spChg chg="add mod">
          <ac:chgData name="Bai Zhihao" userId="4a4b8ddf0d9503d6" providerId="LiveId" clId="{07D88AF5-27B1-4240-BB1F-7EB8FDC2B540}" dt="2021-04-23T17:45:53.553" v="2100" actId="20577"/>
          <ac:spMkLst>
            <pc:docMk/>
            <pc:sldMk cId="2036366473" sldId="317"/>
            <ac:spMk id="7" creationId="{2245548D-0D59-4FE2-BE2F-E991F4CC683D}"/>
          </ac:spMkLst>
        </pc:spChg>
      </pc:sldChg>
      <pc:sldChg chg="add del">
        <pc:chgData name="Bai Zhihao" userId="4a4b8ddf0d9503d6" providerId="LiveId" clId="{07D88AF5-27B1-4240-BB1F-7EB8FDC2B540}" dt="2021-04-23T17:43:39.578" v="2063"/>
        <pc:sldMkLst>
          <pc:docMk/>
          <pc:sldMk cId="2558335757" sldId="317"/>
        </pc:sldMkLst>
      </pc:sldChg>
      <pc:sldChg chg="addSp modSp add del">
        <pc:chgData name="Bai Zhihao" userId="4a4b8ddf0d9503d6" providerId="LiveId" clId="{07D88AF5-27B1-4240-BB1F-7EB8FDC2B540}" dt="2021-04-23T19:13:56.995" v="2942" actId="47"/>
        <pc:sldMkLst>
          <pc:docMk/>
          <pc:sldMk cId="1289659298" sldId="318"/>
        </pc:sldMkLst>
        <pc:picChg chg="add mod">
          <ac:chgData name="Bai Zhihao" userId="4a4b8ddf0d9503d6" providerId="LiveId" clId="{07D88AF5-27B1-4240-BB1F-7EB8FDC2B540}" dt="2021-04-23T18:49:00.575" v="2461" actId="931"/>
          <ac:picMkLst>
            <pc:docMk/>
            <pc:sldMk cId="1289659298" sldId="318"/>
            <ac:picMk id="5" creationId="{377B3227-D9BF-4EC3-BE54-D0589527AE0E}"/>
          </ac:picMkLst>
        </pc:picChg>
      </pc:sldChg>
      <pc:sldChg chg="addSp delSp modSp add mod ord modTransition modNotesTx">
        <pc:chgData name="Bai Zhihao" userId="4a4b8ddf0d9503d6" providerId="LiveId" clId="{07D88AF5-27B1-4240-BB1F-7EB8FDC2B540}" dt="2021-04-23T21:22:54.470" v="3616" actId="1076"/>
        <pc:sldMkLst>
          <pc:docMk/>
          <pc:sldMk cId="1745288870" sldId="319"/>
        </pc:sldMkLst>
        <pc:spChg chg="mod">
          <ac:chgData name="Bai Zhihao" userId="4a4b8ddf0d9503d6" providerId="LiveId" clId="{07D88AF5-27B1-4240-BB1F-7EB8FDC2B540}" dt="2021-04-23T20:02:32.088" v="3265" actId="20577"/>
          <ac:spMkLst>
            <pc:docMk/>
            <pc:sldMk cId="1745288870" sldId="319"/>
            <ac:spMk id="2" creationId="{451CEF7C-58C6-4F8F-BF42-4AF276D9ABA9}"/>
          </ac:spMkLst>
        </pc:spChg>
        <pc:spChg chg="add del mod">
          <ac:chgData name="Bai Zhihao" userId="4a4b8ddf0d9503d6" providerId="LiveId" clId="{07D88AF5-27B1-4240-BB1F-7EB8FDC2B540}" dt="2021-04-23T18:58:47.757" v="2733" actId="931"/>
          <ac:spMkLst>
            <pc:docMk/>
            <pc:sldMk cId="1745288870" sldId="319"/>
            <ac:spMk id="8" creationId="{758CCC92-37A0-4CE5-AE63-E253BDBB514A}"/>
          </ac:spMkLst>
        </pc:spChg>
        <pc:spChg chg="add mod">
          <ac:chgData name="Bai Zhihao" userId="4a4b8ddf0d9503d6" providerId="LiveId" clId="{07D88AF5-27B1-4240-BB1F-7EB8FDC2B540}" dt="2021-04-23T19:02:02.626" v="2774" actId="165"/>
          <ac:spMkLst>
            <pc:docMk/>
            <pc:sldMk cId="1745288870" sldId="319"/>
            <ac:spMk id="11" creationId="{D6799EA2-F22D-4793-93FC-50A06755919B}"/>
          </ac:spMkLst>
        </pc:spChg>
        <pc:spChg chg="add mod">
          <ac:chgData name="Bai Zhihao" userId="4a4b8ddf0d9503d6" providerId="LiveId" clId="{07D88AF5-27B1-4240-BB1F-7EB8FDC2B540}" dt="2021-04-23T19:00:16.496" v="2762" actId="478"/>
          <ac:spMkLst>
            <pc:docMk/>
            <pc:sldMk cId="1745288870" sldId="319"/>
            <ac:spMk id="16" creationId="{A37EF079-5B72-4121-A55A-95A4723009C4}"/>
          </ac:spMkLst>
        </pc:spChg>
        <pc:spChg chg="mod">
          <ac:chgData name="Bai Zhihao" userId="4a4b8ddf0d9503d6" providerId="LiveId" clId="{07D88AF5-27B1-4240-BB1F-7EB8FDC2B540}" dt="2021-04-23T18:57:17.881" v="2675" actId="165"/>
          <ac:spMkLst>
            <pc:docMk/>
            <pc:sldMk cId="1745288870" sldId="319"/>
            <ac:spMk id="21" creationId="{E5E8BDE6-0DE9-4ECF-B96D-5A151330E948}"/>
          </ac:spMkLst>
        </pc:spChg>
        <pc:spChg chg="mod">
          <ac:chgData name="Bai Zhihao" userId="4a4b8ddf0d9503d6" providerId="LiveId" clId="{07D88AF5-27B1-4240-BB1F-7EB8FDC2B540}" dt="2021-04-23T18:57:17.881" v="2675" actId="165"/>
          <ac:spMkLst>
            <pc:docMk/>
            <pc:sldMk cId="1745288870" sldId="319"/>
            <ac:spMk id="23" creationId="{C6130D85-7C4C-49B3-AAEE-9198CBDC2070}"/>
          </ac:spMkLst>
        </pc:spChg>
        <pc:spChg chg="mod topLvl">
          <ac:chgData name="Bai Zhihao" userId="4a4b8ddf0d9503d6" providerId="LiveId" clId="{07D88AF5-27B1-4240-BB1F-7EB8FDC2B540}" dt="2021-04-23T21:00:08.643" v="3352" actId="404"/>
          <ac:spMkLst>
            <pc:docMk/>
            <pc:sldMk cId="1745288870" sldId="319"/>
            <ac:spMk id="26" creationId="{883F60BF-8279-47E8-AB4E-D29082184C3B}"/>
          </ac:spMkLst>
        </pc:spChg>
        <pc:spChg chg="mod">
          <ac:chgData name="Bai Zhihao" userId="4a4b8ddf0d9503d6" providerId="LiveId" clId="{07D88AF5-27B1-4240-BB1F-7EB8FDC2B540}" dt="2021-04-23T19:02:02.626" v="2774" actId="165"/>
          <ac:spMkLst>
            <pc:docMk/>
            <pc:sldMk cId="1745288870" sldId="319"/>
            <ac:spMk id="29" creationId="{630EF9CC-61DF-4616-921D-1AA4A2F67D1B}"/>
          </ac:spMkLst>
        </pc:spChg>
        <pc:spChg chg="mod topLvl">
          <ac:chgData name="Bai Zhihao" userId="4a4b8ddf0d9503d6" providerId="LiveId" clId="{07D88AF5-27B1-4240-BB1F-7EB8FDC2B540}" dt="2021-04-23T18:57:23.722" v="2676" actId="164"/>
          <ac:spMkLst>
            <pc:docMk/>
            <pc:sldMk cId="1745288870" sldId="319"/>
            <ac:spMk id="30" creationId="{F9BBE208-B520-47A2-AD3F-77E565213CB1}"/>
          </ac:spMkLst>
        </pc:spChg>
        <pc:spChg chg="mod">
          <ac:chgData name="Bai Zhihao" userId="4a4b8ddf0d9503d6" providerId="LiveId" clId="{07D88AF5-27B1-4240-BB1F-7EB8FDC2B540}" dt="2021-04-23T18:57:17.881" v="2675" actId="165"/>
          <ac:spMkLst>
            <pc:docMk/>
            <pc:sldMk cId="1745288870" sldId="319"/>
            <ac:spMk id="32" creationId="{73145C29-D1CE-49D5-929C-605EB31653B4}"/>
          </ac:spMkLst>
        </pc:spChg>
        <pc:spChg chg="mod">
          <ac:chgData name="Bai Zhihao" userId="4a4b8ddf0d9503d6" providerId="LiveId" clId="{07D88AF5-27B1-4240-BB1F-7EB8FDC2B540}" dt="2021-04-23T19:02:02.626" v="2774" actId="165"/>
          <ac:spMkLst>
            <pc:docMk/>
            <pc:sldMk cId="1745288870" sldId="319"/>
            <ac:spMk id="35" creationId="{16FAD0AE-7DC9-4935-959D-C4DCB13893DA}"/>
          </ac:spMkLst>
        </pc:spChg>
        <pc:spChg chg="del">
          <ac:chgData name="Bai Zhihao" userId="4a4b8ddf0d9503d6" providerId="LiveId" clId="{07D88AF5-27B1-4240-BB1F-7EB8FDC2B540}" dt="2021-04-23T18:58:32.127" v="2731" actId="931"/>
          <ac:spMkLst>
            <pc:docMk/>
            <pc:sldMk cId="1745288870" sldId="319"/>
            <ac:spMk id="37" creationId="{70981B3D-B6F5-49A7-B858-171FC2A6A924}"/>
          </ac:spMkLst>
        </pc:spChg>
        <pc:spChg chg="mod">
          <ac:chgData name="Bai Zhihao" userId="4a4b8ddf0d9503d6" providerId="LiveId" clId="{07D88AF5-27B1-4240-BB1F-7EB8FDC2B540}" dt="2021-04-23T19:17:21.781" v="3008"/>
          <ac:spMkLst>
            <pc:docMk/>
            <pc:sldMk cId="1745288870" sldId="319"/>
            <ac:spMk id="46" creationId="{427B3DB3-79A9-46D7-A2F9-92129D6403D7}"/>
          </ac:spMkLst>
        </pc:spChg>
        <pc:grpChg chg="add del mod">
          <ac:chgData name="Bai Zhihao" userId="4a4b8ddf0d9503d6" providerId="LiveId" clId="{07D88AF5-27B1-4240-BB1F-7EB8FDC2B540}" dt="2021-04-23T18:57:32.921" v="2677" actId="478"/>
          <ac:grpSpMkLst>
            <pc:docMk/>
            <pc:sldMk cId="1745288870" sldId="319"/>
            <ac:grpSpMk id="3" creationId="{8C037B4F-881A-4E1C-BECE-8E4CDAAFA3CB}"/>
          </ac:grpSpMkLst>
        </pc:grpChg>
        <pc:grpChg chg="add mod topLvl">
          <ac:chgData name="Bai Zhihao" userId="4a4b8ddf0d9503d6" providerId="LiveId" clId="{07D88AF5-27B1-4240-BB1F-7EB8FDC2B540}" dt="2021-04-23T19:19:58.489" v="3109" actId="1036"/>
          <ac:grpSpMkLst>
            <pc:docMk/>
            <pc:sldMk cId="1745288870" sldId="319"/>
            <ac:grpSpMk id="17" creationId="{86E1D309-1435-4ACC-B4EA-E411EBFF212D}"/>
          </ac:grpSpMkLst>
        </pc:grpChg>
        <pc:grpChg chg="add del mod">
          <ac:chgData name="Bai Zhihao" userId="4a4b8ddf0d9503d6" providerId="LiveId" clId="{07D88AF5-27B1-4240-BB1F-7EB8FDC2B540}" dt="2021-04-23T18:58:04.589" v="2730" actId="165"/>
          <ac:grpSpMkLst>
            <pc:docMk/>
            <pc:sldMk cId="1745288870" sldId="319"/>
            <ac:grpSpMk id="19" creationId="{8FE43EE4-BFBE-4309-8F94-634F0E4F1F69}"/>
          </ac:grpSpMkLst>
        </pc:grpChg>
        <pc:grpChg chg="add del mod topLvl">
          <ac:chgData name="Bai Zhihao" userId="4a4b8ddf0d9503d6" providerId="LiveId" clId="{07D88AF5-27B1-4240-BB1F-7EB8FDC2B540}" dt="2021-04-23T19:17:40.822" v="3012" actId="478"/>
          <ac:grpSpMkLst>
            <pc:docMk/>
            <pc:sldMk cId="1745288870" sldId="319"/>
            <ac:grpSpMk id="20" creationId="{38760698-5488-4C70-A140-CA91B4783CB8}"/>
          </ac:grpSpMkLst>
        </pc:grpChg>
        <pc:grpChg chg="mod topLvl">
          <ac:chgData name="Bai Zhihao" userId="4a4b8ddf0d9503d6" providerId="LiveId" clId="{07D88AF5-27B1-4240-BB1F-7EB8FDC2B540}" dt="2021-04-23T18:57:23.722" v="2676" actId="164"/>
          <ac:grpSpMkLst>
            <pc:docMk/>
            <pc:sldMk cId="1745288870" sldId="319"/>
            <ac:grpSpMk id="22" creationId="{9E028BBA-3A0D-4635-AAC1-A4EAEE2D6E1E}"/>
          </ac:grpSpMkLst>
        </pc:grpChg>
        <pc:grpChg chg="mod topLvl">
          <ac:chgData name="Bai Zhihao" userId="4a4b8ddf0d9503d6" providerId="LiveId" clId="{07D88AF5-27B1-4240-BB1F-7EB8FDC2B540}" dt="2021-04-23T18:57:23.722" v="2676" actId="164"/>
          <ac:grpSpMkLst>
            <pc:docMk/>
            <pc:sldMk cId="1745288870" sldId="319"/>
            <ac:grpSpMk id="24" creationId="{1B50E07B-DA72-49D4-8F6E-4929CD7F675C}"/>
          </ac:grpSpMkLst>
        </pc:grpChg>
        <pc:grpChg chg="mod topLvl">
          <ac:chgData name="Bai Zhihao" userId="4a4b8ddf0d9503d6" providerId="LiveId" clId="{07D88AF5-27B1-4240-BB1F-7EB8FDC2B540}" dt="2021-04-23T21:22:54.470" v="3616" actId="1076"/>
          <ac:grpSpMkLst>
            <pc:docMk/>
            <pc:sldMk cId="1745288870" sldId="319"/>
            <ac:grpSpMk id="25" creationId="{68672E74-05B7-4BF0-8320-42796294FDBB}"/>
          </ac:grpSpMkLst>
        </pc:grpChg>
        <pc:grpChg chg="del mod topLvl">
          <ac:chgData name="Bai Zhihao" userId="4a4b8ddf0d9503d6" providerId="LiveId" clId="{07D88AF5-27B1-4240-BB1F-7EB8FDC2B540}" dt="2021-04-23T18:57:32.921" v="2677" actId="478"/>
          <ac:grpSpMkLst>
            <pc:docMk/>
            <pc:sldMk cId="1745288870" sldId="319"/>
            <ac:grpSpMk id="33" creationId="{59FF66D9-CBDB-43E1-9727-507E315085CC}"/>
          </ac:grpSpMkLst>
        </pc:grpChg>
        <pc:grpChg chg="add del mod">
          <ac:chgData name="Bai Zhihao" userId="4a4b8ddf0d9503d6" providerId="LiveId" clId="{07D88AF5-27B1-4240-BB1F-7EB8FDC2B540}" dt="2021-04-23T19:02:02.626" v="2774" actId="165"/>
          <ac:grpSpMkLst>
            <pc:docMk/>
            <pc:sldMk cId="1745288870" sldId="319"/>
            <ac:grpSpMk id="39" creationId="{53021D2A-3CFE-4A3D-8633-A3F5D5B969EE}"/>
          </ac:grpSpMkLst>
        </pc:grpChg>
        <pc:grpChg chg="add del mod ord">
          <ac:chgData name="Bai Zhihao" userId="4a4b8ddf0d9503d6" providerId="LiveId" clId="{07D88AF5-27B1-4240-BB1F-7EB8FDC2B540}" dt="2021-04-23T19:17:45.290" v="3014" actId="478"/>
          <ac:grpSpMkLst>
            <pc:docMk/>
            <pc:sldMk cId="1745288870" sldId="319"/>
            <ac:grpSpMk id="43" creationId="{76CD4DB4-1ACD-4D99-8BC3-78F84EC97FEF}"/>
          </ac:grpSpMkLst>
        </pc:grpChg>
        <pc:grpChg chg="del">
          <ac:chgData name="Bai Zhihao" userId="4a4b8ddf0d9503d6" providerId="LiveId" clId="{07D88AF5-27B1-4240-BB1F-7EB8FDC2B540}" dt="2021-04-23T18:57:17.881" v="2675" actId="165"/>
          <ac:grpSpMkLst>
            <pc:docMk/>
            <pc:sldMk cId="1745288870" sldId="319"/>
            <ac:grpSpMk id="44" creationId="{9F1ADAB7-96E7-4BF0-8A51-07189CC71589}"/>
          </ac:grpSpMkLst>
        </pc:grpChg>
        <pc:picChg chg="add del mod">
          <ac:chgData name="Bai Zhihao" userId="4a4b8ddf0d9503d6" providerId="LiveId" clId="{07D88AF5-27B1-4240-BB1F-7EB8FDC2B540}" dt="2021-04-23T18:58:35.539" v="2732" actId="478"/>
          <ac:picMkLst>
            <pc:docMk/>
            <pc:sldMk cId="1745288870" sldId="319"/>
            <ac:picMk id="6" creationId="{923F5AD1-CA00-4EB6-A1A5-13F6DC442C03}"/>
          </ac:picMkLst>
        </pc:picChg>
        <pc:picChg chg="add del mod">
          <ac:chgData name="Bai Zhihao" userId="4a4b8ddf0d9503d6" providerId="LiveId" clId="{07D88AF5-27B1-4240-BB1F-7EB8FDC2B540}" dt="2021-04-23T19:00:16.496" v="2762" actId="478"/>
          <ac:picMkLst>
            <pc:docMk/>
            <pc:sldMk cId="1745288870" sldId="319"/>
            <ac:picMk id="10" creationId="{15C6F820-433B-4EDF-A560-4D552049AFE8}"/>
          </ac:picMkLst>
        </pc:picChg>
        <pc:picChg chg="add mod">
          <ac:chgData name="Bai Zhihao" userId="4a4b8ddf0d9503d6" providerId="LiveId" clId="{07D88AF5-27B1-4240-BB1F-7EB8FDC2B540}" dt="2021-04-23T19:02:02.626" v="2774" actId="165"/>
          <ac:picMkLst>
            <pc:docMk/>
            <pc:sldMk cId="1745288870" sldId="319"/>
            <ac:picMk id="13" creationId="{410D2229-DCA8-4A7E-861C-C9ABCD1A49EB}"/>
          </ac:picMkLst>
        </pc:picChg>
        <pc:picChg chg="mod">
          <ac:chgData name="Bai Zhihao" userId="4a4b8ddf0d9503d6" providerId="LiveId" clId="{07D88AF5-27B1-4240-BB1F-7EB8FDC2B540}" dt="2021-04-23T18:57:17.881" v="2675" actId="165"/>
          <ac:picMkLst>
            <pc:docMk/>
            <pc:sldMk cId="1745288870" sldId="319"/>
            <ac:picMk id="14" creationId="{C7B642E1-2C78-40E1-96A1-AE3E48FA6D6B}"/>
          </ac:picMkLst>
        </pc:picChg>
        <pc:picChg chg="mod">
          <ac:chgData name="Bai Zhihao" userId="4a4b8ddf0d9503d6" providerId="LiveId" clId="{07D88AF5-27B1-4240-BB1F-7EB8FDC2B540}" dt="2021-04-23T18:57:17.881" v="2675" actId="165"/>
          <ac:picMkLst>
            <pc:docMk/>
            <pc:sldMk cId="1745288870" sldId="319"/>
            <ac:picMk id="18" creationId="{D3DFB4BC-18C8-4B73-A30A-33FD0800014D}"/>
          </ac:picMkLst>
        </pc:picChg>
        <pc:picChg chg="mod">
          <ac:chgData name="Bai Zhihao" userId="4a4b8ddf0d9503d6" providerId="LiveId" clId="{07D88AF5-27B1-4240-BB1F-7EB8FDC2B540}" dt="2021-04-23T19:02:02.626" v="2774" actId="165"/>
          <ac:picMkLst>
            <pc:docMk/>
            <pc:sldMk cId="1745288870" sldId="319"/>
            <ac:picMk id="28" creationId="{287C16EB-AC80-49E0-B331-8C7C408F2CA1}"/>
          </ac:picMkLst>
        </pc:picChg>
        <pc:picChg chg="mod">
          <ac:chgData name="Bai Zhihao" userId="4a4b8ddf0d9503d6" providerId="LiveId" clId="{07D88AF5-27B1-4240-BB1F-7EB8FDC2B540}" dt="2021-04-23T18:57:17.881" v="2675" actId="165"/>
          <ac:picMkLst>
            <pc:docMk/>
            <pc:sldMk cId="1745288870" sldId="319"/>
            <ac:picMk id="31" creationId="{A0CB6417-50BE-45E4-A2EA-7620D4F20BB1}"/>
          </ac:picMkLst>
        </pc:picChg>
        <pc:picChg chg="mod">
          <ac:chgData name="Bai Zhihao" userId="4a4b8ddf0d9503d6" providerId="LiveId" clId="{07D88AF5-27B1-4240-BB1F-7EB8FDC2B540}" dt="2021-04-23T19:02:02.626" v="2774" actId="165"/>
          <ac:picMkLst>
            <pc:docMk/>
            <pc:sldMk cId="1745288870" sldId="319"/>
            <ac:picMk id="34" creationId="{8E2FCF0C-0B5E-4C54-80B9-BBDC1170C2C3}"/>
          </ac:picMkLst>
        </pc:picChg>
        <pc:picChg chg="mod">
          <ac:chgData name="Bai Zhihao" userId="4a4b8ddf0d9503d6" providerId="LiveId" clId="{07D88AF5-27B1-4240-BB1F-7EB8FDC2B540}" dt="2021-04-23T19:17:21.781" v="3008"/>
          <ac:picMkLst>
            <pc:docMk/>
            <pc:sldMk cId="1745288870" sldId="319"/>
            <ac:picMk id="45" creationId="{D97E60D7-2627-4A6C-92B1-64274CF1D512}"/>
          </ac:picMkLst>
        </pc:picChg>
        <pc:cxnChg chg="del mod topLvl">
          <ac:chgData name="Bai Zhihao" userId="4a4b8ddf0d9503d6" providerId="LiveId" clId="{07D88AF5-27B1-4240-BB1F-7EB8FDC2B540}" dt="2021-04-23T19:01:05.537" v="2766" actId="478"/>
          <ac:cxnSpMkLst>
            <pc:docMk/>
            <pc:sldMk cId="1745288870" sldId="319"/>
            <ac:cxnSpMk id="27" creationId="{D28B5A26-8331-4454-9A29-87C257461A1F}"/>
          </ac:cxnSpMkLst>
        </pc:cxnChg>
        <pc:cxnChg chg="add mod topLvl">
          <ac:chgData name="Bai Zhihao" userId="4a4b8ddf0d9503d6" providerId="LiveId" clId="{07D88AF5-27B1-4240-BB1F-7EB8FDC2B540}" dt="2021-04-23T19:19:58.489" v="3109" actId="1036"/>
          <ac:cxnSpMkLst>
            <pc:docMk/>
            <pc:sldMk cId="1745288870" sldId="319"/>
            <ac:cxnSpMk id="38" creationId="{BA7CFD49-A2E5-4DFE-8D45-697E070EDEA9}"/>
          </ac:cxnSpMkLst>
        </pc:cxnChg>
        <pc:cxnChg chg="del mod topLvl">
          <ac:chgData name="Bai Zhihao" userId="4a4b8ddf0d9503d6" providerId="LiveId" clId="{07D88AF5-27B1-4240-BB1F-7EB8FDC2B540}" dt="2021-04-23T18:57:32.921" v="2677" actId="478"/>
          <ac:cxnSpMkLst>
            <pc:docMk/>
            <pc:sldMk cId="1745288870" sldId="319"/>
            <ac:cxnSpMk id="42" creationId="{F8497576-3C0B-4976-BFBC-CC6FF4BF0401}"/>
          </ac:cxnSpMkLst>
        </pc:cxnChg>
      </pc:sldChg>
      <pc:sldChg chg="addSp delSp modSp add del mod ord modNotesTx">
        <pc:chgData name="Bai Zhihao" userId="4a4b8ddf0d9503d6" providerId="LiveId" clId="{07D88AF5-27B1-4240-BB1F-7EB8FDC2B540}" dt="2021-04-23T20:59:53.534" v="3350" actId="47"/>
        <pc:sldMkLst>
          <pc:docMk/>
          <pc:sldMk cId="2137939350" sldId="320"/>
        </pc:sldMkLst>
        <pc:spChg chg="mod">
          <ac:chgData name="Bai Zhihao" userId="4a4b8ddf0d9503d6" providerId="LiveId" clId="{07D88AF5-27B1-4240-BB1F-7EB8FDC2B540}" dt="2021-04-23T20:02:40.089" v="3276" actId="20577"/>
          <ac:spMkLst>
            <pc:docMk/>
            <pc:sldMk cId="2137939350" sldId="320"/>
            <ac:spMk id="2" creationId="{451CEF7C-58C6-4F8F-BF42-4AF276D9ABA9}"/>
          </ac:spMkLst>
        </pc:spChg>
        <pc:spChg chg="add del mod">
          <ac:chgData name="Bai Zhihao" userId="4a4b8ddf0d9503d6" providerId="LiveId" clId="{07D88AF5-27B1-4240-BB1F-7EB8FDC2B540}" dt="2021-04-23T19:07:45.251" v="2901" actId="931"/>
          <ac:spMkLst>
            <pc:docMk/>
            <pc:sldMk cId="2137939350" sldId="320"/>
            <ac:spMk id="7" creationId="{FEC29379-FE0F-428F-9070-9732DE6FCBFD}"/>
          </ac:spMkLst>
        </pc:spChg>
        <pc:spChg chg="add del mod">
          <ac:chgData name="Bai Zhihao" userId="4a4b8ddf0d9503d6" providerId="LiveId" clId="{07D88AF5-27B1-4240-BB1F-7EB8FDC2B540}" dt="2021-04-23T19:25:21.450" v="3125" actId="931"/>
          <ac:spMkLst>
            <pc:docMk/>
            <pc:sldMk cId="2137939350" sldId="320"/>
            <ac:spMk id="15" creationId="{2C52F41D-D2B0-4DC4-A913-567F5F1405DB}"/>
          </ac:spMkLst>
        </pc:spChg>
        <pc:spChg chg="del">
          <ac:chgData name="Bai Zhihao" userId="4a4b8ddf0d9503d6" providerId="LiveId" clId="{07D88AF5-27B1-4240-BB1F-7EB8FDC2B540}" dt="2021-04-23T19:07:28.515" v="2899" actId="931"/>
          <ac:spMkLst>
            <pc:docMk/>
            <pc:sldMk cId="2137939350" sldId="320"/>
            <ac:spMk id="16" creationId="{A37EF079-5B72-4121-A55A-95A4723009C4}"/>
          </ac:spMkLst>
        </pc:spChg>
        <pc:spChg chg="add mod">
          <ac:chgData name="Bai Zhihao" userId="4a4b8ddf0d9503d6" providerId="LiveId" clId="{07D88AF5-27B1-4240-BB1F-7EB8FDC2B540}" dt="2021-04-23T19:10:25.109" v="2928" actId="164"/>
          <ac:spMkLst>
            <pc:docMk/>
            <pc:sldMk cId="2137939350" sldId="320"/>
            <ac:spMk id="23" creationId="{CFD82556-BAC0-4236-A71E-D829E52E0D50}"/>
          </ac:spMkLst>
        </pc:spChg>
        <pc:spChg chg="mod">
          <ac:chgData name="Bai Zhihao" userId="4a4b8ddf0d9503d6" providerId="LiveId" clId="{07D88AF5-27B1-4240-BB1F-7EB8FDC2B540}" dt="2021-04-23T20:59:30.349" v="3347" actId="404"/>
          <ac:spMkLst>
            <pc:docMk/>
            <pc:sldMk cId="2137939350" sldId="320"/>
            <ac:spMk id="26" creationId="{883F60BF-8279-47E8-AB4E-D29082184C3B}"/>
          </ac:spMkLst>
        </pc:spChg>
        <pc:spChg chg="mod">
          <ac:chgData name="Bai Zhihao" userId="4a4b8ddf0d9503d6" providerId="LiveId" clId="{07D88AF5-27B1-4240-BB1F-7EB8FDC2B540}" dt="2021-04-23T19:21:11.509" v="3117"/>
          <ac:spMkLst>
            <pc:docMk/>
            <pc:sldMk cId="2137939350" sldId="320"/>
            <ac:spMk id="36" creationId="{5A65E50B-91A6-45F4-85D4-6EC93C44A330}"/>
          </ac:spMkLst>
        </pc:spChg>
        <pc:spChg chg="add mod">
          <ac:chgData name="Bai Zhihao" userId="4a4b8ddf0d9503d6" providerId="LiveId" clId="{07D88AF5-27B1-4240-BB1F-7EB8FDC2B540}" dt="2021-04-23T19:25:35.823" v="3128" actId="478"/>
          <ac:spMkLst>
            <pc:docMk/>
            <pc:sldMk cId="2137939350" sldId="320"/>
            <ac:spMk id="41" creationId="{319DE05C-1F5B-47D5-8B57-628168E03506}"/>
          </ac:spMkLst>
        </pc:spChg>
        <pc:spChg chg="add mod">
          <ac:chgData name="Bai Zhihao" userId="4a4b8ddf0d9503d6" providerId="LiveId" clId="{07D88AF5-27B1-4240-BB1F-7EB8FDC2B540}" dt="2021-04-23T19:26:29.391" v="3145" actId="164"/>
          <ac:spMkLst>
            <pc:docMk/>
            <pc:sldMk cId="2137939350" sldId="320"/>
            <ac:spMk id="43" creationId="{5B0D8270-450B-44C2-B370-C4F81D077DB1}"/>
          </ac:spMkLst>
        </pc:spChg>
        <pc:spChg chg="add mod">
          <ac:chgData name="Bai Zhihao" userId="4a4b8ddf0d9503d6" providerId="LiveId" clId="{07D88AF5-27B1-4240-BB1F-7EB8FDC2B540}" dt="2021-04-23T20:59:33.599" v="3348" actId="404"/>
          <ac:spMkLst>
            <pc:docMk/>
            <pc:sldMk cId="2137939350" sldId="320"/>
            <ac:spMk id="46" creationId="{36FB822E-69D1-4D7F-B60E-5ACB7AC077E9}"/>
          </ac:spMkLst>
        </pc:spChg>
        <pc:spChg chg="add mod">
          <ac:chgData name="Bai Zhihao" userId="4a4b8ddf0d9503d6" providerId="LiveId" clId="{07D88AF5-27B1-4240-BB1F-7EB8FDC2B540}" dt="2021-04-23T20:59:42.103" v="3349" actId="403"/>
          <ac:spMkLst>
            <pc:docMk/>
            <pc:sldMk cId="2137939350" sldId="320"/>
            <ac:spMk id="50" creationId="{FFF161DC-0ED1-452A-8DF1-BF6484818913}"/>
          </ac:spMkLst>
        </pc:spChg>
        <pc:grpChg chg="mod">
          <ac:chgData name="Bai Zhihao" userId="4a4b8ddf0d9503d6" providerId="LiveId" clId="{07D88AF5-27B1-4240-BB1F-7EB8FDC2B540}" dt="2021-04-23T19:21:17.224" v="3118" actId="1076"/>
          <ac:grpSpMkLst>
            <pc:docMk/>
            <pc:sldMk cId="2137939350" sldId="320"/>
            <ac:grpSpMk id="17" creationId="{86E1D309-1435-4ACC-B4EA-E411EBFF212D}"/>
          </ac:grpSpMkLst>
        </pc:grpChg>
        <pc:grpChg chg="mod">
          <ac:chgData name="Bai Zhihao" userId="4a4b8ddf0d9503d6" providerId="LiveId" clId="{07D88AF5-27B1-4240-BB1F-7EB8FDC2B540}" dt="2021-04-23T19:29:05.543" v="3198" actId="1076"/>
          <ac:grpSpMkLst>
            <pc:docMk/>
            <pc:sldMk cId="2137939350" sldId="320"/>
            <ac:grpSpMk id="20" creationId="{38760698-5488-4C70-A140-CA91B4783CB8}"/>
          </ac:grpSpMkLst>
        </pc:grpChg>
        <pc:grpChg chg="mod">
          <ac:chgData name="Bai Zhihao" userId="4a4b8ddf0d9503d6" providerId="LiveId" clId="{07D88AF5-27B1-4240-BB1F-7EB8FDC2B540}" dt="2021-04-23T19:21:01.723" v="3115" actId="1076"/>
          <ac:grpSpMkLst>
            <pc:docMk/>
            <pc:sldMk cId="2137939350" sldId="320"/>
            <ac:grpSpMk id="25" creationId="{68672E74-05B7-4BF0-8320-42796294FDBB}"/>
          </ac:grpSpMkLst>
        </pc:grpChg>
        <pc:grpChg chg="add mod">
          <ac:chgData name="Bai Zhihao" userId="4a4b8ddf0d9503d6" providerId="LiveId" clId="{07D88AF5-27B1-4240-BB1F-7EB8FDC2B540}" dt="2021-04-23T19:10:25.109" v="2928" actId="164"/>
          <ac:grpSpMkLst>
            <pc:docMk/>
            <pc:sldMk cId="2137939350" sldId="320"/>
            <ac:grpSpMk id="27" creationId="{905CACE3-5154-4233-957B-0B5434916145}"/>
          </ac:grpSpMkLst>
        </pc:grpChg>
        <pc:grpChg chg="add del mod">
          <ac:chgData name="Bai Zhihao" userId="4a4b8ddf0d9503d6" providerId="LiveId" clId="{07D88AF5-27B1-4240-BB1F-7EB8FDC2B540}" dt="2021-04-23T19:21:19.615" v="3119" actId="478"/>
          <ac:grpSpMkLst>
            <pc:docMk/>
            <pc:sldMk cId="2137939350" sldId="320"/>
            <ac:grpSpMk id="33" creationId="{FB51AEB1-E114-4080-9CA7-998049C70BA9}"/>
          </ac:grpSpMkLst>
        </pc:grpChg>
        <pc:grpChg chg="add mod">
          <ac:chgData name="Bai Zhihao" userId="4a4b8ddf0d9503d6" providerId="LiveId" clId="{07D88AF5-27B1-4240-BB1F-7EB8FDC2B540}" dt="2021-04-23T19:26:41.316" v="3148" actId="1076"/>
          <ac:grpSpMkLst>
            <pc:docMk/>
            <pc:sldMk cId="2137939350" sldId="320"/>
            <ac:grpSpMk id="44" creationId="{264BC1A5-004D-4A3F-A10F-848CE73C755C}"/>
          </ac:grpSpMkLst>
        </pc:grpChg>
        <pc:picChg chg="add del mod">
          <ac:chgData name="Bai Zhihao" userId="4a4b8ddf0d9503d6" providerId="LiveId" clId="{07D88AF5-27B1-4240-BB1F-7EB8FDC2B540}" dt="2021-04-23T19:07:32.859" v="2900" actId="478"/>
          <ac:picMkLst>
            <pc:docMk/>
            <pc:sldMk cId="2137939350" sldId="320"/>
            <ac:picMk id="5" creationId="{7A64820C-83FD-49E1-A26A-EBC0A13771BA}"/>
          </ac:picMkLst>
        </pc:picChg>
        <pc:picChg chg="add del mod">
          <ac:chgData name="Bai Zhihao" userId="4a4b8ddf0d9503d6" providerId="LiveId" clId="{07D88AF5-27B1-4240-BB1F-7EB8FDC2B540}" dt="2021-04-23T19:07:58.306" v="2903" actId="478"/>
          <ac:picMkLst>
            <pc:docMk/>
            <pc:sldMk cId="2137939350" sldId="320"/>
            <ac:picMk id="9" creationId="{C25366F3-45D9-4CC0-93D2-9965A47D6F40}"/>
          </ac:picMkLst>
        </pc:picChg>
        <pc:picChg chg="add mod">
          <ac:chgData name="Bai Zhihao" userId="4a4b8ddf0d9503d6" providerId="LiveId" clId="{07D88AF5-27B1-4240-BB1F-7EB8FDC2B540}" dt="2021-04-23T19:10:25.109" v="2928" actId="164"/>
          <ac:picMkLst>
            <pc:docMk/>
            <pc:sldMk cId="2137939350" sldId="320"/>
            <ac:picMk id="12" creationId="{7F7DD343-8BF9-4801-A0FC-63833D46FA24}"/>
          </ac:picMkLst>
        </pc:picChg>
        <pc:picChg chg="add del mod">
          <ac:chgData name="Bai Zhihao" userId="4a4b8ddf0d9503d6" providerId="LiveId" clId="{07D88AF5-27B1-4240-BB1F-7EB8FDC2B540}" dt="2021-04-23T19:25:35.823" v="3128" actId="478"/>
          <ac:picMkLst>
            <pc:docMk/>
            <pc:sldMk cId="2137939350" sldId="320"/>
            <ac:picMk id="31" creationId="{30D8DDD4-CAFF-4292-9ED3-D3422BC639B6}"/>
          </ac:picMkLst>
        </pc:picChg>
        <pc:picChg chg="mod">
          <ac:chgData name="Bai Zhihao" userId="4a4b8ddf0d9503d6" providerId="LiveId" clId="{07D88AF5-27B1-4240-BB1F-7EB8FDC2B540}" dt="2021-04-23T19:21:11.509" v="3117"/>
          <ac:picMkLst>
            <pc:docMk/>
            <pc:sldMk cId="2137939350" sldId="320"/>
            <ac:picMk id="37" creationId="{2B3713F4-A6BA-4EC7-B087-F3CC298A2DAD}"/>
          </ac:picMkLst>
        </pc:picChg>
        <pc:picChg chg="add mod">
          <ac:chgData name="Bai Zhihao" userId="4a4b8ddf0d9503d6" providerId="LiveId" clId="{07D88AF5-27B1-4240-BB1F-7EB8FDC2B540}" dt="2021-04-23T19:26:29.391" v="3145" actId="164"/>
          <ac:picMkLst>
            <pc:docMk/>
            <pc:sldMk cId="2137939350" sldId="320"/>
            <ac:picMk id="39" creationId="{9ACCE67B-A116-482D-9A41-6726731513BA}"/>
          </ac:picMkLst>
        </pc:picChg>
        <pc:cxnChg chg="add mod">
          <ac:chgData name="Bai Zhihao" userId="4a4b8ddf0d9503d6" providerId="LiveId" clId="{07D88AF5-27B1-4240-BB1F-7EB8FDC2B540}" dt="2021-04-23T19:26:41.316" v="3148" actId="1076"/>
          <ac:cxnSpMkLst>
            <pc:docMk/>
            <pc:sldMk cId="2137939350" sldId="320"/>
            <ac:cxnSpMk id="19" creationId="{1C16E5CB-555A-46D7-8871-408D6608DA8D}"/>
          </ac:cxnSpMkLst>
        </pc:cxnChg>
        <pc:cxnChg chg="add mod">
          <ac:chgData name="Bai Zhihao" userId="4a4b8ddf0d9503d6" providerId="LiveId" clId="{07D88AF5-27B1-4240-BB1F-7EB8FDC2B540}" dt="2021-04-23T19:21:17.224" v="3118" actId="1076"/>
          <ac:cxnSpMkLst>
            <pc:docMk/>
            <pc:sldMk cId="2137939350" sldId="320"/>
            <ac:cxnSpMk id="22" creationId="{8BDB0D03-8605-4D49-A276-229AAC500C5F}"/>
          </ac:cxnSpMkLst>
        </pc:cxnChg>
        <pc:cxnChg chg="del mod">
          <ac:chgData name="Bai Zhihao" userId="4a4b8ddf0d9503d6" providerId="LiveId" clId="{07D88AF5-27B1-4240-BB1F-7EB8FDC2B540}" dt="2021-04-23T19:06:58.831" v="2845" actId="478"/>
          <ac:cxnSpMkLst>
            <pc:docMk/>
            <pc:sldMk cId="2137939350" sldId="320"/>
            <ac:cxnSpMk id="38" creationId="{BA7CFD49-A2E5-4DFE-8D45-697E070EDEA9}"/>
          </ac:cxnSpMkLst>
        </pc:cxnChg>
        <pc:cxnChg chg="add mod">
          <ac:chgData name="Bai Zhihao" userId="4a4b8ddf0d9503d6" providerId="LiveId" clId="{07D88AF5-27B1-4240-BB1F-7EB8FDC2B540}" dt="2021-04-23T19:29:05.543" v="3198" actId="1076"/>
          <ac:cxnSpMkLst>
            <pc:docMk/>
            <pc:sldMk cId="2137939350" sldId="320"/>
            <ac:cxnSpMk id="48" creationId="{81ACFA83-64EE-4C3D-B465-13B7D470472B}"/>
          </ac:cxnSpMkLst>
        </pc:cxnChg>
      </pc:sldChg>
      <pc:sldChg chg="addSp delSp modSp add mod modAnim modNotesTx">
        <pc:chgData name="Bai Zhihao" userId="4a4b8ddf0d9503d6" providerId="LiveId" clId="{07D88AF5-27B1-4240-BB1F-7EB8FDC2B540}" dt="2021-04-23T21:26:43.538" v="3648"/>
        <pc:sldMkLst>
          <pc:docMk/>
          <pc:sldMk cId="1474401986" sldId="321"/>
        </pc:sldMkLst>
        <pc:spChg chg="mod">
          <ac:chgData name="Bai Zhihao" userId="4a4b8ddf0d9503d6" providerId="LiveId" clId="{07D88AF5-27B1-4240-BB1F-7EB8FDC2B540}" dt="2021-04-23T20:59:20.980" v="3345" actId="404"/>
          <ac:spMkLst>
            <pc:docMk/>
            <pc:sldMk cId="1474401986" sldId="321"/>
            <ac:spMk id="26" creationId="{883F60BF-8279-47E8-AB4E-D29082184C3B}"/>
          </ac:spMkLst>
        </pc:spChg>
        <pc:spChg chg="mod">
          <ac:chgData name="Bai Zhihao" userId="4a4b8ddf0d9503d6" providerId="LiveId" clId="{07D88AF5-27B1-4240-BB1F-7EB8FDC2B540}" dt="2021-04-23T20:59:14.259" v="3344" actId="404"/>
          <ac:spMkLst>
            <pc:docMk/>
            <pc:sldMk cId="1474401986" sldId="321"/>
            <ac:spMk id="46" creationId="{36FB822E-69D1-4D7F-B60E-5ACB7AC077E9}"/>
          </ac:spMkLst>
        </pc:spChg>
        <pc:spChg chg="mod">
          <ac:chgData name="Bai Zhihao" userId="4a4b8ddf0d9503d6" providerId="LiveId" clId="{07D88AF5-27B1-4240-BB1F-7EB8FDC2B540}" dt="2021-04-23T20:59:23.509" v="3346" actId="404"/>
          <ac:spMkLst>
            <pc:docMk/>
            <pc:sldMk cId="1474401986" sldId="321"/>
            <ac:spMk id="50" creationId="{FFF161DC-0ED1-452A-8DF1-BF6484818913}"/>
          </ac:spMkLst>
        </pc:spChg>
        <pc:grpChg chg="mod">
          <ac:chgData name="Bai Zhihao" userId="4a4b8ddf0d9503d6" providerId="LiveId" clId="{07D88AF5-27B1-4240-BB1F-7EB8FDC2B540}" dt="2021-04-23T20:09:33.082" v="3280" actId="1076"/>
          <ac:grpSpMkLst>
            <pc:docMk/>
            <pc:sldMk cId="1474401986" sldId="321"/>
            <ac:grpSpMk id="20" creationId="{38760698-5488-4C70-A140-CA91B4783CB8}"/>
          </ac:grpSpMkLst>
        </pc:grpChg>
        <pc:grpChg chg="mod">
          <ac:chgData name="Bai Zhihao" userId="4a4b8ddf0d9503d6" providerId="LiveId" clId="{07D88AF5-27B1-4240-BB1F-7EB8FDC2B540}" dt="2021-04-23T21:23:05.690" v="3617" actId="1076"/>
          <ac:grpSpMkLst>
            <pc:docMk/>
            <pc:sldMk cId="1474401986" sldId="321"/>
            <ac:grpSpMk id="25" creationId="{68672E74-05B7-4BF0-8320-42796294FDBB}"/>
          </ac:grpSpMkLst>
        </pc:grpChg>
        <pc:grpChg chg="mod">
          <ac:chgData name="Bai Zhihao" userId="4a4b8ddf0d9503d6" providerId="LiveId" clId="{07D88AF5-27B1-4240-BB1F-7EB8FDC2B540}" dt="2021-04-23T21:23:28.735" v="3622" actId="1076"/>
          <ac:grpSpMkLst>
            <pc:docMk/>
            <pc:sldMk cId="1474401986" sldId="321"/>
            <ac:grpSpMk id="27" creationId="{905CACE3-5154-4233-957B-0B5434916145}"/>
          </ac:grpSpMkLst>
        </pc:grpChg>
        <pc:grpChg chg="mod">
          <ac:chgData name="Bai Zhihao" userId="4a4b8ddf0d9503d6" providerId="LiveId" clId="{07D88AF5-27B1-4240-BB1F-7EB8FDC2B540}" dt="2021-04-23T20:09:28.704" v="3279" actId="1076"/>
          <ac:grpSpMkLst>
            <pc:docMk/>
            <pc:sldMk cId="1474401986" sldId="321"/>
            <ac:grpSpMk id="44" creationId="{264BC1A5-004D-4A3F-A10F-848CE73C755C}"/>
          </ac:grpSpMkLst>
        </pc:grpChg>
        <pc:cxnChg chg="add del mod">
          <ac:chgData name="Bai Zhihao" userId="4a4b8ddf0d9503d6" providerId="LiveId" clId="{07D88AF5-27B1-4240-BB1F-7EB8FDC2B540}" dt="2021-04-23T20:10:22.602" v="3290" actId="478"/>
          <ac:cxnSpMkLst>
            <pc:docMk/>
            <pc:sldMk cId="1474401986" sldId="321"/>
            <ac:cxnSpMk id="10" creationId="{352BBE21-79F9-48DC-B3EC-491026A9BFEC}"/>
          </ac:cxnSpMkLst>
        </pc:cxnChg>
        <pc:cxnChg chg="del mod">
          <ac:chgData name="Bai Zhihao" userId="4a4b8ddf0d9503d6" providerId="LiveId" clId="{07D88AF5-27B1-4240-BB1F-7EB8FDC2B540}" dt="2021-04-23T20:09:48.513" v="3283" actId="478"/>
          <ac:cxnSpMkLst>
            <pc:docMk/>
            <pc:sldMk cId="1474401986" sldId="321"/>
            <ac:cxnSpMk id="19" creationId="{1C16E5CB-555A-46D7-8871-408D6608DA8D}"/>
          </ac:cxnSpMkLst>
        </pc:cxnChg>
        <pc:cxnChg chg="add mod">
          <ac:chgData name="Bai Zhihao" userId="4a4b8ddf0d9503d6" providerId="LiveId" clId="{07D88AF5-27B1-4240-BB1F-7EB8FDC2B540}" dt="2021-04-23T20:14:27.111" v="3342" actId="14100"/>
          <ac:cxnSpMkLst>
            <pc:docMk/>
            <pc:sldMk cId="1474401986" sldId="321"/>
            <ac:cxnSpMk id="21" creationId="{DF6AF635-8D94-4CD3-B84F-BEBA5A57FAC8}"/>
          </ac:cxnSpMkLst>
        </pc:cxnChg>
        <pc:cxnChg chg="mod">
          <ac:chgData name="Bai Zhihao" userId="4a4b8ddf0d9503d6" providerId="LiveId" clId="{07D88AF5-27B1-4240-BB1F-7EB8FDC2B540}" dt="2021-04-23T20:11:30.612" v="3300" actId="14100"/>
          <ac:cxnSpMkLst>
            <pc:docMk/>
            <pc:sldMk cId="1474401986" sldId="321"/>
            <ac:cxnSpMk id="22" creationId="{8BDB0D03-8605-4D49-A276-229AAC500C5F}"/>
          </ac:cxnSpMkLst>
        </pc:cxnChg>
        <pc:cxnChg chg="add mod">
          <ac:chgData name="Bai Zhihao" userId="4a4b8ddf0d9503d6" providerId="LiveId" clId="{07D88AF5-27B1-4240-BB1F-7EB8FDC2B540}" dt="2021-04-23T20:14:32.886" v="3343" actId="14100"/>
          <ac:cxnSpMkLst>
            <pc:docMk/>
            <pc:sldMk cId="1474401986" sldId="321"/>
            <ac:cxnSpMk id="32" creationId="{D5B15A15-8C5E-4E84-985E-0D81F56D89B6}"/>
          </ac:cxnSpMkLst>
        </pc:cxnChg>
        <pc:cxnChg chg="mod">
          <ac:chgData name="Bai Zhihao" userId="4a4b8ddf0d9503d6" providerId="LiveId" clId="{07D88AF5-27B1-4240-BB1F-7EB8FDC2B540}" dt="2021-04-23T21:23:28.735" v="3622" actId="1076"/>
          <ac:cxnSpMkLst>
            <pc:docMk/>
            <pc:sldMk cId="1474401986" sldId="321"/>
            <ac:cxnSpMk id="48" creationId="{81ACFA83-64EE-4C3D-B465-13B7D470472B}"/>
          </ac:cxnSpMkLst>
        </pc:cxnChg>
      </pc:sldChg>
      <pc:sldMasterChg chg="addSldLayout delSldLayout">
        <pc:chgData name="Bai Zhihao" userId="4a4b8ddf0d9503d6" providerId="LiveId" clId="{07D88AF5-27B1-4240-BB1F-7EB8FDC2B540}" dt="2021-04-23T17:32:55.065" v="1659" actId="2696"/>
        <pc:sldMasterMkLst>
          <pc:docMk/>
          <pc:sldMasterMk cId="2402195195" sldId="2147483648"/>
        </pc:sldMasterMkLst>
        <pc:sldLayoutChg chg="add del">
          <pc:chgData name="Bai Zhihao" userId="4a4b8ddf0d9503d6" providerId="LiveId" clId="{07D88AF5-27B1-4240-BB1F-7EB8FDC2B540}" dt="2021-04-23T17:32:55.065" v="1659" actId="2696"/>
          <pc:sldLayoutMkLst>
            <pc:docMk/>
            <pc:sldMasterMk cId="2402195195" sldId="2147483648"/>
            <pc:sldLayoutMk cId="2367300933" sldId="214748374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4/23/2021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4/23/2021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I will present our work, </a:t>
            </a:r>
            <a:r>
              <a:rPr lang="en-US" dirty="0" err="1"/>
              <a:t>RegexNet</a:t>
            </a:r>
            <a:r>
              <a:rPr lang="en-US" dirty="0"/>
              <a:t>, which is a system for runtime recovery of web applications under zero-day </a:t>
            </a:r>
            <a:r>
              <a:rPr lang="en-US" dirty="0" err="1"/>
              <a:t>ReDoS</a:t>
            </a:r>
            <a:r>
              <a:rPr lang="en-US" dirty="0"/>
              <a:t> attacks.</a:t>
            </a:r>
          </a:p>
          <a:p>
            <a:r>
              <a:rPr lang="en-US" dirty="0"/>
              <a:t>Here, </a:t>
            </a:r>
            <a:r>
              <a:rPr lang="en-US" dirty="0" err="1"/>
              <a:t>ReDoS</a:t>
            </a:r>
            <a:r>
              <a:rPr lang="en-US" dirty="0"/>
              <a:t> means Denial of Service attacks exploiting the super-linear matching time of regular expressions.</a:t>
            </a:r>
          </a:p>
        </p:txBody>
      </p:sp>
      <p:sp>
        <p:nvSpPr>
          <p:cNvPr id="4" name="Slide Number Placeholder 3"/>
          <p:cNvSpPr>
            <a:spLocks noGrp="1"/>
          </p:cNvSpPr>
          <p:nvPr>
            <p:ph type="sldNum" sz="quarter" idx="5"/>
          </p:nvPr>
        </p:nvSpPr>
        <p:spPr/>
        <p:txBody>
          <a:bodyPr/>
          <a:lstStyle/>
          <a:p>
            <a:fld id="{07CA7E04-55AF-42E2-ACD8-D03042CB75ED}" type="slidenum">
              <a:rPr lang="en-US" smtClean="0"/>
              <a:t>1</a:t>
            </a:fld>
            <a:endParaRPr lang="en-US"/>
          </a:p>
        </p:txBody>
      </p:sp>
    </p:spTree>
    <p:extLst>
      <p:ext uri="{BB962C8B-B14F-4D97-AF65-F5344CB8AC3E}">
        <p14:creationId xmlns:p14="http://schemas.microsoft.com/office/powerpoint/2010/main" val="304553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Our key insight is that malicious payloads triggering </a:t>
            </a:r>
            <a:r>
              <a:rPr lang="en-US" sz="1800" b="0" i="0" u="none" strike="noStrike" baseline="0" dirty="0" err="1">
                <a:latin typeface="NimbusRomNo9L-Regu"/>
              </a:rPr>
              <a:t>ReDoS</a:t>
            </a:r>
            <a:r>
              <a:rPr lang="en-US" sz="1800" b="0" i="0" u="none" strike="noStrike" baseline="0" dirty="0">
                <a:latin typeface="NimbusRomNo9L-Regu"/>
              </a:rPr>
              <a:t> attacks have to obey certain underlying patterns, which stay invariant during content manipulation across different attacks targeting the same vulnerable regular expression.</a:t>
            </a:r>
          </a:p>
          <a:p>
            <a:pPr algn="l"/>
            <a:r>
              <a:rPr lang="en-US" dirty="0"/>
              <a:t>For example, we repeat the character ‘a’ for many times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observation is also supported by previous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Such pattern motivate us to detect </a:t>
            </a:r>
            <a:r>
              <a:rPr lang="en-US" dirty="0" err="1"/>
              <a:t>ReDoS</a:t>
            </a:r>
            <a:r>
              <a:rPr lang="en-US" dirty="0"/>
              <a:t> attacks by deep learning methods.</a:t>
            </a:r>
          </a:p>
        </p:txBody>
      </p:sp>
      <p:sp>
        <p:nvSpPr>
          <p:cNvPr id="4" name="Slide Number Placeholder 3"/>
          <p:cNvSpPr>
            <a:spLocks noGrp="1"/>
          </p:cNvSpPr>
          <p:nvPr>
            <p:ph type="sldNum" sz="quarter" idx="5"/>
          </p:nvPr>
        </p:nvSpPr>
        <p:spPr/>
        <p:txBody>
          <a:bodyPr/>
          <a:lstStyle/>
          <a:p>
            <a:fld id="{07CA7E04-55AF-42E2-ACD8-D03042CB75ED}" type="slidenum">
              <a:rPr lang="en-US" smtClean="0"/>
              <a:t>10</a:t>
            </a:fld>
            <a:endParaRPr lang="en-US"/>
          </a:p>
        </p:txBody>
      </p:sp>
    </p:spTree>
    <p:extLst>
      <p:ext uri="{BB962C8B-B14F-4D97-AF65-F5344CB8AC3E}">
        <p14:creationId xmlns:p14="http://schemas.microsoft.com/office/powerpoint/2010/main" val="699343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describe our threat model.</a:t>
            </a:r>
          </a:p>
          <a:p>
            <a:pPr algn="l"/>
            <a:r>
              <a:rPr lang="en-US" sz="1800" b="0" i="0" u="none" strike="noStrike" baseline="0" dirty="0">
                <a:latin typeface="NimbusRomNo9L-Regu"/>
              </a:rPr>
              <a:t>It considers a website hosting a web service as a potential victim.</a:t>
            </a:r>
          </a:p>
          <a:p>
            <a:pPr algn="l"/>
            <a:r>
              <a:rPr lang="en-US" sz="1800" b="0" i="0" u="none" strike="noStrike" baseline="0" dirty="0">
                <a:latin typeface="NimbusRomNo9L-Regu"/>
              </a:rPr>
              <a:t>The victim may deploy a vulnerable regular expression to match against incoming HTTP requests.</a:t>
            </a:r>
          </a:p>
          <a:p>
            <a:pPr algn="l"/>
            <a:r>
              <a:rPr lang="en-US" sz="1800" b="0" i="0" u="none" strike="noStrike" baseline="0" dirty="0">
                <a:latin typeface="NimbusRomNo9L-Regu"/>
              </a:rPr>
              <a:t>The adversary is the client of the web server, which sends requests with malicious content for </a:t>
            </a:r>
            <a:r>
              <a:rPr lang="en-US" sz="1800" b="0" i="0" u="none" strike="noStrike" baseline="0" dirty="0" err="1">
                <a:latin typeface="NimbusRomNo9L-Regu"/>
              </a:rPr>
              <a:t>ReDoS</a:t>
            </a:r>
            <a:r>
              <a:rPr lang="en-US" sz="1800" b="0" i="0" u="none" strike="noStrike" baseline="0" dirty="0">
                <a:latin typeface="NimbusRomNo9L-Regu"/>
              </a:rPr>
              <a:t> attacks.</a:t>
            </a:r>
          </a:p>
          <a:p>
            <a:pPr algn="l"/>
            <a:r>
              <a:rPr lang="en-US" sz="1800" b="0" i="0" u="none" strike="noStrike" baseline="0" dirty="0">
                <a:latin typeface="NimbusRomNo9L-Regu"/>
              </a:rPr>
              <a:t>We classify </a:t>
            </a:r>
            <a:r>
              <a:rPr lang="en-US" sz="1800" b="0" i="0" u="none" strike="noStrike" baseline="0" dirty="0" err="1">
                <a:latin typeface="NimbusRomNo9L-Regu"/>
              </a:rPr>
              <a:t>ReDoS</a:t>
            </a:r>
            <a:r>
              <a:rPr lang="en-US" sz="1800" b="0" i="0" u="none" strike="noStrike" baseline="0" dirty="0">
                <a:latin typeface="NimbusRomNo9L-Regu"/>
              </a:rPr>
              <a:t> attacks into two categories, reflected and stored, based on the adversary’s behaviors.</a:t>
            </a:r>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11</a:t>
            </a:fld>
            <a:endParaRPr lang="en-US" dirty="0"/>
          </a:p>
        </p:txBody>
      </p:sp>
    </p:spTree>
    <p:extLst>
      <p:ext uri="{BB962C8B-B14F-4D97-AF65-F5344CB8AC3E}">
        <p14:creationId xmlns:p14="http://schemas.microsoft.com/office/powerpoint/2010/main" val="2486471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First, a </a:t>
            </a:r>
            <a:r>
              <a:rPr lang="en-US" sz="1800" b="0" i="0" u="none" strike="noStrike" baseline="0" dirty="0">
                <a:latin typeface="NimbusRomNo9L-ReguItal"/>
              </a:rPr>
              <a:t>reflected </a:t>
            </a:r>
            <a:r>
              <a:rPr lang="en-US" sz="1800" b="0" i="0" u="none" strike="noStrike" baseline="0" dirty="0" err="1">
                <a:latin typeface="NimbusRomNo9L-Regu"/>
              </a:rPr>
              <a:t>ReDoS</a:t>
            </a:r>
            <a:r>
              <a:rPr lang="en-US" sz="1800" b="0" i="0" u="none" strike="noStrike" baseline="0" dirty="0">
                <a:latin typeface="NimbusRomNo9L-Regu"/>
              </a:rPr>
              <a:t> adversary keeps sending malicious requests to the vulnerable web server.</a:t>
            </a:r>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12</a:t>
            </a:fld>
            <a:endParaRPr lang="en-US" dirty="0"/>
          </a:p>
        </p:txBody>
      </p:sp>
    </p:spTree>
    <p:extLst>
      <p:ext uri="{BB962C8B-B14F-4D97-AF65-F5344CB8AC3E}">
        <p14:creationId xmlns:p14="http://schemas.microsoft.com/office/powerpoint/2010/main" val="290858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Second, a </a:t>
            </a:r>
            <a:r>
              <a:rPr lang="en-US" sz="1800" b="0" i="0" u="none" strike="noStrike" baseline="0" dirty="0">
                <a:latin typeface="NimbusRomNo9L-ReguItal"/>
              </a:rPr>
              <a:t>stored </a:t>
            </a:r>
            <a:r>
              <a:rPr lang="en-US" sz="1800" b="0" i="0" u="none" strike="noStrike" baseline="0" dirty="0" err="1">
                <a:latin typeface="NimbusRomNo9L-Regu"/>
              </a:rPr>
              <a:t>ReDoS</a:t>
            </a:r>
            <a:r>
              <a:rPr lang="en-US" sz="1800" b="0" i="0" u="none" strike="noStrike" baseline="0" dirty="0">
                <a:latin typeface="NimbusRomNo9L-Regu"/>
              </a:rPr>
              <a:t> adversary just sends one malicious request to the vulnerable web server and then the request or part of the contents are stored at the server side.</a:t>
            </a:r>
          </a:p>
          <a:p>
            <a:pPr algn="l"/>
            <a:r>
              <a:rPr lang="en-US" sz="1800" b="0" i="0" u="none" strike="noStrike" baseline="0" dirty="0">
                <a:latin typeface="NimbusRomNo9L-Regu"/>
              </a:rPr>
              <a:t>Then, when a benign user sends a request to the server, the stored contents are fetched and matched against a vulnerable regular expression, leading to a </a:t>
            </a:r>
            <a:r>
              <a:rPr lang="en-US" sz="1800" b="0" i="0" u="none" strike="noStrike" baseline="0" dirty="0" err="1">
                <a:latin typeface="NimbusRomNo9L-Regu"/>
              </a:rPr>
              <a:t>ReDoS</a:t>
            </a:r>
            <a:r>
              <a:rPr lang="en-US" sz="1800" b="0" i="0" u="none" strike="noStrike" baseline="0" dirty="0">
                <a:latin typeface="NimbusRomNo9L-Regu"/>
              </a:rPr>
              <a:t> attack.</a:t>
            </a:r>
          </a:p>
          <a:p>
            <a:pPr algn="l"/>
            <a:r>
              <a:rPr lang="en-US" sz="1800" b="0" i="0" u="none" strike="noStrike" baseline="0" dirty="0">
                <a:latin typeface="NimbusRomNo9L-Regu"/>
              </a:rPr>
              <a:t>The outage of </a:t>
            </a:r>
            <a:r>
              <a:rPr lang="en-US" sz="1800" b="0" i="0" u="none" strike="noStrike" baseline="0" dirty="0" err="1">
                <a:latin typeface="NimbusRomNo9L-Regu"/>
              </a:rPr>
              <a:t>StackOverflow</a:t>
            </a:r>
            <a:r>
              <a:rPr lang="en-US" sz="1800" b="0" i="0" u="none" strike="noStrike" baseline="0" dirty="0">
                <a:latin typeface="NimbusRomNo9L-Regu"/>
              </a:rPr>
              <a:t> is this type of </a:t>
            </a:r>
            <a:r>
              <a:rPr lang="en-US" sz="1800" b="0" i="0" u="none" strike="noStrike" baseline="0" dirty="0" err="1">
                <a:latin typeface="NimbusRomNo9L-Regu"/>
              </a:rPr>
              <a:t>ReDoS</a:t>
            </a:r>
            <a:r>
              <a:rPr lang="en-US" sz="1800" b="0" i="0" u="none" strike="noStrike" baseline="0" dirty="0">
                <a:latin typeface="NimbusRomNo9L-Regu"/>
              </a:rPr>
              <a:t> attack.</a:t>
            </a:r>
            <a:endParaRPr lang="en-US" dirty="0"/>
          </a:p>
        </p:txBody>
      </p:sp>
      <p:sp>
        <p:nvSpPr>
          <p:cNvPr id="4" name="Slide Number Placeholder 3"/>
          <p:cNvSpPr>
            <a:spLocks noGrp="1"/>
          </p:cNvSpPr>
          <p:nvPr>
            <p:ph type="sldNum" sz="quarter" idx="5"/>
          </p:nvPr>
        </p:nvSpPr>
        <p:spPr/>
        <p:txBody>
          <a:bodyPr/>
          <a:lstStyle/>
          <a:p>
            <a:fld id="{13D3DDD1-A2AC-0143-A10E-767D06A6F773}" type="slidenum">
              <a:rPr lang="en-US" smtClean="0"/>
              <a:pPr/>
              <a:t>13</a:t>
            </a:fld>
            <a:endParaRPr lang="en-US" dirty="0"/>
          </a:p>
        </p:txBody>
      </p:sp>
    </p:spTree>
    <p:extLst>
      <p:ext uri="{BB962C8B-B14F-4D97-AF65-F5344CB8AC3E}">
        <p14:creationId xmlns:p14="http://schemas.microsoft.com/office/powerpoint/2010/main" val="3030668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present our system, </a:t>
            </a:r>
            <a:r>
              <a:rPr lang="en-US" dirty="0" err="1"/>
              <a:t>RegexNet</a:t>
            </a:r>
            <a:r>
              <a:rPr lang="en-US" dirty="0"/>
              <a:t>, which is a payload-based runtime recovery system for web services.</a:t>
            </a:r>
          </a:p>
          <a:p>
            <a:r>
              <a:rPr lang="en-US" dirty="0"/>
              <a:t>It has the following goal.</a:t>
            </a:r>
          </a:p>
          <a:p>
            <a:r>
              <a:rPr lang="en-US" dirty="0"/>
              <a:t>Effective. The system should recover a web service to process of requests from normal clients after a zero-day </a:t>
            </a:r>
            <a:r>
              <a:rPr lang="en-US" dirty="0" err="1"/>
              <a:t>ReDoS</a:t>
            </a:r>
            <a:r>
              <a:rPr lang="en-US" dirty="0"/>
              <a:t> attack and provides comparable throughput and latency.</a:t>
            </a:r>
          </a:p>
          <a:p>
            <a:r>
              <a:rPr lang="en-US" dirty="0"/>
              <a:t>Responsive. The system should quickly react to a zero-day </a:t>
            </a:r>
            <a:r>
              <a:rPr lang="en-US" dirty="0" err="1"/>
              <a:t>ReDoS</a:t>
            </a:r>
            <a:r>
              <a:rPr lang="en-US" dirty="0"/>
              <a:t> attack and minimize the downtime of the web service caused by the attack.</a:t>
            </a:r>
          </a:p>
          <a:p>
            <a:r>
              <a:rPr lang="en-US" dirty="0"/>
              <a:t>Resilient. The system should be resilient to different </a:t>
            </a:r>
            <a:r>
              <a:rPr lang="en-US" dirty="0" err="1"/>
              <a:t>ReDoS</a:t>
            </a:r>
            <a:r>
              <a:rPr lang="en-US" dirty="0"/>
              <a:t> attack types.</a:t>
            </a:r>
          </a:p>
          <a:p>
            <a:r>
              <a:rPr lang="en-US" dirty="0"/>
              <a:t>And we also requires the system to be low-overhead, scalable and fault-tolerant. </a:t>
            </a:r>
          </a:p>
          <a:p>
            <a:r>
              <a:rPr lang="en-US" dirty="0"/>
              <a:t>This figure shows the architecture of </a:t>
            </a:r>
            <a:r>
              <a:rPr lang="en-US" dirty="0" err="1"/>
              <a:t>RegexNet</a:t>
            </a:r>
            <a:r>
              <a:rPr lang="en-US" dirty="0"/>
              <a:t>.</a:t>
            </a:r>
          </a:p>
          <a:p>
            <a:pPr algn="l"/>
            <a:r>
              <a:rPr lang="en-US" sz="1800" b="0" i="0" u="none" strike="noStrike" baseline="0" dirty="0" err="1">
                <a:latin typeface="NimbusRomNo9L-Regu"/>
              </a:rPr>
              <a:t>RegexNet</a:t>
            </a:r>
            <a:r>
              <a:rPr lang="en-US" sz="1800" b="0" i="0" u="none" strike="noStrike" baseline="0" dirty="0">
                <a:latin typeface="NimbusRomNo9L-Regu"/>
              </a:rPr>
              <a:t> relies on an online feedback loop to train a customized DNN model, leverages the model to detect malicious </a:t>
            </a:r>
            <a:r>
              <a:rPr lang="en-US" sz="1800" b="0" i="0" u="none" strike="noStrike" baseline="0" dirty="0" err="1">
                <a:latin typeface="NimbusRomNo9L-Regu"/>
              </a:rPr>
              <a:t>ReDoS</a:t>
            </a:r>
            <a:r>
              <a:rPr lang="en-US" sz="1800" b="0" i="0" u="none" strike="noStrike" baseline="0" dirty="0">
                <a:latin typeface="NimbusRomNo9L-Regu"/>
              </a:rPr>
              <a:t> requests, and then isolates them to separate sandboxes to mitigate their impact on web services.</a:t>
            </a:r>
          </a:p>
        </p:txBody>
      </p:sp>
      <p:sp>
        <p:nvSpPr>
          <p:cNvPr id="4" name="Slide Number Placeholder 3"/>
          <p:cNvSpPr>
            <a:spLocks noGrp="1"/>
          </p:cNvSpPr>
          <p:nvPr>
            <p:ph type="sldNum" sz="quarter" idx="5"/>
          </p:nvPr>
        </p:nvSpPr>
        <p:spPr/>
        <p:txBody>
          <a:bodyPr/>
          <a:lstStyle/>
          <a:p>
            <a:fld id="{07CA7E04-55AF-42E2-ACD8-D03042CB75ED}" type="slidenum">
              <a:rPr lang="en-US" smtClean="0"/>
              <a:t>14</a:t>
            </a:fld>
            <a:endParaRPr lang="en-US"/>
          </a:p>
        </p:txBody>
      </p:sp>
    </p:spTree>
    <p:extLst>
      <p:ext uri="{BB962C8B-B14F-4D97-AF65-F5344CB8AC3E}">
        <p14:creationId xmlns:p14="http://schemas.microsoft.com/office/powerpoint/2010/main" val="390077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a:t>
            </a:r>
            <a:r>
              <a:rPr lang="en-US" dirty="0" err="1"/>
              <a:t>RegexNet</a:t>
            </a:r>
            <a:r>
              <a:rPr lang="en-US" dirty="0"/>
              <a:t> is the DNN-based detection model.</a:t>
            </a:r>
          </a:p>
          <a:p>
            <a:r>
              <a:rPr lang="en-US" dirty="0"/>
              <a:t>Our model consists of 4 layers.</a:t>
            </a:r>
          </a:p>
          <a:p>
            <a:r>
              <a:rPr lang="en-US" dirty="0"/>
              <a:t>First, we feed the input into an embedding layer, because it can turn the input characters into dense vectors.</a:t>
            </a:r>
          </a:p>
          <a:p>
            <a:r>
              <a:rPr lang="en-US" dirty="0"/>
              <a:t>These vectors contain information of characters and is important to the convergence of the DNN.</a:t>
            </a:r>
          </a:p>
          <a:p>
            <a:r>
              <a:rPr lang="en-US" dirty="0"/>
              <a:t>Second, we perform 1-dimensional convolution operation on the embedded vectors.</a:t>
            </a:r>
          </a:p>
          <a:p>
            <a:pPr algn="l"/>
            <a:r>
              <a:rPr lang="en-US" sz="1800" b="0" i="0" u="none" strike="noStrike" baseline="0" dirty="0">
                <a:latin typeface="NimbusRomNo9L-Regu"/>
              </a:rPr>
              <a:t>Such a convolutional layer is able to extract local information from the sequence of characters, and it is also computationally efficient</a:t>
            </a:r>
            <a:r>
              <a:rPr lang="en-US" dirty="0"/>
              <a:t>.</a:t>
            </a:r>
          </a:p>
          <a:p>
            <a:pPr algn="l"/>
            <a:r>
              <a:rPr lang="en-US" sz="1800" b="0" i="0" u="none" strike="noStrike" baseline="0" dirty="0">
                <a:latin typeface="NimbusRomNo9L-Regu"/>
              </a:rPr>
              <a:t>Third, we choose a spatial pyramid pooling layer that draws the feature maps from the output of the convolutional layer, and then pools the features in arbitrary regions to generate fixed length representations for the fully-connected layer.</a:t>
            </a:r>
          </a:p>
          <a:p>
            <a:pPr algn="l"/>
            <a:r>
              <a:rPr lang="en-US" sz="1800" b="0" i="0" u="none" strike="noStrike" baseline="0" dirty="0">
                <a:latin typeface="NimbusRomNo9L-Regu"/>
              </a:rPr>
              <a:t>Finally, we choose a fully-connected to capture useful patterns from a global perspective.</a:t>
            </a:r>
            <a:endParaRPr lang="en-US" dirty="0"/>
          </a:p>
        </p:txBody>
      </p:sp>
      <p:sp>
        <p:nvSpPr>
          <p:cNvPr id="4" name="Slide Number Placeholder 3"/>
          <p:cNvSpPr>
            <a:spLocks noGrp="1"/>
          </p:cNvSpPr>
          <p:nvPr>
            <p:ph type="sldNum" sz="quarter" idx="5"/>
          </p:nvPr>
        </p:nvSpPr>
        <p:spPr/>
        <p:txBody>
          <a:bodyPr/>
          <a:lstStyle/>
          <a:p>
            <a:fld id="{07CA7E04-55AF-42E2-ACD8-D03042CB75ED}" type="slidenum">
              <a:rPr lang="en-US" smtClean="0"/>
              <a:t>15</a:t>
            </a:fld>
            <a:endParaRPr lang="en-US"/>
          </a:p>
        </p:txBody>
      </p:sp>
    </p:spTree>
    <p:extLst>
      <p:ext uri="{BB962C8B-B14F-4D97-AF65-F5344CB8AC3E}">
        <p14:creationId xmlns:p14="http://schemas.microsoft.com/office/powerpoint/2010/main" val="418315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question is, how can we use the DNN model to detect attacks?</a:t>
            </a:r>
          </a:p>
          <a:p>
            <a:r>
              <a:rPr lang="en-US" dirty="0"/>
              <a:t>Here is a typical scenario.</a:t>
            </a:r>
          </a:p>
          <a:p>
            <a:r>
              <a:rPr lang="en-US" dirty="0"/>
              <a:t>The client sends requests to the load balancer, and the load balancer forwards the requests to the servers.</a:t>
            </a:r>
          </a:p>
        </p:txBody>
      </p:sp>
      <p:sp>
        <p:nvSpPr>
          <p:cNvPr id="4" name="Slide Number Placeholder 3"/>
          <p:cNvSpPr>
            <a:spLocks noGrp="1"/>
          </p:cNvSpPr>
          <p:nvPr>
            <p:ph type="sldNum" sz="quarter" idx="5"/>
          </p:nvPr>
        </p:nvSpPr>
        <p:spPr/>
        <p:txBody>
          <a:bodyPr/>
          <a:lstStyle/>
          <a:p>
            <a:fld id="{07CA7E04-55AF-42E2-ACD8-D03042CB75ED}" type="slidenum">
              <a:rPr lang="en-US" smtClean="0"/>
              <a:t>16</a:t>
            </a:fld>
            <a:endParaRPr lang="en-US"/>
          </a:p>
        </p:txBody>
      </p:sp>
    </p:spTree>
    <p:extLst>
      <p:ext uri="{BB962C8B-B14F-4D97-AF65-F5344CB8AC3E}">
        <p14:creationId xmlns:p14="http://schemas.microsoft.com/office/powerpoint/2010/main" val="654593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trivial design is to put the DNN model in front of the server.</a:t>
            </a:r>
          </a:p>
          <a:p>
            <a:r>
              <a:rPr lang="en-US" dirty="0"/>
              <a:t>The requests are classified by the detector and forwarded to the server only when they are classified as “benign”.</a:t>
            </a:r>
          </a:p>
          <a:p>
            <a:r>
              <a:rPr lang="en-US" dirty="0"/>
              <a:t>However, such design added the overhead of classification into the latency.</a:t>
            </a:r>
          </a:p>
        </p:txBody>
      </p:sp>
      <p:sp>
        <p:nvSpPr>
          <p:cNvPr id="4" name="Slide Number Placeholder 3"/>
          <p:cNvSpPr>
            <a:spLocks noGrp="1"/>
          </p:cNvSpPr>
          <p:nvPr>
            <p:ph type="sldNum" sz="quarter" idx="5"/>
          </p:nvPr>
        </p:nvSpPr>
        <p:spPr/>
        <p:txBody>
          <a:bodyPr/>
          <a:lstStyle/>
          <a:p>
            <a:fld id="{07CA7E04-55AF-42E2-ACD8-D03042CB75ED}" type="slidenum">
              <a:rPr lang="en-US" smtClean="0"/>
              <a:t>17</a:t>
            </a:fld>
            <a:endParaRPr lang="en-US"/>
          </a:p>
        </p:txBody>
      </p:sp>
    </p:spTree>
    <p:extLst>
      <p:ext uri="{BB962C8B-B14F-4D97-AF65-F5344CB8AC3E}">
        <p14:creationId xmlns:p14="http://schemas.microsoft.com/office/powerpoint/2010/main" val="2319733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a:t>
            </a:r>
            <a:r>
              <a:rPr lang="en-US" dirty="0" err="1"/>
              <a:t>RegexNet</a:t>
            </a:r>
            <a:r>
              <a:rPr lang="en-US" dirty="0"/>
              <a:t> uses a different design.</a:t>
            </a:r>
          </a:p>
          <a:p>
            <a:r>
              <a:rPr lang="en-US" dirty="0"/>
              <a:t>The load balancer forwards requests to the server directly.</a:t>
            </a:r>
          </a:p>
          <a:p>
            <a:r>
              <a:rPr lang="en-US" dirty="0"/>
              <a:t>At the same time, the load balancer copies the request to the detector.</a:t>
            </a:r>
          </a:p>
          <a:p>
            <a:r>
              <a:rPr lang="en-US" dirty="0"/>
              <a:t>If the request is benign, then the detector does nothing.</a:t>
            </a:r>
          </a:p>
          <a:p>
            <a:r>
              <a:rPr lang="en-US" dirty="0"/>
              <a:t>If the request is classified as malicious, the detector will notify the server to handle it.</a:t>
            </a:r>
          </a:p>
          <a:p>
            <a:pPr algn="l"/>
            <a:r>
              <a:rPr lang="en-US" sz="1800" b="0" i="0" u="none" strike="noStrike" baseline="0" dirty="0">
                <a:latin typeface="NimbusRomNo9L-Regu"/>
              </a:rPr>
              <a:t>This design does not impose any latency overhead on benign requests in normal scenarios, because requests are classified in parallel with normal processing at the web servers.</a:t>
            </a:r>
            <a:endParaRPr lang="en-US" dirty="0"/>
          </a:p>
        </p:txBody>
      </p:sp>
      <p:sp>
        <p:nvSpPr>
          <p:cNvPr id="4" name="Slide Number Placeholder 3"/>
          <p:cNvSpPr>
            <a:spLocks noGrp="1"/>
          </p:cNvSpPr>
          <p:nvPr>
            <p:ph type="sldNum" sz="quarter" idx="5"/>
          </p:nvPr>
        </p:nvSpPr>
        <p:spPr/>
        <p:txBody>
          <a:bodyPr/>
          <a:lstStyle/>
          <a:p>
            <a:fld id="{07CA7E04-55AF-42E2-ACD8-D03042CB75ED}" type="slidenum">
              <a:rPr lang="en-US" smtClean="0"/>
              <a:t>18</a:t>
            </a:fld>
            <a:endParaRPr lang="en-US"/>
          </a:p>
        </p:txBody>
      </p:sp>
    </p:spTree>
    <p:extLst>
      <p:ext uri="{BB962C8B-B14F-4D97-AF65-F5344CB8AC3E}">
        <p14:creationId xmlns:p14="http://schemas.microsoft.com/office/powerpoint/2010/main" val="315608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When the server is notified, it migrates potentially malicious requests to sandboxes.</a:t>
            </a:r>
          </a:p>
          <a:p>
            <a:pPr algn="l"/>
            <a:r>
              <a:rPr lang="en-US" dirty="0"/>
              <a:t>Because the classifier cannot guarantee 100% accuracy, there could be false positives.</a:t>
            </a:r>
          </a:p>
          <a:p>
            <a:pPr algn="l"/>
            <a:r>
              <a:rPr lang="en-US" dirty="0"/>
              <a:t>In other words, benign requests might be labeled as malicious.</a:t>
            </a:r>
          </a:p>
          <a:p>
            <a:pPr algn="l"/>
            <a:r>
              <a:rPr lang="en-US" dirty="0"/>
              <a:t>To avoid dropping such misclassified requests, we migrate all potentially malicious requests to the sandbox, which is an elastic bounded fraction of server instances.</a:t>
            </a:r>
          </a:p>
          <a:p>
            <a:pPr algn="l"/>
            <a:r>
              <a:rPr lang="en-US" dirty="0"/>
              <a:t>While such requests might experience larger latency, they are still executed.</a:t>
            </a:r>
          </a:p>
        </p:txBody>
      </p:sp>
      <p:sp>
        <p:nvSpPr>
          <p:cNvPr id="4" name="Slide Number Placeholder 3"/>
          <p:cNvSpPr>
            <a:spLocks noGrp="1"/>
          </p:cNvSpPr>
          <p:nvPr>
            <p:ph type="sldNum" sz="quarter" idx="5"/>
          </p:nvPr>
        </p:nvSpPr>
        <p:spPr/>
        <p:txBody>
          <a:bodyPr/>
          <a:lstStyle/>
          <a:p>
            <a:fld id="{07CA7E04-55AF-42E2-ACD8-D03042CB75ED}" type="slidenum">
              <a:rPr lang="en-US" smtClean="0"/>
              <a:t>19</a:t>
            </a:fld>
            <a:endParaRPr lang="en-US"/>
          </a:p>
        </p:txBody>
      </p:sp>
    </p:spTree>
    <p:extLst>
      <p:ext uri="{BB962C8B-B14F-4D97-AF65-F5344CB8AC3E}">
        <p14:creationId xmlns:p14="http://schemas.microsoft.com/office/powerpoint/2010/main" val="231885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Regular expressions is a fundamental tool in computer software.</a:t>
            </a:r>
          </a:p>
          <a:p>
            <a:pPr algn="l"/>
            <a:r>
              <a:rPr lang="en-US" sz="1800" b="0" i="0" u="none" strike="noStrike" baseline="0" dirty="0">
                <a:latin typeface="NimbusRomNo9L-Regu"/>
              </a:rPr>
              <a:t>It is widely used in web services to manipulate, validate, and scrape user data.</a:t>
            </a:r>
          </a:p>
          <a:p>
            <a:pPr algn="l"/>
            <a:r>
              <a:rPr lang="en-US" sz="1800" b="0" i="0" u="none" strike="noStrike" baseline="0" dirty="0">
                <a:latin typeface="NimbusRomNo9L-Regu"/>
              </a:rPr>
              <a:t>Let’s consider a scenario where a client sends a HTTP GET request to the server.</a:t>
            </a:r>
          </a:p>
        </p:txBody>
      </p:sp>
      <p:sp>
        <p:nvSpPr>
          <p:cNvPr id="4" name="Slide Number Placeholder 3"/>
          <p:cNvSpPr>
            <a:spLocks noGrp="1"/>
          </p:cNvSpPr>
          <p:nvPr>
            <p:ph type="sldNum" sz="quarter" idx="5"/>
          </p:nvPr>
        </p:nvSpPr>
        <p:spPr/>
        <p:txBody>
          <a:bodyPr/>
          <a:lstStyle/>
          <a:p>
            <a:fld id="{07CA7E04-55AF-42E2-ACD8-D03042CB75ED}" type="slidenum">
              <a:rPr lang="en-US" smtClean="0"/>
              <a:t>2</a:t>
            </a:fld>
            <a:endParaRPr lang="en-US"/>
          </a:p>
        </p:txBody>
      </p:sp>
    </p:spTree>
    <p:extLst>
      <p:ext uri="{BB962C8B-B14F-4D97-AF65-F5344CB8AC3E}">
        <p14:creationId xmlns:p14="http://schemas.microsoft.com/office/powerpoint/2010/main" val="230579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NimbusRomNo9L-Regu"/>
              </a:rPr>
              <a:t>RegexNet</a:t>
            </a:r>
            <a:r>
              <a:rPr lang="en-US" sz="1800" b="0" i="0" u="none" strike="noStrike" baseline="0" dirty="0">
                <a:latin typeface="NimbusRomNo9L-Regu"/>
              </a:rPr>
              <a:t> provides both an offline-trained model and an online update procedure.</a:t>
            </a:r>
          </a:p>
          <a:p>
            <a:pPr algn="l"/>
            <a:r>
              <a:rPr lang="en-US" sz="1800" b="0" i="0" u="none" strike="noStrike" baseline="0" dirty="0">
                <a:latin typeface="NimbusRomNo9L-Regu"/>
              </a:rPr>
              <a:t>The offline training is used to bootstrap the DNN model with a training dataset.</a:t>
            </a:r>
          </a:p>
          <a:p>
            <a:pPr algn="l"/>
            <a:r>
              <a:rPr lang="en-US" sz="1800" b="0" i="0" u="none" strike="noStrike" baseline="0" dirty="0">
                <a:latin typeface="NimbusRomNo9L-Regu"/>
              </a:rPr>
              <a:t>It is mainly used to defend against known attacks.</a:t>
            </a:r>
          </a:p>
          <a:p>
            <a:pPr algn="l"/>
            <a:r>
              <a:rPr lang="en-US" sz="1800" b="0" i="0" u="none" strike="noStrike" baseline="0" dirty="0">
                <a:latin typeface="NimbusRomNo9L-Regu"/>
              </a:rPr>
              <a:t>The online training is used to refine the model with real-time measurements to adapt to both known and unknown attacks.</a:t>
            </a:r>
          </a:p>
          <a:p>
            <a:pPr algn="l"/>
            <a:r>
              <a:rPr lang="en-US" dirty="0"/>
              <a:t>When the server is processing requests, it will store requests and their processing time, and reports to the data collector.</a:t>
            </a:r>
          </a:p>
          <a:p>
            <a:pPr algn="l"/>
            <a:r>
              <a:rPr lang="en-US" dirty="0"/>
              <a:t>The data collector builds the training dataset with these data.</a:t>
            </a:r>
          </a:p>
          <a:p>
            <a:pPr algn="l"/>
            <a:r>
              <a:rPr lang="en-US" dirty="0"/>
              <a:t>If the latency of a request exceeds a threshold, it is categorized as “malicious”.</a:t>
            </a:r>
          </a:p>
          <a:p>
            <a:pPr algn="l"/>
            <a:r>
              <a:rPr lang="en-US" dirty="0"/>
              <a:t>After collecting the data, </a:t>
            </a:r>
            <a:r>
              <a:rPr lang="en-US" dirty="0" err="1"/>
              <a:t>RegexNet</a:t>
            </a:r>
            <a:r>
              <a:rPr lang="en-US" dirty="0"/>
              <a:t> trains the DNN model and update the detector after the convergence.</a:t>
            </a:r>
          </a:p>
          <a:p>
            <a:pPr algn="l"/>
            <a:r>
              <a:rPr lang="en-US" dirty="0"/>
              <a:t>This is main design of </a:t>
            </a:r>
            <a:r>
              <a:rPr lang="en-US" dirty="0" err="1"/>
              <a:t>RegexNet</a:t>
            </a:r>
            <a:r>
              <a:rPr lang="en-US" dirty="0"/>
              <a:t>, and you can find more details about </a:t>
            </a:r>
            <a:r>
              <a:rPr lang="en-US" dirty="0" err="1"/>
              <a:t>RegexNet</a:t>
            </a:r>
            <a:r>
              <a:rPr lang="en-US" dirty="0"/>
              <a:t> in the paper, such as scalability and fault tolerance.</a:t>
            </a:r>
          </a:p>
          <a:p>
            <a:pPr algn="l"/>
            <a:endParaRPr lang="en-US" dirty="0"/>
          </a:p>
        </p:txBody>
      </p:sp>
      <p:sp>
        <p:nvSpPr>
          <p:cNvPr id="4" name="Slide Number Placeholder 3"/>
          <p:cNvSpPr>
            <a:spLocks noGrp="1"/>
          </p:cNvSpPr>
          <p:nvPr>
            <p:ph type="sldNum" sz="quarter" idx="5"/>
          </p:nvPr>
        </p:nvSpPr>
        <p:spPr/>
        <p:txBody>
          <a:bodyPr/>
          <a:lstStyle/>
          <a:p>
            <a:fld id="{07CA7E04-55AF-42E2-ACD8-D03042CB75ED}" type="slidenum">
              <a:rPr lang="en-US" smtClean="0"/>
              <a:t>20</a:t>
            </a:fld>
            <a:endParaRPr lang="en-US"/>
          </a:p>
        </p:txBody>
      </p:sp>
    </p:spTree>
    <p:extLst>
      <p:ext uri="{BB962C8B-B14F-4D97-AF65-F5344CB8AC3E}">
        <p14:creationId xmlns:p14="http://schemas.microsoft.com/office/powerpoint/2010/main" val="3364782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We have implemented a system prototype of </a:t>
            </a:r>
            <a:r>
              <a:rPr lang="en-US" sz="1800" b="0" i="0" u="none" strike="noStrike" baseline="0" dirty="0" err="1">
                <a:latin typeface="NimbusRomNo9L-Regu"/>
              </a:rPr>
              <a:t>RegexNet</a:t>
            </a:r>
            <a:r>
              <a:rPr lang="en-US" sz="1800" b="0" i="0" u="none" strike="noStrike" baseline="0" dirty="0">
                <a:latin typeface="NimbusRomNo9L-Regu"/>
              </a:rPr>
              <a:t> with a total of about 2,000 lines of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NimbusRomNo9L-Regu"/>
              </a:rPr>
              <a:t>It is open-sourced at GitHub.</a:t>
            </a:r>
          </a:p>
          <a:p>
            <a:pPr algn="l"/>
            <a:r>
              <a:rPr lang="en-US" sz="1800" b="0" i="0" u="none" strike="noStrike" baseline="0" dirty="0">
                <a:latin typeface="NimbusRomNo9L-Regu"/>
              </a:rPr>
              <a:t>The load balancer is based on </a:t>
            </a:r>
            <a:r>
              <a:rPr lang="en-US" sz="1800" b="0" i="0" u="none" strike="noStrike" baseline="0" dirty="0" err="1">
                <a:latin typeface="NimbusRomNo9L-Regu"/>
              </a:rPr>
              <a:t>HAProxy</a:t>
            </a:r>
            <a:r>
              <a:rPr lang="en-US" sz="1800" b="0" i="0" u="none" strike="noStrike" baseline="0" dirty="0">
                <a:latin typeface="NimbusRomNo9L-Regu"/>
              </a:rPr>
              <a:t>, which is a widely-used open-source software load balancer.</a:t>
            </a:r>
          </a:p>
          <a:p>
            <a:pPr algn="l"/>
            <a:r>
              <a:rPr lang="en-US" sz="1800" b="0" i="0" u="none" strike="noStrike" baseline="0" dirty="0">
                <a:latin typeface="NimbusRomNo9L-Regu"/>
              </a:rPr>
              <a:t>The server is based on Node.js applications, and </a:t>
            </a:r>
            <a:r>
              <a:rPr lang="en-US" sz="1800" b="0" i="0" u="none" strike="noStrike" baseline="0" dirty="0" err="1">
                <a:latin typeface="NimbusRomNo9L-Regu"/>
              </a:rPr>
              <a:t>RegexNet</a:t>
            </a:r>
            <a:r>
              <a:rPr lang="en-US" sz="1800" b="0" i="0" u="none" strike="noStrike" baseline="0" dirty="0">
                <a:latin typeface="NimbusRomNo9L-Regu"/>
              </a:rPr>
              <a:t> adds a shim layer in C++ to handle migrations and measure latencies.</a:t>
            </a:r>
          </a:p>
          <a:p>
            <a:pPr algn="l"/>
            <a:r>
              <a:rPr lang="en-US" sz="1800" b="0" i="0" u="none" strike="noStrike" baseline="0" dirty="0">
                <a:latin typeface="NimbusRomNo9L-Regu"/>
              </a:rPr>
              <a:t>The detector, which is responsible for detecting and training, is implemented with </a:t>
            </a:r>
            <a:r>
              <a:rPr lang="en-US" sz="1800" b="0" i="0" u="none" strike="noStrike" baseline="0" dirty="0" err="1">
                <a:latin typeface="NimbusRomNo9L-Regu"/>
              </a:rPr>
              <a:t>PyTorch</a:t>
            </a:r>
            <a:r>
              <a:rPr lang="en-US" sz="1800" b="0" i="0" u="none" strike="noStrike" baseline="0" dirty="0">
                <a:latin typeface="NimbusRomNo9L-Regu"/>
              </a:rPr>
              <a:t> framework in Python.</a:t>
            </a:r>
          </a:p>
        </p:txBody>
      </p:sp>
      <p:sp>
        <p:nvSpPr>
          <p:cNvPr id="4" name="Slide Number Placeholder 3"/>
          <p:cNvSpPr>
            <a:spLocks noGrp="1"/>
          </p:cNvSpPr>
          <p:nvPr>
            <p:ph type="sldNum" sz="quarter" idx="5"/>
          </p:nvPr>
        </p:nvSpPr>
        <p:spPr/>
        <p:txBody>
          <a:bodyPr/>
          <a:lstStyle/>
          <a:p>
            <a:fld id="{07CA7E04-55AF-42E2-ACD8-D03042CB75ED}" type="slidenum">
              <a:rPr lang="en-US" smtClean="0"/>
              <a:t>21</a:t>
            </a:fld>
            <a:endParaRPr lang="en-US"/>
          </a:p>
        </p:txBody>
      </p:sp>
    </p:spTree>
    <p:extLst>
      <p:ext uri="{BB962C8B-B14F-4D97-AF65-F5344CB8AC3E}">
        <p14:creationId xmlns:p14="http://schemas.microsoft.com/office/powerpoint/2010/main" val="485783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section, we evaluate </a:t>
            </a:r>
            <a:r>
              <a:rPr lang="en-US" dirty="0" err="1"/>
              <a:t>RegexNet</a:t>
            </a:r>
            <a:r>
              <a:rPr lang="en-US" dirty="0"/>
              <a:t> with a wide variety of real-world </a:t>
            </a:r>
            <a:r>
              <a:rPr lang="en-US" dirty="0" err="1"/>
              <a:t>ReDoS</a:t>
            </a:r>
            <a:r>
              <a:rPr lang="en-US" dirty="0"/>
              <a:t> attacks.</a:t>
            </a:r>
          </a:p>
          <a:p>
            <a:r>
              <a:rPr lang="en-US" dirty="0"/>
              <a:t>Our evaluation aims to answer the following research questions.</a:t>
            </a:r>
          </a:p>
          <a:p>
            <a:r>
              <a:rPr lang="en-US" dirty="0"/>
              <a:t>How resilient is </a:t>
            </a:r>
            <a:r>
              <a:rPr lang="en-US" dirty="0" err="1"/>
              <a:t>RegexNet</a:t>
            </a:r>
            <a:r>
              <a:rPr lang="en-US" dirty="0"/>
              <a:t> against various </a:t>
            </a:r>
            <a:r>
              <a:rPr lang="en-US" dirty="0" err="1"/>
              <a:t>ReDoS</a:t>
            </a:r>
            <a:r>
              <a:rPr lang="en-US" dirty="0"/>
              <a:t> attacks?</a:t>
            </a:r>
          </a:p>
          <a:p>
            <a:r>
              <a:rPr lang="en-US" dirty="0"/>
              <a:t>How fast is </a:t>
            </a:r>
            <a:r>
              <a:rPr lang="en-US" dirty="0" err="1"/>
              <a:t>RegexNet</a:t>
            </a:r>
            <a:r>
              <a:rPr lang="en-US" dirty="0"/>
              <a:t> in recovering web service under </a:t>
            </a:r>
            <a:r>
              <a:rPr lang="en-US" dirty="0" err="1"/>
              <a:t>ReDoS</a:t>
            </a:r>
            <a:r>
              <a:rPr lang="en-US" dirty="0"/>
              <a:t> attacks?</a:t>
            </a:r>
          </a:p>
          <a:p>
            <a:r>
              <a:rPr lang="en-US" dirty="0"/>
              <a:t>How does </a:t>
            </a:r>
            <a:r>
              <a:rPr lang="en-US" dirty="0" err="1"/>
              <a:t>RegexNet</a:t>
            </a:r>
            <a:r>
              <a:rPr lang="en-US" dirty="0"/>
              <a:t> compare with state-of-the-art reactive defense?</a:t>
            </a:r>
          </a:p>
          <a:p>
            <a:r>
              <a:rPr lang="en-US" dirty="0"/>
              <a:t>How effective is </a:t>
            </a:r>
            <a:r>
              <a:rPr lang="en-US" dirty="0" err="1"/>
              <a:t>RegexNet</a:t>
            </a:r>
            <a:r>
              <a:rPr lang="en-US" dirty="0"/>
              <a:t> under different malicious loads and message sizes?</a:t>
            </a:r>
          </a:p>
          <a:p>
            <a:r>
              <a:rPr lang="en-US" dirty="0"/>
              <a:t>What is the accuracy of </a:t>
            </a:r>
            <a:r>
              <a:rPr lang="en-US" dirty="0" err="1"/>
              <a:t>RegexNet’s</a:t>
            </a:r>
            <a:r>
              <a:rPr lang="en-US" dirty="0"/>
              <a:t> DNN model especially with an imbalanced or polluted training set?</a:t>
            </a:r>
          </a:p>
        </p:txBody>
      </p:sp>
      <p:sp>
        <p:nvSpPr>
          <p:cNvPr id="4" name="Slide Number Placeholder 3"/>
          <p:cNvSpPr>
            <a:spLocks noGrp="1"/>
          </p:cNvSpPr>
          <p:nvPr>
            <p:ph type="sldNum" sz="quarter" idx="5"/>
          </p:nvPr>
        </p:nvSpPr>
        <p:spPr/>
        <p:txBody>
          <a:bodyPr/>
          <a:lstStyle/>
          <a:p>
            <a:fld id="{07CA7E04-55AF-42E2-ACD8-D03042CB75ED}" type="slidenum">
              <a:rPr lang="en-US" smtClean="0"/>
              <a:t>22</a:t>
            </a:fld>
            <a:endParaRPr lang="en-US"/>
          </a:p>
        </p:txBody>
      </p:sp>
    </p:spTree>
    <p:extLst>
      <p:ext uri="{BB962C8B-B14F-4D97-AF65-F5344CB8AC3E}">
        <p14:creationId xmlns:p14="http://schemas.microsoft.com/office/powerpoint/2010/main" val="2001882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show the results for the first two questions, and you can find others in our paper.</a:t>
            </a:r>
          </a:p>
        </p:txBody>
      </p:sp>
      <p:sp>
        <p:nvSpPr>
          <p:cNvPr id="4" name="Slide Number Placeholder 3"/>
          <p:cNvSpPr>
            <a:spLocks noGrp="1"/>
          </p:cNvSpPr>
          <p:nvPr>
            <p:ph type="sldNum" sz="quarter" idx="5"/>
          </p:nvPr>
        </p:nvSpPr>
        <p:spPr/>
        <p:txBody>
          <a:bodyPr/>
          <a:lstStyle/>
          <a:p>
            <a:fld id="{07CA7E04-55AF-42E2-ACD8-D03042CB75ED}" type="slidenum">
              <a:rPr lang="en-US" smtClean="0"/>
              <a:t>23</a:t>
            </a:fld>
            <a:endParaRPr lang="en-US"/>
          </a:p>
        </p:txBody>
      </p:sp>
    </p:spTree>
    <p:extLst>
      <p:ext uri="{BB962C8B-B14F-4D97-AF65-F5344CB8AC3E}">
        <p14:creationId xmlns:p14="http://schemas.microsoft.com/office/powerpoint/2010/main" val="68978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discussing the evaluation, I will describe our methodology.</a:t>
            </a:r>
          </a:p>
          <a:p>
            <a:r>
              <a:rPr lang="en-US" dirty="0"/>
              <a:t>The experiments are conducted on AWS.</a:t>
            </a:r>
          </a:p>
          <a:p>
            <a:r>
              <a:rPr lang="en-US" dirty="0"/>
              <a:t>We use CPU instances for the client, load balancer and servers, and GPU instance for the detector.</a:t>
            </a:r>
          </a:p>
          <a:p>
            <a:r>
              <a:rPr lang="en-US" dirty="0"/>
              <a:t>To evaluate the performance of the system, we use 3 metrics, throughput, latency and recovery time.</a:t>
            </a:r>
          </a:p>
          <a:p>
            <a:r>
              <a:rPr lang="en-US" dirty="0"/>
              <a:t>As for the network traffics, we use Apache benchmark for benign requests.</a:t>
            </a:r>
          </a:p>
          <a:p>
            <a:r>
              <a:rPr lang="en-US" dirty="0"/>
              <a:t>To simulate web services with vulnerabilities, we insert vulnerable regular expressions into the application, and send malicious requests with a Python program that adds attacking content into the HTTP request.</a:t>
            </a:r>
          </a:p>
        </p:txBody>
      </p:sp>
      <p:sp>
        <p:nvSpPr>
          <p:cNvPr id="4" name="Slide Number Placeholder 3"/>
          <p:cNvSpPr>
            <a:spLocks noGrp="1"/>
          </p:cNvSpPr>
          <p:nvPr>
            <p:ph type="sldNum" sz="quarter" idx="5"/>
          </p:nvPr>
        </p:nvSpPr>
        <p:spPr/>
        <p:txBody>
          <a:bodyPr/>
          <a:lstStyle/>
          <a:p>
            <a:fld id="{07CA7E04-55AF-42E2-ACD8-D03042CB75ED}" type="slidenum">
              <a:rPr lang="en-US" smtClean="0"/>
              <a:t>24</a:t>
            </a:fld>
            <a:endParaRPr lang="en-US"/>
          </a:p>
        </p:txBody>
      </p:sp>
    </p:spTree>
    <p:extLst>
      <p:ext uri="{BB962C8B-B14F-4D97-AF65-F5344CB8AC3E}">
        <p14:creationId xmlns:p14="http://schemas.microsoft.com/office/powerpoint/2010/main" val="1782723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experiment, we evaluate the resiliency of </a:t>
            </a:r>
            <a:r>
              <a:rPr lang="en-US" dirty="0" err="1"/>
              <a:t>RegexNet</a:t>
            </a:r>
            <a:r>
              <a:rPr lang="en-US" dirty="0"/>
              <a:t> with different vulnerable Node.js modules.</a:t>
            </a:r>
          </a:p>
          <a:p>
            <a:r>
              <a:rPr lang="en-US" dirty="0"/>
              <a:t>They are collected from previous works and public databases.</a:t>
            </a:r>
          </a:p>
          <a:p>
            <a:r>
              <a:rPr lang="en-US" dirty="0"/>
              <a:t>This figure shows the performance under </a:t>
            </a:r>
            <a:r>
              <a:rPr lang="en-US" dirty="0" err="1"/>
              <a:t>ReDoS</a:t>
            </a:r>
            <a:r>
              <a:rPr lang="en-US" dirty="0"/>
              <a:t> attacks.</a:t>
            </a:r>
          </a:p>
          <a:p>
            <a:r>
              <a:rPr lang="en-US" dirty="0"/>
              <a:t>The blue bars, which are throughput with </a:t>
            </a:r>
            <a:r>
              <a:rPr lang="en-US" dirty="0" err="1"/>
              <a:t>RegexNet</a:t>
            </a:r>
            <a:r>
              <a:rPr lang="en-US" dirty="0"/>
              <a:t>, are close to normal throughputs.</a:t>
            </a:r>
          </a:p>
          <a:p>
            <a:r>
              <a:rPr lang="en-US" dirty="0"/>
              <a:t>On the contrary, the red bars, which are throughput without </a:t>
            </a:r>
            <a:r>
              <a:rPr lang="en-US" dirty="0" err="1"/>
              <a:t>RegexNet</a:t>
            </a:r>
            <a:r>
              <a:rPr lang="en-US" dirty="0"/>
              <a:t>, shows significant decrease under </a:t>
            </a:r>
            <a:r>
              <a:rPr lang="en-US" dirty="0" err="1"/>
              <a:t>ReDoS</a:t>
            </a:r>
            <a:r>
              <a:rPr lang="en-US" dirty="0"/>
              <a:t> attacks.</a:t>
            </a:r>
          </a:p>
        </p:txBody>
      </p:sp>
      <p:sp>
        <p:nvSpPr>
          <p:cNvPr id="4" name="Slide Number Placeholder 3"/>
          <p:cNvSpPr>
            <a:spLocks noGrp="1"/>
          </p:cNvSpPr>
          <p:nvPr>
            <p:ph type="sldNum" sz="quarter" idx="5"/>
          </p:nvPr>
        </p:nvSpPr>
        <p:spPr/>
        <p:txBody>
          <a:bodyPr/>
          <a:lstStyle/>
          <a:p>
            <a:fld id="{07CA7E04-55AF-42E2-ACD8-D03042CB75ED}" type="slidenum">
              <a:rPr lang="en-US" smtClean="0"/>
              <a:t>25</a:t>
            </a:fld>
            <a:endParaRPr lang="en-US"/>
          </a:p>
        </p:txBody>
      </p:sp>
    </p:spTree>
    <p:extLst>
      <p:ext uri="{BB962C8B-B14F-4D97-AF65-F5344CB8AC3E}">
        <p14:creationId xmlns:p14="http://schemas.microsoft.com/office/powerpoint/2010/main" val="2334658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In the second experiment, we also evaluate the resiliency of </a:t>
            </a:r>
            <a:r>
              <a:rPr lang="en-US" sz="1800" b="0" i="0" u="none" strike="noStrike" baseline="0" dirty="0" err="1">
                <a:latin typeface="NimbusRomNo9L-Regu"/>
              </a:rPr>
              <a:t>RegexNet</a:t>
            </a:r>
            <a:r>
              <a:rPr lang="en-US" sz="1800" b="0" i="0" u="none" strike="noStrike" baseline="0" dirty="0">
                <a:latin typeface="NimbusRomNo9L-Regu"/>
              </a:rPr>
              <a:t>, but under adaptive attacks.</a:t>
            </a:r>
          </a:p>
          <a:p>
            <a:pPr algn="l"/>
            <a:r>
              <a:rPr lang="en-US" sz="1800" b="0" i="0" u="none" strike="noStrike" baseline="0" dirty="0">
                <a:latin typeface="NimbusRomNo9L-Regu"/>
              </a:rPr>
              <a:t>We consider the model as a </a:t>
            </a:r>
            <a:r>
              <a:rPr lang="en-US" sz="1800" b="0" i="0" u="none" strike="noStrike" baseline="0" dirty="0" err="1">
                <a:latin typeface="NimbusRomNo9L-Regu"/>
              </a:rPr>
              <a:t>whitebox</a:t>
            </a:r>
            <a:r>
              <a:rPr lang="en-US" sz="1800" b="0" i="0" u="none" strike="noStrike" baseline="0" dirty="0">
                <a:latin typeface="NimbusRomNo9L-Regu"/>
              </a:rPr>
              <a:t>, and then generate adversarial requests for a vulnerable regular expression.</a:t>
            </a:r>
          </a:p>
          <a:p>
            <a:pPr algn="l"/>
            <a:r>
              <a:rPr lang="en-US" sz="1800" b="0" i="0" u="none" strike="noStrike" baseline="0" dirty="0">
                <a:latin typeface="NimbusRomNo9L-Regu"/>
              </a:rPr>
              <a:t>As shown in </a:t>
            </a:r>
            <a:r>
              <a:rPr lang="en-US" sz="1800" b="0" i="0" u="none" strike="noStrike" baseline="0" dirty="0" err="1">
                <a:latin typeface="NimbusRomNo9L-Regu"/>
              </a:rPr>
              <a:t>ther</a:t>
            </a:r>
            <a:r>
              <a:rPr lang="en-US" sz="1800" b="0" i="0" u="none" strike="noStrike" baseline="0" dirty="0">
                <a:latin typeface="NimbusRomNo9L-Regu"/>
              </a:rPr>
              <a:t> figure, the adversary first launches the attack, making the throughput drop to almost 0. </a:t>
            </a:r>
          </a:p>
          <a:p>
            <a:pPr algn="l"/>
            <a:r>
              <a:rPr lang="en-US" sz="1800" b="0" i="0" u="none" strike="noStrike" baseline="0" dirty="0" err="1">
                <a:latin typeface="NimbusRomNo9L-Regu"/>
              </a:rPr>
              <a:t>RegexNet</a:t>
            </a:r>
            <a:r>
              <a:rPr lang="en-US" sz="1800" b="0" i="0" u="none" strike="noStrike" baseline="0" dirty="0">
                <a:latin typeface="NimbusRomNo9L-Regu"/>
              </a:rPr>
              <a:t> quickly collects the malicious requests to train its model and recovers the throughput in several seconds.</a:t>
            </a:r>
          </a:p>
          <a:p>
            <a:pPr algn="l"/>
            <a:r>
              <a:rPr lang="en-US" sz="1800" b="0" i="0" u="none" strike="noStrike" baseline="0" dirty="0">
                <a:latin typeface="NimbusRomNo9L-Regu"/>
              </a:rPr>
              <a:t>Next, the adversary starts to generate an adaptive attack using a white-box, gradient-based approach, and successfully creates one after about 1 minute.</a:t>
            </a:r>
          </a:p>
          <a:p>
            <a:pPr algn="l"/>
            <a:r>
              <a:rPr lang="en-US" sz="1800" b="0" i="0" u="none" strike="noStrike" baseline="0" dirty="0">
                <a:latin typeface="NimbusRomNo9L-Regu"/>
              </a:rPr>
              <a:t>This adversarial example brings the throughput down to almost 0 again, but </a:t>
            </a:r>
            <a:r>
              <a:rPr lang="en-US" sz="1800" b="0" i="0" u="none" strike="noStrike" baseline="0" dirty="0" err="1">
                <a:latin typeface="NimbusRomNo9L-Regu"/>
              </a:rPr>
              <a:t>RegexNet</a:t>
            </a:r>
            <a:r>
              <a:rPr lang="en-US" sz="1800" b="0" i="0" u="none" strike="noStrike" baseline="0" dirty="0">
                <a:latin typeface="NimbusRomNo9L-Regu"/>
              </a:rPr>
              <a:t> quickly recovers the web service and restores the system to the original throughput within several seconds.</a:t>
            </a:r>
          </a:p>
        </p:txBody>
      </p:sp>
      <p:sp>
        <p:nvSpPr>
          <p:cNvPr id="4" name="Slide Number Placeholder 3"/>
          <p:cNvSpPr>
            <a:spLocks noGrp="1"/>
          </p:cNvSpPr>
          <p:nvPr>
            <p:ph type="sldNum" sz="quarter" idx="5"/>
          </p:nvPr>
        </p:nvSpPr>
        <p:spPr/>
        <p:txBody>
          <a:bodyPr/>
          <a:lstStyle/>
          <a:p>
            <a:fld id="{13D3DDD1-A2AC-0143-A10E-767D06A6F773}" type="slidenum">
              <a:rPr lang="en-US" smtClean="0"/>
              <a:pPr/>
              <a:t>26</a:t>
            </a:fld>
            <a:endParaRPr lang="en-US" dirty="0"/>
          </a:p>
        </p:txBody>
      </p:sp>
    </p:spTree>
    <p:extLst>
      <p:ext uri="{BB962C8B-B14F-4D97-AF65-F5344CB8AC3E}">
        <p14:creationId xmlns:p14="http://schemas.microsoft.com/office/powerpoint/2010/main" val="3571485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In conclusion, </a:t>
            </a:r>
            <a:r>
              <a:rPr lang="en-US" sz="1800" b="0" i="0" u="none" strike="noStrike" baseline="0" dirty="0" err="1">
                <a:latin typeface="NimbusRomNo9L-Regu"/>
              </a:rPr>
              <a:t>RegexNet</a:t>
            </a:r>
            <a:r>
              <a:rPr lang="en-US" sz="1800" b="0" i="0" u="none" strike="noStrike" baseline="0" dirty="0">
                <a:latin typeface="NimbusRomNo9L-Regu"/>
              </a:rPr>
              <a:t> is resilient against all kinds of </a:t>
            </a:r>
            <a:r>
              <a:rPr lang="en-US" sz="1800" b="0" i="0" u="none" strike="noStrike" baseline="0" dirty="0" err="1">
                <a:latin typeface="NimbusRomNo9L-Regu"/>
              </a:rPr>
              <a:t>ReDoS</a:t>
            </a:r>
            <a:r>
              <a:rPr lang="en-US" sz="1800" b="0" i="0" u="none" strike="noStrike" baseline="0" dirty="0">
                <a:latin typeface="NimbusRomNo9L-Regu"/>
              </a:rPr>
              <a:t> attacks.</a:t>
            </a:r>
          </a:p>
        </p:txBody>
      </p:sp>
      <p:sp>
        <p:nvSpPr>
          <p:cNvPr id="4" name="Slide Number Placeholder 3"/>
          <p:cNvSpPr>
            <a:spLocks noGrp="1"/>
          </p:cNvSpPr>
          <p:nvPr>
            <p:ph type="sldNum" sz="quarter" idx="5"/>
          </p:nvPr>
        </p:nvSpPr>
        <p:spPr/>
        <p:txBody>
          <a:bodyPr/>
          <a:lstStyle/>
          <a:p>
            <a:fld id="{13D3DDD1-A2AC-0143-A10E-767D06A6F773}" type="slidenum">
              <a:rPr lang="en-US" smtClean="0"/>
              <a:pPr/>
              <a:t>27</a:t>
            </a:fld>
            <a:endParaRPr lang="en-US" dirty="0"/>
          </a:p>
        </p:txBody>
      </p:sp>
    </p:spTree>
    <p:extLst>
      <p:ext uri="{BB962C8B-B14F-4D97-AF65-F5344CB8AC3E}">
        <p14:creationId xmlns:p14="http://schemas.microsoft.com/office/powerpoint/2010/main" val="2356677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third experiment, we evaluated responsiveness of </a:t>
            </a:r>
            <a:r>
              <a:rPr lang="en-US" dirty="0" err="1"/>
              <a:t>RegexNet</a:t>
            </a:r>
            <a:r>
              <a:rPr lang="en-US" dirty="0"/>
              <a:t>, especially those unknown ones.</a:t>
            </a:r>
          </a:p>
          <a:p>
            <a:r>
              <a:rPr lang="en-US" dirty="0"/>
              <a:t>The adversary launches a dynamic </a:t>
            </a:r>
            <a:r>
              <a:rPr lang="en-US" dirty="0" err="1"/>
              <a:t>ReDoS</a:t>
            </a:r>
            <a:r>
              <a:rPr lang="en-US" dirty="0"/>
              <a:t> attacks targeting three different </a:t>
            </a:r>
            <a:r>
              <a:rPr lang="en-US" dirty="0" err="1"/>
              <a:t>ReDoS</a:t>
            </a:r>
            <a:r>
              <a:rPr lang="en-US" dirty="0"/>
              <a:t> vulnerabilities.</a:t>
            </a:r>
          </a:p>
          <a:p>
            <a:r>
              <a:rPr lang="en-US" dirty="0"/>
              <a:t>The left figure shows the system throughput without </a:t>
            </a:r>
            <a:r>
              <a:rPr lang="en-US" dirty="0" err="1"/>
              <a:t>RegexNet</a:t>
            </a:r>
            <a:r>
              <a:rPr lang="en-US" dirty="0"/>
              <a:t>.</a:t>
            </a:r>
          </a:p>
          <a:p>
            <a:pPr algn="l"/>
            <a:r>
              <a:rPr lang="en-US" sz="1200" b="0" i="0" u="none" strike="noStrike" baseline="0" dirty="0">
                <a:latin typeface="NimbusRomNo9L-Regu"/>
              </a:rPr>
              <a:t>We can see that the throughput drops significantly when the adversary generates malicious requests.</a:t>
            </a:r>
          </a:p>
          <a:p>
            <a:pPr algn="l"/>
            <a:r>
              <a:rPr lang="en-US" sz="1200" b="0" i="0" u="none" strike="noStrike" baseline="0" dirty="0">
                <a:latin typeface="NimbusRomNo9L-Regu"/>
              </a:rPr>
              <a:t>The right figure shows the system throughput with </a:t>
            </a:r>
            <a:r>
              <a:rPr lang="en-US" sz="1200" b="0" i="0" u="none" strike="noStrike" baseline="0" dirty="0" err="1">
                <a:latin typeface="NimbusRomNo9L-Regu"/>
              </a:rPr>
              <a:t>RegexNet</a:t>
            </a:r>
            <a:r>
              <a:rPr lang="en-US" sz="1200" b="0" i="0" u="none" strike="noStrike" baseline="0" dirty="0">
                <a:latin typeface="NimbusRomNo9L-Regu"/>
              </a:rPr>
              <a:t> online training.</a:t>
            </a:r>
            <a:endParaRPr lang="en-US" dirty="0"/>
          </a:p>
          <a:p>
            <a:pPr algn="l"/>
            <a:r>
              <a:rPr lang="en-US" sz="1800" b="0" i="0" u="none" strike="noStrike" baseline="0" dirty="0">
                <a:latin typeface="NimbusRomNo9L-Regu"/>
              </a:rPr>
              <a:t>With the online feedback loop, </a:t>
            </a:r>
            <a:r>
              <a:rPr lang="en-US" sz="1800" b="0" i="0" u="none" strike="noStrike" baseline="0" dirty="0" err="1">
                <a:latin typeface="NimbusRomNo9L-Regu"/>
              </a:rPr>
              <a:t>RegexNet</a:t>
            </a:r>
            <a:r>
              <a:rPr lang="en-US" sz="1800" b="0" i="0" u="none" strike="noStrike" baseline="0" dirty="0">
                <a:latin typeface="NimbusRomNo9L-Regu"/>
              </a:rPr>
              <a:t> can quickly learn the patterns of all three attacks in several seconds, and the throughput recovers to normal level.</a:t>
            </a:r>
          </a:p>
          <a:p>
            <a:pPr algn="l"/>
            <a:r>
              <a:rPr lang="en-US" sz="1800" b="0" i="0" u="none" strike="noStrike" baseline="0" dirty="0">
                <a:latin typeface="NimbusRomNo9L-Regu"/>
              </a:rPr>
              <a:t>The performance can be even better when combined with offline training.</a:t>
            </a:r>
          </a:p>
        </p:txBody>
      </p:sp>
      <p:sp>
        <p:nvSpPr>
          <p:cNvPr id="4" name="Slide Number Placeholder 3"/>
          <p:cNvSpPr>
            <a:spLocks noGrp="1"/>
          </p:cNvSpPr>
          <p:nvPr>
            <p:ph type="sldNum" sz="quarter" idx="5"/>
          </p:nvPr>
        </p:nvSpPr>
        <p:spPr/>
        <p:txBody>
          <a:bodyPr/>
          <a:lstStyle/>
          <a:p>
            <a:fld id="{07CA7E04-55AF-42E2-ACD8-D03042CB75ED}" type="slidenum">
              <a:rPr lang="en-US" smtClean="0"/>
              <a:t>28</a:t>
            </a:fld>
            <a:endParaRPr lang="en-US"/>
          </a:p>
        </p:txBody>
      </p:sp>
    </p:spTree>
    <p:extLst>
      <p:ext uri="{BB962C8B-B14F-4D97-AF65-F5344CB8AC3E}">
        <p14:creationId xmlns:p14="http://schemas.microsoft.com/office/powerpoint/2010/main" val="2064671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This result shows that </a:t>
            </a:r>
            <a:r>
              <a:rPr lang="en-US" sz="1800" b="0" i="0" u="none" strike="noStrike" baseline="0" dirty="0" err="1">
                <a:latin typeface="NimbusRomNo9L-Regu"/>
              </a:rPr>
              <a:t>RegexNet</a:t>
            </a:r>
            <a:r>
              <a:rPr lang="en-US" sz="1800" b="0" i="0" u="none" strike="noStrike" baseline="0" dirty="0">
                <a:latin typeface="NimbusRomNo9L-Regu"/>
              </a:rPr>
              <a:t> can quickly recover web services under zero-day </a:t>
            </a:r>
            <a:r>
              <a:rPr lang="en-US" sz="1800" b="0" i="0" u="none" strike="noStrike" baseline="0" dirty="0" err="1">
                <a:latin typeface="NimbusRomNo9L-Regu"/>
              </a:rPr>
              <a:t>ReDoS</a:t>
            </a:r>
            <a:r>
              <a:rPr lang="en-US" sz="1800" b="0" i="0" u="none" strike="noStrike" baseline="0" dirty="0">
                <a:latin typeface="NimbusRomNo9L-Regu"/>
              </a:rPr>
              <a:t> attacks within a minute.</a:t>
            </a:r>
          </a:p>
        </p:txBody>
      </p:sp>
      <p:sp>
        <p:nvSpPr>
          <p:cNvPr id="4" name="Slide Number Placeholder 3"/>
          <p:cNvSpPr>
            <a:spLocks noGrp="1"/>
          </p:cNvSpPr>
          <p:nvPr>
            <p:ph type="sldNum" sz="quarter" idx="5"/>
          </p:nvPr>
        </p:nvSpPr>
        <p:spPr/>
        <p:txBody>
          <a:bodyPr/>
          <a:lstStyle/>
          <a:p>
            <a:fld id="{07CA7E04-55AF-42E2-ACD8-D03042CB75ED}" type="slidenum">
              <a:rPr lang="en-US" smtClean="0"/>
              <a:t>29</a:t>
            </a:fld>
            <a:endParaRPr lang="en-US"/>
          </a:p>
        </p:txBody>
      </p:sp>
    </p:spTree>
    <p:extLst>
      <p:ext uri="{BB962C8B-B14F-4D97-AF65-F5344CB8AC3E}">
        <p14:creationId xmlns:p14="http://schemas.microsoft.com/office/powerpoint/2010/main" val="100068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t>There are many headers in the HTTP request.</a:t>
            </a:r>
          </a:p>
          <a:p>
            <a:pPr algn="l"/>
            <a:r>
              <a:rPr lang="en-US" sz="1800" dirty="0"/>
              <a:t>Different regular expressions are applied to different headers.</a:t>
            </a:r>
          </a:p>
          <a:p>
            <a:pPr algn="l"/>
            <a:r>
              <a:rPr lang="en-US" sz="1800" dirty="0"/>
              <a:t>For example, Content-Type header is used to indicate the media type of the resource.</a:t>
            </a:r>
          </a:p>
        </p:txBody>
      </p:sp>
      <p:sp>
        <p:nvSpPr>
          <p:cNvPr id="4" name="Slide Number Placeholder 3"/>
          <p:cNvSpPr>
            <a:spLocks noGrp="1"/>
          </p:cNvSpPr>
          <p:nvPr>
            <p:ph type="sldNum" sz="quarter" idx="5"/>
          </p:nvPr>
        </p:nvSpPr>
        <p:spPr/>
        <p:txBody>
          <a:bodyPr/>
          <a:lstStyle/>
          <a:p>
            <a:fld id="{07CA7E04-55AF-42E2-ACD8-D03042CB75ED}" type="slidenum">
              <a:rPr lang="en-US" smtClean="0"/>
              <a:t>3</a:t>
            </a:fld>
            <a:endParaRPr lang="en-US"/>
          </a:p>
        </p:txBody>
      </p:sp>
    </p:spTree>
    <p:extLst>
      <p:ext uri="{BB962C8B-B14F-4D97-AF65-F5344CB8AC3E}">
        <p14:creationId xmlns:p14="http://schemas.microsoft.com/office/powerpoint/2010/main" val="1595757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conclusion, w</a:t>
            </a:r>
            <a:r>
              <a:rPr lang="en-US" sz="1800" b="0" i="0" u="none" strike="noStrike" baseline="0" dirty="0">
                <a:latin typeface="NimbusRomNo9L-Regu"/>
              </a:rPr>
              <a:t>e propose </a:t>
            </a:r>
            <a:r>
              <a:rPr lang="en-US" sz="1800" b="0" i="0" u="none" strike="noStrike" baseline="0" dirty="0" err="1">
                <a:latin typeface="NimbusRomNo9L-Regu"/>
              </a:rPr>
              <a:t>RegexNet</a:t>
            </a:r>
            <a:r>
              <a:rPr lang="en-US" sz="1800" b="0" i="0" u="none" strike="noStrike" baseline="0" dirty="0">
                <a:latin typeface="NimbusRomNo9L-Regu"/>
              </a:rPr>
              <a:t>, the first payload-based, automated </a:t>
            </a:r>
            <a:r>
              <a:rPr lang="en-US" sz="1800" b="0" i="0" u="none" strike="noStrike" baseline="0" dirty="0" err="1">
                <a:latin typeface="NimbusRomNo9L-Regu"/>
              </a:rPr>
              <a:t>ReDoS</a:t>
            </a:r>
            <a:r>
              <a:rPr lang="en-US" sz="1800" b="0" i="0" u="none" strike="noStrike" baseline="0" dirty="0">
                <a:latin typeface="NimbusRomNo9L-Regu"/>
              </a:rPr>
              <a:t> recovery system for web services.</a:t>
            </a:r>
          </a:p>
          <a:p>
            <a:pPr algn="l"/>
            <a:r>
              <a:rPr lang="en-US" sz="1800" b="0" i="0" u="none" strike="noStrike" baseline="0" dirty="0">
                <a:latin typeface="NimbusRomNo9L-Regu"/>
              </a:rPr>
              <a:t>It leverages a learning model to classify requests and recover websites after zero-day </a:t>
            </a:r>
            <a:r>
              <a:rPr lang="en-US" sz="1800" b="0" i="0" u="none" strike="noStrike" baseline="0" dirty="0" err="1">
                <a:latin typeface="NimbusRomNo9L-Regu"/>
              </a:rPr>
              <a:t>ReDoS</a:t>
            </a:r>
            <a:r>
              <a:rPr lang="en-US" sz="1800" b="0" i="0" u="none" strike="noStrike" baseline="0" dirty="0">
                <a:latin typeface="NimbusRomNo9L-Regu"/>
              </a:rPr>
              <a:t> attacks.</a:t>
            </a:r>
          </a:p>
          <a:p>
            <a:pPr algn="l"/>
            <a:r>
              <a:rPr lang="en-US" sz="1800" b="0" i="0" u="none" strike="noStrike" baseline="0" dirty="0">
                <a:latin typeface="NimbusRomNo9L-Regu"/>
              </a:rPr>
              <a:t>We design an online feedback loop for </a:t>
            </a:r>
            <a:r>
              <a:rPr lang="en-US" sz="1800" b="0" i="0" u="none" strike="noStrike" baseline="0" dirty="0" err="1">
                <a:latin typeface="NimbusRomNo9L-Regu"/>
              </a:rPr>
              <a:t>RegexNet</a:t>
            </a:r>
            <a:r>
              <a:rPr lang="en-US" sz="1800" b="0" i="0" u="none" strike="noStrike" baseline="0" dirty="0">
                <a:latin typeface="NimbusRomNo9L-Regu"/>
              </a:rPr>
              <a:t>.</a:t>
            </a:r>
          </a:p>
          <a:p>
            <a:pPr algn="l"/>
            <a:r>
              <a:rPr lang="en-US" sz="1800" b="0" i="0" u="none" strike="noStrike" baseline="0" dirty="0">
                <a:latin typeface="NimbusRomNo9L-Regu"/>
              </a:rPr>
              <a:t>It collects training data at runtime, continuously trains its model online, and automatically updates its model to classify and migrate requests, in face of adaptive, unknown attacks.</a:t>
            </a:r>
          </a:p>
          <a:p>
            <a:pPr algn="l"/>
            <a:r>
              <a:rPr lang="en-US" sz="1800" b="0" i="0" u="none" strike="noStrike" baseline="0" dirty="0">
                <a:latin typeface="NimbusRomNo9L-Regu"/>
              </a:rPr>
              <a:t>We implement a system prototype of </a:t>
            </a:r>
            <a:r>
              <a:rPr lang="en-US" sz="1800" b="0" i="0" u="none" strike="noStrike" baseline="0" dirty="0" err="1">
                <a:latin typeface="NimbusRomNo9L-Regu"/>
              </a:rPr>
              <a:t>RegexNet</a:t>
            </a:r>
            <a:r>
              <a:rPr lang="en-US" sz="1800" b="0" i="0" u="none" strike="noStrike" baseline="0" dirty="0">
                <a:latin typeface="NimbusRomNo9L-Regu"/>
              </a:rPr>
              <a:t> and demonstrate its effectiveness, responsiveness, and resiliency with experiments on a testbed with a wide variety of real-world </a:t>
            </a:r>
            <a:r>
              <a:rPr lang="en-US" sz="1800" b="0" i="0" u="none" strike="noStrike" baseline="0" dirty="0" err="1">
                <a:latin typeface="NimbusRomNo9L-Regu"/>
              </a:rPr>
              <a:t>ReDoS</a:t>
            </a:r>
            <a:r>
              <a:rPr lang="en-US" sz="1800" b="0" i="0" u="none" strike="noStrike" baseline="0" dirty="0">
                <a:latin typeface="NimbusRomNo9L-Regu"/>
              </a:rPr>
              <a:t> attacks.</a:t>
            </a:r>
            <a:endParaRPr lang="en-US" dirty="0"/>
          </a:p>
        </p:txBody>
      </p:sp>
      <p:sp>
        <p:nvSpPr>
          <p:cNvPr id="4" name="Slide Number Placeholder 3"/>
          <p:cNvSpPr>
            <a:spLocks noGrp="1"/>
          </p:cNvSpPr>
          <p:nvPr>
            <p:ph type="sldNum" sz="quarter" idx="5"/>
          </p:nvPr>
        </p:nvSpPr>
        <p:spPr/>
        <p:txBody>
          <a:bodyPr/>
          <a:lstStyle/>
          <a:p>
            <a:fld id="{07CA7E04-55AF-42E2-ACD8-D03042CB75ED}" type="slidenum">
              <a:rPr lang="en-US" smtClean="0"/>
              <a:t>30</a:t>
            </a:fld>
            <a:endParaRPr lang="en-US"/>
          </a:p>
        </p:txBody>
      </p:sp>
    </p:spTree>
    <p:extLst>
      <p:ext uri="{BB962C8B-B14F-4D97-AF65-F5344CB8AC3E}">
        <p14:creationId xmlns:p14="http://schemas.microsoft.com/office/powerpoint/2010/main" val="2180958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07CA7E04-55AF-42E2-ACD8-D03042CB75ED}" type="slidenum">
              <a:rPr lang="en-US" smtClean="0"/>
              <a:t>31</a:t>
            </a:fld>
            <a:endParaRPr lang="en-US"/>
          </a:p>
        </p:txBody>
      </p:sp>
    </p:spTree>
    <p:extLst>
      <p:ext uri="{BB962C8B-B14F-4D97-AF65-F5344CB8AC3E}">
        <p14:creationId xmlns:p14="http://schemas.microsoft.com/office/powerpoint/2010/main" val="34758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t>We can use a simple regular expression to extract the encoding scheme, which is “UTF-8”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Typically, it takes linear time to match the regular expression with respect to the input length.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However, in practice, if the regular expression is badly designed, it might take super-linear time for a carefully crafted input to match the regular expression.</a:t>
            </a:r>
          </a:p>
        </p:txBody>
      </p:sp>
      <p:sp>
        <p:nvSpPr>
          <p:cNvPr id="4" name="Slide Number Placeholder 3"/>
          <p:cNvSpPr>
            <a:spLocks noGrp="1"/>
          </p:cNvSpPr>
          <p:nvPr>
            <p:ph type="sldNum" sz="quarter" idx="5"/>
          </p:nvPr>
        </p:nvSpPr>
        <p:spPr/>
        <p:txBody>
          <a:bodyPr/>
          <a:lstStyle/>
          <a:p>
            <a:fld id="{07CA7E04-55AF-42E2-ACD8-D03042CB75ED}" type="slidenum">
              <a:rPr lang="en-US" smtClean="0"/>
              <a:t>4</a:t>
            </a:fld>
            <a:endParaRPr lang="en-US"/>
          </a:p>
        </p:txBody>
      </p:sp>
    </p:spTree>
    <p:extLst>
      <p:ext uri="{BB962C8B-B14F-4D97-AF65-F5344CB8AC3E}">
        <p14:creationId xmlns:p14="http://schemas.microsoft.com/office/powerpoint/2010/main" val="353379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t>For example, this regular expression is also used to extract the encoding scheme, which is from a popular JavaScript module.</a:t>
            </a:r>
          </a:p>
          <a:p>
            <a:pPr algn="l"/>
            <a:r>
              <a:rPr lang="en-US" sz="1800" dirty="0"/>
              <a:t>The labeled part introduces a vulnerability, which could be used to create an input that takes quadratic time to match the regular expression.</a:t>
            </a:r>
          </a:p>
          <a:p>
            <a:pPr algn="l"/>
            <a:r>
              <a:rPr lang="en-US" sz="1800" dirty="0"/>
              <a:t>Consequently, when the attacker adds such input into the HTTP request, it will take too much time to match and blocks other requests on the server.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This attack is known as regular expression denial of service attacks, or </a:t>
            </a:r>
            <a:r>
              <a:rPr lang="en-US" sz="1800" dirty="0" err="1"/>
              <a:t>ReDoS</a:t>
            </a:r>
            <a:r>
              <a:rPr lang="en-US" sz="1800" dirty="0"/>
              <a:t>.</a:t>
            </a:r>
          </a:p>
        </p:txBody>
      </p:sp>
      <p:sp>
        <p:nvSpPr>
          <p:cNvPr id="4" name="Slide Number Placeholder 3"/>
          <p:cNvSpPr>
            <a:spLocks noGrp="1"/>
          </p:cNvSpPr>
          <p:nvPr>
            <p:ph type="sldNum" sz="quarter" idx="5"/>
          </p:nvPr>
        </p:nvSpPr>
        <p:spPr/>
        <p:txBody>
          <a:bodyPr/>
          <a:lstStyle/>
          <a:p>
            <a:fld id="{07CA7E04-55AF-42E2-ACD8-D03042CB75ED}" type="slidenum">
              <a:rPr lang="en-US" smtClean="0"/>
              <a:t>5</a:t>
            </a:fld>
            <a:endParaRPr lang="en-US"/>
          </a:p>
        </p:txBody>
      </p:sp>
    </p:spTree>
    <p:extLst>
      <p:ext uri="{BB962C8B-B14F-4D97-AF65-F5344CB8AC3E}">
        <p14:creationId xmlns:p14="http://schemas.microsoft.com/office/powerpoint/2010/main" val="2535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ReDoS</a:t>
            </a:r>
            <a:r>
              <a:rPr lang="en-US" dirty="0"/>
              <a:t> problem is serious now.</a:t>
            </a:r>
          </a:p>
          <a:p>
            <a:r>
              <a:rPr lang="en-US" dirty="0"/>
              <a:t>In 2016, </a:t>
            </a:r>
            <a:r>
              <a:rPr lang="en-US" dirty="0" err="1"/>
              <a:t>StackOverflow</a:t>
            </a:r>
            <a:r>
              <a:rPr lang="en-US" dirty="0"/>
              <a:t> experienced a 34-minute outage, which is caused </a:t>
            </a:r>
            <a:r>
              <a:rPr lang="en-US" sz="1800" b="0" i="0" u="none" strike="noStrike" baseline="0" dirty="0">
                <a:latin typeface="NimbusRomNo9L-Regu"/>
              </a:rPr>
              <a:t>by an unknown </a:t>
            </a:r>
            <a:r>
              <a:rPr lang="en-US" sz="1800" b="0" i="0" u="none" strike="noStrike" baseline="0" dirty="0" err="1">
                <a:latin typeface="NimbusRomNo9L-Regu"/>
              </a:rPr>
              <a:t>ReDoS</a:t>
            </a:r>
            <a:r>
              <a:rPr lang="en-US" sz="1800" b="0" i="0" u="none" strike="noStrike" baseline="0" dirty="0">
                <a:latin typeface="NimbusRomNo9L-Regu"/>
              </a:rPr>
              <a:t> vulnerability.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large-scale study in 2018 analyzed more than 400,000 libraries for Node.js and 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found more than 10,000 vulnerable libraries, which accounts for 2% of all libraries in </a:t>
            </a:r>
            <a:r>
              <a:rPr lang="en-US" dirty="0" err="1"/>
              <a:t>npm</a:t>
            </a:r>
            <a:r>
              <a:rPr lang="en-US" dirty="0"/>
              <a:t> and Python Package Index.</a:t>
            </a:r>
          </a:p>
          <a:p>
            <a:r>
              <a:rPr lang="en-US" dirty="0"/>
              <a:t>Another study in 2018 analyzed the 10,000 most popular modules for Node.js in the </a:t>
            </a:r>
            <a:r>
              <a:rPr lang="en-US" dirty="0" err="1"/>
              <a:t>npm</a:t>
            </a:r>
            <a:r>
              <a:rPr lang="en-US" dirty="0"/>
              <a:t> to search for vulnerabilities and explored nearly 3,000 popular websites based on Express framework.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They observed 339 websites among them suffering from </a:t>
            </a:r>
            <a:r>
              <a:rPr lang="en-US" dirty="0" err="1"/>
              <a:t>ReDoS</a:t>
            </a:r>
            <a:r>
              <a:rPr lang="en-US" dirty="0"/>
              <a:t> vulnerability, and most of these websites have more than 100,000 popularity.</a:t>
            </a:r>
          </a:p>
          <a:p>
            <a:endParaRPr lang="en-US" dirty="0"/>
          </a:p>
        </p:txBody>
      </p:sp>
      <p:sp>
        <p:nvSpPr>
          <p:cNvPr id="4" name="Slide Number Placeholder 3"/>
          <p:cNvSpPr>
            <a:spLocks noGrp="1"/>
          </p:cNvSpPr>
          <p:nvPr>
            <p:ph type="sldNum" sz="quarter" idx="5"/>
          </p:nvPr>
        </p:nvSpPr>
        <p:spPr/>
        <p:txBody>
          <a:bodyPr/>
          <a:lstStyle/>
          <a:p>
            <a:fld id="{07CA7E04-55AF-42E2-ACD8-D03042CB75ED}" type="slidenum">
              <a:rPr lang="en-US" smtClean="0"/>
              <a:t>6</a:t>
            </a:fld>
            <a:endParaRPr lang="en-US"/>
          </a:p>
        </p:txBody>
      </p:sp>
    </p:spTree>
    <p:extLst>
      <p:ext uri="{BB962C8B-B14F-4D97-AF65-F5344CB8AC3E}">
        <p14:creationId xmlns:p14="http://schemas.microsoft.com/office/powerpoint/2010/main" val="319096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why does such input take so much time to be matched?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caused by the technique we use to match the regular expression, which is nondeterministic finite automata with epsilon moves.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consider a simple regular expression, /a*a*b/ and its corresponding automata.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has a start state and an accept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find a path from the start to the accept state with a given string, then this string is accepted.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Otherwise, if we explore all the possible paths and cannot arrive at the accept state, then this string is not accepted.</a:t>
            </a:r>
          </a:p>
        </p:txBody>
      </p:sp>
      <p:sp>
        <p:nvSpPr>
          <p:cNvPr id="4" name="Slide Number Placeholder 3"/>
          <p:cNvSpPr>
            <a:spLocks noGrp="1"/>
          </p:cNvSpPr>
          <p:nvPr>
            <p:ph type="sldNum" sz="quarter" idx="5"/>
          </p:nvPr>
        </p:nvSpPr>
        <p:spPr/>
        <p:txBody>
          <a:bodyPr/>
          <a:lstStyle/>
          <a:p>
            <a:fld id="{07CA7E04-55AF-42E2-ACD8-D03042CB75ED}" type="slidenum">
              <a:rPr lang="en-US" smtClean="0"/>
              <a:t>7</a:t>
            </a:fld>
            <a:endParaRPr lang="en-US"/>
          </a:p>
        </p:txBody>
      </p:sp>
    </p:spTree>
    <p:extLst>
      <p:ext uri="{BB962C8B-B14F-4D97-AF65-F5344CB8AC3E}">
        <p14:creationId xmlns:p14="http://schemas.microsoft.com/office/powerpoint/2010/main" val="124478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an example, string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from the start state and transfer to state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2 choices.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try to cycle on the state 1 with the character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stops at state 2 and cannot arrive at the accept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we go back to the state 1 and try another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transfer to the state 2 through the epsilon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we stops here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we have explored all the paths, and the string “a” cannot be accepted by this regular expression.</a:t>
            </a:r>
          </a:p>
        </p:txBody>
      </p:sp>
      <p:sp>
        <p:nvSpPr>
          <p:cNvPr id="4" name="Slide Number Placeholder 3"/>
          <p:cNvSpPr>
            <a:spLocks noGrp="1"/>
          </p:cNvSpPr>
          <p:nvPr>
            <p:ph type="sldNum" sz="quarter" idx="5"/>
          </p:nvPr>
        </p:nvSpPr>
        <p:spPr/>
        <p:txBody>
          <a:bodyPr/>
          <a:lstStyle/>
          <a:p>
            <a:fld id="{07CA7E04-55AF-42E2-ACD8-D03042CB75ED}" type="slidenum">
              <a:rPr lang="en-US" smtClean="0"/>
              <a:t>8</a:t>
            </a:fld>
            <a:endParaRPr lang="en-US"/>
          </a:p>
        </p:txBody>
      </p:sp>
    </p:spTree>
    <p:extLst>
      <p:ext uri="{BB962C8B-B14F-4D97-AF65-F5344CB8AC3E}">
        <p14:creationId xmlns:p14="http://schemas.microsoft.com/office/powerpoint/2010/main" val="163261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string becomes longer, the search space for possible paths will also be large.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Consequently, it will take much time to refuse the input string, even several minutes or hours.</a:t>
            </a:r>
          </a:p>
        </p:txBody>
      </p:sp>
      <p:sp>
        <p:nvSpPr>
          <p:cNvPr id="4" name="Slide Number Placeholder 3"/>
          <p:cNvSpPr>
            <a:spLocks noGrp="1"/>
          </p:cNvSpPr>
          <p:nvPr>
            <p:ph type="sldNum" sz="quarter" idx="5"/>
          </p:nvPr>
        </p:nvSpPr>
        <p:spPr/>
        <p:txBody>
          <a:bodyPr/>
          <a:lstStyle/>
          <a:p>
            <a:fld id="{07CA7E04-55AF-42E2-ACD8-D03042CB75ED}" type="slidenum">
              <a:rPr lang="en-US" smtClean="0"/>
              <a:t>9</a:t>
            </a:fld>
            <a:endParaRPr lang="en-US"/>
          </a:p>
        </p:txBody>
      </p:sp>
    </p:spTree>
    <p:extLst>
      <p:ext uri="{BB962C8B-B14F-4D97-AF65-F5344CB8AC3E}">
        <p14:creationId xmlns:p14="http://schemas.microsoft.com/office/powerpoint/2010/main" val="2127777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411481" y="3287713"/>
            <a:ext cx="7024370"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2000" baseline="0">
                <a:solidFill>
                  <a:srgbClr val="FFE0B3"/>
                </a:solidFill>
                <a:latin typeface="Calibri"/>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1" name="Picture 10"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2" name="Picture 11"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42796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
        <p:nvSpPr>
          <p:cNvPr id="12" name="Source"/>
          <p:cNvSpPr>
            <a:spLocks noGrp="1"/>
          </p:cNvSpPr>
          <p:nvPr>
            <p:ph idx="17" hasCustomPrompt="1"/>
          </p:nvPr>
        </p:nvSpPr>
        <p:spPr>
          <a:xfrm>
            <a:off x="4615266"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41692" y="1227965"/>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8" name="Content Placeholder 1"/>
          <p:cNvSpPr>
            <a:spLocks noGrp="1"/>
          </p:cNvSpPr>
          <p:nvPr>
            <p:ph idx="13" hasCustomPrompt="1"/>
          </p:nvPr>
        </p:nvSpPr>
        <p:spPr>
          <a:xfrm>
            <a:off x="149314" y="1744130"/>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1229123"/>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745401"/>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49313" y="1200151"/>
            <a:ext cx="4412527" cy="3394472"/>
          </a:xfrm>
          <a:ln>
            <a:solidFill>
              <a:schemeClr val="bg1">
                <a:lumMod val="75000"/>
              </a:schemeClr>
            </a:solidFill>
            <a:prstDash val="sysDash"/>
          </a:ln>
        </p:spPr>
        <p:txBody>
          <a:bodyPr anchor="ctr"/>
          <a:lstStyle>
            <a:lvl1pPr marL="0" indent="0">
              <a:buNone/>
              <a:defRPr baseline="0">
                <a:latin typeface="Times New Roman"/>
                <a:cs typeface="Times New Roman"/>
              </a:defRPr>
            </a:lvl1pPr>
            <a:lvl2pPr marL="568325" indent="-284163">
              <a:defRPr/>
            </a:lvl2pPr>
            <a:lvl3pPr marL="568325" indent="234950">
              <a:defRPr/>
            </a:lvl3pPr>
            <a:lvl4pPr marL="1371600" indent="0">
              <a:buNone/>
              <a:defRPr/>
            </a:lvl4pPr>
            <a:lvl5pPr marL="1828800" indent="0">
              <a:buNone/>
              <a:defRPr/>
            </a:lvl5pPr>
          </a:lstStyle>
          <a:p>
            <a:pPr lvl="0"/>
            <a:r>
              <a:rPr lang="en-US" dirty="0"/>
              <a:t>Click to add quote</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49225" y="1078230"/>
            <a:ext cx="8858250" cy="384175"/>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49313" y="1545021"/>
            <a:ext cx="8858161" cy="3049602"/>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49312"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149311"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7216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49310"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4615267"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4615266"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3154449"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6159586"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9548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41692" y="4152105"/>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4152105"/>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4152105"/>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41692" y="1200151"/>
            <a:ext cx="2862072"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7" name="Text Placeholder 1"/>
          <p:cNvSpPr>
            <a:spLocks noGrp="1"/>
          </p:cNvSpPr>
          <p:nvPr>
            <p:ph idx="1" hasCustomPrompt="1"/>
          </p:nvPr>
        </p:nvSpPr>
        <p:spPr>
          <a:xfrm>
            <a:off x="149313"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1200151"/>
            <a:ext cx="2858047"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1200151"/>
            <a:ext cx="285804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1116711"/>
            <a:ext cx="8858161" cy="85725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9144000" cy="51435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503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a:t>Click to add presentation title</a:t>
            </a:r>
          </a:p>
        </p:txBody>
      </p:sp>
      <p:sp>
        <p:nvSpPr>
          <p:cNvPr id="6" name="Faculty Name 1"/>
          <p:cNvSpPr>
            <a:spLocks noGrp="1" noChangeArrowheads="1"/>
          </p:cNvSpPr>
          <p:nvPr>
            <p:ph type="subTitle" idx="1" hasCustomPrompt="1"/>
            <p:custDataLst>
              <p:tags r:id="rId2"/>
            </p:custDataLst>
          </p:nvPr>
        </p:nvSpPr>
        <p:spPr bwMode="auto">
          <a:xfrm>
            <a:off x="271463" y="3282951"/>
            <a:ext cx="2898457"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1800">
                <a:solidFill>
                  <a:srgbClr val="FFE0B3"/>
                </a:solidFill>
                <a:latin typeface="+mj-lt"/>
                <a:cs typeface="Calibri"/>
              </a:defRPr>
            </a:lvl1pPr>
          </a:lstStyle>
          <a:p>
            <a:r>
              <a:rPr lang="en-US" dirty="0"/>
              <a:t>Click to add faculty 1 name</a:t>
            </a:r>
          </a:p>
        </p:txBody>
      </p:sp>
      <p:sp>
        <p:nvSpPr>
          <p:cNvPr id="12" name="Faculty Photo 1"/>
          <p:cNvSpPr>
            <a:spLocks noGrp="1"/>
          </p:cNvSpPr>
          <p:nvPr>
            <p:ph type="pic" sz="quarter" idx="13" hasCustomPrompt="1"/>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Faculty Name 2"/>
          <p:cNvSpPr>
            <a:spLocks noGrp="1"/>
          </p:cNvSpPr>
          <p:nvPr>
            <p:ph type="body" sz="quarter" idx="15" hasCustomPrompt="1"/>
          </p:nvPr>
        </p:nvSpPr>
        <p:spPr>
          <a:xfrm>
            <a:off x="4684508" y="3287713"/>
            <a:ext cx="2722131" cy="1066166"/>
          </a:xfrm>
          <a:ln>
            <a:noFill/>
          </a:ln>
        </p:spPr>
        <p:txBody>
          <a:bodyPr/>
          <a:lstStyle>
            <a:lvl1pPr marL="0" indent="0" algn="r">
              <a:spcBef>
                <a:spcPts val="0"/>
              </a:spcBef>
              <a:buNone/>
              <a:defRPr baseline="0">
                <a:solidFill>
                  <a:srgbClr val="FFE0B3"/>
                </a:solidFill>
              </a:defRPr>
            </a:lvl1pPr>
            <a:lvl2pPr marL="457200" indent="0">
              <a:buNone/>
              <a:defRPr/>
            </a:lvl2pPr>
            <a:lvl3pPr marL="798513" indent="0">
              <a:buNone/>
              <a:defRPr/>
            </a:lvl3pPr>
            <a:lvl4pPr marL="1371600" indent="0">
              <a:buNone/>
              <a:defRPr/>
            </a:lvl4pPr>
            <a:lvl5pPr marL="1828800" indent="0">
              <a:buNone/>
              <a:defRPr/>
            </a:lvl5pPr>
          </a:lstStyle>
          <a:p>
            <a:pPr lvl="0"/>
            <a:r>
              <a:rPr lang="en-US" dirty="0"/>
              <a:t>Click to add faculty 2 name</a:t>
            </a:r>
          </a:p>
        </p:txBody>
      </p:sp>
      <p:sp>
        <p:nvSpPr>
          <p:cNvPr id="7" name="Faculty Photo 2"/>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1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5" name="Picture 14"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6" name="Picture 15"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3956230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965200"/>
            <a:ext cx="9144000" cy="4178300"/>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23472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1081-73B6-475E-9C02-7C0D19480F9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90BB845-A73D-415C-AC4D-18E0D0F5CDD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1B9C405-8B35-4CD1-ACEA-0DA2E4A6104A}"/>
              </a:ext>
            </a:extLst>
          </p:cNvPr>
          <p:cNvSpPr>
            <a:spLocks noGrp="1"/>
          </p:cNvSpPr>
          <p:nvPr>
            <p:ph type="dt" sz="half" idx="10"/>
          </p:nvPr>
        </p:nvSpPr>
        <p:spPr/>
        <p:txBody>
          <a:bodyPr/>
          <a:lstStyle/>
          <a:p>
            <a:fld id="{C610958A-EEA8-4876-9B0D-7061B4B69932}" type="datetimeFigureOut">
              <a:rPr lang="en-US" smtClean="0"/>
              <a:t>4/23/2021</a:t>
            </a:fld>
            <a:endParaRPr lang="en-US"/>
          </a:p>
        </p:txBody>
      </p:sp>
      <p:sp>
        <p:nvSpPr>
          <p:cNvPr id="5" name="Footer Placeholder 4">
            <a:extLst>
              <a:ext uri="{FF2B5EF4-FFF2-40B4-BE49-F238E27FC236}">
                <a16:creationId xmlns:a16="http://schemas.microsoft.com/office/drawing/2014/main" id="{7FC61376-0B37-430E-A6E2-343CC599B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1A3B-8045-49CC-B4A9-10139A36C0C1}"/>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124363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FE36-7657-4D9E-A6D3-34CB446C0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361C3-EE61-4DBC-853B-DEF05DD09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7C89E-F2DF-40B2-B831-843719B0B779}"/>
              </a:ext>
            </a:extLst>
          </p:cNvPr>
          <p:cNvSpPr>
            <a:spLocks noGrp="1"/>
          </p:cNvSpPr>
          <p:nvPr>
            <p:ph type="dt" sz="half" idx="10"/>
          </p:nvPr>
        </p:nvSpPr>
        <p:spPr/>
        <p:txBody>
          <a:bodyPr/>
          <a:lstStyle/>
          <a:p>
            <a:fld id="{C610958A-EEA8-4876-9B0D-7061B4B69932}" type="datetimeFigureOut">
              <a:rPr lang="en-US" smtClean="0"/>
              <a:t>4/23/2021</a:t>
            </a:fld>
            <a:endParaRPr lang="en-US"/>
          </a:p>
        </p:txBody>
      </p:sp>
      <p:sp>
        <p:nvSpPr>
          <p:cNvPr id="5" name="Footer Placeholder 4">
            <a:extLst>
              <a:ext uri="{FF2B5EF4-FFF2-40B4-BE49-F238E27FC236}">
                <a16:creationId xmlns:a16="http://schemas.microsoft.com/office/drawing/2014/main" id="{A4993831-99D1-46A0-BA27-C286B0310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709A-08A1-4E92-9BCF-1D4D4391D31A}"/>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711273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ADA1-3740-4523-B4B4-7B55C780F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E8D331-2BAD-4F21-ADA9-B8ADB5FDC629}"/>
              </a:ext>
            </a:extLst>
          </p:cNvPr>
          <p:cNvSpPr>
            <a:spLocks noGrp="1"/>
          </p:cNvSpPr>
          <p:nvPr>
            <p:ph type="dt" sz="half" idx="10"/>
          </p:nvPr>
        </p:nvSpPr>
        <p:spPr/>
        <p:txBody>
          <a:bodyPr/>
          <a:lstStyle/>
          <a:p>
            <a:fld id="{C610958A-EEA8-4876-9B0D-7061B4B69932}" type="datetimeFigureOut">
              <a:rPr lang="en-US" smtClean="0"/>
              <a:t>4/23/2021</a:t>
            </a:fld>
            <a:endParaRPr lang="en-US"/>
          </a:p>
        </p:txBody>
      </p:sp>
      <p:sp>
        <p:nvSpPr>
          <p:cNvPr id="4" name="Footer Placeholder 3">
            <a:extLst>
              <a:ext uri="{FF2B5EF4-FFF2-40B4-BE49-F238E27FC236}">
                <a16:creationId xmlns:a16="http://schemas.microsoft.com/office/drawing/2014/main" id="{EF5AC4CD-EB80-46A2-A183-3A9F52B34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25B81-51D3-4CFA-A8BF-E12A35E1BA77}"/>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654949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7424-63C9-4211-8F4C-726FBECD0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31AB0-C716-4784-998C-8D9707C2255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1028AE-6373-40F6-928F-C757062177E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168A9-80E3-4443-AF9D-4E8D3FDA5A17}"/>
              </a:ext>
            </a:extLst>
          </p:cNvPr>
          <p:cNvSpPr>
            <a:spLocks noGrp="1"/>
          </p:cNvSpPr>
          <p:nvPr>
            <p:ph type="dt" sz="half" idx="10"/>
          </p:nvPr>
        </p:nvSpPr>
        <p:spPr/>
        <p:txBody>
          <a:bodyPr/>
          <a:lstStyle/>
          <a:p>
            <a:fld id="{C610958A-EEA8-4876-9B0D-7061B4B69932}" type="datetimeFigureOut">
              <a:rPr lang="en-US" smtClean="0"/>
              <a:t>4/23/2021</a:t>
            </a:fld>
            <a:endParaRPr lang="en-US"/>
          </a:p>
        </p:txBody>
      </p:sp>
      <p:sp>
        <p:nvSpPr>
          <p:cNvPr id="6" name="Footer Placeholder 5">
            <a:extLst>
              <a:ext uri="{FF2B5EF4-FFF2-40B4-BE49-F238E27FC236}">
                <a16:creationId xmlns:a16="http://schemas.microsoft.com/office/drawing/2014/main" id="{DD4157B7-F6E5-46A3-9835-4F8451485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3A86D-1C95-4DED-8FEE-C20704367E58}"/>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333489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ED7D-B856-4D20-A80E-2F629B3BB41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867E8-621D-4EB1-8D9A-0C2034950FF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B9E2A-3989-4AE7-9D45-ADC82A4DBB8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C9D6D-5717-4F16-A240-8F6476BD403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ED11E-D7D7-4865-8008-B7994629D64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A842D-E4D0-40B2-ADF7-B66378B9C65C}"/>
              </a:ext>
            </a:extLst>
          </p:cNvPr>
          <p:cNvSpPr>
            <a:spLocks noGrp="1"/>
          </p:cNvSpPr>
          <p:nvPr>
            <p:ph type="dt" sz="half" idx="10"/>
          </p:nvPr>
        </p:nvSpPr>
        <p:spPr/>
        <p:txBody>
          <a:bodyPr/>
          <a:lstStyle/>
          <a:p>
            <a:fld id="{C610958A-EEA8-4876-9B0D-7061B4B69932}" type="datetimeFigureOut">
              <a:rPr lang="en-US" smtClean="0"/>
              <a:t>4/23/2021</a:t>
            </a:fld>
            <a:endParaRPr lang="en-US"/>
          </a:p>
        </p:txBody>
      </p:sp>
      <p:sp>
        <p:nvSpPr>
          <p:cNvPr id="8" name="Footer Placeholder 7">
            <a:extLst>
              <a:ext uri="{FF2B5EF4-FFF2-40B4-BE49-F238E27FC236}">
                <a16:creationId xmlns:a16="http://schemas.microsoft.com/office/drawing/2014/main" id="{D5CE11DD-4EFC-46A9-98FC-01564BDE1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1618C-57CB-402E-9D4F-B805FB60E020}"/>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367300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97DFA-3A4B-4452-91F7-821CB8DD0FF5}"/>
              </a:ext>
            </a:extLst>
          </p:cNvPr>
          <p:cNvSpPr>
            <a:spLocks noGrp="1"/>
          </p:cNvSpPr>
          <p:nvPr>
            <p:ph type="dt" sz="half" idx="10"/>
          </p:nvPr>
        </p:nvSpPr>
        <p:spPr/>
        <p:txBody>
          <a:bodyPr/>
          <a:lstStyle/>
          <a:p>
            <a:fld id="{C610958A-EEA8-4876-9B0D-7061B4B69932}" type="datetimeFigureOut">
              <a:rPr lang="en-US" smtClean="0"/>
              <a:t>4/23/2021</a:t>
            </a:fld>
            <a:endParaRPr lang="en-US"/>
          </a:p>
        </p:txBody>
      </p:sp>
      <p:sp>
        <p:nvSpPr>
          <p:cNvPr id="3" name="Footer Placeholder 2">
            <a:extLst>
              <a:ext uri="{FF2B5EF4-FFF2-40B4-BE49-F238E27FC236}">
                <a16:creationId xmlns:a16="http://schemas.microsoft.com/office/drawing/2014/main" id="{B32E1065-4697-417F-94F2-6F25B4D14A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298CA-4A93-4160-97A7-A5CBA8F2F8AF}"/>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30150346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2539364" y="0"/>
            <a:ext cx="6604635" cy="5143500"/>
          </a:xfrm>
          <a:prstGeom prst="rect">
            <a:avLst/>
          </a:prstGeom>
        </p:spPr>
        <p:txBody>
          <a:bodyPr vert="horz"/>
          <a:lstStyle>
            <a:lvl1pPr marL="0" indent="0">
              <a:buNone/>
              <a:defRPr sz="1800" baseline="0"/>
            </a:lvl1pPr>
          </a:lstStyle>
          <a:p>
            <a:r>
              <a:rPr lang="en-US" dirty="0"/>
              <a:t>Click icon to add image or drag and drop image to placeholder</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2600959" y="153670"/>
            <a:ext cx="6390641"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609177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guide id="4" pos="1632" userDrawn="1">
          <p15:clr>
            <a:srgbClr val="FBAE40"/>
          </p15:clr>
        </p15:guide>
        <p15:guide id="5" pos="5664" userDrawn="1">
          <p15:clr>
            <a:srgbClr val="FBAE40"/>
          </p15:clr>
        </p15:guide>
        <p15:guide id="6" orient="horz" pos="2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2600960" y="153671"/>
            <a:ext cx="3063240"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5925865" y="153671"/>
            <a:ext cx="3065735"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4845129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3674">
          <p15:clr>
            <a:srgbClr val="FBAE40"/>
          </p15:clr>
        </p15:guide>
        <p15:guide id="3" pos="1632" userDrawn="1">
          <p15:clr>
            <a:srgbClr val="FBAE40"/>
          </p15:clr>
        </p15:guide>
        <p15:guide id="4" pos="5664" userDrawn="1">
          <p15:clr>
            <a:srgbClr val="FBAE40"/>
          </p15:clr>
        </p15:guide>
        <p15:guide id="6" orient="horz" pos="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15478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56682" y="3258502"/>
            <a:ext cx="4886325" cy="1293177"/>
          </a:xfrm>
        </p:spPr>
        <p:txBody>
          <a:bodyPr anchor="t">
            <a:normAutofit/>
          </a:bodyPr>
          <a:lstStyle>
            <a:lvl1pPr>
              <a:defRPr sz="2200">
                <a:solidFill>
                  <a:srgbClr val="FFE0B3"/>
                </a:solidFill>
              </a:defRPr>
            </a:lvl1pPr>
          </a:lstStyle>
          <a:p>
            <a:r>
              <a:rPr lang="en-US" dirty="0"/>
              <a:t>Click to add section title</a:t>
            </a:r>
          </a:p>
        </p:txBody>
      </p:sp>
      <p:sp>
        <p:nvSpPr>
          <p:cNvPr id="6" name="Rectangle 5"/>
          <p:cNvSpPr/>
          <p:nvPr userDrawn="1"/>
        </p:nvSpPr>
        <p:spPr>
          <a:xfrm>
            <a:off x="98216" y="4648895"/>
            <a:ext cx="8964504" cy="369332"/>
          </a:xfrm>
          <a:prstGeom prst="rect">
            <a:avLst/>
          </a:prstGeom>
        </p:spPr>
        <p:txBody>
          <a:bodyPr wrap="square" lIns="0" tIns="0" rIns="0" bIns="0">
            <a:spAutoFit/>
          </a:bodyPr>
          <a:lstStyle/>
          <a:p>
            <a:pPr algn="ctr"/>
            <a:r>
              <a:rPr lang="en-US" sz="12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200" kern="1200" baseline="0" dirty="0">
                <a:solidFill>
                  <a:schemeClr val="bg1"/>
                </a:solidFill>
                <a:latin typeface="Calibri" charset="0"/>
                <a:ea typeface="ＭＳ Ｐゴシック" pitchFamily="-1" charset="-128"/>
                <a:cs typeface="Calibri Light"/>
              </a:rPr>
              <a:t> </a:t>
            </a:r>
            <a:r>
              <a:rPr lang="en-US" sz="1200" kern="1200" dirty="0">
                <a:solidFill>
                  <a:schemeClr val="bg1"/>
                </a:solidFill>
                <a:latin typeface="Calibri" charset="0"/>
                <a:ea typeface="ＭＳ Ｐゴシック" pitchFamily="-1" charset="-128"/>
                <a:cs typeface="Calibri Light"/>
              </a:rPr>
              <a:t>under</a:t>
            </a:r>
            <a:br>
              <a:rPr lang="en-US" sz="1200" kern="1200" dirty="0">
                <a:solidFill>
                  <a:schemeClr val="bg1"/>
                </a:solidFill>
                <a:latin typeface="Calibri" charset="0"/>
                <a:ea typeface="ＭＳ Ｐゴシック" pitchFamily="-1" charset="-128"/>
                <a:cs typeface="Calibri Light"/>
              </a:rPr>
            </a:br>
            <a:r>
              <a:rPr lang="en-US" sz="12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2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256682" y="3165475"/>
            <a:ext cx="4910138" cy="1588"/>
          </a:xfrm>
          <a:prstGeom prst="line">
            <a:avLst/>
          </a:prstGeom>
          <a:noFill/>
          <a:ln w="9525">
            <a:solidFill>
              <a:srgbClr val="FFFFFF"/>
            </a:solidFill>
            <a:round/>
            <a:headEnd type="none" w="sm" len="sm"/>
            <a:tailEnd type="none" w="sm" len="sm"/>
          </a:ln>
        </p:spPr>
      </p:cxnSp>
      <p:pic>
        <p:nvPicPr>
          <p:cNvPr id="7" name="Picture 6" descr="JHU logo with text: Johns Hopkins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8" name="Picture 7" descr="Watermark of Johns Hopkins University shield logo."/>
          <p:cNvPicPr>
            <a:picLocks noChangeAspect="1"/>
          </p:cNvPicPr>
          <p:nvPr userDrawn="1"/>
        </p:nvPicPr>
        <p:blipFill>
          <a:blip r:embed="rId3"/>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1914662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2600959" y="153671"/>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2600960" y="2468880"/>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userDrawn="1">
          <p15:clr>
            <a:srgbClr val="FBAE40"/>
          </p15:clr>
        </p15:guide>
        <p15:guide id="5" orient="horz" pos="84" userDrawn="1">
          <p15:clr>
            <a:srgbClr val="FBAE40"/>
          </p15:clr>
        </p15:guide>
        <p15:guide id="6" orient="horz" pos="147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2600959" y="161765"/>
            <a:ext cx="6390642" cy="386080"/>
          </a:xfrm>
          <a:prstGeom prst="rect">
            <a:avLst/>
          </a:prstGeom>
          <a:ln>
            <a:noFill/>
          </a:ln>
        </p:spPr>
        <p:txBody>
          <a:bodyPr vert="horz"/>
          <a:lstStyle>
            <a:lvl1pPr marL="0" indent="0" algn="ctr">
              <a:buNone/>
              <a:defRPr sz="1800" baseline="0"/>
            </a:lvl1pPr>
            <a:lvl2pPr marL="457200"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2600960" y="653142"/>
            <a:ext cx="6390642" cy="401410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3674" userDrawn="1">
          <p15:clr>
            <a:srgbClr val="FBAE40"/>
          </p15:clr>
        </p15:guide>
        <p15:guide id="3" orient="horz" pos="84" userDrawn="1">
          <p15:clr>
            <a:srgbClr val="FBAE40"/>
          </p15:clr>
        </p15:guide>
        <p15:guide id="4" pos="1632" userDrawn="1">
          <p15:clr>
            <a:srgbClr val="FBAE40"/>
          </p15:clr>
        </p15:guide>
        <p15:guide id="5" pos="566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2600960" y="159477"/>
            <a:ext cx="6390641" cy="4507774"/>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880" userDrawn="1">
          <p15:clr>
            <a:srgbClr val="FBAE40"/>
          </p15:clr>
        </p15:guide>
        <p15:guide id="3" orient="horz" pos="84" userDrawn="1">
          <p15:clr>
            <a:srgbClr val="FBAE40"/>
          </p15:clr>
        </p15:guide>
        <p15:guide id="4" pos="5664" userDrawn="1">
          <p15:clr>
            <a:srgbClr val="FBAE40"/>
          </p15:clr>
        </p15:guide>
        <p15:guide id="5" pos="163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2600960" y="133349"/>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2600960" y="2454753"/>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5854191" y="133350"/>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5854191" y="2454754"/>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2" userDrawn="1">
          <p15:clr>
            <a:srgbClr val="FBAE40"/>
          </p15:clr>
        </p15:guide>
        <p15:guide id="4" pos="5664" userDrawn="1">
          <p15:clr>
            <a:srgbClr val="FBAE40"/>
          </p15:clr>
        </p15:guide>
        <p15:guide id="5" pos="1632" userDrawn="1">
          <p15:clr>
            <a:srgbClr val="FBAE40"/>
          </p15:clr>
        </p15:guide>
        <p15:guide id="6" orient="horz" pos="84" userDrawn="1">
          <p15:clr>
            <a:srgbClr val="FBAE40"/>
          </p15:clr>
        </p15:guide>
        <p15:guide id="7" orient="horz" pos="2940" userDrawn="1">
          <p15:clr>
            <a:srgbClr val="FBAE40"/>
          </p15:clr>
        </p15:guide>
        <p15:guide id="8" orient="horz" pos="1476"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unusual quo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62624" y="4021455"/>
            <a:ext cx="8828976" cy="459105"/>
          </a:xfrm>
        </p:spPr>
        <p:txBody>
          <a:bodyPr/>
          <a:lstStyle/>
          <a:p>
            <a:r>
              <a:rPr lang="en-US" dirty="0"/>
              <a:t>Click to add title</a:t>
            </a:r>
          </a:p>
        </p:txBody>
      </p:sp>
      <p:sp>
        <p:nvSpPr>
          <p:cNvPr id="8" name="Text Placeholder 1"/>
          <p:cNvSpPr>
            <a:spLocks noGrp="1"/>
          </p:cNvSpPr>
          <p:nvPr>
            <p:ph type="body" sz="quarter" idx="10" hasCustomPrompt="1"/>
          </p:nvPr>
        </p:nvSpPr>
        <p:spPr>
          <a:xfrm>
            <a:off x="153034" y="133350"/>
            <a:ext cx="8838566" cy="3716973"/>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quote</a:t>
            </a:r>
          </a:p>
        </p:txBody>
      </p:sp>
      <p:sp>
        <p:nvSpPr>
          <p:cNvPr id="7"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extLst>
      <p:ext uri="{BB962C8B-B14F-4D97-AF65-F5344CB8AC3E}">
        <p14:creationId xmlns:p14="http://schemas.microsoft.com/office/powerpoint/2010/main" val="120077683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96" userDrawn="1">
          <p15:clr>
            <a:srgbClr val="FBAE40"/>
          </p15:clr>
        </p15:guide>
        <p15:guide id="3" pos="2880" userDrawn="1">
          <p15:clr>
            <a:srgbClr val="FBAE40"/>
          </p15:clr>
        </p15:guide>
        <p15:guide id="4" pos="5664" userDrawn="1">
          <p15:clr>
            <a:srgbClr val="FBAE40"/>
          </p15:clr>
        </p15:guide>
        <p15:guide id="5" orient="horz" pos="8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nusua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624" y="4021455"/>
            <a:ext cx="8828976" cy="459105"/>
          </a:xfrm>
        </p:spPr>
        <p:txBody>
          <a:bodyPr/>
          <a:lstStyle/>
          <a:p>
            <a:r>
              <a:rPr lang="en-US" dirty="0"/>
              <a:t>Click to add title</a:t>
            </a:r>
          </a:p>
        </p:txBody>
      </p:sp>
      <p:sp>
        <p:nvSpPr>
          <p:cNvPr id="3" name="Content Placeholder 1"/>
          <p:cNvSpPr>
            <a:spLocks noGrp="1"/>
          </p:cNvSpPr>
          <p:nvPr>
            <p:ph idx="1" hasCustomPrompt="1"/>
          </p:nvPr>
        </p:nvSpPr>
        <p:spPr>
          <a:xfrm>
            <a:off x="152400" y="95250"/>
            <a:ext cx="8839200" cy="3771900"/>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extLst>
      <p:ext uri="{BB962C8B-B14F-4D97-AF65-F5344CB8AC3E}">
        <p14:creationId xmlns:p14="http://schemas.microsoft.com/office/powerpoint/2010/main" val="754756521"/>
      </p:ext>
    </p:extLst>
  </p:cSld>
  <p:clrMapOvr>
    <a:masterClrMapping/>
  </p:clrMapOvr>
  <p:extLst>
    <p:ext uri="{DCECCB84-F9BA-43D5-87BE-67443E8EF086}">
      <p15:sldGuideLst xmlns:p15="http://schemas.microsoft.com/office/powerpoint/2012/main">
        <p15:guide id="1" orient="horz" pos="1624" userDrawn="1">
          <p15:clr>
            <a:srgbClr val="FBAE40"/>
          </p15:clr>
        </p15:guide>
        <p15:guide id="2" pos="2880" userDrawn="1">
          <p15:clr>
            <a:srgbClr val="FBAE40"/>
          </p15:clr>
        </p15:guide>
        <p15:guide id="3" orient="horz" pos="60" userDrawn="1">
          <p15:clr>
            <a:srgbClr val="FBAE40"/>
          </p15:clr>
        </p15:guide>
        <p15:guide id="4" pos="96" userDrawn="1">
          <p15:clr>
            <a:srgbClr val="FBAE40"/>
          </p15:clr>
        </p15:guide>
        <p15:guide id="5" pos="5664" userDrawn="1">
          <p15:clr>
            <a:srgbClr val="FBAE40"/>
          </p15:clr>
        </p15:guide>
        <p15:guide id="6" orient="horz" pos="2436"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604" y="2348547"/>
            <a:ext cx="8839200" cy="459105"/>
          </a:xfrm>
        </p:spPr>
        <p:txBody>
          <a:bodyPr>
            <a:normAutofit/>
          </a:bodyPr>
          <a:lstStyle>
            <a:lvl1pPr algn="ctr">
              <a:defRPr sz="2400" b="1"/>
            </a:lvl1pPr>
          </a:lstStyle>
          <a:p>
            <a:r>
              <a:rPr lang="en-US" dirty="0"/>
              <a:t>Click to edit Master title style</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1045030"/>
            <a:ext cx="8839200" cy="3066140"/>
          </a:xfrm>
          <a:ln>
            <a:noFill/>
          </a:ln>
        </p:spPr>
        <p:txBody>
          <a:bodyPr>
            <a:noAutofit/>
          </a:bodyPr>
          <a:lstStyle>
            <a:lvl1pPr algn="ctr">
              <a:defRPr sz="1800" b="0" baseline="0"/>
            </a:lvl1pPr>
          </a:lstStyle>
          <a:p>
            <a:pPr algn="ctr"/>
            <a:r>
              <a:rPr lang="en-US" sz="3200" dirty="0">
                <a:solidFill>
                  <a:schemeClr val="bg1"/>
                </a:solidFill>
              </a:rPr>
              <a:t>THIS SLIDE IS FOR NOTICE ONLY</a:t>
            </a:r>
            <a:br>
              <a:rPr lang="en-US" sz="3200" dirty="0">
                <a:solidFill>
                  <a:schemeClr val="bg1"/>
                </a:solidFill>
              </a:rPr>
            </a:br>
            <a:r>
              <a:rPr lang="en-US" sz="2000" dirty="0">
                <a:solidFill>
                  <a:schemeClr val="bg1"/>
                </a:solidFill>
              </a:rPr>
              <a:t>and is not intended to be used in a presentation</a:t>
            </a:r>
            <a:br>
              <a:rPr lang="en-US" sz="2000" dirty="0">
                <a:solidFill>
                  <a:schemeClr val="bg1"/>
                </a:solidFill>
              </a:rPr>
            </a:br>
            <a:br>
              <a:rPr lang="en-US" dirty="0">
                <a:solidFill>
                  <a:schemeClr val="bg1"/>
                </a:solidFill>
              </a:rPr>
            </a:br>
            <a:r>
              <a:rPr lang="en-US" dirty="0">
                <a:solidFill>
                  <a:schemeClr val="bg1"/>
                </a:solidFill>
              </a:rPr>
              <a:t>This</a:t>
            </a:r>
            <a:r>
              <a:rPr lang="en-US" baseline="0" dirty="0">
                <a:solidFill>
                  <a:schemeClr val="bg1"/>
                </a:solidFill>
              </a:rPr>
              <a:t> PowerPoint Template was developed by:</a:t>
            </a:r>
            <a:br>
              <a:rPr lang="en-US" baseline="0" dirty="0">
                <a:solidFill>
                  <a:schemeClr val="bg1"/>
                </a:solidFill>
              </a:rPr>
            </a:br>
            <a:r>
              <a:rPr lang="en-US" i="1" baseline="0" dirty="0">
                <a:solidFill>
                  <a:schemeClr val="bg1"/>
                </a:solidFill>
              </a:rPr>
              <a:t>The Center for Teaching and Learning (CTL)</a:t>
            </a:r>
            <a:br>
              <a:rPr lang="en-US" i="1" baseline="0" dirty="0">
                <a:solidFill>
                  <a:schemeClr val="bg1"/>
                </a:solidFill>
              </a:rPr>
            </a:br>
            <a:r>
              <a:rPr lang="en-US" i="1" baseline="0" dirty="0">
                <a:solidFill>
                  <a:schemeClr val="bg1"/>
                </a:solidFill>
              </a:rPr>
              <a:t>Johns Hopkins Bloomberg School of Public Health</a:t>
            </a:r>
            <a:br>
              <a:rPr lang="en-US" i="1" baseline="0" dirty="0">
                <a:solidFill>
                  <a:schemeClr val="bg1"/>
                </a:solidFill>
              </a:rPr>
            </a:br>
            <a:br>
              <a:rPr lang="en-US" i="1" baseline="0" dirty="0">
                <a:solidFill>
                  <a:schemeClr val="bg1"/>
                </a:solidFill>
              </a:rPr>
            </a:br>
            <a:r>
              <a:rPr lang="en-US" dirty="0">
                <a:solidFill>
                  <a:schemeClr val="bg1"/>
                </a:solidFill>
              </a:rPr>
              <a:t>Last</a:t>
            </a:r>
            <a:r>
              <a:rPr lang="en-US" baseline="0" dirty="0">
                <a:solidFill>
                  <a:schemeClr val="bg1"/>
                </a:solidFill>
              </a:rPr>
              <a:t> modified: 21 September 2017</a:t>
            </a:r>
            <a:endParaRPr lang="en-US" dirty="0">
              <a:solidFill>
                <a:schemeClr val="bg1"/>
              </a:solidFill>
            </a:endParaRP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2436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0051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4610186"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3"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4610186"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3394472"/>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49574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3.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8"/>
            </p:custDataLst>
          </p:nvPr>
        </p:nvSpPr>
        <p:spPr bwMode="auto">
          <a:xfrm>
            <a:off x="0" y="0"/>
            <a:ext cx="9144000" cy="9652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49313" y="53975"/>
            <a:ext cx="8858161"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9313" y="1200151"/>
            <a:ext cx="8858161" cy="3394472"/>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61" r:id="rId3"/>
    <p:sldLayoutId id="2147483650" r:id="rId4"/>
    <p:sldLayoutId id="2147483710" r:id="rId5"/>
    <p:sldLayoutId id="2147483722" r:id="rId6"/>
    <p:sldLayoutId id="2147483727" r:id="rId7"/>
    <p:sldLayoutId id="2147483708" r:id="rId8"/>
    <p:sldLayoutId id="2147483730" r:id="rId9"/>
    <p:sldLayoutId id="2147483735" r:id="rId10"/>
    <p:sldLayoutId id="2147483731" r:id="rId11"/>
    <p:sldLayoutId id="2147483726" r:id="rId12"/>
    <p:sldLayoutId id="2147483724" r:id="rId13"/>
    <p:sldLayoutId id="2147483662" r:id="rId14"/>
    <p:sldLayoutId id="2147483725" r:id="rId15"/>
    <p:sldLayoutId id="2147483707" r:id="rId16"/>
    <p:sldLayoutId id="2147483723" r:id="rId17"/>
    <p:sldLayoutId id="2147483734" r:id="rId18"/>
    <p:sldLayoutId id="2147483668" r:id="rId19"/>
    <p:sldLayoutId id="2147483677" r:id="rId20"/>
    <p:sldLayoutId id="2147483736" r:id="rId21"/>
    <p:sldLayoutId id="2147483737" r:id="rId22"/>
    <p:sldLayoutId id="2147483738" r:id="rId23"/>
    <p:sldLayoutId id="2147483739" r:id="rId24"/>
    <p:sldLayoutId id="2147483740" r:id="rId25"/>
    <p:sldLayoutId id="2147483741" r:id="rId26"/>
  </p:sldLayoutIdLst>
  <p:hf hdr="0" ftr="0" dt="0"/>
  <p:txStyles>
    <p:titleStyle>
      <a:lvl1pPr algn="l" defTabSz="457200" rtl="0" eaLnBrk="1" latinLnBrk="0" hangingPunct="1">
        <a:spcBef>
          <a:spcPct val="0"/>
        </a:spcBef>
        <a:buNone/>
        <a:defRPr sz="2400" kern="1200">
          <a:solidFill>
            <a:schemeClr val="bg1"/>
          </a:solidFill>
          <a:latin typeface="+mj-lt"/>
          <a:ea typeface="+mj-ea"/>
          <a:cs typeface="+mj-cs"/>
        </a:defRPr>
      </a:lvl1pPr>
    </p:titleStyle>
    <p:bodyStyle>
      <a:lvl1pPr marL="288925" indent="-288925" algn="l" defTabSz="457200" rtl="0" eaLnBrk="1" latinLnBrk="0" hangingPunct="1">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6928" indent="-284163" algn="l" defTabSz="457200" rtl="0" eaLnBrk="1" latinLnBrk="0" hangingPunct="1">
        <a:spcBef>
          <a:spcPts val="0"/>
        </a:spcBef>
        <a:buClr>
          <a:srgbClr val="154780"/>
        </a:buClr>
        <a:buSzPct val="80000"/>
        <a:buFont typeface="Arial" panose="020B0604020202020204" pitchFamily="34" charset="0"/>
        <a:buChar char="►"/>
        <a:defRPr sz="1800" kern="1200">
          <a:solidFill>
            <a:schemeClr val="tx1"/>
          </a:solidFill>
          <a:latin typeface="+mn-lt"/>
          <a:ea typeface="+mn-ea"/>
          <a:cs typeface="+mn-cs"/>
        </a:defRPr>
      </a:lvl2pPr>
      <a:lvl3pPr marL="566928" indent="237744" algn="l" defTabSz="457200" rtl="0" eaLnBrk="1" latinLnBrk="0" hangingPunct="1">
        <a:spcBef>
          <a:spcPts val="0"/>
        </a:spcBef>
        <a:buClr>
          <a:srgbClr val="154780"/>
        </a:buClr>
        <a:buFont typeface="Arial" panose="020B0604020202020204" pitchFamily="34" charset="0"/>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userDrawn="1">
          <p15:clr>
            <a:srgbClr val="F26B43"/>
          </p15:clr>
        </p15:guide>
        <p15:guide id="5" orient="horz" pos="2892" userDrawn="1">
          <p15:clr>
            <a:srgbClr val="F26B43"/>
          </p15:clr>
        </p15:guide>
        <p15:guide id="8" pos="96" userDrawn="1">
          <p15:clr>
            <a:srgbClr val="F26B43"/>
          </p15:clr>
        </p15:guide>
        <p15:guide id="9" pos="5664" userDrawn="1">
          <p15:clr>
            <a:srgbClr val="F26B43"/>
          </p15:clr>
        </p15:guide>
        <p15:guide id="10" orient="horz" pos="1620" userDrawn="1">
          <p15:clr>
            <a:srgbClr val="F26B43"/>
          </p15:clr>
        </p15:guide>
        <p15:guide id="11" orient="horz" pos="2556" userDrawn="1">
          <p15:clr>
            <a:srgbClr val="F26B43"/>
          </p15:clr>
        </p15:guide>
        <p15:guide id="12" orient="horz" pos="31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userDrawn="1"/>
        </p:nvSpPr>
        <p:spPr bwMode="auto">
          <a:xfrm>
            <a:off x="-1588" y="0"/>
            <a:ext cx="2520951" cy="51435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32" r:id="rId4"/>
    <p:sldLayoutId id="2147483715" r:id="rId5"/>
    <p:sldLayoutId id="2147483717" r:id="rId6"/>
    <p:sldLayoutId id="2147483721" r:id="rId7"/>
  </p:sldLayoutIdLst>
  <p:txStyles>
    <p:titleStyle>
      <a:lvl1pPr algn="l" defTabSz="457200" rtl="0" eaLnBrk="1" latinLnBrk="0" hangingPunct="1">
        <a:spcBef>
          <a:spcPct val="0"/>
        </a:spcBef>
        <a:buNone/>
        <a:defRPr sz="2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624" y="4021455"/>
            <a:ext cx="8812912" cy="459105"/>
          </a:xfrm>
          <a:prstGeom prst="rect">
            <a:avLst/>
          </a:prstGeom>
        </p:spPr>
        <p:txBody>
          <a:bodyPr vert="horz" lIns="91440" tIns="45720" rIns="91440" bIns="45720" rtlCol="0" anchor="ctr">
            <a:normAutofit/>
          </a:bodyPr>
          <a:lstStyle/>
          <a:p>
            <a:r>
              <a:rPr lang="en-US" dirty="0"/>
              <a:t>Click to add title</a:t>
            </a:r>
          </a:p>
        </p:txBody>
      </p:sp>
      <p:sp>
        <p:nvSpPr>
          <p:cNvPr id="10" name="Slide Number Placeholder 1"/>
          <p:cNvSpPr txBox="1">
            <a:spLocks/>
          </p:cNvSpPr>
          <p:nvPr userDrawn="1"/>
        </p:nvSpPr>
        <p:spPr>
          <a:xfrm>
            <a:off x="8449056"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
          <p:cNvSpPr>
            <a:spLocks noChangeArrowheads="1"/>
          </p:cNvSpPr>
          <p:nvPr userDrawn="1"/>
        </p:nvSpPr>
        <p:spPr bwMode="auto">
          <a:xfrm>
            <a:off x="0" y="3987800"/>
            <a:ext cx="9144000" cy="1163638"/>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Footer Placeholder 2"/>
          <p:cNvSpPr>
            <a:spLocks noGrp="1"/>
          </p:cNvSpPr>
          <p:nvPr>
            <p:ph type="ftr" sz="quarter" idx="3"/>
          </p:nvPr>
        </p:nvSpPr>
        <p:spPr>
          <a:xfrm>
            <a:off x="162623" y="4767263"/>
            <a:ext cx="828643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
        <p:nvSpPr>
          <p:cNvPr id="13"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chemeClr val="bg1"/>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4" r:id="rId1"/>
    <p:sldLayoutId id="2147483728" r:id="rId2"/>
    <p:sldLayoutId id="2147483729" r:id="rId3"/>
    <p:sldLayoutId id="2147483733" r:id="rId4"/>
  </p:sldLayoutIdLst>
  <p:hf hdr="0" ftr="0" dt="0"/>
  <p:txStyles>
    <p:titleStyle>
      <a:lvl1pPr algn="l" defTabSz="457200" rtl="0" eaLnBrk="1" latinLnBrk="0" hangingPunct="1">
        <a:spcBef>
          <a:spcPct val="0"/>
        </a:spcBef>
        <a:buNone/>
        <a:defRPr sz="1800" kern="1200" baseline="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hyperlink" Target="mailto:zbai1@jhu.edu"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6.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svg"/><Relationship Id="rId11" Type="http://schemas.openxmlformats.org/officeDocument/2006/relationships/image" Target="../media/image5.png"/><Relationship Id="rId5" Type="http://schemas.openxmlformats.org/officeDocument/2006/relationships/image" Target="../media/image7.png"/><Relationship Id="rId10" Type="http://schemas.openxmlformats.org/officeDocument/2006/relationships/image" Target="../media/image18.svg"/><Relationship Id="rId4" Type="http://schemas.openxmlformats.org/officeDocument/2006/relationships/image" Target="../media/image14.sv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svg"/><Relationship Id="rId4" Type="http://schemas.openxmlformats.org/officeDocument/2006/relationships/image" Target="../media/image6.sv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3.svg"/><Relationship Id="rId4" Type="http://schemas.openxmlformats.org/officeDocument/2006/relationships/image" Target="../media/image6.sv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9.xml"/><Relationship Id="rId1" Type="http://schemas.openxmlformats.org/officeDocument/2006/relationships/slideLayout" Target="../slideLayouts/slideLayout23.xml"/><Relationship Id="rId6" Type="http://schemas.openxmlformats.org/officeDocument/2006/relationships/image" Target="../media/image8.svg"/><Relationship Id="rId11" Type="http://schemas.openxmlformats.org/officeDocument/2006/relationships/image" Target="../media/image24.png"/><Relationship Id="rId5" Type="http://schemas.openxmlformats.org/officeDocument/2006/relationships/image" Target="../media/image7.png"/><Relationship Id="rId10" Type="http://schemas.openxmlformats.org/officeDocument/2006/relationships/image" Target="../media/image23.svg"/><Relationship Id="rId4" Type="http://schemas.openxmlformats.org/officeDocument/2006/relationships/image" Target="../media/image6.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4.png"/><Relationship Id="rId3" Type="http://schemas.openxmlformats.org/officeDocument/2006/relationships/image" Target="../media/image26.png"/><Relationship Id="rId7" Type="http://schemas.openxmlformats.org/officeDocument/2006/relationships/image" Target="../media/image7.png"/><Relationship Id="rId12" Type="http://schemas.openxmlformats.org/officeDocument/2006/relationships/image" Target="../media/image23.svg"/><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6.svg"/><Relationship Id="rId11" Type="http://schemas.openxmlformats.org/officeDocument/2006/relationships/image" Target="../media/image22.png"/><Relationship Id="rId5" Type="http://schemas.openxmlformats.org/officeDocument/2006/relationships/image" Target="../media/image5.png"/><Relationship Id="rId10" Type="http://schemas.openxmlformats.org/officeDocument/2006/relationships/image" Target="../media/image21.svg"/><Relationship Id="rId4" Type="http://schemas.openxmlformats.org/officeDocument/2006/relationships/image" Target="../media/image27.svg"/><Relationship Id="rId9" Type="http://schemas.openxmlformats.org/officeDocument/2006/relationships/image" Target="../media/image20.png"/><Relationship Id="rId14"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etx-repo/RegexNet" TargetMode="External"/><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svg"/><Relationship Id="rId2" Type="http://schemas.openxmlformats.org/officeDocument/2006/relationships/slideLayout" Target="../slideLayouts/slideLayout22.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hyperlink" Target="mailto:zbai1@jhu.edu" TargetMode="External"/><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hyperlink" Target="https://github.com/netx-repo/RegexN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1460-D2F1-44D5-8DD5-704EBC5A7CC0}"/>
              </a:ext>
            </a:extLst>
          </p:cNvPr>
          <p:cNvSpPr>
            <a:spLocks noGrp="1"/>
          </p:cNvSpPr>
          <p:nvPr>
            <p:ph type="ctrTitle"/>
          </p:nvPr>
        </p:nvSpPr>
        <p:spPr>
          <a:xfrm>
            <a:off x="1076744" y="815639"/>
            <a:ext cx="6990511" cy="1790700"/>
          </a:xfrm>
        </p:spPr>
        <p:txBody>
          <a:bodyPr>
            <a:normAutofit/>
          </a:bodyPr>
          <a:lstStyle/>
          <a:p>
            <a:r>
              <a:rPr lang="en-US" sz="3300" b="1" dirty="0">
                <a:solidFill>
                  <a:schemeClr val="tx1"/>
                </a:solidFill>
              </a:rPr>
              <a:t>Runtime Recovery of Web Applications</a:t>
            </a:r>
            <a:br>
              <a:rPr lang="en-US" sz="3300" b="1" dirty="0">
                <a:solidFill>
                  <a:schemeClr val="tx1"/>
                </a:solidFill>
              </a:rPr>
            </a:br>
            <a:r>
              <a:rPr lang="en-US" sz="3300" b="1" dirty="0">
                <a:solidFill>
                  <a:schemeClr val="tx1"/>
                </a:solidFill>
              </a:rPr>
              <a:t>under Zero-Day </a:t>
            </a:r>
            <a:r>
              <a:rPr lang="en-US" sz="3300" b="1" dirty="0" err="1">
                <a:solidFill>
                  <a:schemeClr val="tx1"/>
                </a:solidFill>
              </a:rPr>
              <a:t>ReDoS</a:t>
            </a:r>
            <a:r>
              <a:rPr lang="en-US" sz="3300" b="1" dirty="0">
                <a:solidFill>
                  <a:schemeClr val="tx1"/>
                </a:solidFill>
              </a:rPr>
              <a:t> Attacks</a:t>
            </a:r>
          </a:p>
        </p:txBody>
      </p:sp>
      <p:pic>
        <p:nvPicPr>
          <p:cNvPr id="5" name="Picture 4" descr="Logo, company name&#10;&#10;Description automatically generated">
            <a:extLst>
              <a:ext uri="{FF2B5EF4-FFF2-40B4-BE49-F238E27FC236}">
                <a16:creationId xmlns:a16="http://schemas.microsoft.com/office/drawing/2014/main" id="{CD4DF273-7BDA-43AF-BF30-2AE12A4FC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47" y="3173314"/>
            <a:ext cx="4040553" cy="167818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46942083-ECBB-48CB-BABC-EBFB2F958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554" y="3566621"/>
            <a:ext cx="2702057" cy="761240"/>
          </a:xfrm>
          <a:prstGeom prst="rect">
            <a:avLst/>
          </a:prstGeom>
        </p:spPr>
      </p:pic>
      <p:sp>
        <p:nvSpPr>
          <p:cNvPr id="3" name="Subtitle 2">
            <a:extLst>
              <a:ext uri="{FF2B5EF4-FFF2-40B4-BE49-F238E27FC236}">
                <a16:creationId xmlns:a16="http://schemas.microsoft.com/office/drawing/2014/main" id="{71BC8D8B-7D7F-4B32-8E46-EE5D22C18D12}"/>
              </a:ext>
            </a:extLst>
          </p:cNvPr>
          <p:cNvSpPr>
            <a:spLocks noGrp="1"/>
          </p:cNvSpPr>
          <p:nvPr>
            <p:ph type="subTitle" idx="1"/>
          </p:nvPr>
        </p:nvSpPr>
        <p:spPr/>
        <p:txBody>
          <a:bodyPr/>
          <a:lstStyle/>
          <a:p>
            <a:pPr>
              <a:spcBef>
                <a:spcPts val="600"/>
              </a:spcBef>
            </a:pPr>
            <a:r>
              <a:rPr lang="en-US" dirty="0"/>
              <a:t>Zhihao Bai, </a:t>
            </a:r>
            <a:r>
              <a:rPr lang="en-US" dirty="0" err="1"/>
              <a:t>Ke</a:t>
            </a:r>
            <a:r>
              <a:rPr lang="en-US" dirty="0"/>
              <a:t> Wang, Hang Zhu, </a:t>
            </a:r>
            <a:r>
              <a:rPr lang="en-US" dirty="0" err="1"/>
              <a:t>Yinzhi</a:t>
            </a:r>
            <a:r>
              <a:rPr lang="en-US" dirty="0"/>
              <a:t> Cao, Xin Jin</a:t>
            </a:r>
          </a:p>
        </p:txBody>
      </p:sp>
      <p:sp>
        <p:nvSpPr>
          <p:cNvPr id="4" name="TextBox 3">
            <a:extLst>
              <a:ext uri="{FF2B5EF4-FFF2-40B4-BE49-F238E27FC236}">
                <a16:creationId xmlns:a16="http://schemas.microsoft.com/office/drawing/2014/main" id="{F6A7CB39-20F6-4658-AEF6-5F4B6A460673}"/>
              </a:ext>
            </a:extLst>
          </p:cNvPr>
          <p:cNvSpPr txBox="1"/>
          <p:nvPr/>
        </p:nvSpPr>
        <p:spPr>
          <a:xfrm>
            <a:off x="0" y="4774168"/>
            <a:ext cx="3612079" cy="338554"/>
          </a:xfrm>
          <a:prstGeom prst="rect">
            <a:avLst/>
          </a:prstGeom>
          <a:noFill/>
        </p:spPr>
        <p:txBody>
          <a:bodyPr wrap="none" rtlCol="0">
            <a:spAutoFit/>
          </a:bodyPr>
          <a:lstStyle/>
          <a:p>
            <a:r>
              <a:rPr lang="en-US" sz="1600" dirty="0"/>
              <a:t>Presented by Zhihao Bai (</a:t>
            </a:r>
            <a:r>
              <a:rPr lang="en-US" sz="1600" dirty="0">
                <a:hlinkClick r:id="rId5"/>
              </a:rPr>
              <a:t>zbai1@jhu.edu</a:t>
            </a:r>
            <a:r>
              <a:rPr lang="en-US" sz="1600" dirty="0"/>
              <a:t>)</a:t>
            </a:r>
          </a:p>
        </p:txBody>
      </p:sp>
    </p:spTree>
    <p:extLst>
      <p:ext uri="{BB962C8B-B14F-4D97-AF65-F5344CB8AC3E}">
        <p14:creationId xmlns:p14="http://schemas.microsoft.com/office/powerpoint/2010/main" val="36230832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D79525E-FDE4-4A82-80E1-CACDAB01024A}"/>
              </a:ext>
            </a:extLst>
          </p:cNvPr>
          <p:cNvSpPr txBox="1"/>
          <p:nvPr/>
        </p:nvSpPr>
        <p:spPr>
          <a:xfrm>
            <a:off x="3455166" y="4004407"/>
            <a:ext cx="2186114" cy="646331"/>
          </a:xfrm>
          <a:prstGeom prst="rect">
            <a:avLst/>
          </a:prstGeom>
          <a:noFill/>
        </p:spPr>
        <p:txBody>
          <a:bodyPr wrap="square" rtlCol="0">
            <a:spAutoFit/>
          </a:bodyPr>
          <a:lstStyle/>
          <a:p>
            <a:r>
              <a:rPr lang="en-US" sz="3600" dirty="0" err="1"/>
              <a:t>aaaaaaaaa</a:t>
            </a:r>
            <a:endParaRPr lang="en-US" sz="2700" dirty="0"/>
          </a:p>
        </p:txBody>
      </p:sp>
      <p:sp>
        <p:nvSpPr>
          <p:cNvPr id="2" name="Title 1">
            <a:extLst>
              <a:ext uri="{FF2B5EF4-FFF2-40B4-BE49-F238E27FC236}">
                <a16:creationId xmlns:a16="http://schemas.microsoft.com/office/drawing/2014/main" id="{A36424A8-8DAE-4FBB-AEC9-5582F9CFDE42}"/>
              </a:ext>
            </a:extLst>
          </p:cNvPr>
          <p:cNvSpPr>
            <a:spLocks noGrp="1"/>
          </p:cNvSpPr>
          <p:nvPr>
            <p:ph type="title"/>
          </p:nvPr>
        </p:nvSpPr>
        <p:spPr/>
        <p:txBody>
          <a:bodyPr/>
          <a:lstStyle/>
          <a:p>
            <a:r>
              <a:rPr lang="en-US" dirty="0"/>
              <a:t>Regular expression Denial of Service (</a:t>
            </a:r>
            <a:r>
              <a:rPr lang="en-US" dirty="0" err="1"/>
              <a:t>ReDoS</a:t>
            </a:r>
            <a:r>
              <a:rPr lang="en-US" dirty="0"/>
              <a:t>)</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9F512F-AA83-4BBA-AE97-ABB4C8DC307C}"/>
                  </a:ext>
                </a:extLst>
              </p:cNvPr>
              <p:cNvSpPr/>
              <p:nvPr/>
            </p:nvSpPr>
            <p:spPr>
              <a:xfrm>
                <a:off x="3028837" y="3031508"/>
                <a:ext cx="902071" cy="902071"/>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oMath>
                  </m:oMathPara>
                </a14:m>
                <a:endParaRPr lang="en-US" dirty="0"/>
              </a:p>
            </p:txBody>
          </p:sp>
        </mc:Choice>
        <mc:Fallback xmlns="">
          <p:sp>
            <p:nvSpPr>
              <p:cNvPr id="5" name="Oval 4">
                <a:extLst>
                  <a:ext uri="{FF2B5EF4-FFF2-40B4-BE49-F238E27FC236}">
                    <a16:creationId xmlns:a16="http://schemas.microsoft.com/office/drawing/2014/main" id="{409F512F-AA83-4BBA-AE97-ABB4C8DC307C}"/>
                  </a:ext>
                </a:extLst>
              </p:cNvPr>
              <p:cNvSpPr>
                <a:spLocks noRot="1" noChangeAspect="1" noMove="1" noResize="1" noEditPoints="1" noAdjustHandles="1" noChangeArrowheads="1" noChangeShapeType="1" noTextEdit="1"/>
              </p:cNvSpPr>
              <p:nvPr/>
            </p:nvSpPr>
            <p:spPr>
              <a:xfrm>
                <a:off x="3028837" y="3031508"/>
                <a:ext cx="902071" cy="902071"/>
              </a:xfrm>
              <a:prstGeom prst="ellipse">
                <a:avLst/>
              </a:prstGeom>
              <a:blipFill>
                <a:blip r:embed="rId3"/>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D5F5CAD-D1D9-47B3-BD7C-E41B8788B4B2}"/>
                  </a:ext>
                </a:extLst>
              </p:cNvPr>
              <p:cNvSpPr/>
              <p:nvPr/>
            </p:nvSpPr>
            <p:spPr>
              <a:xfrm>
                <a:off x="5213093" y="3031508"/>
                <a:ext cx="902070" cy="902070"/>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𝑆</m:t>
                          </m:r>
                        </m:e>
                        <m:sub>
                          <m:r>
                            <a:rPr lang="en-US" sz="2400" i="1" dirty="0">
                              <a:latin typeface="Cambria Math" panose="02040503050406030204" pitchFamily="18" charset="0"/>
                            </a:rPr>
                            <m:t>2</m:t>
                          </m:r>
                        </m:sub>
                      </m:sSub>
                    </m:oMath>
                  </m:oMathPara>
                </a14:m>
                <a:endParaRPr lang="en-US" dirty="0"/>
              </a:p>
            </p:txBody>
          </p:sp>
        </mc:Choice>
        <mc:Fallback xmlns="">
          <p:sp>
            <p:nvSpPr>
              <p:cNvPr id="6" name="Oval 5">
                <a:extLst>
                  <a:ext uri="{FF2B5EF4-FFF2-40B4-BE49-F238E27FC236}">
                    <a16:creationId xmlns:a16="http://schemas.microsoft.com/office/drawing/2014/main" id="{BD5F5CAD-D1D9-47B3-BD7C-E41B8788B4B2}"/>
                  </a:ext>
                </a:extLst>
              </p:cNvPr>
              <p:cNvSpPr>
                <a:spLocks noRot="1" noChangeAspect="1" noMove="1" noResize="1" noEditPoints="1" noAdjustHandles="1" noChangeArrowheads="1" noChangeShapeType="1" noTextEdit="1"/>
              </p:cNvSpPr>
              <p:nvPr/>
            </p:nvSpPr>
            <p:spPr>
              <a:xfrm>
                <a:off x="5213093" y="3031508"/>
                <a:ext cx="902070" cy="902070"/>
              </a:xfrm>
              <a:prstGeom prst="ellipse">
                <a:avLst/>
              </a:prstGeom>
              <a:blipFill>
                <a:blip r:embed="rId4"/>
                <a:stretch>
                  <a:fillRect/>
                </a:stretch>
              </a:blipFill>
              <a:ln w="38100">
                <a:solidFill>
                  <a:schemeClr val="accent1"/>
                </a:solidFill>
              </a:ln>
            </p:spPr>
            <p:txBody>
              <a:bodyPr/>
              <a:lstStyle/>
              <a:p>
                <a:r>
                  <a:rPr lang="en-US">
                    <a:noFill/>
                  </a:rPr>
                  <a:t> </a:t>
                </a:r>
              </a:p>
            </p:txBody>
          </p:sp>
        </mc:Fallback>
      </mc:AlternateContent>
      <p:sp>
        <p:nvSpPr>
          <p:cNvPr id="17" name="TextBox 16">
            <a:extLst>
              <a:ext uri="{FF2B5EF4-FFF2-40B4-BE49-F238E27FC236}">
                <a16:creationId xmlns:a16="http://schemas.microsoft.com/office/drawing/2014/main" id="{0313B27F-FD60-4FDB-93D6-36F6C6B35288}"/>
              </a:ext>
            </a:extLst>
          </p:cNvPr>
          <p:cNvSpPr txBox="1"/>
          <p:nvPr/>
        </p:nvSpPr>
        <p:spPr>
          <a:xfrm>
            <a:off x="1008372" y="3263252"/>
            <a:ext cx="782009" cy="461665"/>
          </a:xfrm>
          <a:prstGeom prst="rect">
            <a:avLst/>
          </a:prstGeom>
          <a:noFill/>
        </p:spPr>
        <p:txBody>
          <a:bodyPr wrap="none" rtlCol="0">
            <a:spAutoFit/>
          </a:bodyPr>
          <a:lstStyle/>
          <a:p>
            <a:r>
              <a:rPr lang="en-US" sz="2400" dirty="0">
                <a:solidFill>
                  <a:srgbClr val="C00000"/>
                </a:solidFill>
              </a:rPr>
              <a:t>Start</a:t>
            </a:r>
            <a:endParaRPr lang="en-US" sz="1350" dirty="0">
              <a:solidFill>
                <a:srgbClr val="C00000"/>
              </a:solidFill>
            </a:endParaRPr>
          </a:p>
        </p:txBody>
      </p:sp>
      <p:sp>
        <p:nvSpPr>
          <p:cNvPr id="18" name="TextBox 17">
            <a:extLst>
              <a:ext uri="{FF2B5EF4-FFF2-40B4-BE49-F238E27FC236}">
                <a16:creationId xmlns:a16="http://schemas.microsoft.com/office/drawing/2014/main" id="{DEB26780-1F9D-4E46-9666-A38ED2AD774D}"/>
              </a:ext>
            </a:extLst>
          </p:cNvPr>
          <p:cNvSpPr txBox="1"/>
          <p:nvPr/>
        </p:nvSpPr>
        <p:spPr>
          <a:xfrm>
            <a:off x="7397350" y="3263252"/>
            <a:ext cx="1039323" cy="461665"/>
          </a:xfrm>
          <a:prstGeom prst="rect">
            <a:avLst/>
          </a:prstGeom>
          <a:noFill/>
        </p:spPr>
        <p:txBody>
          <a:bodyPr wrap="none" rtlCol="0">
            <a:spAutoFit/>
          </a:bodyPr>
          <a:lstStyle/>
          <a:p>
            <a:r>
              <a:rPr lang="en-US" sz="2400" dirty="0">
                <a:solidFill>
                  <a:srgbClr val="C00000"/>
                </a:solidFill>
              </a:rPr>
              <a:t>Accept</a:t>
            </a:r>
            <a:endParaRPr lang="en-US" sz="1350" dirty="0">
              <a:solidFill>
                <a:srgbClr val="C00000"/>
              </a:solidFill>
            </a:endParaRPr>
          </a:p>
        </p:txBody>
      </p:sp>
      <p:cxnSp>
        <p:nvCxnSpPr>
          <p:cNvPr id="9" name="Straight Arrow Connector 8">
            <a:extLst>
              <a:ext uri="{FF2B5EF4-FFF2-40B4-BE49-F238E27FC236}">
                <a16:creationId xmlns:a16="http://schemas.microsoft.com/office/drawing/2014/main" id="{C1486BDD-F952-4D31-8108-099DAA3966BF}"/>
              </a:ext>
            </a:extLst>
          </p:cNvPr>
          <p:cNvCxnSpPr>
            <a:stCxn id="17" idx="3"/>
            <a:endCxn id="5" idx="2"/>
          </p:cNvCxnSpPr>
          <p:nvPr/>
        </p:nvCxnSpPr>
        <p:spPr>
          <a:xfrm flipV="1">
            <a:off x="1790381" y="3482544"/>
            <a:ext cx="1238456" cy="1154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669238D-EC97-4652-86B9-557FF0B6A2CD}"/>
              </a:ext>
            </a:extLst>
          </p:cNvPr>
          <p:cNvCxnSpPr>
            <a:stCxn id="5" idx="6"/>
            <a:endCxn id="6" idx="2"/>
          </p:cNvCxnSpPr>
          <p:nvPr/>
        </p:nvCxnSpPr>
        <p:spPr>
          <a:xfrm>
            <a:off x="3930908" y="3482543"/>
            <a:ext cx="12821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05705F-1DD5-43E7-802C-CF4BBF6F9E5F}"/>
              </a:ext>
            </a:extLst>
          </p:cNvPr>
          <p:cNvCxnSpPr>
            <a:stCxn id="6" idx="6"/>
            <a:endCxn id="18" idx="1"/>
          </p:cNvCxnSpPr>
          <p:nvPr/>
        </p:nvCxnSpPr>
        <p:spPr>
          <a:xfrm>
            <a:off x="6115163" y="3482543"/>
            <a:ext cx="1282187" cy="115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88AD233-6099-430B-98D6-9F41F57FFA88}"/>
              </a:ext>
            </a:extLst>
          </p:cNvPr>
          <p:cNvCxnSpPr>
            <a:stCxn id="5" idx="1"/>
            <a:endCxn id="5" idx="7"/>
          </p:cNvCxnSpPr>
          <p:nvPr/>
        </p:nvCxnSpPr>
        <p:spPr>
          <a:xfrm rot="5400000" flipH="1" flipV="1">
            <a:off x="3479872" y="2844683"/>
            <a:ext cx="9525" cy="637861"/>
          </a:xfrm>
          <a:prstGeom prst="curvedConnector3">
            <a:avLst>
              <a:gd name="adj1" fmla="val 678692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141062BB-685D-4CDB-94FC-A8068D4B0E60}"/>
              </a:ext>
            </a:extLst>
          </p:cNvPr>
          <p:cNvCxnSpPr>
            <a:cxnSpLocks/>
            <a:stCxn id="6" idx="1"/>
            <a:endCxn id="6" idx="7"/>
          </p:cNvCxnSpPr>
          <p:nvPr/>
        </p:nvCxnSpPr>
        <p:spPr>
          <a:xfrm rot="5400000" flipH="1" flipV="1">
            <a:off x="5664128" y="2844683"/>
            <a:ext cx="9525" cy="637860"/>
          </a:xfrm>
          <a:prstGeom prst="curvedConnector3">
            <a:avLst>
              <a:gd name="adj1" fmla="val 6786937"/>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9F29652-ACB3-4E85-A413-C1231D608FA9}"/>
                  </a:ext>
                </a:extLst>
              </p:cNvPr>
              <p:cNvSpPr txBox="1"/>
              <p:nvPr/>
            </p:nvSpPr>
            <p:spPr>
              <a:xfrm>
                <a:off x="2165956"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8" name="TextBox 37">
                <a:extLst>
                  <a:ext uri="{FF2B5EF4-FFF2-40B4-BE49-F238E27FC236}">
                    <a16:creationId xmlns:a16="http://schemas.microsoft.com/office/drawing/2014/main" id="{19F29652-ACB3-4E85-A413-C1231D608FA9}"/>
                  </a:ext>
                </a:extLst>
              </p:cNvPr>
              <p:cNvSpPr txBox="1">
                <a:spLocks noRot="1" noChangeAspect="1" noMove="1" noResize="1" noEditPoints="1" noAdjustHandles="1" noChangeArrowheads="1" noChangeShapeType="1" noTextEdit="1"/>
              </p:cNvSpPr>
              <p:nvPr/>
            </p:nvSpPr>
            <p:spPr>
              <a:xfrm>
                <a:off x="2165956" y="2993709"/>
                <a:ext cx="4028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53ADD-FB0D-488E-B3F8-713C9563997C}"/>
                  </a:ext>
                </a:extLst>
              </p:cNvPr>
              <p:cNvSpPr txBox="1"/>
              <p:nvPr/>
            </p:nvSpPr>
            <p:spPr>
              <a:xfrm>
                <a:off x="4391925"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9" name="TextBox 38">
                <a:extLst>
                  <a:ext uri="{FF2B5EF4-FFF2-40B4-BE49-F238E27FC236}">
                    <a16:creationId xmlns:a16="http://schemas.microsoft.com/office/drawing/2014/main" id="{17953ADD-FB0D-488E-B3F8-713C9563997C}"/>
                  </a:ext>
                </a:extLst>
              </p:cNvPr>
              <p:cNvSpPr txBox="1">
                <a:spLocks noRot="1" noChangeAspect="1" noMove="1" noResize="1" noEditPoints="1" noAdjustHandles="1" noChangeArrowheads="1" noChangeShapeType="1" noTextEdit="1"/>
              </p:cNvSpPr>
              <p:nvPr/>
            </p:nvSpPr>
            <p:spPr>
              <a:xfrm>
                <a:off x="4391925" y="2993709"/>
                <a:ext cx="402803" cy="461665"/>
              </a:xfrm>
              <a:prstGeom prst="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7878F79D-41CD-402C-9F34-3D176010B266}"/>
              </a:ext>
            </a:extLst>
          </p:cNvPr>
          <p:cNvSpPr txBox="1"/>
          <p:nvPr/>
        </p:nvSpPr>
        <p:spPr>
          <a:xfrm>
            <a:off x="3341446" y="2047014"/>
            <a:ext cx="332142" cy="461665"/>
          </a:xfrm>
          <a:prstGeom prst="rect">
            <a:avLst/>
          </a:prstGeom>
          <a:noFill/>
        </p:spPr>
        <p:txBody>
          <a:bodyPr wrap="none" rtlCol="0">
            <a:spAutoFit/>
          </a:bodyPr>
          <a:lstStyle/>
          <a:p>
            <a:r>
              <a:rPr lang="en-US" sz="2400" dirty="0"/>
              <a:t>a</a:t>
            </a:r>
          </a:p>
        </p:txBody>
      </p:sp>
      <p:sp>
        <p:nvSpPr>
          <p:cNvPr id="41" name="TextBox 40">
            <a:extLst>
              <a:ext uri="{FF2B5EF4-FFF2-40B4-BE49-F238E27FC236}">
                <a16:creationId xmlns:a16="http://schemas.microsoft.com/office/drawing/2014/main" id="{CA4FA3C0-F43F-4D3C-B830-A4C00A0FBF64}"/>
              </a:ext>
            </a:extLst>
          </p:cNvPr>
          <p:cNvSpPr txBox="1"/>
          <p:nvPr/>
        </p:nvSpPr>
        <p:spPr>
          <a:xfrm>
            <a:off x="5516179" y="2046343"/>
            <a:ext cx="332142" cy="461665"/>
          </a:xfrm>
          <a:prstGeom prst="rect">
            <a:avLst/>
          </a:prstGeom>
          <a:noFill/>
        </p:spPr>
        <p:txBody>
          <a:bodyPr wrap="none" rtlCol="0">
            <a:spAutoFit/>
          </a:bodyPr>
          <a:lstStyle/>
          <a:p>
            <a:r>
              <a:rPr lang="en-US" sz="2400" dirty="0"/>
              <a:t>a</a:t>
            </a:r>
          </a:p>
        </p:txBody>
      </p:sp>
      <p:sp>
        <p:nvSpPr>
          <p:cNvPr id="42" name="TextBox 41">
            <a:extLst>
              <a:ext uri="{FF2B5EF4-FFF2-40B4-BE49-F238E27FC236}">
                <a16:creationId xmlns:a16="http://schemas.microsoft.com/office/drawing/2014/main" id="{CFB0C52E-69B2-4E02-89ED-62B6AF8523DB}"/>
              </a:ext>
            </a:extLst>
          </p:cNvPr>
          <p:cNvSpPr txBox="1"/>
          <p:nvPr/>
        </p:nvSpPr>
        <p:spPr>
          <a:xfrm>
            <a:off x="6577676" y="3003663"/>
            <a:ext cx="346570" cy="461665"/>
          </a:xfrm>
          <a:prstGeom prst="rect">
            <a:avLst/>
          </a:prstGeom>
          <a:noFill/>
        </p:spPr>
        <p:txBody>
          <a:bodyPr wrap="none" rtlCol="0">
            <a:spAutoFit/>
          </a:bodyPr>
          <a:lstStyle/>
          <a:p>
            <a:r>
              <a:rPr lang="en-US" sz="2400" dirty="0"/>
              <a:t>b</a:t>
            </a:r>
          </a:p>
        </p:txBody>
      </p:sp>
      <p:sp>
        <p:nvSpPr>
          <p:cNvPr id="22" name="TextBox 21">
            <a:extLst>
              <a:ext uri="{FF2B5EF4-FFF2-40B4-BE49-F238E27FC236}">
                <a16:creationId xmlns:a16="http://schemas.microsoft.com/office/drawing/2014/main" id="{D3605AC1-21AF-4842-AFB3-519306DC9681}"/>
              </a:ext>
            </a:extLst>
          </p:cNvPr>
          <p:cNvSpPr txBox="1"/>
          <p:nvPr/>
        </p:nvSpPr>
        <p:spPr>
          <a:xfrm>
            <a:off x="3721638" y="1407462"/>
            <a:ext cx="670287" cy="646331"/>
          </a:xfrm>
          <a:prstGeom prst="rect">
            <a:avLst/>
          </a:prstGeom>
          <a:noFill/>
        </p:spPr>
        <p:txBody>
          <a:bodyPr wrap="square" rtlCol="0">
            <a:spAutoFit/>
          </a:bodyPr>
          <a:lstStyle/>
          <a:p>
            <a:r>
              <a:rPr lang="en-US" sz="3600" dirty="0"/>
              <a:t>a*</a:t>
            </a:r>
          </a:p>
        </p:txBody>
      </p:sp>
      <p:sp>
        <p:nvSpPr>
          <p:cNvPr id="23" name="TextBox 22">
            <a:extLst>
              <a:ext uri="{FF2B5EF4-FFF2-40B4-BE49-F238E27FC236}">
                <a16:creationId xmlns:a16="http://schemas.microsoft.com/office/drawing/2014/main" id="{9D2B4801-160D-4CBD-869E-5E5577B63887}"/>
              </a:ext>
            </a:extLst>
          </p:cNvPr>
          <p:cNvSpPr txBox="1"/>
          <p:nvPr/>
        </p:nvSpPr>
        <p:spPr>
          <a:xfrm>
            <a:off x="4166735" y="1404937"/>
            <a:ext cx="670287" cy="646331"/>
          </a:xfrm>
          <a:prstGeom prst="rect">
            <a:avLst/>
          </a:prstGeom>
          <a:noFill/>
        </p:spPr>
        <p:txBody>
          <a:bodyPr wrap="square" rtlCol="0">
            <a:spAutoFit/>
          </a:bodyPr>
          <a:lstStyle/>
          <a:p>
            <a:r>
              <a:rPr lang="en-US" sz="3600" dirty="0"/>
              <a:t>a*</a:t>
            </a:r>
          </a:p>
        </p:txBody>
      </p:sp>
      <p:sp>
        <p:nvSpPr>
          <p:cNvPr id="24" name="TextBox 23">
            <a:extLst>
              <a:ext uri="{FF2B5EF4-FFF2-40B4-BE49-F238E27FC236}">
                <a16:creationId xmlns:a16="http://schemas.microsoft.com/office/drawing/2014/main" id="{7F9CF56F-269D-4DD4-9928-5C54249C7C0B}"/>
              </a:ext>
            </a:extLst>
          </p:cNvPr>
          <p:cNvSpPr txBox="1"/>
          <p:nvPr/>
        </p:nvSpPr>
        <p:spPr>
          <a:xfrm>
            <a:off x="4613519" y="1405972"/>
            <a:ext cx="448395" cy="646331"/>
          </a:xfrm>
          <a:prstGeom prst="rect">
            <a:avLst/>
          </a:prstGeom>
          <a:noFill/>
        </p:spPr>
        <p:txBody>
          <a:bodyPr wrap="square" rtlCol="0">
            <a:spAutoFit/>
          </a:bodyPr>
          <a:lstStyle/>
          <a:p>
            <a:r>
              <a:rPr lang="en-US" sz="3600" dirty="0"/>
              <a:t>b</a:t>
            </a:r>
          </a:p>
        </p:txBody>
      </p:sp>
      <p:sp>
        <p:nvSpPr>
          <p:cNvPr id="25" name="TextBox 24">
            <a:extLst>
              <a:ext uri="{FF2B5EF4-FFF2-40B4-BE49-F238E27FC236}">
                <a16:creationId xmlns:a16="http://schemas.microsoft.com/office/drawing/2014/main" id="{218EDC64-DF0A-45CD-AA43-77AC3A27F50C}"/>
              </a:ext>
            </a:extLst>
          </p:cNvPr>
          <p:cNvSpPr txBox="1"/>
          <p:nvPr/>
        </p:nvSpPr>
        <p:spPr>
          <a:xfrm>
            <a:off x="628650" y="4585881"/>
            <a:ext cx="7886700" cy="461665"/>
          </a:xfrm>
          <a:prstGeom prst="rect">
            <a:avLst/>
          </a:prstGeom>
          <a:noFill/>
        </p:spPr>
        <p:txBody>
          <a:bodyPr wrap="square" rtlCol="0">
            <a:spAutoFit/>
          </a:bodyPr>
          <a:lstStyle/>
          <a:p>
            <a:r>
              <a:rPr lang="en-US" sz="1200" dirty="0"/>
              <a:t>[4] </a:t>
            </a:r>
            <a:r>
              <a:rPr lang="en-US" sz="1200" dirty="0" err="1"/>
              <a:t>Wüstholz</a:t>
            </a:r>
            <a:r>
              <a:rPr lang="en-US" sz="1200" dirty="0"/>
              <a:t>, Valentin, et al. "Static detection of DoS vulnerabilities in programs that use regular expressions." International Conference on Tools and Algorithms for the Construction and Analysis of Systems. Springer, Berlin, Heidelberg, 2017.</a:t>
            </a:r>
          </a:p>
        </p:txBody>
      </p:sp>
      <p:sp>
        <p:nvSpPr>
          <p:cNvPr id="4" name="Rectangle: Rounded Corners 3">
            <a:extLst>
              <a:ext uri="{FF2B5EF4-FFF2-40B4-BE49-F238E27FC236}">
                <a16:creationId xmlns:a16="http://schemas.microsoft.com/office/drawing/2014/main" id="{93CB418F-F179-44DA-B573-F85173A01F34}"/>
              </a:ext>
            </a:extLst>
          </p:cNvPr>
          <p:cNvSpPr/>
          <p:nvPr/>
        </p:nvSpPr>
        <p:spPr>
          <a:xfrm>
            <a:off x="788658" y="2028183"/>
            <a:ext cx="7566683" cy="2086705"/>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7" name="TextBox 6">
            <a:extLst>
              <a:ext uri="{FF2B5EF4-FFF2-40B4-BE49-F238E27FC236}">
                <a16:creationId xmlns:a16="http://schemas.microsoft.com/office/drawing/2014/main" id="{A4C25CE4-0508-4E5E-A668-E8722E727EFC}"/>
              </a:ext>
            </a:extLst>
          </p:cNvPr>
          <p:cNvSpPr txBox="1"/>
          <p:nvPr/>
        </p:nvSpPr>
        <p:spPr>
          <a:xfrm>
            <a:off x="869788" y="2147453"/>
            <a:ext cx="7417209" cy="507831"/>
          </a:xfrm>
          <a:prstGeom prst="rect">
            <a:avLst/>
          </a:prstGeom>
          <a:noFill/>
        </p:spPr>
        <p:txBody>
          <a:bodyPr wrap="square" rtlCol="0">
            <a:spAutoFit/>
          </a:bodyPr>
          <a:lstStyle/>
          <a:p>
            <a:pPr algn="ctr"/>
            <a:r>
              <a:rPr lang="en-US" sz="2700" dirty="0"/>
              <a:t>Malicious payload obeys certain underlying pattern!</a:t>
            </a:r>
          </a:p>
        </p:txBody>
      </p:sp>
      <p:sp>
        <p:nvSpPr>
          <p:cNvPr id="8" name="TextBox 7">
            <a:extLst>
              <a:ext uri="{FF2B5EF4-FFF2-40B4-BE49-F238E27FC236}">
                <a16:creationId xmlns:a16="http://schemas.microsoft.com/office/drawing/2014/main" id="{5C05BA6C-6C08-44CB-9F0E-4F5219DAFFD3}"/>
              </a:ext>
            </a:extLst>
          </p:cNvPr>
          <p:cNvSpPr txBox="1"/>
          <p:nvPr/>
        </p:nvSpPr>
        <p:spPr>
          <a:xfrm>
            <a:off x="3173219" y="3372931"/>
            <a:ext cx="2797561" cy="646331"/>
          </a:xfrm>
          <a:prstGeom prst="rect">
            <a:avLst/>
          </a:prstGeom>
          <a:noFill/>
        </p:spPr>
        <p:txBody>
          <a:bodyPr wrap="none" rtlCol="0">
            <a:spAutoFit/>
          </a:bodyPr>
          <a:lstStyle/>
          <a:p>
            <a:r>
              <a:rPr lang="en-US" sz="3600" dirty="0">
                <a:solidFill>
                  <a:srgbClr val="C00000"/>
                </a:solidFill>
              </a:rPr>
              <a:t>Deep learning</a:t>
            </a:r>
          </a:p>
        </p:txBody>
      </p:sp>
      <p:sp>
        <p:nvSpPr>
          <p:cNvPr id="10" name="Arrow: Down 9">
            <a:extLst>
              <a:ext uri="{FF2B5EF4-FFF2-40B4-BE49-F238E27FC236}">
                <a16:creationId xmlns:a16="http://schemas.microsoft.com/office/drawing/2014/main" id="{610AC666-31A0-4754-A34C-D7E836B5E33E}"/>
              </a:ext>
            </a:extLst>
          </p:cNvPr>
          <p:cNvSpPr/>
          <p:nvPr/>
        </p:nvSpPr>
        <p:spPr>
          <a:xfrm>
            <a:off x="4271048" y="2678307"/>
            <a:ext cx="603849" cy="728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02939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EF7C-58C6-4F8F-BF42-4AF276D9ABA9}"/>
              </a:ext>
            </a:extLst>
          </p:cNvPr>
          <p:cNvSpPr>
            <a:spLocks noGrp="1"/>
          </p:cNvSpPr>
          <p:nvPr>
            <p:ph type="title"/>
          </p:nvPr>
        </p:nvSpPr>
        <p:spPr/>
        <p:txBody>
          <a:bodyPr/>
          <a:lstStyle/>
          <a:p>
            <a:r>
              <a:rPr lang="en-US" dirty="0"/>
              <a:t>Threat model</a:t>
            </a:r>
          </a:p>
        </p:txBody>
      </p:sp>
      <p:sp>
        <p:nvSpPr>
          <p:cNvPr id="37" name="Content Placeholder 36">
            <a:extLst>
              <a:ext uri="{FF2B5EF4-FFF2-40B4-BE49-F238E27FC236}">
                <a16:creationId xmlns:a16="http://schemas.microsoft.com/office/drawing/2014/main" id="{70981B3D-B6F5-49A7-B858-171FC2A6A924}"/>
              </a:ext>
            </a:extLst>
          </p:cNvPr>
          <p:cNvSpPr>
            <a:spLocks noGrp="1"/>
          </p:cNvSpPr>
          <p:nvPr>
            <p:ph idx="11"/>
          </p:nvPr>
        </p:nvSpPr>
        <p:spPr/>
        <p:txBody>
          <a:bodyPr/>
          <a:lstStyle/>
          <a:p>
            <a:endParaRPr lang="en-US" dirty="0"/>
          </a:p>
        </p:txBody>
      </p:sp>
      <p:sp>
        <p:nvSpPr>
          <p:cNvPr id="4" name="Slide Number Placeholder 3">
            <a:extLst>
              <a:ext uri="{FF2B5EF4-FFF2-40B4-BE49-F238E27FC236}">
                <a16:creationId xmlns:a16="http://schemas.microsoft.com/office/drawing/2014/main" id="{A788421F-9136-4B52-86D3-900929BDD4D8}"/>
              </a:ext>
            </a:extLst>
          </p:cNvPr>
          <p:cNvSpPr>
            <a:spLocks noGrp="1"/>
          </p:cNvSpPr>
          <p:nvPr>
            <p:ph type="sldNum" sz="quarter" idx="4294967295"/>
          </p:nvPr>
        </p:nvSpPr>
        <p:spPr>
          <a:xfrm>
            <a:off x="0" y="0"/>
            <a:ext cx="0" cy="0"/>
          </a:xfrm>
        </p:spPr>
        <p:txBody>
          <a:bodyPr/>
          <a:lstStyle/>
          <a:p>
            <a:fld id="{B8DBDDEB-3C2D-4B59-A79A-E5326283C93B}" type="slidenum">
              <a:rPr lang="en-US" smtClean="0"/>
              <a:t>11</a:t>
            </a:fld>
            <a:endParaRPr lang="en-US"/>
          </a:p>
        </p:txBody>
      </p:sp>
      <p:grpSp>
        <p:nvGrpSpPr>
          <p:cNvPr id="31" name="Group 30">
            <a:extLst>
              <a:ext uri="{FF2B5EF4-FFF2-40B4-BE49-F238E27FC236}">
                <a16:creationId xmlns:a16="http://schemas.microsoft.com/office/drawing/2014/main" id="{E7AE0FC0-23C8-4C3A-8731-DA315B2F5B0D}"/>
              </a:ext>
            </a:extLst>
          </p:cNvPr>
          <p:cNvGrpSpPr/>
          <p:nvPr/>
        </p:nvGrpSpPr>
        <p:grpSpPr>
          <a:xfrm>
            <a:off x="646704" y="1378319"/>
            <a:ext cx="1433021" cy="1376065"/>
            <a:chOff x="945601" y="2114550"/>
            <a:chExt cx="1433021" cy="1376065"/>
          </a:xfrm>
        </p:grpSpPr>
        <p:pic>
          <p:nvPicPr>
            <p:cNvPr id="32" name="Graphic 31" descr="Devil face with solid fill with solid fill">
              <a:extLst>
                <a:ext uri="{FF2B5EF4-FFF2-40B4-BE49-F238E27FC236}">
                  <a16:creationId xmlns:a16="http://schemas.microsoft.com/office/drawing/2014/main" id="{8C19E277-85BB-4AB3-B869-C043F234A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912" y="2114550"/>
              <a:ext cx="914400" cy="914400"/>
            </a:xfrm>
            <a:prstGeom prst="rect">
              <a:avLst/>
            </a:prstGeom>
          </p:spPr>
        </p:pic>
        <p:sp>
          <p:nvSpPr>
            <p:cNvPr id="33" name="TextBox 32">
              <a:extLst>
                <a:ext uri="{FF2B5EF4-FFF2-40B4-BE49-F238E27FC236}">
                  <a16:creationId xmlns:a16="http://schemas.microsoft.com/office/drawing/2014/main" id="{C6177029-E904-4C19-BABF-B78D339984BA}"/>
                </a:ext>
              </a:extLst>
            </p:cNvPr>
            <p:cNvSpPr txBox="1"/>
            <p:nvPr/>
          </p:nvSpPr>
          <p:spPr>
            <a:xfrm>
              <a:off x="945601" y="3028950"/>
              <a:ext cx="1433021" cy="461665"/>
            </a:xfrm>
            <a:prstGeom prst="rect">
              <a:avLst/>
            </a:prstGeom>
            <a:noFill/>
          </p:spPr>
          <p:txBody>
            <a:bodyPr wrap="none" rtlCol="0">
              <a:spAutoFit/>
            </a:bodyPr>
            <a:lstStyle/>
            <a:p>
              <a:pPr algn="ctr"/>
              <a:r>
                <a:rPr lang="en-US" sz="2400" dirty="0"/>
                <a:t>Adversary</a:t>
              </a:r>
            </a:p>
          </p:txBody>
        </p:sp>
      </p:grpSp>
      <p:grpSp>
        <p:nvGrpSpPr>
          <p:cNvPr id="34" name="Group 33">
            <a:extLst>
              <a:ext uri="{FF2B5EF4-FFF2-40B4-BE49-F238E27FC236}">
                <a16:creationId xmlns:a16="http://schemas.microsoft.com/office/drawing/2014/main" id="{43696209-A12D-49B7-8158-22C38972C935}"/>
              </a:ext>
            </a:extLst>
          </p:cNvPr>
          <p:cNvGrpSpPr/>
          <p:nvPr/>
        </p:nvGrpSpPr>
        <p:grpSpPr>
          <a:xfrm>
            <a:off x="6588190" y="1381047"/>
            <a:ext cx="983457" cy="1376065"/>
            <a:chOff x="5737616" y="2276475"/>
            <a:chExt cx="983457" cy="1376065"/>
          </a:xfrm>
        </p:grpSpPr>
        <p:pic>
          <p:nvPicPr>
            <p:cNvPr id="35" name="Graphic 34" descr="Server with solid fill">
              <a:extLst>
                <a:ext uri="{FF2B5EF4-FFF2-40B4-BE49-F238E27FC236}">
                  <a16:creationId xmlns:a16="http://schemas.microsoft.com/office/drawing/2014/main" id="{244628F1-B097-4FA0-AC13-75E9DBF76D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2145" y="2276475"/>
              <a:ext cx="914400" cy="914400"/>
            </a:xfrm>
            <a:prstGeom prst="rect">
              <a:avLst/>
            </a:prstGeom>
          </p:spPr>
        </p:pic>
        <p:sp>
          <p:nvSpPr>
            <p:cNvPr id="36" name="TextBox 35">
              <a:extLst>
                <a:ext uri="{FF2B5EF4-FFF2-40B4-BE49-F238E27FC236}">
                  <a16:creationId xmlns:a16="http://schemas.microsoft.com/office/drawing/2014/main" id="{169BB7BC-E9A4-489E-88E7-4FEC74C9A63B}"/>
                </a:ext>
              </a:extLst>
            </p:cNvPr>
            <p:cNvSpPr txBox="1"/>
            <p:nvPr/>
          </p:nvSpPr>
          <p:spPr>
            <a:xfrm>
              <a:off x="5737616" y="3190875"/>
              <a:ext cx="983457" cy="461665"/>
            </a:xfrm>
            <a:prstGeom prst="rect">
              <a:avLst/>
            </a:prstGeom>
            <a:noFill/>
          </p:spPr>
          <p:txBody>
            <a:bodyPr wrap="square" rtlCol="0">
              <a:spAutoFit/>
            </a:bodyPr>
            <a:lstStyle/>
            <a:p>
              <a:pPr algn="ctr"/>
              <a:r>
                <a:rPr lang="en-US" sz="2400" dirty="0"/>
                <a:t>Server</a:t>
              </a:r>
            </a:p>
          </p:txBody>
        </p:sp>
      </p:grpSp>
      <p:sp>
        <p:nvSpPr>
          <p:cNvPr id="38" name="TextBox 37">
            <a:extLst>
              <a:ext uri="{FF2B5EF4-FFF2-40B4-BE49-F238E27FC236}">
                <a16:creationId xmlns:a16="http://schemas.microsoft.com/office/drawing/2014/main" id="{ABF7CE05-56B0-44DC-AC88-82977458D594}"/>
              </a:ext>
            </a:extLst>
          </p:cNvPr>
          <p:cNvSpPr txBox="1"/>
          <p:nvPr/>
        </p:nvSpPr>
        <p:spPr>
          <a:xfrm>
            <a:off x="3027438" y="1381047"/>
            <a:ext cx="2039469" cy="400110"/>
          </a:xfrm>
          <a:prstGeom prst="rect">
            <a:avLst/>
          </a:prstGeom>
          <a:noFill/>
        </p:spPr>
        <p:txBody>
          <a:bodyPr wrap="none" rtlCol="0">
            <a:spAutoFit/>
          </a:bodyPr>
          <a:lstStyle/>
          <a:p>
            <a:r>
              <a:rPr lang="en-US" sz="2000" dirty="0"/>
              <a:t>Malicious request</a:t>
            </a:r>
          </a:p>
        </p:txBody>
      </p:sp>
      <p:grpSp>
        <p:nvGrpSpPr>
          <p:cNvPr id="39" name="Group 38">
            <a:extLst>
              <a:ext uri="{FF2B5EF4-FFF2-40B4-BE49-F238E27FC236}">
                <a16:creationId xmlns:a16="http://schemas.microsoft.com/office/drawing/2014/main" id="{B6EB94B2-1EBA-463D-9EB5-30B46B5132AD}"/>
              </a:ext>
            </a:extLst>
          </p:cNvPr>
          <p:cNvGrpSpPr/>
          <p:nvPr/>
        </p:nvGrpSpPr>
        <p:grpSpPr>
          <a:xfrm>
            <a:off x="5952808" y="3279457"/>
            <a:ext cx="2285177" cy="1376065"/>
            <a:chOff x="5252894" y="2950825"/>
            <a:chExt cx="2285177" cy="1376065"/>
          </a:xfrm>
        </p:grpSpPr>
        <p:sp>
          <p:nvSpPr>
            <p:cNvPr id="40" name="TextBox 39">
              <a:extLst>
                <a:ext uri="{FF2B5EF4-FFF2-40B4-BE49-F238E27FC236}">
                  <a16:creationId xmlns:a16="http://schemas.microsoft.com/office/drawing/2014/main" id="{6384AEBA-95EE-4757-B63C-0D22DCB64E67}"/>
                </a:ext>
              </a:extLst>
            </p:cNvPr>
            <p:cNvSpPr txBox="1"/>
            <p:nvPr/>
          </p:nvSpPr>
          <p:spPr>
            <a:xfrm>
              <a:off x="5252894" y="3865225"/>
              <a:ext cx="2285177" cy="461665"/>
            </a:xfrm>
            <a:prstGeom prst="rect">
              <a:avLst/>
            </a:prstGeom>
            <a:noFill/>
          </p:spPr>
          <p:txBody>
            <a:bodyPr wrap="none" rtlCol="0">
              <a:spAutoFit/>
            </a:bodyPr>
            <a:lstStyle/>
            <a:p>
              <a:r>
                <a:rPr lang="en-US" sz="2400" dirty="0"/>
                <a:t>Vulnerable regex</a:t>
              </a:r>
            </a:p>
          </p:txBody>
        </p:sp>
        <p:pic>
          <p:nvPicPr>
            <p:cNvPr id="41" name="Graphic 40" descr="Processor with solid fill">
              <a:extLst>
                <a:ext uri="{FF2B5EF4-FFF2-40B4-BE49-F238E27FC236}">
                  <a16:creationId xmlns:a16="http://schemas.microsoft.com/office/drawing/2014/main" id="{039D7896-C614-4A56-A7E6-5D76FC7A14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22805" y="2950825"/>
              <a:ext cx="914400" cy="914400"/>
            </a:xfrm>
            <a:prstGeom prst="rect">
              <a:avLst/>
            </a:prstGeom>
          </p:spPr>
        </p:pic>
      </p:grpSp>
      <p:cxnSp>
        <p:nvCxnSpPr>
          <p:cNvPr id="7" name="Straight Arrow Connector 6">
            <a:extLst>
              <a:ext uri="{FF2B5EF4-FFF2-40B4-BE49-F238E27FC236}">
                <a16:creationId xmlns:a16="http://schemas.microsoft.com/office/drawing/2014/main" id="{9DB9B975-AB57-4F7B-83B6-E2945944931A}"/>
              </a:ext>
            </a:extLst>
          </p:cNvPr>
          <p:cNvCxnSpPr>
            <a:stCxn id="32" idx="3"/>
            <a:endCxn id="35" idx="1"/>
          </p:cNvCxnSpPr>
          <p:nvPr/>
        </p:nvCxnSpPr>
        <p:spPr>
          <a:xfrm>
            <a:off x="1820415" y="1835519"/>
            <a:ext cx="4802304" cy="272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76687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EF7C-58C6-4F8F-BF42-4AF276D9ABA9}"/>
              </a:ext>
            </a:extLst>
          </p:cNvPr>
          <p:cNvSpPr>
            <a:spLocks noGrp="1"/>
          </p:cNvSpPr>
          <p:nvPr>
            <p:ph type="title"/>
          </p:nvPr>
        </p:nvSpPr>
        <p:spPr/>
        <p:txBody>
          <a:bodyPr/>
          <a:lstStyle/>
          <a:p>
            <a:r>
              <a:rPr lang="en-US" dirty="0"/>
              <a:t>Threat model: reflected </a:t>
            </a:r>
            <a:r>
              <a:rPr lang="en-US" dirty="0" err="1"/>
              <a:t>ReDoS</a:t>
            </a:r>
            <a:endParaRPr lang="en-US" dirty="0"/>
          </a:p>
        </p:txBody>
      </p:sp>
      <p:sp>
        <p:nvSpPr>
          <p:cNvPr id="4" name="Slide Number Placeholder 3">
            <a:extLst>
              <a:ext uri="{FF2B5EF4-FFF2-40B4-BE49-F238E27FC236}">
                <a16:creationId xmlns:a16="http://schemas.microsoft.com/office/drawing/2014/main" id="{A788421F-9136-4B52-86D3-900929BDD4D8}"/>
              </a:ext>
            </a:extLst>
          </p:cNvPr>
          <p:cNvSpPr>
            <a:spLocks noGrp="1"/>
          </p:cNvSpPr>
          <p:nvPr>
            <p:ph type="sldNum" sz="quarter" idx="4294967295"/>
          </p:nvPr>
        </p:nvSpPr>
        <p:spPr>
          <a:xfrm>
            <a:off x="0" y="0"/>
            <a:ext cx="0" cy="0"/>
          </a:xfrm>
        </p:spPr>
        <p:txBody>
          <a:bodyPr/>
          <a:lstStyle/>
          <a:p>
            <a:fld id="{B8DBDDEB-3C2D-4B59-A79A-E5326283C93B}" type="slidenum">
              <a:rPr lang="en-US" smtClean="0"/>
              <a:t>12</a:t>
            </a:fld>
            <a:endParaRPr lang="en-US"/>
          </a:p>
        </p:txBody>
      </p:sp>
      <p:sp>
        <p:nvSpPr>
          <p:cNvPr id="16" name="Content Placeholder 15">
            <a:extLst>
              <a:ext uri="{FF2B5EF4-FFF2-40B4-BE49-F238E27FC236}">
                <a16:creationId xmlns:a16="http://schemas.microsoft.com/office/drawing/2014/main" id="{A37EF079-5B72-4121-A55A-95A4723009C4}"/>
              </a:ext>
            </a:extLst>
          </p:cNvPr>
          <p:cNvSpPr>
            <a:spLocks noGrp="1"/>
          </p:cNvSpPr>
          <p:nvPr>
            <p:ph idx="11"/>
          </p:nvPr>
        </p:nvSpPr>
        <p:spPr/>
        <p:txBody>
          <a:bodyPr/>
          <a:lstStyle/>
          <a:p>
            <a:endParaRPr lang="en-US"/>
          </a:p>
        </p:txBody>
      </p:sp>
      <p:grpSp>
        <p:nvGrpSpPr>
          <p:cNvPr id="20" name="Group 19">
            <a:extLst>
              <a:ext uri="{FF2B5EF4-FFF2-40B4-BE49-F238E27FC236}">
                <a16:creationId xmlns:a16="http://schemas.microsoft.com/office/drawing/2014/main" id="{38760698-5488-4C70-A140-CA91B4783CB8}"/>
              </a:ext>
            </a:extLst>
          </p:cNvPr>
          <p:cNvGrpSpPr/>
          <p:nvPr/>
        </p:nvGrpSpPr>
        <p:grpSpPr>
          <a:xfrm>
            <a:off x="646704" y="1378319"/>
            <a:ext cx="1433021" cy="1376065"/>
            <a:chOff x="945601" y="2114550"/>
            <a:chExt cx="1433021" cy="1376065"/>
          </a:xfrm>
        </p:grpSpPr>
        <p:pic>
          <p:nvPicPr>
            <p:cNvPr id="34" name="Graphic 33" descr="Devil face with solid fill with solid fill">
              <a:extLst>
                <a:ext uri="{FF2B5EF4-FFF2-40B4-BE49-F238E27FC236}">
                  <a16:creationId xmlns:a16="http://schemas.microsoft.com/office/drawing/2014/main" id="{8E2FCF0C-0B5E-4C54-80B9-BBDC1170C2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912" y="2114550"/>
              <a:ext cx="914400" cy="914400"/>
            </a:xfrm>
            <a:prstGeom prst="rect">
              <a:avLst/>
            </a:prstGeom>
          </p:spPr>
        </p:pic>
        <p:sp>
          <p:nvSpPr>
            <p:cNvPr id="35" name="TextBox 34">
              <a:extLst>
                <a:ext uri="{FF2B5EF4-FFF2-40B4-BE49-F238E27FC236}">
                  <a16:creationId xmlns:a16="http://schemas.microsoft.com/office/drawing/2014/main" id="{16FAD0AE-7DC9-4935-959D-C4DCB13893DA}"/>
                </a:ext>
              </a:extLst>
            </p:cNvPr>
            <p:cNvSpPr txBox="1"/>
            <p:nvPr/>
          </p:nvSpPr>
          <p:spPr>
            <a:xfrm>
              <a:off x="945601" y="3028950"/>
              <a:ext cx="1433021" cy="461665"/>
            </a:xfrm>
            <a:prstGeom prst="rect">
              <a:avLst/>
            </a:prstGeom>
            <a:noFill/>
          </p:spPr>
          <p:txBody>
            <a:bodyPr wrap="none" rtlCol="0">
              <a:spAutoFit/>
            </a:bodyPr>
            <a:lstStyle/>
            <a:p>
              <a:pPr algn="ctr"/>
              <a:r>
                <a:rPr lang="en-US" sz="2400" dirty="0"/>
                <a:t>Adversary</a:t>
              </a:r>
            </a:p>
          </p:txBody>
        </p:sp>
      </p:grpSp>
      <p:grpSp>
        <p:nvGrpSpPr>
          <p:cNvPr id="25" name="Group 24">
            <a:extLst>
              <a:ext uri="{FF2B5EF4-FFF2-40B4-BE49-F238E27FC236}">
                <a16:creationId xmlns:a16="http://schemas.microsoft.com/office/drawing/2014/main" id="{68672E74-05B7-4BF0-8320-42796294FDBB}"/>
              </a:ext>
            </a:extLst>
          </p:cNvPr>
          <p:cNvGrpSpPr/>
          <p:nvPr/>
        </p:nvGrpSpPr>
        <p:grpSpPr>
          <a:xfrm>
            <a:off x="6588190" y="1381047"/>
            <a:ext cx="983457" cy="1376065"/>
            <a:chOff x="5737616" y="2276475"/>
            <a:chExt cx="983457" cy="1376065"/>
          </a:xfrm>
        </p:grpSpPr>
        <p:pic>
          <p:nvPicPr>
            <p:cNvPr id="28" name="Graphic 27" descr="Server with solid fill">
              <a:extLst>
                <a:ext uri="{FF2B5EF4-FFF2-40B4-BE49-F238E27FC236}">
                  <a16:creationId xmlns:a16="http://schemas.microsoft.com/office/drawing/2014/main" id="{287C16EB-AC80-49E0-B331-8C7C408F2C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2145" y="2276475"/>
              <a:ext cx="914400" cy="914400"/>
            </a:xfrm>
            <a:prstGeom prst="rect">
              <a:avLst/>
            </a:prstGeom>
          </p:spPr>
        </p:pic>
        <p:sp>
          <p:nvSpPr>
            <p:cNvPr id="29" name="TextBox 28">
              <a:extLst>
                <a:ext uri="{FF2B5EF4-FFF2-40B4-BE49-F238E27FC236}">
                  <a16:creationId xmlns:a16="http://schemas.microsoft.com/office/drawing/2014/main" id="{630EF9CC-61DF-4616-921D-1AA4A2F67D1B}"/>
                </a:ext>
              </a:extLst>
            </p:cNvPr>
            <p:cNvSpPr txBox="1"/>
            <p:nvPr/>
          </p:nvSpPr>
          <p:spPr>
            <a:xfrm>
              <a:off x="5737616" y="3190875"/>
              <a:ext cx="983457" cy="461665"/>
            </a:xfrm>
            <a:prstGeom prst="rect">
              <a:avLst/>
            </a:prstGeom>
            <a:noFill/>
          </p:spPr>
          <p:txBody>
            <a:bodyPr wrap="square" rtlCol="0">
              <a:spAutoFit/>
            </a:bodyPr>
            <a:lstStyle/>
            <a:p>
              <a:pPr algn="ctr"/>
              <a:r>
                <a:rPr lang="en-US" sz="2400" dirty="0"/>
                <a:t>Server</a:t>
              </a:r>
            </a:p>
          </p:txBody>
        </p:sp>
      </p:grpSp>
      <p:sp>
        <p:nvSpPr>
          <p:cNvPr id="26" name="TextBox 25">
            <a:extLst>
              <a:ext uri="{FF2B5EF4-FFF2-40B4-BE49-F238E27FC236}">
                <a16:creationId xmlns:a16="http://schemas.microsoft.com/office/drawing/2014/main" id="{883F60BF-8279-47E8-AB4E-D29082184C3B}"/>
              </a:ext>
            </a:extLst>
          </p:cNvPr>
          <p:cNvSpPr txBox="1"/>
          <p:nvPr/>
        </p:nvSpPr>
        <p:spPr>
          <a:xfrm>
            <a:off x="3027438" y="1381047"/>
            <a:ext cx="2039469" cy="400110"/>
          </a:xfrm>
          <a:prstGeom prst="rect">
            <a:avLst/>
          </a:prstGeom>
          <a:noFill/>
        </p:spPr>
        <p:txBody>
          <a:bodyPr wrap="none" rtlCol="0">
            <a:spAutoFit/>
          </a:bodyPr>
          <a:lstStyle/>
          <a:p>
            <a:r>
              <a:rPr lang="en-US" sz="2000" dirty="0"/>
              <a:t>Malicious request</a:t>
            </a:r>
          </a:p>
        </p:txBody>
      </p:sp>
      <p:grpSp>
        <p:nvGrpSpPr>
          <p:cNvPr id="17" name="Group 16">
            <a:extLst>
              <a:ext uri="{FF2B5EF4-FFF2-40B4-BE49-F238E27FC236}">
                <a16:creationId xmlns:a16="http://schemas.microsoft.com/office/drawing/2014/main" id="{86E1D309-1435-4ACC-B4EA-E411EBFF212D}"/>
              </a:ext>
            </a:extLst>
          </p:cNvPr>
          <p:cNvGrpSpPr/>
          <p:nvPr/>
        </p:nvGrpSpPr>
        <p:grpSpPr>
          <a:xfrm>
            <a:off x="5952808" y="3279457"/>
            <a:ext cx="2285177" cy="1376065"/>
            <a:chOff x="5252894" y="2950825"/>
            <a:chExt cx="2285177" cy="1376065"/>
          </a:xfrm>
        </p:grpSpPr>
        <p:sp>
          <p:nvSpPr>
            <p:cNvPr id="11" name="TextBox 10">
              <a:extLst>
                <a:ext uri="{FF2B5EF4-FFF2-40B4-BE49-F238E27FC236}">
                  <a16:creationId xmlns:a16="http://schemas.microsoft.com/office/drawing/2014/main" id="{D6799EA2-F22D-4793-93FC-50A06755919B}"/>
                </a:ext>
              </a:extLst>
            </p:cNvPr>
            <p:cNvSpPr txBox="1"/>
            <p:nvPr/>
          </p:nvSpPr>
          <p:spPr>
            <a:xfrm>
              <a:off x="5252894" y="3865225"/>
              <a:ext cx="2285177" cy="461665"/>
            </a:xfrm>
            <a:prstGeom prst="rect">
              <a:avLst/>
            </a:prstGeom>
            <a:noFill/>
          </p:spPr>
          <p:txBody>
            <a:bodyPr wrap="none" rtlCol="0">
              <a:spAutoFit/>
            </a:bodyPr>
            <a:lstStyle/>
            <a:p>
              <a:r>
                <a:rPr lang="en-US" sz="2400" dirty="0"/>
                <a:t>Vulnerable regex</a:t>
              </a:r>
            </a:p>
          </p:txBody>
        </p:sp>
        <p:pic>
          <p:nvPicPr>
            <p:cNvPr id="13" name="Graphic 12" descr="Processor with solid fill">
              <a:extLst>
                <a:ext uri="{FF2B5EF4-FFF2-40B4-BE49-F238E27FC236}">
                  <a16:creationId xmlns:a16="http://schemas.microsoft.com/office/drawing/2014/main" id="{410D2229-DCA8-4A7E-861C-C9ABCD1A49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22805" y="2950825"/>
              <a:ext cx="914400" cy="914400"/>
            </a:xfrm>
            <a:prstGeom prst="rect">
              <a:avLst/>
            </a:prstGeom>
          </p:spPr>
        </p:pic>
      </p:grpSp>
      <p:cxnSp>
        <p:nvCxnSpPr>
          <p:cNvPr id="38" name="Connector: Elbow 37">
            <a:extLst>
              <a:ext uri="{FF2B5EF4-FFF2-40B4-BE49-F238E27FC236}">
                <a16:creationId xmlns:a16="http://schemas.microsoft.com/office/drawing/2014/main" id="{BA7CFD49-A2E5-4DFE-8D45-697E070EDEA9}"/>
              </a:ext>
            </a:extLst>
          </p:cNvPr>
          <p:cNvCxnSpPr>
            <a:cxnSpLocks/>
            <a:stCxn id="34" idx="3"/>
            <a:endCxn id="13" idx="0"/>
          </p:cNvCxnSpPr>
          <p:nvPr/>
        </p:nvCxnSpPr>
        <p:spPr>
          <a:xfrm>
            <a:off x="1820415" y="1835519"/>
            <a:ext cx="5259504" cy="1443938"/>
          </a:xfrm>
          <a:prstGeom prst="bentConnector2">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45288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EF7C-58C6-4F8F-BF42-4AF276D9ABA9}"/>
              </a:ext>
            </a:extLst>
          </p:cNvPr>
          <p:cNvSpPr>
            <a:spLocks noGrp="1"/>
          </p:cNvSpPr>
          <p:nvPr>
            <p:ph type="title"/>
          </p:nvPr>
        </p:nvSpPr>
        <p:spPr/>
        <p:txBody>
          <a:bodyPr/>
          <a:lstStyle/>
          <a:p>
            <a:r>
              <a:rPr lang="en-US" dirty="0"/>
              <a:t>Threat model: stored </a:t>
            </a:r>
            <a:r>
              <a:rPr lang="en-US" dirty="0" err="1"/>
              <a:t>ReDoS</a:t>
            </a:r>
            <a:endParaRPr lang="en-US" dirty="0"/>
          </a:p>
        </p:txBody>
      </p:sp>
      <p:sp>
        <p:nvSpPr>
          <p:cNvPr id="4" name="Slide Number Placeholder 3">
            <a:extLst>
              <a:ext uri="{FF2B5EF4-FFF2-40B4-BE49-F238E27FC236}">
                <a16:creationId xmlns:a16="http://schemas.microsoft.com/office/drawing/2014/main" id="{A788421F-9136-4B52-86D3-900929BDD4D8}"/>
              </a:ext>
            </a:extLst>
          </p:cNvPr>
          <p:cNvSpPr>
            <a:spLocks noGrp="1"/>
          </p:cNvSpPr>
          <p:nvPr>
            <p:ph type="sldNum" sz="quarter" idx="4294967295"/>
          </p:nvPr>
        </p:nvSpPr>
        <p:spPr>
          <a:xfrm>
            <a:off x="0" y="0"/>
            <a:ext cx="0" cy="0"/>
          </a:xfrm>
        </p:spPr>
        <p:txBody>
          <a:bodyPr/>
          <a:lstStyle/>
          <a:p>
            <a:fld id="{B8DBDDEB-3C2D-4B59-A79A-E5326283C93B}" type="slidenum">
              <a:rPr lang="en-US" smtClean="0"/>
              <a:t>13</a:t>
            </a:fld>
            <a:endParaRPr lang="en-US"/>
          </a:p>
        </p:txBody>
      </p:sp>
      <p:grpSp>
        <p:nvGrpSpPr>
          <p:cNvPr id="20" name="Group 19">
            <a:extLst>
              <a:ext uri="{FF2B5EF4-FFF2-40B4-BE49-F238E27FC236}">
                <a16:creationId xmlns:a16="http://schemas.microsoft.com/office/drawing/2014/main" id="{38760698-5488-4C70-A140-CA91B4783CB8}"/>
              </a:ext>
            </a:extLst>
          </p:cNvPr>
          <p:cNvGrpSpPr/>
          <p:nvPr/>
        </p:nvGrpSpPr>
        <p:grpSpPr>
          <a:xfrm>
            <a:off x="381983" y="1336265"/>
            <a:ext cx="1433021" cy="1376065"/>
            <a:chOff x="945601" y="2114550"/>
            <a:chExt cx="1433021" cy="1376065"/>
          </a:xfrm>
        </p:grpSpPr>
        <p:pic>
          <p:nvPicPr>
            <p:cNvPr id="34" name="Graphic 33" descr="Devil face with solid fill with solid fill">
              <a:extLst>
                <a:ext uri="{FF2B5EF4-FFF2-40B4-BE49-F238E27FC236}">
                  <a16:creationId xmlns:a16="http://schemas.microsoft.com/office/drawing/2014/main" id="{8E2FCF0C-0B5E-4C54-80B9-BBDC1170C2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4912" y="2114550"/>
              <a:ext cx="914400" cy="914400"/>
            </a:xfrm>
            <a:prstGeom prst="rect">
              <a:avLst/>
            </a:prstGeom>
          </p:spPr>
        </p:pic>
        <p:sp>
          <p:nvSpPr>
            <p:cNvPr id="35" name="TextBox 34">
              <a:extLst>
                <a:ext uri="{FF2B5EF4-FFF2-40B4-BE49-F238E27FC236}">
                  <a16:creationId xmlns:a16="http://schemas.microsoft.com/office/drawing/2014/main" id="{16FAD0AE-7DC9-4935-959D-C4DCB13893DA}"/>
                </a:ext>
              </a:extLst>
            </p:cNvPr>
            <p:cNvSpPr txBox="1"/>
            <p:nvPr/>
          </p:nvSpPr>
          <p:spPr>
            <a:xfrm>
              <a:off x="945601" y="3028950"/>
              <a:ext cx="1433021" cy="461665"/>
            </a:xfrm>
            <a:prstGeom prst="rect">
              <a:avLst/>
            </a:prstGeom>
            <a:noFill/>
          </p:spPr>
          <p:txBody>
            <a:bodyPr wrap="none" rtlCol="0">
              <a:spAutoFit/>
            </a:bodyPr>
            <a:lstStyle/>
            <a:p>
              <a:pPr algn="ctr"/>
              <a:r>
                <a:rPr lang="en-US" sz="2400" dirty="0"/>
                <a:t>Adversary</a:t>
              </a:r>
            </a:p>
          </p:txBody>
        </p:sp>
      </p:grpSp>
      <p:grpSp>
        <p:nvGrpSpPr>
          <p:cNvPr id="25" name="Group 24">
            <a:extLst>
              <a:ext uri="{FF2B5EF4-FFF2-40B4-BE49-F238E27FC236}">
                <a16:creationId xmlns:a16="http://schemas.microsoft.com/office/drawing/2014/main" id="{68672E74-05B7-4BF0-8320-42796294FDBB}"/>
              </a:ext>
            </a:extLst>
          </p:cNvPr>
          <p:cNvGrpSpPr/>
          <p:nvPr/>
        </p:nvGrpSpPr>
        <p:grpSpPr>
          <a:xfrm>
            <a:off x="4101479" y="1320706"/>
            <a:ext cx="983457" cy="1376065"/>
            <a:chOff x="5737616" y="2276475"/>
            <a:chExt cx="983457" cy="1376065"/>
          </a:xfrm>
        </p:grpSpPr>
        <p:pic>
          <p:nvPicPr>
            <p:cNvPr id="28" name="Graphic 27" descr="Server with solid fill">
              <a:extLst>
                <a:ext uri="{FF2B5EF4-FFF2-40B4-BE49-F238E27FC236}">
                  <a16:creationId xmlns:a16="http://schemas.microsoft.com/office/drawing/2014/main" id="{287C16EB-AC80-49E0-B331-8C7C408F2C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2145" y="2276475"/>
              <a:ext cx="914400" cy="914400"/>
            </a:xfrm>
            <a:prstGeom prst="rect">
              <a:avLst/>
            </a:prstGeom>
          </p:spPr>
        </p:pic>
        <p:sp>
          <p:nvSpPr>
            <p:cNvPr id="29" name="TextBox 28">
              <a:extLst>
                <a:ext uri="{FF2B5EF4-FFF2-40B4-BE49-F238E27FC236}">
                  <a16:creationId xmlns:a16="http://schemas.microsoft.com/office/drawing/2014/main" id="{630EF9CC-61DF-4616-921D-1AA4A2F67D1B}"/>
                </a:ext>
              </a:extLst>
            </p:cNvPr>
            <p:cNvSpPr txBox="1"/>
            <p:nvPr/>
          </p:nvSpPr>
          <p:spPr>
            <a:xfrm>
              <a:off x="5737616" y="3190875"/>
              <a:ext cx="983457" cy="461665"/>
            </a:xfrm>
            <a:prstGeom prst="rect">
              <a:avLst/>
            </a:prstGeom>
            <a:noFill/>
          </p:spPr>
          <p:txBody>
            <a:bodyPr wrap="square" rtlCol="0">
              <a:spAutoFit/>
            </a:bodyPr>
            <a:lstStyle/>
            <a:p>
              <a:pPr algn="ctr"/>
              <a:r>
                <a:rPr lang="en-US" sz="2400" dirty="0"/>
                <a:t>Server</a:t>
              </a:r>
            </a:p>
          </p:txBody>
        </p:sp>
      </p:grpSp>
      <p:sp>
        <p:nvSpPr>
          <p:cNvPr id="26" name="TextBox 25">
            <a:extLst>
              <a:ext uri="{FF2B5EF4-FFF2-40B4-BE49-F238E27FC236}">
                <a16:creationId xmlns:a16="http://schemas.microsoft.com/office/drawing/2014/main" id="{883F60BF-8279-47E8-AB4E-D29082184C3B}"/>
              </a:ext>
            </a:extLst>
          </p:cNvPr>
          <p:cNvSpPr txBox="1"/>
          <p:nvPr/>
        </p:nvSpPr>
        <p:spPr>
          <a:xfrm rot="19643804">
            <a:off x="2006000" y="2519935"/>
            <a:ext cx="1755737" cy="400110"/>
          </a:xfrm>
          <a:prstGeom prst="rect">
            <a:avLst/>
          </a:prstGeom>
          <a:noFill/>
        </p:spPr>
        <p:txBody>
          <a:bodyPr wrap="none" rtlCol="0">
            <a:spAutoFit/>
          </a:bodyPr>
          <a:lstStyle/>
          <a:p>
            <a:r>
              <a:rPr lang="en-US" sz="2000" dirty="0"/>
              <a:t>Benign request</a:t>
            </a:r>
          </a:p>
        </p:txBody>
      </p:sp>
      <p:grpSp>
        <p:nvGrpSpPr>
          <p:cNvPr id="17" name="Group 16">
            <a:extLst>
              <a:ext uri="{FF2B5EF4-FFF2-40B4-BE49-F238E27FC236}">
                <a16:creationId xmlns:a16="http://schemas.microsoft.com/office/drawing/2014/main" id="{86E1D309-1435-4ACC-B4EA-E411EBFF212D}"/>
              </a:ext>
            </a:extLst>
          </p:cNvPr>
          <p:cNvGrpSpPr/>
          <p:nvPr/>
        </p:nvGrpSpPr>
        <p:grpSpPr>
          <a:xfrm>
            <a:off x="3429411" y="3279457"/>
            <a:ext cx="2285177" cy="1376065"/>
            <a:chOff x="5252894" y="2950825"/>
            <a:chExt cx="2285177" cy="1376065"/>
          </a:xfrm>
        </p:grpSpPr>
        <p:sp>
          <p:nvSpPr>
            <p:cNvPr id="11" name="TextBox 10">
              <a:extLst>
                <a:ext uri="{FF2B5EF4-FFF2-40B4-BE49-F238E27FC236}">
                  <a16:creationId xmlns:a16="http://schemas.microsoft.com/office/drawing/2014/main" id="{D6799EA2-F22D-4793-93FC-50A06755919B}"/>
                </a:ext>
              </a:extLst>
            </p:cNvPr>
            <p:cNvSpPr txBox="1"/>
            <p:nvPr/>
          </p:nvSpPr>
          <p:spPr>
            <a:xfrm>
              <a:off x="5252894" y="3865225"/>
              <a:ext cx="2285177" cy="461665"/>
            </a:xfrm>
            <a:prstGeom prst="rect">
              <a:avLst/>
            </a:prstGeom>
            <a:noFill/>
          </p:spPr>
          <p:txBody>
            <a:bodyPr wrap="none" rtlCol="0">
              <a:spAutoFit/>
            </a:bodyPr>
            <a:lstStyle/>
            <a:p>
              <a:r>
                <a:rPr lang="en-US" sz="2400" dirty="0"/>
                <a:t>Vulnerable regex</a:t>
              </a:r>
            </a:p>
          </p:txBody>
        </p:sp>
        <p:pic>
          <p:nvPicPr>
            <p:cNvPr id="13" name="Graphic 12" descr="Processor with solid fill">
              <a:extLst>
                <a:ext uri="{FF2B5EF4-FFF2-40B4-BE49-F238E27FC236}">
                  <a16:creationId xmlns:a16="http://schemas.microsoft.com/office/drawing/2014/main" id="{410D2229-DCA8-4A7E-861C-C9ABCD1A49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22805" y="2950825"/>
              <a:ext cx="914400" cy="914400"/>
            </a:xfrm>
            <a:prstGeom prst="rect">
              <a:avLst/>
            </a:prstGeom>
          </p:spPr>
        </p:pic>
      </p:grpSp>
      <p:cxnSp>
        <p:nvCxnSpPr>
          <p:cNvPr id="22" name="Straight Arrow Connector 21">
            <a:extLst>
              <a:ext uri="{FF2B5EF4-FFF2-40B4-BE49-F238E27FC236}">
                <a16:creationId xmlns:a16="http://schemas.microsoft.com/office/drawing/2014/main" id="{8BDB0D03-8605-4D49-A276-229AAC500C5F}"/>
              </a:ext>
            </a:extLst>
          </p:cNvPr>
          <p:cNvCxnSpPr>
            <a:cxnSpLocks/>
            <a:endCxn id="13" idx="3"/>
          </p:cNvCxnSpPr>
          <p:nvPr/>
        </p:nvCxnSpPr>
        <p:spPr>
          <a:xfrm flipH="1">
            <a:off x="5013722" y="1966318"/>
            <a:ext cx="2286475" cy="177033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27" name="Group 26">
            <a:extLst>
              <a:ext uri="{FF2B5EF4-FFF2-40B4-BE49-F238E27FC236}">
                <a16:creationId xmlns:a16="http://schemas.microsoft.com/office/drawing/2014/main" id="{905CACE3-5154-4233-957B-0B5434916145}"/>
              </a:ext>
            </a:extLst>
          </p:cNvPr>
          <p:cNvGrpSpPr/>
          <p:nvPr/>
        </p:nvGrpSpPr>
        <p:grpSpPr>
          <a:xfrm>
            <a:off x="7154516" y="1320706"/>
            <a:ext cx="1348190" cy="1376065"/>
            <a:chOff x="7149105" y="1380551"/>
            <a:chExt cx="1348190" cy="1376065"/>
          </a:xfrm>
        </p:grpSpPr>
        <p:pic>
          <p:nvPicPr>
            <p:cNvPr id="12" name="Graphic 11" descr="Database with solid fill">
              <a:extLst>
                <a:ext uri="{FF2B5EF4-FFF2-40B4-BE49-F238E27FC236}">
                  <a16:creationId xmlns:a16="http://schemas.microsoft.com/office/drawing/2014/main" id="{7F7DD343-8BF9-4801-A0FC-63833D46FA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66000" y="1380551"/>
              <a:ext cx="914400" cy="914400"/>
            </a:xfrm>
            <a:prstGeom prst="rect">
              <a:avLst/>
            </a:prstGeom>
          </p:spPr>
        </p:pic>
        <p:sp>
          <p:nvSpPr>
            <p:cNvPr id="23" name="TextBox 22">
              <a:extLst>
                <a:ext uri="{FF2B5EF4-FFF2-40B4-BE49-F238E27FC236}">
                  <a16:creationId xmlns:a16="http://schemas.microsoft.com/office/drawing/2014/main" id="{CFD82556-BAC0-4236-A71E-D829E52E0D50}"/>
                </a:ext>
              </a:extLst>
            </p:cNvPr>
            <p:cNvSpPr txBox="1"/>
            <p:nvPr/>
          </p:nvSpPr>
          <p:spPr>
            <a:xfrm>
              <a:off x="7149105" y="2294951"/>
              <a:ext cx="1348190" cy="461665"/>
            </a:xfrm>
            <a:prstGeom prst="rect">
              <a:avLst/>
            </a:prstGeom>
            <a:noFill/>
          </p:spPr>
          <p:txBody>
            <a:bodyPr wrap="none" rtlCol="0">
              <a:spAutoFit/>
            </a:bodyPr>
            <a:lstStyle/>
            <a:p>
              <a:pPr algn="ctr"/>
              <a:r>
                <a:rPr lang="en-US" sz="2400" dirty="0"/>
                <a:t>Database</a:t>
              </a:r>
            </a:p>
          </p:txBody>
        </p:sp>
      </p:grpSp>
      <p:sp>
        <p:nvSpPr>
          <p:cNvPr id="41" name="Content Placeholder 40">
            <a:extLst>
              <a:ext uri="{FF2B5EF4-FFF2-40B4-BE49-F238E27FC236}">
                <a16:creationId xmlns:a16="http://schemas.microsoft.com/office/drawing/2014/main" id="{319DE05C-1F5B-47D5-8B57-628168E03506}"/>
              </a:ext>
            </a:extLst>
          </p:cNvPr>
          <p:cNvSpPr>
            <a:spLocks noGrp="1"/>
          </p:cNvSpPr>
          <p:nvPr>
            <p:ph idx="11"/>
          </p:nvPr>
        </p:nvSpPr>
        <p:spPr/>
        <p:txBody>
          <a:bodyPr/>
          <a:lstStyle/>
          <a:p>
            <a:endParaRPr lang="en-US"/>
          </a:p>
        </p:txBody>
      </p:sp>
      <p:grpSp>
        <p:nvGrpSpPr>
          <p:cNvPr id="44" name="Group 43">
            <a:extLst>
              <a:ext uri="{FF2B5EF4-FFF2-40B4-BE49-F238E27FC236}">
                <a16:creationId xmlns:a16="http://schemas.microsoft.com/office/drawing/2014/main" id="{264BC1A5-004D-4A3F-A10F-848CE73C755C}"/>
              </a:ext>
            </a:extLst>
          </p:cNvPr>
          <p:cNvGrpSpPr/>
          <p:nvPr/>
        </p:nvGrpSpPr>
        <p:grpSpPr>
          <a:xfrm>
            <a:off x="853484" y="3279457"/>
            <a:ext cx="914400" cy="1376065"/>
            <a:chOff x="646705" y="2114550"/>
            <a:chExt cx="914400" cy="1376065"/>
          </a:xfrm>
        </p:grpSpPr>
        <p:pic>
          <p:nvPicPr>
            <p:cNvPr id="39" name="Graphic 38" descr="Programmer male with solid fill">
              <a:extLst>
                <a:ext uri="{FF2B5EF4-FFF2-40B4-BE49-F238E27FC236}">
                  <a16:creationId xmlns:a16="http://schemas.microsoft.com/office/drawing/2014/main" id="{9ACCE67B-A116-482D-9A41-6726731513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6705" y="2114550"/>
              <a:ext cx="914400" cy="914400"/>
            </a:xfrm>
            <a:prstGeom prst="rect">
              <a:avLst/>
            </a:prstGeom>
          </p:spPr>
        </p:pic>
        <p:sp>
          <p:nvSpPr>
            <p:cNvPr id="43" name="TextBox 42">
              <a:extLst>
                <a:ext uri="{FF2B5EF4-FFF2-40B4-BE49-F238E27FC236}">
                  <a16:creationId xmlns:a16="http://schemas.microsoft.com/office/drawing/2014/main" id="{5B0D8270-450B-44C2-B370-C4F81D077DB1}"/>
                </a:ext>
              </a:extLst>
            </p:cNvPr>
            <p:cNvSpPr txBox="1"/>
            <p:nvPr/>
          </p:nvSpPr>
          <p:spPr>
            <a:xfrm>
              <a:off x="646705" y="3028950"/>
              <a:ext cx="914400" cy="461665"/>
            </a:xfrm>
            <a:prstGeom prst="rect">
              <a:avLst/>
            </a:prstGeom>
            <a:noFill/>
          </p:spPr>
          <p:txBody>
            <a:bodyPr wrap="square" rtlCol="0">
              <a:spAutoFit/>
            </a:bodyPr>
            <a:lstStyle/>
            <a:p>
              <a:pPr algn="ctr"/>
              <a:r>
                <a:rPr lang="en-US" sz="2400" dirty="0"/>
                <a:t>Client</a:t>
              </a:r>
            </a:p>
          </p:txBody>
        </p:sp>
      </p:grpSp>
      <p:sp>
        <p:nvSpPr>
          <p:cNvPr id="46" name="TextBox 45">
            <a:extLst>
              <a:ext uri="{FF2B5EF4-FFF2-40B4-BE49-F238E27FC236}">
                <a16:creationId xmlns:a16="http://schemas.microsoft.com/office/drawing/2014/main" id="{36FB822E-69D1-4D7F-B60E-5ACB7AC077E9}"/>
              </a:ext>
            </a:extLst>
          </p:cNvPr>
          <p:cNvSpPr txBox="1"/>
          <p:nvPr/>
        </p:nvSpPr>
        <p:spPr>
          <a:xfrm rot="19227595">
            <a:off x="4979449" y="2454423"/>
            <a:ext cx="2076722" cy="400110"/>
          </a:xfrm>
          <a:prstGeom prst="rect">
            <a:avLst/>
          </a:prstGeom>
          <a:noFill/>
        </p:spPr>
        <p:txBody>
          <a:bodyPr wrap="none" rtlCol="0">
            <a:spAutoFit/>
          </a:bodyPr>
          <a:lstStyle/>
          <a:p>
            <a:pPr algn="ctr"/>
            <a:r>
              <a:rPr lang="en-US" sz="2000" dirty="0"/>
              <a:t>Malicious Content</a:t>
            </a:r>
          </a:p>
        </p:txBody>
      </p:sp>
      <p:cxnSp>
        <p:nvCxnSpPr>
          <p:cNvPr id="48" name="Straight Arrow Connector 47">
            <a:extLst>
              <a:ext uri="{FF2B5EF4-FFF2-40B4-BE49-F238E27FC236}">
                <a16:creationId xmlns:a16="http://schemas.microsoft.com/office/drawing/2014/main" id="{81ACFA83-64EE-4C3D-B465-13B7D470472B}"/>
              </a:ext>
            </a:extLst>
          </p:cNvPr>
          <p:cNvCxnSpPr>
            <a:cxnSpLocks/>
            <a:stCxn id="34" idx="3"/>
            <a:endCxn id="12" idx="1"/>
          </p:cNvCxnSpPr>
          <p:nvPr/>
        </p:nvCxnSpPr>
        <p:spPr>
          <a:xfrm flipV="1">
            <a:off x="1555694" y="1777906"/>
            <a:ext cx="5815717" cy="155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FF161DC-0ED1-452A-8DF1-BF6484818913}"/>
              </a:ext>
            </a:extLst>
          </p:cNvPr>
          <p:cNvSpPr txBox="1"/>
          <p:nvPr/>
        </p:nvSpPr>
        <p:spPr>
          <a:xfrm>
            <a:off x="1707616" y="1320706"/>
            <a:ext cx="2541192" cy="400110"/>
          </a:xfrm>
          <a:prstGeom prst="rect">
            <a:avLst/>
          </a:prstGeom>
          <a:noFill/>
        </p:spPr>
        <p:txBody>
          <a:bodyPr wrap="square" rtlCol="0">
            <a:spAutoFit/>
          </a:bodyPr>
          <a:lstStyle/>
          <a:p>
            <a:pPr algn="ctr"/>
            <a:r>
              <a:rPr lang="en-US" sz="2000" dirty="0"/>
              <a:t>Malicious Request</a:t>
            </a:r>
          </a:p>
        </p:txBody>
      </p:sp>
      <p:cxnSp>
        <p:nvCxnSpPr>
          <p:cNvPr id="21" name="Straight Arrow Connector 20">
            <a:extLst>
              <a:ext uri="{FF2B5EF4-FFF2-40B4-BE49-F238E27FC236}">
                <a16:creationId xmlns:a16="http://schemas.microsoft.com/office/drawing/2014/main" id="{DF6AF635-8D94-4CD3-B84F-BEBA5A57FAC8}"/>
              </a:ext>
            </a:extLst>
          </p:cNvPr>
          <p:cNvCxnSpPr>
            <a:cxnSpLocks/>
            <a:stCxn id="39" idx="3"/>
          </p:cNvCxnSpPr>
          <p:nvPr/>
        </p:nvCxnSpPr>
        <p:spPr>
          <a:xfrm flipV="1">
            <a:off x="1767884" y="1934169"/>
            <a:ext cx="2788638" cy="1802488"/>
          </a:xfrm>
          <a:prstGeom prst="straightConnector1">
            <a:avLst/>
          </a:prstGeom>
          <a:ln w="762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D5B15A15-8C5E-4E84-985E-0D81F56D89B6}"/>
              </a:ext>
            </a:extLst>
          </p:cNvPr>
          <p:cNvCxnSpPr>
            <a:cxnSpLocks/>
          </p:cNvCxnSpPr>
          <p:nvPr/>
        </p:nvCxnSpPr>
        <p:spPr>
          <a:xfrm>
            <a:off x="4514850" y="1952625"/>
            <a:ext cx="2819876" cy="1369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74401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500"/>
                                        <p:tgtEl>
                                          <p:spTgt spid="32"/>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right)">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DFDF-6239-4A05-85F2-DD062841643E}"/>
              </a:ext>
            </a:extLst>
          </p:cNvPr>
          <p:cNvSpPr>
            <a:spLocks noGrp="1"/>
          </p:cNvSpPr>
          <p:nvPr>
            <p:ph type="title"/>
          </p:nvPr>
        </p:nvSpPr>
        <p:spPr/>
        <p:txBody>
          <a:bodyPr/>
          <a:lstStyle/>
          <a:p>
            <a:r>
              <a:rPr lang="en-US" dirty="0" err="1"/>
              <a:t>RegexNet</a:t>
            </a:r>
            <a:r>
              <a:rPr lang="en-US" dirty="0"/>
              <a:t> Overview</a:t>
            </a:r>
          </a:p>
        </p:txBody>
      </p:sp>
      <p:sp>
        <p:nvSpPr>
          <p:cNvPr id="3" name="Content Placeholder 2">
            <a:extLst>
              <a:ext uri="{FF2B5EF4-FFF2-40B4-BE49-F238E27FC236}">
                <a16:creationId xmlns:a16="http://schemas.microsoft.com/office/drawing/2014/main" id="{BE2F4ACA-9AD9-4F4B-9487-16E0CBE41C66}"/>
              </a:ext>
            </a:extLst>
          </p:cNvPr>
          <p:cNvSpPr>
            <a:spLocks noGrp="1"/>
          </p:cNvSpPr>
          <p:nvPr>
            <p:ph sz="half" idx="1"/>
          </p:nvPr>
        </p:nvSpPr>
        <p:spPr/>
        <p:txBody>
          <a:bodyPr/>
          <a:lstStyle/>
          <a:p>
            <a:r>
              <a:rPr lang="en-US" dirty="0"/>
              <a:t>Effective</a:t>
            </a:r>
          </a:p>
          <a:p>
            <a:r>
              <a:rPr lang="en-US" dirty="0"/>
              <a:t>Responsive</a:t>
            </a:r>
          </a:p>
          <a:p>
            <a:r>
              <a:rPr lang="en-US" dirty="0"/>
              <a:t>Resilient</a:t>
            </a:r>
          </a:p>
          <a:p>
            <a:r>
              <a:rPr lang="en-US" dirty="0"/>
              <a:t>Low-overhead</a:t>
            </a:r>
          </a:p>
          <a:p>
            <a:r>
              <a:rPr lang="en-US" dirty="0"/>
              <a:t>Scalable and fault-tolerant</a:t>
            </a:r>
          </a:p>
        </p:txBody>
      </p:sp>
      <p:pic>
        <p:nvPicPr>
          <p:cNvPr id="10" name="Content Placeholder 9" descr="Diagram, schematic&#10;&#10;Description automatically generated">
            <a:extLst>
              <a:ext uri="{FF2B5EF4-FFF2-40B4-BE49-F238E27FC236}">
                <a16:creationId xmlns:a16="http://schemas.microsoft.com/office/drawing/2014/main" id="{B7912E6E-4A1E-43A0-B619-5E5B516FE1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1424247"/>
            <a:ext cx="3886200" cy="3153448"/>
          </a:xfrm>
        </p:spPr>
      </p:pic>
    </p:spTree>
    <p:extLst>
      <p:ext uri="{BB962C8B-B14F-4D97-AF65-F5344CB8AC3E}">
        <p14:creationId xmlns:p14="http://schemas.microsoft.com/office/powerpoint/2010/main" val="329599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BC4C-BD05-4F33-9ABD-9776C2040E6D}"/>
              </a:ext>
            </a:extLst>
          </p:cNvPr>
          <p:cNvSpPr>
            <a:spLocks noGrp="1"/>
          </p:cNvSpPr>
          <p:nvPr>
            <p:ph type="title"/>
          </p:nvPr>
        </p:nvSpPr>
        <p:spPr/>
        <p:txBody>
          <a:bodyPr/>
          <a:lstStyle/>
          <a:p>
            <a:r>
              <a:rPr lang="en-US" dirty="0"/>
              <a:t>DNN-based detection model</a:t>
            </a:r>
          </a:p>
        </p:txBody>
      </p:sp>
      <p:sp>
        <p:nvSpPr>
          <p:cNvPr id="3" name="Rectangle: Rounded Corners 2">
            <a:extLst>
              <a:ext uri="{FF2B5EF4-FFF2-40B4-BE49-F238E27FC236}">
                <a16:creationId xmlns:a16="http://schemas.microsoft.com/office/drawing/2014/main" id="{F671CC03-BA1C-40EA-B652-5222378E54C0}"/>
              </a:ext>
            </a:extLst>
          </p:cNvPr>
          <p:cNvSpPr/>
          <p:nvPr/>
        </p:nvSpPr>
        <p:spPr>
          <a:xfrm>
            <a:off x="692386" y="1904105"/>
            <a:ext cx="1767750" cy="172256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Embedding</a:t>
            </a:r>
          </a:p>
          <a:p>
            <a:pPr algn="ctr"/>
            <a:r>
              <a:rPr lang="en-US" sz="2400" dirty="0">
                <a:solidFill>
                  <a:schemeClr val="tx1"/>
                </a:solidFill>
              </a:rPr>
              <a:t>layer</a:t>
            </a:r>
          </a:p>
        </p:txBody>
      </p:sp>
      <p:sp>
        <p:nvSpPr>
          <p:cNvPr id="11" name="Rectangle: Rounded Corners 10">
            <a:extLst>
              <a:ext uri="{FF2B5EF4-FFF2-40B4-BE49-F238E27FC236}">
                <a16:creationId xmlns:a16="http://schemas.microsoft.com/office/drawing/2014/main" id="{4573B95F-19B4-4AC1-984F-FA6F927B6C18}"/>
              </a:ext>
            </a:extLst>
          </p:cNvPr>
          <p:cNvSpPr/>
          <p:nvPr/>
        </p:nvSpPr>
        <p:spPr>
          <a:xfrm>
            <a:off x="2711598" y="1904105"/>
            <a:ext cx="1734671" cy="172256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Conv1d</a:t>
            </a:r>
          </a:p>
          <a:p>
            <a:pPr algn="ctr"/>
            <a:r>
              <a:rPr lang="en-US" sz="2400" dirty="0">
                <a:solidFill>
                  <a:schemeClr val="tx1"/>
                </a:solidFill>
              </a:rPr>
              <a:t>layer</a:t>
            </a:r>
          </a:p>
        </p:txBody>
      </p:sp>
      <p:sp>
        <p:nvSpPr>
          <p:cNvPr id="14" name="Rectangle: Rounded Corners 13">
            <a:extLst>
              <a:ext uri="{FF2B5EF4-FFF2-40B4-BE49-F238E27FC236}">
                <a16:creationId xmlns:a16="http://schemas.microsoft.com/office/drawing/2014/main" id="{70597DC3-0A9B-4C8F-A121-A45F17EBDBF3}"/>
              </a:ext>
            </a:extLst>
          </p:cNvPr>
          <p:cNvSpPr/>
          <p:nvPr/>
        </p:nvSpPr>
        <p:spPr>
          <a:xfrm>
            <a:off x="4697731" y="1904105"/>
            <a:ext cx="1769297" cy="172256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Spatial</a:t>
            </a:r>
          </a:p>
          <a:p>
            <a:pPr algn="ctr"/>
            <a:r>
              <a:rPr lang="en-US" sz="2400" dirty="0">
                <a:solidFill>
                  <a:schemeClr val="tx1"/>
                </a:solidFill>
              </a:rPr>
              <a:t>Pyramid</a:t>
            </a:r>
          </a:p>
          <a:p>
            <a:pPr algn="ctr"/>
            <a:r>
              <a:rPr lang="en-US" sz="2400" dirty="0">
                <a:solidFill>
                  <a:schemeClr val="tx1"/>
                </a:solidFill>
              </a:rPr>
              <a:t>Pooling</a:t>
            </a:r>
          </a:p>
          <a:p>
            <a:pPr algn="ctr"/>
            <a:r>
              <a:rPr lang="en-US" sz="2400" dirty="0">
                <a:solidFill>
                  <a:schemeClr val="tx1"/>
                </a:solidFill>
              </a:rPr>
              <a:t>layer</a:t>
            </a:r>
          </a:p>
        </p:txBody>
      </p:sp>
      <p:sp>
        <p:nvSpPr>
          <p:cNvPr id="15" name="Rectangle: Rounded Corners 14">
            <a:extLst>
              <a:ext uri="{FF2B5EF4-FFF2-40B4-BE49-F238E27FC236}">
                <a16:creationId xmlns:a16="http://schemas.microsoft.com/office/drawing/2014/main" id="{B6469370-8658-4EE6-8915-98CD46ADD7F8}"/>
              </a:ext>
            </a:extLst>
          </p:cNvPr>
          <p:cNvSpPr/>
          <p:nvPr/>
        </p:nvSpPr>
        <p:spPr>
          <a:xfrm>
            <a:off x="6718491" y="1904105"/>
            <a:ext cx="1734671" cy="172256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Fully</a:t>
            </a:r>
          </a:p>
          <a:p>
            <a:pPr algn="ctr"/>
            <a:r>
              <a:rPr lang="en-US" sz="2400" dirty="0">
                <a:solidFill>
                  <a:schemeClr val="tx1"/>
                </a:solidFill>
              </a:rPr>
              <a:t>Connected</a:t>
            </a:r>
          </a:p>
          <a:p>
            <a:pPr algn="ctr"/>
            <a:r>
              <a:rPr lang="en-US" sz="2400" dirty="0">
                <a:solidFill>
                  <a:schemeClr val="tx1"/>
                </a:solidFill>
              </a:rPr>
              <a:t>layer</a:t>
            </a:r>
          </a:p>
        </p:txBody>
      </p:sp>
      <p:sp>
        <p:nvSpPr>
          <p:cNvPr id="5" name="Arrow: Right 4">
            <a:extLst>
              <a:ext uri="{FF2B5EF4-FFF2-40B4-BE49-F238E27FC236}">
                <a16:creationId xmlns:a16="http://schemas.microsoft.com/office/drawing/2014/main" id="{D9E9E178-2FC1-4E82-B009-D12E53F9ADCE}"/>
              </a:ext>
            </a:extLst>
          </p:cNvPr>
          <p:cNvSpPr/>
          <p:nvPr/>
        </p:nvSpPr>
        <p:spPr>
          <a:xfrm>
            <a:off x="2493086" y="2462830"/>
            <a:ext cx="193637" cy="60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Arrow: Right 15">
            <a:extLst>
              <a:ext uri="{FF2B5EF4-FFF2-40B4-BE49-F238E27FC236}">
                <a16:creationId xmlns:a16="http://schemas.microsoft.com/office/drawing/2014/main" id="{23B13F15-F6C1-415B-8269-C1265B989CE0}"/>
              </a:ext>
            </a:extLst>
          </p:cNvPr>
          <p:cNvSpPr/>
          <p:nvPr/>
        </p:nvSpPr>
        <p:spPr>
          <a:xfrm>
            <a:off x="4479216" y="2462830"/>
            <a:ext cx="193637" cy="60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Arrow: Right 16">
            <a:extLst>
              <a:ext uri="{FF2B5EF4-FFF2-40B4-BE49-F238E27FC236}">
                <a16:creationId xmlns:a16="http://schemas.microsoft.com/office/drawing/2014/main" id="{369D6C6D-2BDD-46F6-A153-B657382894ED}"/>
              </a:ext>
            </a:extLst>
          </p:cNvPr>
          <p:cNvSpPr/>
          <p:nvPr/>
        </p:nvSpPr>
        <p:spPr>
          <a:xfrm>
            <a:off x="6495942" y="2462830"/>
            <a:ext cx="193637" cy="605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12536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2000" fill="remove" grpId="0" nodeType="clickEffect">
                                  <p:stCondLst>
                                    <p:cond delay="0"/>
                                  </p:stCondLst>
                                  <p:childTnLst>
                                    <p:animClr clrSpc="rgb" dir="cw">
                                      <p:cBhvr override="childStyle">
                                        <p:cTn id="6" dur="500" autoRev="1" fill="remove"/>
                                        <p:tgtEl>
                                          <p:spTgt spid="3"/>
                                        </p:tgtEl>
                                        <p:attrNameLst>
                                          <p:attrName>style.color</p:attrName>
                                        </p:attrNameLst>
                                      </p:cBhvr>
                                      <p:to>
                                        <a:schemeClr val="bg1"/>
                                      </p:to>
                                    </p:animClr>
                                    <p:animClr clrSpc="rgb" dir="cw">
                                      <p:cBhvr>
                                        <p:cTn id="7" dur="500" autoRev="1" fill="remove"/>
                                        <p:tgtEl>
                                          <p:spTgt spid="3"/>
                                        </p:tgtEl>
                                        <p:attrNameLst>
                                          <p:attrName>fillcolor</p:attrName>
                                        </p:attrNameLst>
                                      </p:cBhvr>
                                      <p:to>
                                        <a:schemeClr val="bg1"/>
                                      </p:to>
                                    </p:animClr>
                                    <p:set>
                                      <p:cBhvr>
                                        <p:cTn id="8" dur="500" autoRev="1" fill="remove"/>
                                        <p:tgtEl>
                                          <p:spTgt spid="3"/>
                                        </p:tgtEl>
                                        <p:attrNameLst>
                                          <p:attrName>fill.type</p:attrName>
                                        </p:attrNameLst>
                                      </p:cBhvr>
                                      <p:to>
                                        <p:strVal val="solid"/>
                                      </p:to>
                                    </p:set>
                                    <p:set>
                                      <p:cBhvr>
                                        <p:cTn id="9" dur="500" autoRev="1" fill="remove"/>
                                        <p:tgtEl>
                                          <p:spTgt spid="3"/>
                                        </p:tgtEl>
                                        <p:attrNameLst>
                                          <p:attrName>fill.on</p:attrName>
                                        </p:attrNameLst>
                                      </p:cBhvr>
                                      <p:to>
                                        <p:strVal val="true"/>
                                      </p:to>
                                    </p:set>
                                  </p:childTnLst>
                                </p:cTn>
                              </p:par>
                              <p:par>
                                <p:cTn id="10" presetID="7" presetClass="emph" presetSubtype="2" repeatCount="2000" autoRev="1" fill="hold" nodeType="withEffect">
                                  <p:stCondLst>
                                    <p:cond delay="0"/>
                                  </p:stCondLst>
                                  <p:childTnLst>
                                    <p:animClr clrSpc="rgb" dir="cw">
                                      <p:cBhvr>
                                        <p:cTn id="11" dur="500" fill="hold"/>
                                        <p:tgtEl>
                                          <p:spTgt spid="3"/>
                                        </p:tgtEl>
                                        <p:attrNameLst>
                                          <p:attrName>stroke.color</p:attrName>
                                        </p:attrNameLst>
                                      </p:cBhvr>
                                      <p:to>
                                        <a:srgbClr val="FFFFFF"/>
                                      </p:to>
                                    </p:animClr>
                                    <p:set>
                                      <p:cBhvr>
                                        <p:cTn id="12" dur="500" fill="hold"/>
                                        <p:tgtEl>
                                          <p:spTgt spid="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7" presetClass="emph" presetSubtype="0" repeatCount="2000" fill="remove" grpId="0" nodeType="clickEffect">
                                  <p:stCondLst>
                                    <p:cond delay="0"/>
                                  </p:stCondLst>
                                  <p:childTnLst>
                                    <p:animClr clrSpc="rgb" dir="cw">
                                      <p:cBhvr override="childStyle">
                                        <p:cTn id="16" dur="500" autoRev="1" fill="remove"/>
                                        <p:tgtEl>
                                          <p:spTgt spid="11"/>
                                        </p:tgtEl>
                                        <p:attrNameLst>
                                          <p:attrName>style.color</p:attrName>
                                        </p:attrNameLst>
                                      </p:cBhvr>
                                      <p:to>
                                        <a:schemeClr val="bg1"/>
                                      </p:to>
                                    </p:animClr>
                                    <p:animClr clrSpc="rgb" dir="cw">
                                      <p:cBhvr>
                                        <p:cTn id="17" dur="500" autoRev="1" fill="remove"/>
                                        <p:tgtEl>
                                          <p:spTgt spid="11"/>
                                        </p:tgtEl>
                                        <p:attrNameLst>
                                          <p:attrName>fillcolor</p:attrName>
                                        </p:attrNameLst>
                                      </p:cBhvr>
                                      <p:to>
                                        <a:schemeClr val="bg1"/>
                                      </p:to>
                                    </p:animClr>
                                    <p:set>
                                      <p:cBhvr>
                                        <p:cTn id="18" dur="500" autoRev="1" fill="remove"/>
                                        <p:tgtEl>
                                          <p:spTgt spid="11"/>
                                        </p:tgtEl>
                                        <p:attrNameLst>
                                          <p:attrName>fill.type</p:attrName>
                                        </p:attrNameLst>
                                      </p:cBhvr>
                                      <p:to>
                                        <p:strVal val="solid"/>
                                      </p:to>
                                    </p:set>
                                    <p:set>
                                      <p:cBhvr>
                                        <p:cTn id="19" dur="500" autoRev="1" fill="remove"/>
                                        <p:tgtEl>
                                          <p:spTgt spid="11"/>
                                        </p:tgtEl>
                                        <p:attrNameLst>
                                          <p:attrName>fill.on</p:attrName>
                                        </p:attrNameLst>
                                      </p:cBhvr>
                                      <p:to>
                                        <p:strVal val="true"/>
                                      </p:to>
                                    </p:set>
                                  </p:childTnLst>
                                </p:cTn>
                              </p:par>
                              <p:par>
                                <p:cTn id="20" presetID="7" presetClass="emph" presetSubtype="2" repeatCount="2000" autoRev="1" fill="hold" nodeType="withEffect">
                                  <p:stCondLst>
                                    <p:cond delay="0"/>
                                  </p:stCondLst>
                                  <p:childTnLst>
                                    <p:animClr clrSpc="rgb" dir="cw">
                                      <p:cBhvr>
                                        <p:cTn id="21" dur="500" fill="hold"/>
                                        <p:tgtEl>
                                          <p:spTgt spid="11"/>
                                        </p:tgtEl>
                                        <p:attrNameLst>
                                          <p:attrName>stroke.color</p:attrName>
                                        </p:attrNameLst>
                                      </p:cBhvr>
                                      <p:to>
                                        <a:srgbClr val="FFFFFF"/>
                                      </p:to>
                                    </p:animClr>
                                    <p:set>
                                      <p:cBhvr>
                                        <p:cTn id="22" dur="500" fill="hold"/>
                                        <p:tgtEl>
                                          <p:spTgt spid="11"/>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7" presetClass="emph" presetSubtype="0" repeatCount="2000" fill="remove" grpId="0" nodeType="clickEffect">
                                  <p:stCondLst>
                                    <p:cond delay="0"/>
                                  </p:stCondLst>
                                  <p:childTnLst>
                                    <p:animClr clrSpc="rgb" dir="cw">
                                      <p:cBhvr override="childStyle">
                                        <p:cTn id="26" dur="500" autoRev="1" fill="remove"/>
                                        <p:tgtEl>
                                          <p:spTgt spid="14"/>
                                        </p:tgtEl>
                                        <p:attrNameLst>
                                          <p:attrName>style.color</p:attrName>
                                        </p:attrNameLst>
                                      </p:cBhvr>
                                      <p:to>
                                        <a:schemeClr val="bg1"/>
                                      </p:to>
                                    </p:animClr>
                                    <p:animClr clrSpc="rgb" dir="cw">
                                      <p:cBhvr>
                                        <p:cTn id="27" dur="500" autoRev="1" fill="remove"/>
                                        <p:tgtEl>
                                          <p:spTgt spid="14"/>
                                        </p:tgtEl>
                                        <p:attrNameLst>
                                          <p:attrName>fillcolor</p:attrName>
                                        </p:attrNameLst>
                                      </p:cBhvr>
                                      <p:to>
                                        <a:schemeClr val="bg1"/>
                                      </p:to>
                                    </p:animClr>
                                    <p:set>
                                      <p:cBhvr>
                                        <p:cTn id="28" dur="500" autoRev="1" fill="remove"/>
                                        <p:tgtEl>
                                          <p:spTgt spid="14"/>
                                        </p:tgtEl>
                                        <p:attrNameLst>
                                          <p:attrName>fill.type</p:attrName>
                                        </p:attrNameLst>
                                      </p:cBhvr>
                                      <p:to>
                                        <p:strVal val="solid"/>
                                      </p:to>
                                    </p:set>
                                    <p:set>
                                      <p:cBhvr>
                                        <p:cTn id="29" dur="500" autoRev="1" fill="remove"/>
                                        <p:tgtEl>
                                          <p:spTgt spid="14"/>
                                        </p:tgtEl>
                                        <p:attrNameLst>
                                          <p:attrName>fill.on</p:attrName>
                                        </p:attrNameLst>
                                      </p:cBhvr>
                                      <p:to>
                                        <p:strVal val="true"/>
                                      </p:to>
                                    </p:set>
                                  </p:childTnLst>
                                </p:cTn>
                              </p:par>
                              <p:par>
                                <p:cTn id="30" presetID="7" presetClass="emph" presetSubtype="2" repeatCount="2000" autoRev="1" fill="hold" nodeType="withEffect">
                                  <p:stCondLst>
                                    <p:cond delay="0"/>
                                  </p:stCondLst>
                                  <p:childTnLst>
                                    <p:animClr clrSpc="rgb" dir="cw">
                                      <p:cBhvr>
                                        <p:cTn id="31" dur="500" fill="hold"/>
                                        <p:tgtEl>
                                          <p:spTgt spid="14"/>
                                        </p:tgtEl>
                                        <p:attrNameLst>
                                          <p:attrName>stroke.color</p:attrName>
                                        </p:attrNameLst>
                                      </p:cBhvr>
                                      <p:to>
                                        <a:srgbClr val="FFFFFF"/>
                                      </p:to>
                                    </p:animClr>
                                    <p:set>
                                      <p:cBhvr>
                                        <p:cTn id="32" dur="500" fill="hold"/>
                                        <p:tgtEl>
                                          <p:spTgt spid="14"/>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7" presetClass="emph" presetSubtype="0" repeatCount="2000" fill="remove" grpId="0" nodeType="clickEffect">
                                  <p:stCondLst>
                                    <p:cond delay="0"/>
                                  </p:stCondLst>
                                  <p:childTnLst>
                                    <p:animClr clrSpc="rgb" dir="cw">
                                      <p:cBhvr override="childStyle">
                                        <p:cTn id="36" dur="500" autoRev="1" fill="remove"/>
                                        <p:tgtEl>
                                          <p:spTgt spid="15"/>
                                        </p:tgtEl>
                                        <p:attrNameLst>
                                          <p:attrName>style.color</p:attrName>
                                        </p:attrNameLst>
                                      </p:cBhvr>
                                      <p:to>
                                        <a:schemeClr val="bg1"/>
                                      </p:to>
                                    </p:animClr>
                                    <p:animClr clrSpc="rgb" dir="cw">
                                      <p:cBhvr>
                                        <p:cTn id="37" dur="500" autoRev="1" fill="remove"/>
                                        <p:tgtEl>
                                          <p:spTgt spid="15"/>
                                        </p:tgtEl>
                                        <p:attrNameLst>
                                          <p:attrName>fillcolor</p:attrName>
                                        </p:attrNameLst>
                                      </p:cBhvr>
                                      <p:to>
                                        <a:schemeClr val="bg1"/>
                                      </p:to>
                                    </p:animClr>
                                    <p:set>
                                      <p:cBhvr>
                                        <p:cTn id="38" dur="500" autoRev="1" fill="remove"/>
                                        <p:tgtEl>
                                          <p:spTgt spid="15"/>
                                        </p:tgtEl>
                                        <p:attrNameLst>
                                          <p:attrName>fill.type</p:attrName>
                                        </p:attrNameLst>
                                      </p:cBhvr>
                                      <p:to>
                                        <p:strVal val="solid"/>
                                      </p:to>
                                    </p:set>
                                    <p:set>
                                      <p:cBhvr>
                                        <p:cTn id="39" dur="500" autoRev="1" fill="remove"/>
                                        <p:tgtEl>
                                          <p:spTgt spid="15"/>
                                        </p:tgtEl>
                                        <p:attrNameLst>
                                          <p:attrName>fill.on</p:attrName>
                                        </p:attrNameLst>
                                      </p:cBhvr>
                                      <p:to>
                                        <p:strVal val="true"/>
                                      </p:to>
                                    </p:set>
                                  </p:childTnLst>
                                </p:cTn>
                              </p:par>
                              <p:par>
                                <p:cTn id="40" presetID="7" presetClass="emph" presetSubtype="2" repeatCount="2000" autoRev="1" fill="hold" nodeType="withEffect">
                                  <p:stCondLst>
                                    <p:cond delay="0"/>
                                  </p:stCondLst>
                                  <p:childTnLst>
                                    <p:animClr clrSpc="rgb" dir="cw">
                                      <p:cBhvr>
                                        <p:cTn id="41" dur="500" fill="hold"/>
                                        <p:tgtEl>
                                          <p:spTgt spid="15"/>
                                        </p:tgtEl>
                                        <p:attrNameLst>
                                          <p:attrName>stroke.color</p:attrName>
                                        </p:attrNameLst>
                                      </p:cBhvr>
                                      <p:to>
                                        <a:srgbClr val="FFFFFF"/>
                                      </p:to>
                                    </p:animClr>
                                    <p:set>
                                      <p:cBhvr>
                                        <p:cTn id="42" dur="5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F85A-407F-4B34-B4FC-933301DBC18A}"/>
              </a:ext>
            </a:extLst>
          </p:cNvPr>
          <p:cNvSpPr>
            <a:spLocks noGrp="1"/>
          </p:cNvSpPr>
          <p:nvPr>
            <p:ph type="title"/>
          </p:nvPr>
        </p:nvSpPr>
        <p:spPr/>
        <p:txBody>
          <a:bodyPr/>
          <a:lstStyle/>
          <a:p>
            <a:r>
              <a:rPr lang="en-US" dirty="0"/>
              <a:t>Detect malicious requests</a:t>
            </a:r>
          </a:p>
        </p:txBody>
      </p:sp>
      <p:grpSp>
        <p:nvGrpSpPr>
          <p:cNvPr id="14" name="Group 13">
            <a:extLst>
              <a:ext uri="{FF2B5EF4-FFF2-40B4-BE49-F238E27FC236}">
                <a16:creationId xmlns:a16="http://schemas.microsoft.com/office/drawing/2014/main" id="{9B300A48-2FBF-4BBE-BEDE-F97A0831DB7C}"/>
              </a:ext>
            </a:extLst>
          </p:cNvPr>
          <p:cNvGrpSpPr/>
          <p:nvPr/>
        </p:nvGrpSpPr>
        <p:grpSpPr>
          <a:xfrm>
            <a:off x="610734" y="2061126"/>
            <a:ext cx="925454" cy="1147465"/>
            <a:chOff x="690599" y="4635374"/>
            <a:chExt cx="1233939" cy="1529953"/>
          </a:xfrm>
        </p:grpSpPr>
        <p:pic>
          <p:nvPicPr>
            <p:cNvPr id="5" name="Graphic 4" descr="Programmer male with solid fill">
              <a:extLst>
                <a:ext uri="{FF2B5EF4-FFF2-40B4-BE49-F238E27FC236}">
                  <a16:creationId xmlns:a16="http://schemas.microsoft.com/office/drawing/2014/main" id="{6D516A2C-7C86-4A76-B624-6C87EE936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69" y="4635374"/>
              <a:ext cx="914400" cy="914400"/>
            </a:xfrm>
            <a:prstGeom prst="rect">
              <a:avLst/>
            </a:prstGeom>
          </p:spPr>
        </p:pic>
        <p:sp>
          <p:nvSpPr>
            <p:cNvPr id="6" name="TextBox 5">
              <a:extLst>
                <a:ext uri="{FF2B5EF4-FFF2-40B4-BE49-F238E27FC236}">
                  <a16:creationId xmlns:a16="http://schemas.microsoft.com/office/drawing/2014/main" id="{D8E61E46-D054-4277-9A64-D81EC8C7ACF3}"/>
                </a:ext>
              </a:extLst>
            </p:cNvPr>
            <p:cNvSpPr txBox="1"/>
            <p:nvPr/>
          </p:nvSpPr>
          <p:spPr>
            <a:xfrm>
              <a:off x="690599" y="5549774"/>
              <a:ext cx="1233939" cy="615553"/>
            </a:xfrm>
            <a:prstGeom prst="rect">
              <a:avLst/>
            </a:prstGeom>
            <a:noFill/>
          </p:spPr>
          <p:txBody>
            <a:bodyPr wrap="square" rtlCol="0">
              <a:spAutoFit/>
            </a:bodyPr>
            <a:lstStyle/>
            <a:p>
              <a:pPr algn="ctr"/>
              <a:r>
                <a:rPr lang="en-US" sz="2400" dirty="0"/>
                <a:t>Client</a:t>
              </a:r>
              <a:endParaRPr lang="en-US" dirty="0"/>
            </a:p>
          </p:txBody>
        </p:sp>
      </p:grpSp>
      <p:grpSp>
        <p:nvGrpSpPr>
          <p:cNvPr id="11" name="Group 10">
            <a:extLst>
              <a:ext uri="{FF2B5EF4-FFF2-40B4-BE49-F238E27FC236}">
                <a16:creationId xmlns:a16="http://schemas.microsoft.com/office/drawing/2014/main" id="{E853E6EC-CAF6-4AE7-83E1-C2C462EC3C92}"/>
              </a:ext>
            </a:extLst>
          </p:cNvPr>
          <p:cNvGrpSpPr/>
          <p:nvPr/>
        </p:nvGrpSpPr>
        <p:grpSpPr>
          <a:xfrm>
            <a:off x="5118918" y="2061126"/>
            <a:ext cx="1004723" cy="1147465"/>
            <a:chOff x="6868255" y="3790143"/>
            <a:chExt cx="1339630" cy="1529953"/>
          </a:xfrm>
        </p:grpSpPr>
        <p:pic>
          <p:nvPicPr>
            <p:cNvPr id="8" name="Graphic 7" descr="Server with solid fill">
              <a:extLst>
                <a:ext uri="{FF2B5EF4-FFF2-40B4-BE49-F238E27FC236}">
                  <a16:creationId xmlns:a16="http://schemas.microsoft.com/office/drawing/2014/main" id="{F47BE5A6-F75E-4ACD-A8D3-4C536EEBD4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871" y="3790143"/>
              <a:ext cx="914400" cy="914400"/>
            </a:xfrm>
            <a:prstGeom prst="rect">
              <a:avLst/>
            </a:prstGeom>
          </p:spPr>
        </p:pic>
        <p:sp>
          <p:nvSpPr>
            <p:cNvPr id="9" name="TextBox 8">
              <a:extLst>
                <a:ext uri="{FF2B5EF4-FFF2-40B4-BE49-F238E27FC236}">
                  <a16:creationId xmlns:a16="http://schemas.microsoft.com/office/drawing/2014/main" id="{27A17EF0-5585-49B2-AD44-AB7C0FE7FA8F}"/>
                </a:ext>
              </a:extLst>
            </p:cNvPr>
            <p:cNvSpPr txBox="1"/>
            <p:nvPr/>
          </p:nvSpPr>
          <p:spPr>
            <a:xfrm>
              <a:off x="6868255" y="4704543"/>
              <a:ext cx="1339630" cy="615553"/>
            </a:xfrm>
            <a:prstGeom prst="rect">
              <a:avLst/>
            </a:prstGeom>
            <a:noFill/>
          </p:spPr>
          <p:txBody>
            <a:bodyPr wrap="square" rtlCol="0">
              <a:spAutoFit/>
            </a:bodyPr>
            <a:lstStyle/>
            <a:p>
              <a:pPr algn="ctr"/>
              <a:r>
                <a:rPr lang="en-US" sz="2400" dirty="0"/>
                <a:t>Server</a:t>
              </a:r>
              <a:endParaRPr lang="en-US" dirty="0"/>
            </a:p>
          </p:txBody>
        </p:sp>
      </p:grpSp>
      <p:grpSp>
        <p:nvGrpSpPr>
          <p:cNvPr id="13" name="Group 12">
            <a:extLst>
              <a:ext uri="{FF2B5EF4-FFF2-40B4-BE49-F238E27FC236}">
                <a16:creationId xmlns:a16="http://schemas.microsoft.com/office/drawing/2014/main" id="{F4D01A46-21E5-43D8-8F04-FFD51C8DE377}"/>
              </a:ext>
            </a:extLst>
          </p:cNvPr>
          <p:cNvGrpSpPr/>
          <p:nvPr/>
        </p:nvGrpSpPr>
        <p:grpSpPr>
          <a:xfrm>
            <a:off x="2357376" y="2061126"/>
            <a:ext cx="1939955" cy="1178056"/>
            <a:chOff x="2970470" y="4130525"/>
            <a:chExt cx="2586606" cy="1570741"/>
          </a:xfrm>
        </p:grpSpPr>
        <p:pic>
          <p:nvPicPr>
            <p:cNvPr id="10" name="Graphic 9" descr="Fork In Road with solid fill">
              <a:extLst>
                <a:ext uri="{FF2B5EF4-FFF2-40B4-BE49-F238E27FC236}">
                  <a16:creationId xmlns:a16="http://schemas.microsoft.com/office/drawing/2014/main" id="{573725F0-ECB2-45C9-A6D5-D84CAE5322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06572" y="4130525"/>
              <a:ext cx="914400" cy="914400"/>
            </a:xfrm>
            <a:prstGeom prst="rect">
              <a:avLst/>
            </a:prstGeom>
          </p:spPr>
        </p:pic>
        <p:sp>
          <p:nvSpPr>
            <p:cNvPr id="12" name="TextBox 11">
              <a:extLst>
                <a:ext uri="{FF2B5EF4-FFF2-40B4-BE49-F238E27FC236}">
                  <a16:creationId xmlns:a16="http://schemas.microsoft.com/office/drawing/2014/main" id="{5F5284FE-6E3C-4495-87B3-FB13A517F611}"/>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16" name="Straight Arrow Connector 15">
            <a:extLst>
              <a:ext uri="{FF2B5EF4-FFF2-40B4-BE49-F238E27FC236}">
                <a16:creationId xmlns:a16="http://schemas.microsoft.com/office/drawing/2014/main" id="{0C9D43E6-0C3E-44A9-949E-2CCC3DC9E98A}"/>
              </a:ext>
            </a:extLst>
          </p:cNvPr>
          <p:cNvCxnSpPr>
            <a:stCxn id="5" idx="3"/>
            <a:endCxn id="10"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707585-ADCA-4620-AB63-209BFE143DC1}"/>
              </a:ext>
            </a:extLst>
          </p:cNvPr>
          <p:cNvCxnSpPr>
            <a:stCxn id="10" idx="3"/>
            <a:endCxn id="8"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98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F85A-407F-4B34-B4FC-933301DBC18A}"/>
              </a:ext>
            </a:extLst>
          </p:cNvPr>
          <p:cNvSpPr>
            <a:spLocks noGrp="1"/>
          </p:cNvSpPr>
          <p:nvPr>
            <p:ph type="title"/>
          </p:nvPr>
        </p:nvSpPr>
        <p:spPr/>
        <p:txBody>
          <a:bodyPr/>
          <a:lstStyle/>
          <a:p>
            <a:r>
              <a:rPr lang="en-US" dirty="0"/>
              <a:t>Detect malicious requests</a:t>
            </a:r>
          </a:p>
        </p:txBody>
      </p:sp>
      <p:grpSp>
        <p:nvGrpSpPr>
          <p:cNvPr id="14" name="Group 13">
            <a:extLst>
              <a:ext uri="{FF2B5EF4-FFF2-40B4-BE49-F238E27FC236}">
                <a16:creationId xmlns:a16="http://schemas.microsoft.com/office/drawing/2014/main" id="{9B300A48-2FBF-4BBE-BEDE-F97A0831DB7C}"/>
              </a:ext>
            </a:extLst>
          </p:cNvPr>
          <p:cNvGrpSpPr/>
          <p:nvPr/>
        </p:nvGrpSpPr>
        <p:grpSpPr>
          <a:xfrm>
            <a:off x="596845" y="2061126"/>
            <a:ext cx="953231" cy="1147465"/>
            <a:chOff x="672080" y="4635374"/>
            <a:chExt cx="1270975" cy="1529953"/>
          </a:xfrm>
        </p:grpSpPr>
        <p:pic>
          <p:nvPicPr>
            <p:cNvPr id="5" name="Graphic 4" descr="Programmer male with solid fill">
              <a:extLst>
                <a:ext uri="{FF2B5EF4-FFF2-40B4-BE49-F238E27FC236}">
                  <a16:creationId xmlns:a16="http://schemas.microsoft.com/office/drawing/2014/main" id="{6D516A2C-7C86-4A76-B624-6C87EE936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69" y="4635374"/>
              <a:ext cx="914400" cy="914400"/>
            </a:xfrm>
            <a:prstGeom prst="rect">
              <a:avLst/>
            </a:prstGeom>
          </p:spPr>
        </p:pic>
        <p:sp>
          <p:nvSpPr>
            <p:cNvPr id="6" name="TextBox 5">
              <a:extLst>
                <a:ext uri="{FF2B5EF4-FFF2-40B4-BE49-F238E27FC236}">
                  <a16:creationId xmlns:a16="http://schemas.microsoft.com/office/drawing/2014/main" id="{D8E61E46-D054-4277-9A64-D81EC8C7ACF3}"/>
                </a:ext>
              </a:extLst>
            </p:cNvPr>
            <p:cNvSpPr txBox="1"/>
            <p:nvPr/>
          </p:nvSpPr>
          <p:spPr>
            <a:xfrm>
              <a:off x="672080" y="5549774"/>
              <a:ext cx="1270975" cy="615553"/>
            </a:xfrm>
            <a:prstGeom prst="rect">
              <a:avLst/>
            </a:prstGeom>
            <a:noFill/>
          </p:spPr>
          <p:txBody>
            <a:bodyPr wrap="square" rtlCol="0">
              <a:spAutoFit/>
            </a:bodyPr>
            <a:lstStyle/>
            <a:p>
              <a:pPr algn="ctr"/>
              <a:r>
                <a:rPr lang="en-US" sz="2400" dirty="0"/>
                <a:t>Client</a:t>
              </a:r>
              <a:endParaRPr lang="en-US" dirty="0"/>
            </a:p>
          </p:txBody>
        </p:sp>
      </p:grpSp>
      <p:grpSp>
        <p:nvGrpSpPr>
          <p:cNvPr id="11" name="Group 10">
            <a:extLst>
              <a:ext uri="{FF2B5EF4-FFF2-40B4-BE49-F238E27FC236}">
                <a16:creationId xmlns:a16="http://schemas.microsoft.com/office/drawing/2014/main" id="{E853E6EC-CAF6-4AE7-83E1-C2C462EC3C92}"/>
              </a:ext>
            </a:extLst>
          </p:cNvPr>
          <p:cNvGrpSpPr/>
          <p:nvPr/>
        </p:nvGrpSpPr>
        <p:grpSpPr>
          <a:xfrm>
            <a:off x="7289010" y="2061126"/>
            <a:ext cx="997955" cy="1147465"/>
            <a:chOff x="6872767" y="3790143"/>
            <a:chExt cx="1330606" cy="1529953"/>
          </a:xfrm>
        </p:grpSpPr>
        <p:pic>
          <p:nvPicPr>
            <p:cNvPr id="8" name="Graphic 7" descr="Server with solid fill">
              <a:extLst>
                <a:ext uri="{FF2B5EF4-FFF2-40B4-BE49-F238E27FC236}">
                  <a16:creationId xmlns:a16="http://schemas.microsoft.com/office/drawing/2014/main" id="{F47BE5A6-F75E-4ACD-A8D3-4C536EEBD4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871" y="3790143"/>
              <a:ext cx="914400" cy="914400"/>
            </a:xfrm>
            <a:prstGeom prst="rect">
              <a:avLst/>
            </a:prstGeom>
          </p:spPr>
        </p:pic>
        <p:sp>
          <p:nvSpPr>
            <p:cNvPr id="9" name="TextBox 8">
              <a:extLst>
                <a:ext uri="{FF2B5EF4-FFF2-40B4-BE49-F238E27FC236}">
                  <a16:creationId xmlns:a16="http://schemas.microsoft.com/office/drawing/2014/main" id="{27A17EF0-5585-49B2-AD44-AB7C0FE7FA8F}"/>
                </a:ext>
              </a:extLst>
            </p:cNvPr>
            <p:cNvSpPr txBox="1"/>
            <p:nvPr/>
          </p:nvSpPr>
          <p:spPr>
            <a:xfrm>
              <a:off x="6872767" y="4704543"/>
              <a:ext cx="1330606" cy="615553"/>
            </a:xfrm>
            <a:prstGeom prst="rect">
              <a:avLst/>
            </a:prstGeom>
            <a:noFill/>
          </p:spPr>
          <p:txBody>
            <a:bodyPr wrap="square" rtlCol="0">
              <a:spAutoFit/>
            </a:bodyPr>
            <a:lstStyle/>
            <a:p>
              <a:pPr algn="ctr"/>
              <a:r>
                <a:rPr lang="en-US" sz="2400" dirty="0"/>
                <a:t>Server</a:t>
              </a:r>
              <a:endParaRPr lang="en-US" dirty="0"/>
            </a:p>
          </p:txBody>
        </p:sp>
      </p:grpSp>
      <p:grpSp>
        <p:nvGrpSpPr>
          <p:cNvPr id="13" name="Group 12">
            <a:extLst>
              <a:ext uri="{FF2B5EF4-FFF2-40B4-BE49-F238E27FC236}">
                <a16:creationId xmlns:a16="http://schemas.microsoft.com/office/drawing/2014/main" id="{F4D01A46-21E5-43D8-8F04-FFD51C8DE377}"/>
              </a:ext>
            </a:extLst>
          </p:cNvPr>
          <p:cNvGrpSpPr/>
          <p:nvPr/>
        </p:nvGrpSpPr>
        <p:grpSpPr>
          <a:xfrm>
            <a:off x="2357376" y="2061126"/>
            <a:ext cx="1939955" cy="1178056"/>
            <a:chOff x="2970470" y="4130525"/>
            <a:chExt cx="2586606" cy="1570741"/>
          </a:xfrm>
        </p:grpSpPr>
        <p:pic>
          <p:nvPicPr>
            <p:cNvPr id="10" name="Graphic 9" descr="Fork In Road with solid fill">
              <a:extLst>
                <a:ext uri="{FF2B5EF4-FFF2-40B4-BE49-F238E27FC236}">
                  <a16:creationId xmlns:a16="http://schemas.microsoft.com/office/drawing/2014/main" id="{573725F0-ECB2-45C9-A6D5-D84CAE5322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06572" y="4130525"/>
              <a:ext cx="914400" cy="914400"/>
            </a:xfrm>
            <a:prstGeom prst="rect">
              <a:avLst/>
            </a:prstGeom>
          </p:spPr>
        </p:pic>
        <p:sp>
          <p:nvSpPr>
            <p:cNvPr id="12" name="TextBox 11">
              <a:extLst>
                <a:ext uri="{FF2B5EF4-FFF2-40B4-BE49-F238E27FC236}">
                  <a16:creationId xmlns:a16="http://schemas.microsoft.com/office/drawing/2014/main" id="{5F5284FE-6E3C-4495-87B3-FB13A517F611}"/>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16" name="Straight Arrow Connector 15">
            <a:extLst>
              <a:ext uri="{FF2B5EF4-FFF2-40B4-BE49-F238E27FC236}">
                <a16:creationId xmlns:a16="http://schemas.microsoft.com/office/drawing/2014/main" id="{0C9D43E6-0C3E-44A9-949E-2CCC3DC9E98A}"/>
              </a:ext>
            </a:extLst>
          </p:cNvPr>
          <p:cNvCxnSpPr>
            <a:stCxn id="5" idx="3"/>
            <a:endCxn id="10"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707585-ADCA-4620-AB63-209BFE143DC1}"/>
              </a:ext>
            </a:extLst>
          </p:cNvPr>
          <p:cNvCxnSpPr>
            <a:stCxn id="10" idx="3"/>
            <a:endCxn id="8" idx="1"/>
          </p:cNvCxnSpPr>
          <p:nvPr/>
        </p:nvCxnSpPr>
        <p:spPr>
          <a:xfrm>
            <a:off x="3670253" y="2404026"/>
            <a:ext cx="377483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9CDF085-7170-46AB-B0AA-AFEBB71D38A8}"/>
              </a:ext>
            </a:extLst>
          </p:cNvPr>
          <p:cNvGrpSpPr/>
          <p:nvPr/>
        </p:nvGrpSpPr>
        <p:grpSpPr>
          <a:xfrm>
            <a:off x="4918712" y="2061126"/>
            <a:ext cx="1277915" cy="1178056"/>
            <a:chOff x="9041507" y="2748168"/>
            <a:chExt cx="1703886" cy="1570741"/>
          </a:xfrm>
        </p:grpSpPr>
        <p:pic>
          <p:nvPicPr>
            <p:cNvPr id="4" name="Graphic 3" descr="Layers Design with solid fill">
              <a:extLst>
                <a:ext uri="{FF2B5EF4-FFF2-40B4-BE49-F238E27FC236}">
                  <a16:creationId xmlns:a16="http://schemas.microsoft.com/office/drawing/2014/main" id="{4C3623E9-7B5D-43EC-B47A-68E96A3B86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36250" y="2748168"/>
              <a:ext cx="914400" cy="914400"/>
            </a:xfrm>
            <a:prstGeom prst="rect">
              <a:avLst/>
            </a:prstGeom>
          </p:spPr>
        </p:pic>
        <p:sp>
          <p:nvSpPr>
            <p:cNvPr id="7" name="TextBox 6">
              <a:extLst>
                <a:ext uri="{FF2B5EF4-FFF2-40B4-BE49-F238E27FC236}">
                  <a16:creationId xmlns:a16="http://schemas.microsoft.com/office/drawing/2014/main" id="{F34F2D24-5A03-47D3-AEEC-7E676AD31CD4}"/>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sp>
        <p:nvSpPr>
          <p:cNvPr id="3" name="TextBox 2">
            <a:extLst>
              <a:ext uri="{FF2B5EF4-FFF2-40B4-BE49-F238E27FC236}">
                <a16:creationId xmlns:a16="http://schemas.microsoft.com/office/drawing/2014/main" id="{6D5042D0-9AA2-4DC4-BCD8-ECDB872FEADC}"/>
              </a:ext>
            </a:extLst>
          </p:cNvPr>
          <p:cNvSpPr txBox="1"/>
          <p:nvPr/>
        </p:nvSpPr>
        <p:spPr>
          <a:xfrm>
            <a:off x="2628776" y="3589589"/>
            <a:ext cx="3945824" cy="369332"/>
          </a:xfrm>
          <a:prstGeom prst="rect">
            <a:avLst/>
          </a:prstGeom>
          <a:noFill/>
        </p:spPr>
        <p:txBody>
          <a:bodyPr wrap="none" rtlCol="0">
            <a:spAutoFit/>
          </a:bodyPr>
          <a:lstStyle/>
          <a:p>
            <a:r>
              <a:rPr lang="en-US" dirty="0"/>
              <a:t>(An optional design with high overhead)</a:t>
            </a:r>
          </a:p>
        </p:txBody>
      </p:sp>
    </p:spTree>
    <p:extLst>
      <p:ext uri="{BB962C8B-B14F-4D97-AF65-F5344CB8AC3E}">
        <p14:creationId xmlns:p14="http://schemas.microsoft.com/office/powerpoint/2010/main" val="1839655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F85A-407F-4B34-B4FC-933301DBC18A}"/>
              </a:ext>
            </a:extLst>
          </p:cNvPr>
          <p:cNvSpPr>
            <a:spLocks noGrp="1"/>
          </p:cNvSpPr>
          <p:nvPr>
            <p:ph type="title"/>
          </p:nvPr>
        </p:nvSpPr>
        <p:spPr/>
        <p:txBody>
          <a:bodyPr/>
          <a:lstStyle/>
          <a:p>
            <a:r>
              <a:rPr lang="en-US" dirty="0"/>
              <a:t>Detect malicious requests</a:t>
            </a:r>
          </a:p>
        </p:txBody>
      </p:sp>
      <p:grpSp>
        <p:nvGrpSpPr>
          <p:cNvPr id="14" name="Group 13">
            <a:extLst>
              <a:ext uri="{FF2B5EF4-FFF2-40B4-BE49-F238E27FC236}">
                <a16:creationId xmlns:a16="http://schemas.microsoft.com/office/drawing/2014/main" id="{9B300A48-2FBF-4BBE-BEDE-F97A0831DB7C}"/>
              </a:ext>
            </a:extLst>
          </p:cNvPr>
          <p:cNvGrpSpPr/>
          <p:nvPr/>
        </p:nvGrpSpPr>
        <p:grpSpPr>
          <a:xfrm>
            <a:off x="622972" y="2061126"/>
            <a:ext cx="900979" cy="1147465"/>
            <a:chOff x="706916" y="4635374"/>
            <a:chExt cx="1201305" cy="1529953"/>
          </a:xfrm>
        </p:grpSpPr>
        <p:pic>
          <p:nvPicPr>
            <p:cNvPr id="5" name="Graphic 4" descr="Programmer male with solid fill">
              <a:extLst>
                <a:ext uri="{FF2B5EF4-FFF2-40B4-BE49-F238E27FC236}">
                  <a16:creationId xmlns:a16="http://schemas.microsoft.com/office/drawing/2014/main" id="{6D516A2C-7C86-4A76-B624-6C87EE936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69" y="4635374"/>
              <a:ext cx="914400" cy="914400"/>
            </a:xfrm>
            <a:prstGeom prst="rect">
              <a:avLst/>
            </a:prstGeom>
          </p:spPr>
        </p:pic>
        <p:sp>
          <p:nvSpPr>
            <p:cNvPr id="6" name="TextBox 5">
              <a:extLst>
                <a:ext uri="{FF2B5EF4-FFF2-40B4-BE49-F238E27FC236}">
                  <a16:creationId xmlns:a16="http://schemas.microsoft.com/office/drawing/2014/main" id="{D8E61E46-D054-4277-9A64-D81EC8C7ACF3}"/>
                </a:ext>
              </a:extLst>
            </p:cNvPr>
            <p:cNvSpPr txBox="1"/>
            <p:nvPr/>
          </p:nvSpPr>
          <p:spPr>
            <a:xfrm>
              <a:off x="706916" y="5549774"/>
              <a:ext cx="1201305" cy="615553"/>
            </a:xfrm>
            <a:prstGeom prst="rect">
              <a:avLst/>
            </a:prstGeom>
            <a:noFill/>
          </p:spPr>
          <p:txBody>
            <a:bodyPr wrap="square" rtlCol="0">
              <a:spAutoFit/>
            </a:bodyPr>
            <a:lstStyle/>
            <a:p>
              <a:pPr algn="ctr"/>
              <a:r>
                <a:rPr lang="en-US" sz="2400" dirty="0"/>
                <a:t>Client</a:t>
              </a:r>
              <a:endParaRPr lang="en-US" dirty="0"/>
            </a:p>
          </p:txBody>
        </p:sp>
      </p:grpSp>
      <p:grpSp>
        <p:nvGrpSpPr>
          <p:cNvPr id="11" name="Group 10">
            <a:extLst>
              <a:ext uri="{FF2B5EF4-FFF2-40B4-BE49-F238E27FC236}">
                <a16:creationId xmlns:a16="http://schemas.microsoft.com/office/drawing/2014/main" id="{E853E6EC-CAF6-4AE7-83E1-C2C462EC3C92}"/>
              </a:ext>
            </a:extLst>
          </p:cNvPr>
          <p:cNvGrpSpPr/>
          <p:nvPr/>
        </p:nvGrpSpPr>
        <p:grpSpPr>
          <a:xfrm>
            <a:off x="5118917" y="2061126"/>
            <a:ext cx="1004723" cy="1147465"/>
            <a:chOff x="6868253" y="3790143"/>
            <a:chExt cx="1339630" cy="1529953"/>
          </a:xfrm>
        </p:grpSpPr>
        <p:pic>
          <p:nvPicPr>
            <p:cNvPr id="8" name="Graphic 7" descr="Server with solid fill">
              <a:extLst>
                <a:ext uri="{FF2B5EF4-FFF2-40B4-BE49-F238E27FC236}">
                  <a16:creationId xmlns:a16="http://schemas.microsoft.com/office/drawing/2014/main" id="{F47BE5A6-F75E-4ACD-A8D3-4C536EEBD4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871" y="3790143"/>
              <a:ext cx="914400" cy="914400"/>
            </a:xfrm>
            <a:prstGeom prst="rect">
              <a:avLst/>
            </a:prstGeom>
          </p:spPr>
        </p:pic>
        <p:sp>
          <p:nvSpPr>
            <p:cNvPr id="9" name="TextBox 8">
              <a:extLst>
                <a:ext uri="{FF2B5EF4-FFF2-40B4-BE49-F238E27FC236}">
                  <a16:creationId xmlns:a16="http://schemas.microsoft.com/office/drawing/2014/main" id="{27A17EF0-5585-49B2-AD44-AB7C0FE7FA8F}"/>
                </a:ext>
              </a:extLst>
            </p:cNvPr>
            <p:cNvSpPr txBox="1"/>
            <p:nvPr/>
          </p:nvSpPr>
          <p:spPr>
            <a:xfrm>
              <a:off x="6868253" y="4704543"/>
              <a:ext cx="1339630" cy="615553"/>
            </a:xfrm>
            <a:prstGeom prst="rect">
              <a:avLst/>
            </a:prstGeom>
            <a:noFill/>
          </p:spPr>
          <p:txBody>
            <a:bodyPr wrap="square" rtlCol="0">
              <a:spAutoFit/>
            </a:bodyPr>
            <a:lstStyle/>
            <a:p>
              <a:pPr algn="ctr"/>
              <a:r>
                <a:rPr lang="en-US" sz="2400" dirty="0"/>
                <a:t>Server</a:t>
              </a:r>
              <a:endParaRPr lang="en-US" dirty="0"/>
            </a:p>
          </p:txBody>
        </p:sp>
      </p:grpSp>
      <p:grpSp>
        <p:nvGrpSpPr>
          <p:cNvPr id="13" name="Group 12">
            <a:extLst>
              <a:ext uri="{FF2B5EF4-FFF2-40B4-BE49-F238E27FC236}">
                <a16:creationId xmlns:a16="http://schemas.microsoft.com/office/drawing/2014/main" id="{F4D01A46-21E5-43D8-8F04-FFD51C8DE377}"/>
              </a:ext>
            </a:extLst>
          </p:cNvPr>
          <p:cNvGrpSpPr/>
          <p:nvPr/>
        </p:nvGrpSpPr>
        <p:grpSpPr>
          <a:xfrm>
            <a:off x="2357376" y="2061126"/>
            <a:ext cx="1939955" cy="1178056"/>
            <a:chOff x="2970470" y="4130525"/>
            <a:chExt cx="2586606" cy="1570741"/>
          </a:xfrm>
        </p:grpSpPr>
        <p:pic>
          <p:nvPicPr>
            <p:cNvPr id="10" name="Graphic 9" descr="Fork In Road with solid fill">
              <a:extLst>
                <a:ext uri="{FF2B5EF4-FFF2-40B4-BE49-F238E27FC236}">
                  <a16:creationId xmlns:a16="http://schemas.microsoft.com/office/drawing/2014/main" id="{573725F0-ECB2-45C9-A6D5-D84CAE5322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06572" y="4130525"/>
              <a:ext cx="914400" cy="914400"/>
            </a:xfrm>
            <a:prstGeom prst="rect">
              <a:avLst/>
            </a:prstGeom>
          </p:spPr>
        </p:pic>
        <p:sp>
          <p:nvSpPr>
            <p:cNvPr id="12" name="TextBox 11">
              <a:extLst>
                <a:ext uri="{FF2B5EF4-FFF2-40B4-BE49-F238E27FC236}">
                  <a16:creationId xmlns:a16="http://schemas.microsoft.com/office/drawing/2014/main" id="{5F5284FE-6E3C-4495-87B3-FB13A517F611}"/>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16" name="Straight Arrow Connector 15">
            <a:extLst>
              <a:ext uri="{FF2B5EF4-FFF2-40B4-BE49-F238E27FC236}">
                <a16:creationId xmlns:a16="http://schemas.microsoft.com/office/drawing/2014/main" id="{0C9D43E6-0C3E-44A9-949E-2CCC3DC9E98A}"/>
              </a:ext>
            </a:extLst>
          </p:cNvPr>
          <p:cNvCxnSpPr>
            <a:stCxn id="5" idx="3"/>
            <a:endCxn id="10"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707585-ADCA-4620-AB63-209BFE143DC1}"/>
              </a:ext>
            </a:extLst>
          </p:cNvPr>
          <p:cNvCxnSpPr>
            <a:stCxn id="10" idx="3"/>
            <a:endCxn id="8"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9CDF085-7170-46AB-B0AA-AFEBB71D38A8}"/>
              </a:ext>
            </a:extLst>
          </p:cNvPr>
          <p:cNvGrpSpPr/>
          <p:nvPr/>
        </p:nvGrpSpPr>
        <p:grpSpPr>
          <a:xfrm>
            <a:off x="2688395" y="3632822"/>
            <a:ext cx="1277915" cy="1178056"/>
            <a:chOff x="9041507" y="2748168"/>
            <a:chExt cx="1703886" cy="1570741"/>
          </a:xfrm>
        </p:grpSpPr>
        <p:pic>
          <p:nvPicPr>
            <p:cNvPr id="4" name="Graphic 3" descr="Layers Design with solid fill">
              <a:extLst>
                <a:ext uri="{FF2B5EF4-FFF2-40B4-BE49-F238E27FC236}">
                  <a16:creationId xmlns:a16="http://schemas.microsoft.com/office/drawing/2014/main" id="{4C3623E9-7B5D-43EC-B47A-68E96A3B86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36250" y="2748168"/>
              <a:ext cx="914400" cy="914400"/>
            </a:xfrm>
            <a:prstGeom prst="rect">
              <a:avLst/>
            </a:prstGeom>
          </p:spPr>
        </p:pic>
        <p:sp>
          <p:nvSpPr>
            <p:cNvPr id="7" name="TextBox 6">
              <a:extLst>
                <a:ext uri="{FF2B5EF4-FFF2-40B4-BE49-F238E27FC236}">
                  <a16:creationId xmlns:a16="http://schemas.microsoft.com/office/drawing/2014/main" id="{F34F2D24-5A03-47D3-AEEC-7E676AD31CD4}"/>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cxnSp>
        <p:nvCxnSpPr>
          <p:cNvPr id="17" name="Straight Arrow Connector 16">
            <a:extLst>
              <a:ext uri="{FF2B5EF4-FFF2-40B4-BE49-F238E27FC236}">
                <a16:creationId xmlns:a16="http://schemas.microsoft.com/office/drawing/2014/main" id="{4B427F7A-BF82-44C7-BB13-458EFCDA3DCC}"/>
              </a:ext>
            </a:extLst>
          </p:cNvPr>
          <p:cNvCxnSpPr>
            <a:stCxn id="12" idx="2"/>
            <a:endCxn id="4" idx="0"/>
          </p:cNvCxnSpPr>
          <p:nvPr/>
        </p:nvCxnSpPr>
        <p:spPr>
          <a:xfrm>
            <a:off x="3327354" y="3239182"/>
            <a:ext cx="0" cy="3936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D4C2E3-1ABE-4B98-A298-ED6C13E9EC1E}"/>
              </a:ext>
            </a:extLst>
          </p:cNvPr>
          <p:cNvCxnSpPr>
            <a:stCxn id="4" idx="3"/>
            <a:endCxn id="8" idx="1"/>
          </p:cNvCxnSpPr>
          <p:nvPr/>
        </p:nvCxnSpPr>
        <p:spPr>
          <a:xfrm flipV="1">
            <a:off x="3670253" y="2404026"/>
            <a:ext cx="1608128" cy="15716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18D87B-BB71-41BA-B9B3-777F794CE7A5}"/>
              </a:ext>
            </a:extLst>
          </p:cNvPr>
          <p:cNvSpPr txBox="1"/>
          <p:nvPr/>
        </p:nvSpPr>
        <p:spPr>
          <a:xfrm>
            <a:off x="2641554" y="3198848"/>
            <a:ext cx="685800" cy="369332"/>
          </a:xfrm>
          <a:prstGeom prst="rect">
            <a:avLst/>
          </a:prstGeom>
          <a:noFill/>
        </p:spPr>
        <p:txBody>
          <a:bodyPr wrap="square" rtlCol="0">
            <a:spAutoFit/>
          </a:bodyPr>
          <a:lstStyle/>
          <a:p>
            <a:r>
              <a:rPr lang="en-US" dirty="0"/>
              <a:t>Copy</a:t>
            </a:r>
          </a:p>
        </p:txBody>
      </p:sp>
      <p:sp>
        <p:nvSpPr>
          <p:cNvPr id="23" name="TextBox 22">
            <a:extLst>
              <a:ext uri="{FF2B5EF4-FFF2-40B4-BE49-F238E27FC236}">
                <a16:creationId xmlns:a16="http://schemas.microsoft.com/office/drawing/2014/main" id="{BE6F08D1-13AA-4E62-B9A8-16E49A06BBDD}"/>
              </a:ext>
            </a:extLst>
          </p:cNvPr>
          <p:cNvSpPr txBox="1"/>
          <p:nvPr/>
        </p:nvSpPr>
        <p:spPr>
          <a:xfrm>
            <a:off x="4420950" y="3198848"/>
            <a:ext cx="761299" cy="369332"/>
          </a:xfrm>
          <a:prstGeom prst="rect">
            <a:avLst/>
          </a:prstGeom>
          <a:noFill/>
        </p:spPr>
        <p:txBody>
          <a:bodyPr wrap="none" rtlCol="0">
            <a:spAutoFit/>
          </a:bodyPr>
          <a:lstStyle/>
          <a:p>
            <a:r>
              <a:rPr lang="en-US" dirty="0"/>
              <a:t>Notify</a:t>
            </a:r>
          </a:p>
        </p:txBody>
      </p:sp>
    </p:spTree>
    <p:extLst>
      <p:ext uri="{BB962C8B-B14F-4D97-AF65-F5344CB8AC3E}">
        <p14:creationId xmlns:p14="http://schemas.microsoft.com/office/powerpoint/2010/main" val="1689916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F85A-407F-4B34-B4FC-933301DBC18A}"/>
              </a:ext>
            </a:extLst>
          </p:cNvPr>
          <p:cNvSpPr>
            <a:spLocks noGrp="1"/>
          </p:cNvSpPr>
          <p:nvPr>
            <p:ph type="title"/>
          </p:nvPr>
        </p:nvSpPr>
        <p:spPr/>
        <p:txBody>
          <a:bodyPr/>
          <a:lstStyle/>
          <a:p>
            <a:r>
              <a:rPr lang="en-US" dirty="0"/>
              <a:t>Request migration</a:t>
            </a:r>
          </a:p>
        </p:txBody>
      </p:sp>
      <p:grpSp>
        <p:nvGrpSpPr>
          <p:cNvPr id="14" name="Group 13">
            <a:extLst>
              <a:ext uri="{FF2B5EF4-FFF2-40B4-BE49-F238E27FC236}">
                <a16:creationId xmlns:a16="http://schemas.microsoft.com/office/drawing/2014/main" id="{9B300A48-2FBF-4BBE-BEDE-F97A0831DB7C}"/>
              </a:ext>
            </a:extLst>
          </p:cNvPr>
          <p:cNvGrpSpPr/>
          <p:nvPr/>
        </p:nvGrpSpPr>
        <p:grpSpPr>
          <a:xfrm>
            <a:off x="622213" y="2061126"/>
            <a:ext cx="900977" cy="1147465"/>
            <a:chOff x="705904" y="4635374"/>
            <a:chExt cx="1201303" cy="1529953"/>
          </a:xfrm>
        </p:grpSpPr>
        <p:pic>
          <p:nvPicPr>
            <p:cNvPr id="5" name="Graphic 4" descr="Programmer male with solid fill">
              <a:extLst>
                <a:ext uri="{FF2B5EF4-FFF2-40B4-BE49-F238E27FC236}">
                  <a16:creationId xmlns:a16="http://schemas.microsoft.com/office/drawing/2014/main" id="{6D516A2C-7C86-4A76-B624-6C87EE936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69" y="4635374"/>
              <a:ext cx="914400" cy="914400"/>
            </a:xfrm>
            <a:prstGeom prst="rect">
              <a:avLst/>
            </a:prstGeom>
          </p:spPr>
        </p:pic>
        <p:sp>
          <p:nvSpPr>
            <p:cNvPr id="6" name="TextBox 5">
              <a:extLst>
                <a:ext uri="{FF2B5EF4-FFF2-40B4-BE49-F238E27FC236}">
                  <a16:creationId xmlns:a16="http://schemas.microsoft.com/office/drawing/2014/main" id="{D8E61E46-D054-4277-9A64-D81EC8C7ACF3}"/>
                </a:ext>
              </a:extLst>
            </p:cNvPr>
            <p:cNvSpPr txBox="1"/>
            <p:nvPr/>
          </p:nvSpPr>
          <p:spPr>
            <a:xfrm>
              <a:off x="705904" y="5549774"/>
              <a:ext cx="1201303" cy="615553"/>
            </a:xfrm>
            <a:prstGeom prst="rect">
              <a:avLst/>
            </a:prstGeom>
            <a:noFill/>
          </p:spPr>
          <p:txBody>
            <a:bodyPr wrap="square" rtlCol="0">
              <a:spAutoFit/>
            </a:bodyPr>
            <a:lstStyle/>
            <a:p>
              <a:pPr algn="ctr"/>
              <a:r>
                <a:rPr lang="en-US" sz="2400" dirty="0"/>
                <a:t>Client</a:t>
              </a:r>
              <a:endParaRPr lang="en-US" dirty="0"/>
            </a:p>
          </p:txBody>
        </p:sp>
      </p:grpSp>
      <p:grpSp>
        <p:nvGrpSpPr>
          <p:cNvPr id="11" name="Group 10">
            <a:extLst>
              <a:ext uri="{FF2B5EF4-FFF2-40B4-BE49-F238E27FC236}">
                <a16:creationId xmlns:a16="http://schemas.microsoft.com/office/drawing/2014/main" id="{E853E6EC-CAF6-4AE7-83E1-C2C462EC3C92}"/>
              </a:ext>
            </a:extLst>
          </p:cNvPr>
          <p:cNvGrpSpPr/>
          <p:nvPr/>
        </p:nvGrpSpPr>
        <p:grpSpPr>
          <a:xfrm>
            <a:off x="5122683" y="2061126"/>
            <a:ext cx="997197" cy="1147465"/>
            <a:chOff x="6873273" y="3790143"/>
            <a:chExt cx="1329595" cy="1529953"/>
          </a:xfrm>
        </p:grpSpPr>
        <p:pic>
          <p:nvPicPr>
            <p:cNvPr id="8" name="Graphic 7" descr="Server with solid fill">
              <a:extLst>
                <a:ext uri="{FF2B5EF4-FFF2-40B4-BE49-F238E27FC236}">
                  <a16:creationId xmlns:a16="http://schemas.microsoft.com/office/drawing/2014/main" id="{F47BE5A6-F75E-4ACD-A8D3-4C536EEBD4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871" y="3790143"/>
              <a:ext cx="914400" cy="914400"/>
            </a:xfrm>
            <a:prstGeom prst="rect">
              <a:avLst/>
            </a:prstGeom>
          </p:spPr>
        </p:pic>
        <p:sp>
          <p:nvSpPr>
            <p:cNvPr id="9" name="TextBox 8">
              <a:extLst>
                <a:ext uri="{FF2B5EF4-FFF2-40B4-BE49-F238E27FC236}">
                  <a16:creationId xmlns:a16="http://schemas.microsoft.com/office/drawing/2014/main" id="{27A17EF0-5585-49B2-AD44-AB7C0FE7FA8F}"/>
                </a:ext>
              </a:extLst>
            </p:cNvPr>
            <p:cNvSpPr txBox="1"/>
            <p:nvPr/>
          </p:nvSpPr>
          <p:spPr>
            <a:xfrm>
              <a:off x="6873273" y="4704543"/>
              <a:ext cx="1329595" cy="615553"/>
            </a:xfrm>
            <a:prstGeom prst="rect">
              <a:avLst/>
            </a:prstGeom>
            <a:noFill/>
          </p:spPr>
          <p:txBody>
            <a:bodyPr wrap="square" rtlCol="0">
              <a:spAutoFit/>
            </a:bodyPr>
            <a:lstStyle/>
            <a:p>
              <a:pPr algn="ctr"/>
              <a:r>
                <a:rPr lang="en-US" sz="2400" dirty="0"/>
                <a:t>Server</a:t>
              </a:r>
              <a:endParaRPr lang="en-US" dirty="0"/>
            </a:p>
          </p:txBody>
        </p:sp>
      </p:grpSp>
      <p:grpSp>
        <p:nvGrpSpPr>
          <p:cNvPr id="13" name="Group 12">
            <a:extLst>
              <a:ext uri="{FF2B5EF4-FFF2-40B4-BE49-F238E27FC236}">
                <a16:creationId xmlns:a16="http://schemas.microsoft.com/office/drawing/2014/main" id="{F4D01A46-21E5-43D8-8F04-FFD51C8DE377}"/>
              </a:ext>
            </a:extLst>
          </p:cNvPr>
          <p:cNvGrpSpPr/>
          <p:nvPr/>
        </p:nvGrpSpPr>
        <p:grpSpPr>
          <a:xfrm>
            <a:off x="2357376" y="2061126"/>
            <a:ext cx="1939955" cy="1178056"/>
            <a:chOff x="2970470" y="4130525"/>
            <a:chExt cx="2586606" cy="1570741"/>
          </a:xfrm>
        </p:grpSpPr>
        <p:pic>
          <p:nvPicPr>
            <p:cNvPr id="10" name="Graphic 9" descr="Fork In Road with solid fill">
              <a:extLst>
                <a:ext uri="{FF2B5EF4-FFF2-40B4-BE49-F238E27FC236}">
                  <a16:creationId xmlns:a16="http://schemas.microsoft.com/office/drawing/2014/main" id="{573725F0-ECB2-45C9-A6D5-D84CAE5322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06572" y="4130525"/>
              <a:ext cx="914400" cy="914400"/>
            </a:xfrm>
            <a:prstGeom prst="rect">
              <a:avLst/>
            </a:prstGeom>
          </p:spPr>
        </p:pic>
        <p:sp>
          <p:nvSpPr>
            <p:cNvPr id="12" name="TextBox 11">
              <a:extLst>
                <a:ext uri="{FF2B5EF4-FFF2-40B4-BE49-F238E27FC236}">
                  <a16:creationId xmlns:a16="http://schemas.microsoft.com/office/drawing/2014/main" id="{5F5284FE-6E3C-4495-87B3-FB13A517F611}"/>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16" name="Straight Arrow Connector 15">
            <a:extLst>
              <a:ext uri="{FF2B5EF4-FFF2-40B4-BE49-F238E27FC236}">
                <a16:creationId xmlns:a16="http://schemas.microsoft.com/office/drawing/2014/main" id="{0C9D43E6-0C3E-44A9-949E-2CCC3DC9E98A}"/>
              </a:ext>
            </a:extLst>
          </p:cNvPr>
          <p:cNvCxnSpPr>
            <a:stCxn id="5" idx="3"/>
            <a:endCxn id="10"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707585-ADCA-4620-AB63-209BFE143DC1}"/>
              </a:ext>
            </a:extLst>
          </p:cNvPr>
          <p:cNvCxnSpPr>
            <a:stCxn id="10" idx="3"/>
            <a:endCxn id="8"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9CDF085-7170-46AB-B0AA-AFEBB71D38A8}"/>
              </a:ext>
            </a:extLst>
          </p:cNvPr>
          <p:cNvGrpSpPr/>
          <p:nvPr/>
        </p:nvGrpSpPr>
        <p:grpSpPr>
          <a:xfrm>
            <a:off x="2688395" y="3632822"/>
            <a:ext cx="1277915" cy="1178056"/>
            <a:chOff x="9041507" y="2748168"/>
            <a:chExt cx="1703886" cy="1570741"/>
          </a:xfrm>
        </p:grpSpPr>
        <p:pic>
          <p:nvPicPr>
            <p:cNvPr id="4" name="Graphic 3" descr="Layers Design with solid fill">
              <a:extLst>
                <a:ext uri="{FF2B5EF4-FFF2-40B4-BE49-F238E27FC236}">
                  <a16:creationId xmlns:a16="http://schemas.microsoft.com/office/drawing/2014/main" id="{4C3623E9-7B5D-43EC-B47A-68E96A3B86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36250" y="2748168"/>
              <a:ext cx="914400" cy="914400"/>
            </a:xfrm>
            <a:prstGeom prst="rect">
              <a:avLst/>
            </a:prstGeom>
          </p:spPr>
        </p:pic>
        <p:sp>
          <p:nvSpPr>
            <p:cNvPr id="7" name="TextBox 6">
              <a:extLst>
                <a:ext uri="{FF2B5EF4-FFF2-40B4-BE49-F238E27FC236}">
                  <a16:creationId xmlns:a16="http://schemas.microsoft.com/office/drawing/2014/main" id="{F34F2D24-5A03-47D3-AEEC-7E676AD31CD4}"/>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cxnSp>
        <p:nvCxnSpPr>
          <p:cNvPr id="17" name="Straight Arrow Connector 16">
            <a:extLst>
              <a:ext uri="{FF2B5EF4-FFF2-40B4-BE49-F238E27FC236}">
                <a16:creationId xmlns:a16="http://schemas.microsoft.com/office/drawing/2014/main" id="{4B427F7A-BF82-44C7-BB13-458EFCDA3DCC}"/>
              </a:ext>
            </a:extLst>
          </p:cNvPr>
          <p:cNvCxnSpPr>
            <a:stCxn id="12" idx="2"/>
            <a:endCxn id="4" idx="0"/>
          </p:cNvCxnSpPr>
          <p:nvPr/>
        </p:nvCxnSpPr>
        <p:spPr>
          <a:xfrm>
            <a:off x="3327354" y="3239182"/>
            <a:ext cx="0" cy="3936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D4C2E3-1ABE-4B98-A298-ED6C13E9EC1E}"/>
              </a:ext>
            </a:extLst>
          </p:cNvPr>
          <p:cNvCxnSpPr>
            <a:stCxn id="4" idx="3"/>
            <a:endCxn id="8" idx="1"/>
          </p:cNvCxnSpPr>
          <p:nvPr/>
        </p:nvCxnSpPr>
        <p:spPr>
          <a:xfrm flipV="1">
            <a:off x="3670253" y="2404026"/>
            <a:ext cx="1608128" cy="15716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79433D-151C-4FC7-88D1-A8BC45CDCF06}"/>
              </a:ext>
            </a:extLst>
          </p:cNvPr>
          <p:cNvCxnSpPr>
            <a:cxnSpLocks/>
            <a:stCxn id="8" idx="3"/>
            <a:endCxn id="28" idx="1"/>
          </p:cNvCxnSpPr>
          <p:nvPr/>
        </p:nvCxnSpPr>
        <p:spPr>
          <a:xfrm flipV="1">
            <a:off x="5964181" y="2399004"/>
            <a:ext cx="1265228" cy="502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3CBB0E7-B6C6-44B3-92CF-44E19F211918}"/>
              </a:ext>
            </a:extLst>
          </p:cNvPr>
          <p:cNvSpPr txBox="1"/>
          <p:nvPr/>
        </p:nvSpPr>
        <p:spPr>
          <a:xfrm>
            <a:off x="6161339" y="2056103"/>
            <a:ext cx="917495" cy="369332"/>
          </a:xfrm>
          <a:prstGeom prst="rect">
            <a:avLst/>
          </a:prstGeom>
          <a:noFill/>
        </p:spPr>
        <p:txBody>
          <a:bodyPr wrap="none" rtlCol="0">
            <a:spAutoFit/>
          </a:bodyPr>
          <a:lstStyle/>
          <a:p>
            <a:r>
              <a:rPr lang="en-US" dirty="0"/>
              <a:t>Migrate</a:t>
            </a:r>
          </a:p>
        </p:txBody>
      </p:sp>
      <p:grpSp>
        <p:nvGrpSpPr>
          <p:cNvPr id="29" name="Group 28">
            <a:extLst>
              <a:ext uri="{FF2B5EF4-FFF2-40B4-BE49-F238E27FC236}">
                <a16:creationId xmlns:a16="http://schemas.microsoft.com/office/drawing/2014/main" id="{39E5B4E1-9BBC-40FC-BACC-DB344777FD27}"/>
              </a:ext>
            </a:extLst>
          </p:cNvPr>
          <p:cNvGrpSpPr/>
          <p:nvPr/>
        </p:nvGrpSpPr>
        <p:grpSpPr>
          <a:xfrm>
            <a:off x="6939693" y="2056106"/>
            <a:ext cx="1265228" cy="1147464"/>
            <a:chOff x="9703619" y="4630755"/>
            <a:chExt cx="1686971" cy="1529951"/>
          </a:xfrm>
        </p:grpSpPr>
        <p:sp>
          <p:nvSpPr>
            <p:cNvPr id="25" name="TextBox 24">
              <a:extLst>
                <a:ext uri="{FF2B5EF4-FFF2-40B4-BE49-F238E27FC236}">
                  <a16:creationId xmlns:a16="http://schemas.microsoft.com/office/drawing/2014/main" id="{92660482-FB5E-462D-ABB8-336BB176D502}"/>
                </a:ext>
              </a:extLst>
            </p:cNvPr>
            <p:cNvSpPr txBox="1"/>
            <p:nvPr/>
          </p:nvSpPr>
          <p:spPr>
            <a:xfrm>
              <a:off x="9703619" y="5545153"/>
              <a:ext cx="1686971" cy="615553"/>
            </a:xfrm>
            <a:prstGeom prst="rect">
              <a:avLst/>
            </a:prstGeom>
            <a:noFill/>
          </p:spPr>
          <p:txBody>
            <a:bodyPr wrap="square" rtlCol="0">
              <a:spAutoFit/>
            </a:bodyPr>
            <a:lstStyle/>
            <a:p>
              <a:pPr algn="ctr"/>
              <a:r>
                <a:rPr lang="en-US" sz="2400" dirty="0"/>
                <a:t>Sandbox</a:t>
              </a:r>
              <a:endParaRPr lang="en-US" dirty="0"/>
            </a:p>
          </p:txBody>
        </p:sp>
        <p:pic>
          <p:nvPicPr>
            <p:cNvPr id="28" name="Graphic 27" descr="Server outline">
              <a:extLst>
                <a:ext uri="{FF2B5EF4-FFF2-40B4-BE49-F238E27FC236}">
                  <a16:creationId xmlns:a16="http://schemas.microsoft.com/office/drawing/2014/main" id="{3A9CF6D7-BC88-47C5-85FD-543894E48AD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89904" y="4630755"/>
              <a:ext cx="914400" cy="914400"/>
            </a:xfrm>
            <a:prstGeom prst="rect">
              <a:avLst/>
            </a:prstGeom>
          </p:spPr>
        </p:pic>
      </p:grpSp>
    </p:spTree>
    <p:extLst>
      <p:ext uri="{BB962C8B-B14F-4D97-AF65-F5344CB8AC3E}">
        <p14:creationId xmlns:p14="http://schemas.microsoft.com/office/powerpoint/2010/main" val="21274931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(regex) is widely used</a:t>
            </a:r>
          </a:p>
        </p:txBody>
      </p:sp>
      <p:grpSp>
        <p:nvGrpSpPr>
          <p:cNvPr id="10" name="Group 9">
            <a:extLst>
              <a:ext uri="{FF2B5EF4-FFF2-40B4-BE49-F238E27FC236}">
                <a16:creationId xmlns:a16="http://schemas.microsoft.com/office/drawing/2014/main" id="{2B078F3F-0AD0-412C-B04F-2E4FB9C249EF}"/>
              </a:ext>
            </a:extLst>
          </p:cNvPr>
          <p:cNvGrpSpPr/>
          <p:nvPr/>
        </p:nvGrpSpPr>
        <p:grpSpPr>
          <a:xfrm>
            <a:off x="1125948" y="2842608"/>
            <a:ext cx="923153" cy="1147466"/>
            <a:chOff x="1656219" y="3790143"/>
            <a:chExt cx="1230871" cy="1529955"/>
          </a:xfrm>
        </p:grpSpPr>
        <p:pic>
          <p:nvPicPr>
            <p:cNvPr id="7" name="Graphic 6" descr="Programmer male with solid fill">
              <a:extLst>
                <a:ext uri="{FF2B5EF4-FFF2-40B4-BE49-F238E27FC236}">
                  <a16:creationId xmlns:a16="http://schemas.microsoft.com/office/drawing/2014/main" id="{B9CD914D-F50C-4276-9654-9304C99796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8" name="TextBox 7">
              <a:extLst>
                <a:ext uri="{FF2B5EF4-FFF2-40B4-BE49-F238E27FC236}">
                  <a16:creationId xmlns:a16="http://schemas.microsoft.com/office/drawing/2014/main" id="{77C7FDB6-180A-42A3-B041-74240717922C}"/>
                </a:ext>
              </a:extLst>
            </p:cNvPr>
            <p:cNvSpPr txBox="1"/>
            <p:nvPr/>
          </p:nvSpPr>
          <p:spPr>
            <a:xfrm>
              <a:off x="1656219" y="4704543"/>
              <a:ext cx="1230871" cy="615555"/>
            </a:xfrm>
            <a:prstGeom prst="rect">
              <a:avLst/>
            </a:prstGeom>
            <a:noFill/>
          </p:spPr>
          <p:txBody>
            <a:bodyPr wrap="square" rtlCol="0">
              <a:spAutoFit/>
            </a:bodyPr>
            <a:lstStyle/>
            <a:p>
              <a:pPr algn="ctr"/>
              <a:r>
                <a:rPr lang="en-US" sz="2400" dirty="0"/>
                <a:t>Client</a:t>
              </a:r>
              <a:endParaRPr lang="en-US" dirty="0"/>
            </a:p>
          </p:txBody>
        </p:sp>
      </p:grpSp>
      <p:grpSp>
        <p:nvGrpSpPr>
          <p:cNvPr id="12" name="Group 11">
            <a:extLst>
              <a:ext uri="{FF2B5EF4-FFF2-40B4-BE49-F238E27FC236}">
                <a16:creationId xmlns:a16="http://schemas.microsoft.com/office/drawing/2014/main" id="{BAD5681B-103C-486D-A2A4-54958EB54C96}"/>
              </a:ext>
            </a:extLst>
          </p:cNvPr>
          <p:cNvGrpSpPr/>
          <p:nvPr/>
        </p:nvGrpSpPr>
        <p:grpSpPr>
          <a:xfrm>
            <a:off x="7011756" y="2842610"/>
            <a:ext cx="1027256" cy="1144004"/>
            <a:chOff x="9231919" y="3763093"/>
            <a:chExt cx="1369674" cy="1525338"/>
          </a:xfrm>
        </p:grpSpPr>
        <p:pic>
          <p:nvPicPr>
            <p:cNvPr id="5" name="Graphic 4" descr="Server with solid fill">
              <a:extLst>
                <a:ext uri="{FF2B5EF4-FFF2-40B4-BE49-F238E27FC236}">
                  <a16:creationId xmlns:a16="http://schemas.microsoft.com/office/drawing/2014/main" id="{19981CDD-8E4F-4EFF-BACC-C013F8B58B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9" name="TextBox 8">
              <a:extLst>
                <a:ext uri="{FF2B5EF4-FFF2-40B4-BE49-F238E27FC236}">
                  <a16:creationId xmlns:a16="http://schemas.microsoft.com/office/drawing/2014/main" id="{E8FDCEDA-E20E-4493-83F8-2330FCCA5FB5}"/>
                </a:ext>
              </a:extLst>
            </p:cNvPr>
            <p:cNvSpPr txBox="1"/>
            <p:nvPr/>
          </p:nvSpPr>
          <p:spPr>
            <a:xfrm>
              <a:off x="9231919" y="4672876"/>
              <a:ext cx="1369674" cy="615555"/>
            </a:xfrm>
            <a:prstGeom prst="rect">
              <a:avLst/>
            </a:prstGeom>
            <a:noFill/>
          </p:spPr>
          <p:txBody>
            <a:bodyPr wrap="square" rtlCol="0">
              <a:spAutoFit/>
            </a:bodyPr>
            <a:lstStyle/>
            <a:p>
              <a:pPr algn="ctr"/>
              <a:r>
                <a:rPr lang="en-US" sz="2400" dirty="0"/>
                <a:t>Server</a:t>
              </a:r>
              <a:endParaRPr lang="en-US" dirty="0"/>
            </a:p>
          </p:txBody>
        </p:sp>
      </p:grpSp>
      <p:cxnSp>
        <p:nvCxnSpPr>
          <p:cNvPr id="11" name="Straight Arrow Connector 10">
            <a:extLst>
              <a:ext uri="{FF2B5EF4-FFF2-40B4-BE49-F238E27FC236}">
                <a16:creationId xmlns:a16="http://schemas.microsoft.com/office/drawing/2014/main" id="{08047BFC-2EE4-41F0-AF8F-8663C45AD0CF}"/>
              </a:ext>
            </a:extLst>
          </p:cNvPr>
          <p:cNvCxnSpPr>
            <a:stCxn id="7" idx="3"/>
            <a:endCxn id="5" idx="1"/>
          </p:cNvCxnSpPr>
          <p:nvPr/>
        </p:nvCxnSpPr>
        <p:spPr>
          <a:xfrm>
            <a:off x="1930425" y="3185507"/>
            <a:ext cx="5252060"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3344194" y="2697354"/>
            <a:ext cx="2455613" cy="461665"/>
          </a:xfrm>
          <a:prstGeom prst="rect">
            <a:avLst/>
          </a:prstGeom>
          <a:noFill/>
        </p:spPr>
        <p:txBody>
          <a:bodyPr wrap="square" rtlCol="0">
            <a:spAutoFit/>
          </a:bodyPr>
          <a:lstStyle/>
          <a:p>
            <a:r>
              <a:rPr lang="en-US" sz="2400" dirty="0"/>
              <a:t>HTTP GET request</a:t>
            </a:r>
          </a:p>
        </p:txBody>
      </p:sp>
    </p:spTree>
    <p:extLst>
      <p:ext uri="{BB962C8B-B14F-4D97-AF65-F5344CB8AC3E}">
        <p14:creationId xmlns:p14="http://schemas.microsoft.com/office/powerpoint/2010/main" val="1099972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F85A-407F-4B34-B4FC-933301DBC18A}"/>
              </a:ext>
            </a:extLst>
          </p:cNvPr>
          <p:cNvSpPr>
            <a:spLocks noGrp="1"/>
          </p:cNvSpPr>
          <p:nvPr>
            <p:ph type="title"/>
          </p:nvPr>
        </p:nvSpPr>
        <p:spPr/>
        <p:txBody>
          <a:bodyPr/>
          <a:lstStyle/>
          <a:p>
            <a:r>
              <a:rPr lang="en-US" dirty="0"/>
              <a:t>Training the DNN model</a:t>
            </a:r>
          </a:p>
        </p:txBody>
      </p:sp>
      <p:grpSp>
        <p:nvGrpSpPr>
          <p:cNvPr id="25" name="Group 24">
            <a:extLst>
              <a:ext uri="{FF2B5EF4-FFF2-40B4-BE49-F238E27FC236}">
                <a16:creationId xmlns:a16="http://schemas.microsoft.com/office/drawing/2014/main" id="{44482BD4-52B7-474E-AD93-D0C404C1F5AD}"/>
              </a:ext>
            </a:extLst>
          </p:cNvPr>
          <p:cNvGrpSpPr/>
          <p:nvPr/>
        </p:nvGrpSpPr>
        <p:grpSpPr>
          <a:xfrm>
            <a:off x="4969405" y="3649786"/>
            <a:ext cx="1303755" cy="1516796"/>
            <a:chOff x="6625871" y="5134219"/>
            <a:chExt cx="1738340" cy="2022395"/>
          </a:xfrm>
        </p:grpSpPr>
        <p:pic>
          <p:nvPicPr>
            <p:cNvPr id="19" name="Graphic 18" descr="Blog with solid fill">
              <a:extLst>
                <a:ext uri="{FF2B5EF4-FFF2-40B4-BE49-F238E27FC236}">
                  <a16:creationId xmlns:a16="http://schemas.microsoft.com/office/drawing/2014/main" id="{74DC78CC-CE8A-4307-9804-07D476CE1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7841" y="5134219"/>
              <a:ext cx="914400" cy="914400"/>
            </a:xfrm>
            <a:prstGeom prst="rect">
              <a:avLst/>
            </a:prstGeom>
          </p:spPr>
        </p:pic>
        <p:sp>
          <p:nvSpPr>
            <p:cNvPr id="24" name="TextBox 23">
              <a:extLst>
                <a:ext uri="{FF2B5EF4-FFF2-40B4-BE49-F238E27FC236}">
                  <a16:creationId xmlns:a16="http://schemas.microsoft.com/office/drawing/2014/main" id="{9E06CA4C-C9C1-4E7D-8E16-C02D7F4A77C3}"/>
                </a:ext>
              </a:extLst>
            </p:cNvPr>
            <p:cNvSpPr txBox="1"/>
            <p:nvPr/>
          </p:nvSpPr>
          <p:spPr>
            <a:xfrm>
              <a:off x="6625871" y="6048618"/>
              <a:ext cx="1738340" cy="1107996"/>
            </a:xfrm>
            <a:prstGeom prst="rect">
              <a:avLst/>
            </a:prstGeom>
            <a:noFill/>
          </p:spPr>
          <p:txBody>
            <a:bodyPr wrap="none" rtlCol="0">
              <a:spAutoFit/>
            </a:bodyPr>
            <a:lstStyle/>
            <a:p>
              <a:pPr algn="ctr"/>
              <a:r>
                <a:rPr lang="en-US" sz="2400" dirty="0"/>
                <a:t>Data</a:t>
              </a:r>
            </a:p>
            <a:p>
              <a:pPr algn="ctr"/>
              <a:r>
                <a:rPr lang="en-US" sz="2400" dirty="0"/>
                <a:t>Collector</a:t>
              </a:r>
            </a:p>
          </p:txBody>
        </p:sp>
      </p:grpSp>
      <p:grpSp>
        <p:nvGrpSpPr>
          <p:cNvPr id="26" name="Group 25">
            <a:extLst>
              <a:ext uri="{FF2B5EF4-FFF2-40B4-BE49-F238E27FC236}">
                <a16:creationId xmlns:a16="http://schemas.microsoft.com/office/drawing/2014/main" id="{455FC900-1DD8-416C-99BE-8D18B37104B1}"/>
              </a:ext>
            </a:extLst>
          </p:cNvPr>
          <p:cNvGrpSpPr/>
          <p:nvPr/>
        </p:nvGrpSpPr>
        <p:grpSpPr>
          <a:xfrm>
            <a:off x="620979" y="2061127"/>
            <a:ext cx="900975" cy="1150418"/>
            <a:chOff x="704259" y="4635374"/>
            <a:chExt cx="1201300" cy="1533890"/>
          </a:xfrm>
        </p:grpSpPr>
        <p:pic>
          <p:nvPicPr>
            <p:cNvPr id="27" name="Graphic 26" descr="Programmer male with solid fill">
              <a:extLst>
                <a:ext uri="{FF2B5EF4-FFF2-40B4-BE49-F238E27FC236}">
                  <a16:creationId xmlns:a16="http://schemas.microsoft.com/office/drawing/2014/main" id="{C29F77E3-4021-4288-8189-0CA8FC7A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0369" y="4635374"/>
              <a:ext cx="914400" cy="914400"/>
            </a:xfrm>
            <a:prstGeom prst="rect">
              <a:avLst/>
            </a:prstGeom>
          </p:spPr>
        </p:pic>
        <p:sp>
          <p:nvSpPr>
            <p:cNvPr id="28" name="TextBox 27">
              <a:extLst>
                <a:ext uri="{FF2B5EF4-FFF2-40B4-BE49-F238E27FC236}">
                  <a16:creationId xmlns:a16="http://schemas.microsoft.com/office/drawing/2014/main" id="{72651F89-F533-42E6-AA91-BFDFBDA7151B}"/>
                </a:ext>
              </a:extLst>
            </p:cNvPr>
            <p:cNvSpPr txBox="1"/>
            <p:nvPr/>
          </p:nvSpPr>
          <p:spPr>
            <a:xfrm>
              <a:off x="704259" y="5553711"/>
              <a:ext cx="1201300" cy="615553"/>
            </a:xfrm>
            <a:prstGeom prst="rect">
              <a:avLst/>
            </a:prstGeom>
            <a:noFill/>
          </p:spPr>
          <p:txBody>
            <a:bodyPr wrap="square" rtlCol="0">
              <a:spAutoFit/>
            </a:bodyPr>
            <a:lstStyle/>
            <a:p>
              <a:pPr algn="ctr"/>
              <a:r>
                <a:rPr lang="en-US" sz="2400" dirty="0"/>
                <a:t>Client</a:t>
              </a:r>
              <a:endParaRPr lang="en-US" dirty="0"/>
            </a:p>
          </p:txBody>
        </p:sp>
      </p:grpSp>
      <p:grpSp>
        <p:nvGrpSpPr>
          <p:cNvPr id="29" name="Group 28">
            <a:extLst>
              <a:ext uri="{FF2B5EF4-FFF2-40B4-BE49-F238E27FC236}">
                <a16:creationId xmlns:a16="http://schemas.microsoft.com/office/drawing/2014/main" id="{3412C583-25CF-4870-AACD-43CDE0366CC9}"/>
              </a:ext>
            </a:extLst>
          </p:cNvPr>
          <p:cNvGrpSpPr/>
          <p:nvPr/>
        </p:nvGrpSpPr>
        <p:grpSpPr>
          <a:xfrm>
            <a:off x="5122684" y="2061126"/>
            <a:ext cx="997197" cy="1147465"/>
            <a:chOff x="6873275" y="3790143"/>
            <a:chExt cx="1329595" cy="1529953"/>
          </a:xfrm>
        </p:grpSpPr>
        <p:pic>
          <p:nvPicPr>
            <p:cNvPr id="30" name="Graphic 29" descr="Server with solid fill">
              <a:extLst>
                <a:ext uri="{FF2B5EF4-FFF2-40B4-BE49-F238E27FC236}">
                  <a16:creationId xmlns:a16="http://schemas.microsoft.com/office/drawing/2014/main" id="{F46D6183-394B-4618-AEFA-42805292C4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0871" y="3790143"/>
              <a:ext cx="914400" cy="914400"/>
            </a:xfrm>
            <a:prstGeom prst="rect">
              <a:avLst/>
            </a:prstGeom>
          </p:spPr>
        </p:pic>
        <p:sp>
          <p:nvSpPr>
            <p:cNvPr id="31" name="TextBox 30">
              <a:extLst>
                <a:ext uri="{FF2B5EF4-FFF2-40B4-BE49-F238E27FC236}">
                  <a16:creationId xmlns:a16="http://schemas.microsoft.com/office/drawing/2014/main" id="{B4D756B3-CF72-4A4F-A1D4-CD7A1D95F672}"/>
                </a:ext>
              </a:extLst>
            </p:cNvPr>
            <p:cNvSpPr txBox="1"/>
            <p:nvPr/>
          </p:nvSpPr>
          <p:spPr>
            <a:xfrm>
              <a:off x="6873275" y="4704543"/>
              <a:ext cx="1329595" cy="615553"/>
            </a:xfrm>
            <a:prstGeom prst="rect">
              <a:avLst/>
            </a:prstGeom>
            <a:noFill/>
          </p:spPr>
          <p:txBody>
            <a:bodyPr wrap="square" rtlCol="0">
              <a:spAutoFit/>
            </a:bodyPr>
            <a:lstStyle/>
            <a:p>
              <a:pPr algn="ctr"/>
              <a:r>
                <a:rPr lang="en-US" sz="2400" dirty="0"/>
                <a:t>Server</a:t>
              </a:r>
              <a:endParaRPr lang="en-US" dirty="0"/>
            </a:p>
          </p:txBody>
        </p:sp>
      </p:grpSp>
      <p:grpSp>
        <p:nvGrpSpPr>
          <p:cNvPr id="32" name="Group 31">
            <a:extLst>
              <a:ext uri="{FF2B5EF4-FFF2-40B4-BE49-F238E27FC236}">
                <a16:creationId xmlns:a16="http://schemas.microsoft.com/office/drawing/2014/main" id="{E952E018-D2DC-4E80-8B6C-B76A342EF1C6}"/>
              </a:ext>
            </a:extLst>
          </p:cNvPr>
          <p:cNvGrpSpPr/>
          <p:nvPr/>
        </p:nvGrpSpPr>
        <p:grpSpPr>
          <a:xfrm>
            <a:off x="2357376" y="2061126"/>
            <a:ext cx="1939955" cy="1178056"/>
            <a:chOff x="2970470" y="4130525"/>
            <a:chExt cx="2586606" cy="1570741"/>
          </a:xfrm>
        </p:grpSpPr>
        <p:pic>
          <p:nvPicPr>
            <p:cNvPr id="33" name="Graphic 32" descr="Fork In Road with solid fill">
              <a:extLst>
                <a:ext uri="{FF2B5EF4-FFF2-40B4-BE49-F238E27FC236}">
                  <a16:creationId xmlns:a16="http://schemas.microsoft.com/office/drawing/2014/main" id="{5AF04E5C-8B9A-4862-A340-FA5B07C1F3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06572" y="4130525"/>
              <a:ext cx="914400" cy="914400"/>
            </a:xfrm>
            <a:prstGeom prst="rect">
              <a:avLst/>
            </a:prstGeom>
          </p:spPr>
        </p:pic>
        <p:sp>
          <p:nvSpPr>
            <p:cNvPr id="34" name="TextBox 33">
              <a:extLst>
                <a:ext uri="{FF2B5EF4-FFF2-40B4-BE49-F238E27FC236}">
                  <a16:creationId xmlns:a16="http://schemas.microsoft.com/office/drawing/2014/main" id="{75F39821-271B-47ED-8AAA-155BB14F984A}"/>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35" name="Straight Arrow Connector 34">
            <a:extLst>
              <a:ext uri="{FF2B5EF4-FFF2-40B4-BE49-F238E27FC236}">
                <a16:creationId xmlns:a16="http://schemas.microsoft.com/office/drawing/2014/main" id="{FB89256E-308A-40AD-B3D8-074DA8B1EB4A}"/>
              </a:ext>
            </a:extLst>
          </p:cNvPr>
          <p:cNvCxnSpPr>
            <a:stCxn id="27" idx="3"/>
            <a:endCxn id="33"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160566-1180-4F41-A68D-BE0D6E46B4E4}"/>
              </a:ext>
            </a:extLst>
          </p:cNvPr>
          <p:cNvCxnSpPr>
            <a:stCxn id="33" idx="3"/>
            <a:endCxn id="30"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7A278A4-3926-4ACB-840A-E9A44674DBDD}"/>
              </a:ext>
            </a:extLst>
          </p:cNvPr>
          <p:cNvGrpSpPr/>
          <p:nvPr/>
        </p:nvGrpSpPr>
        <p:grpSpPr>
          <a:xfrm>
            <a:off x="2688395" y="3632822"/>
            <a:ext cx="1277915" cy="1178056"/>
            <a:chOff x="9041507" y="2748168"/>
            <a:chExt cx="1703886" cy="1570741"/>
          </a:xfrm>
        </p:grpSpPr>
        <p:pic>
          <p:nvPicPr>
            <p:cNvPr id="38" name="Graphic 37" descr="Layers Design with solid fill">
              <a:extLst>
                <a:ext uri="{FF2B5EF4-FFF2-40B4-BE49-F238E27FC236}">
                  <a16:creationId xmlns:a16="http://schemas.microsoft.com/office/drawing/2014/main" id="{F8A4D8CE-F128-4EE9-A674-4E89288CED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36250" y="2748168"/>
              <a:ext cx="914400" cy="914400"/>
            </a:xfrm>
            <a:prstGeom prst="rect">
              <a:avLst/>
            </a:prstGeom>
          </p:spPr>
        </p:pic>
        <p:sp>
          <p:nvSpPr>
            <p:cNvPr id="39" name="TextBox 38">
              <a:extLst>
                <a:ext uri="{FF2B5EF4-FFF2-40B4-BE49-F238E27FC236}">
                  <a16:creationId xmlns:a16="http://schemas.microsoft.com/office/drawing/2014/main" id="{86C9F93E-95A1-4B97-8CFD-32D1ACC2A98C}"/>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cxnSp>
        <p:nvCxnSpPr>
          <p:cNvPr id="40" name="Straight Arrow Connector 39">
            <a:extLst>
              <a:ext uri="{FF2B5EF4-FFF2-40B4-BE49-F238E27FC236}">
                <a16:creationId xmlns:a16="http://schemas.microsoft.com/office/drawing/2014/main" id="{A5890F8D-A855-4698-B766-B47352A5C0E2}"/>
              </a:ext>
            </a:extLst>
          </p:cNvPr>
          <p:cNvCxnSpPr>
            <a:stCxn id="34" idx="2"/>
            <a:endCxn id="38" idx="0"/>
          </p:cNvCxnSpPr>
          <p:nvPr/>
        </p:nvCxnSpPr>
        <p:spPr>
          <a:xfrm>
            <a:off x="3327354" y="3239182"/>
            <a:ext cx="0" cy="3936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C44496-7B8B-4E2A-A47A-DA9BE59532A8}"/>
              </a:ext>
            </a:extLst>
          </p:cNvPr>
          <p:cNvCxnSpPr>
            <a:stCxn id="38" idx="3"/>
            <a:endCxn id="30" idx="1"/>
          </p:cNvCxnSpPr>
          <p:nvPr/>
        </p:nvCxnSpPr>
        <p:spPr>
          <a:xfrm flipV="1">
            <a:off x="3670253" y="2404026"/>
            <a:ext cx="1608128" cy="15716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C98B9CF-8D38-43A4-A316-95C749717CDF}"/>
              </a:ext>
            </a:extLst>
          </p:cNvPr>
          <p:cNvCxnSpPr>
            <a:cxnSpLocks/>
            <a:stCxn id="31" idx="2"/>
            <a:endCxn id="19" idx="0"/>
          </p:cNvCxnSpPr>
          <p:nvPr/>
        </p:nvCxnSpPr>
        <p:spPr>
          <a:xfrm>
            <a:off x="5621283" y="3208591"/>
            <a:ext cx="0" cy="44119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530380D-4DB7-4B10-8A76-E5CABF29870C}"/>
              </a:ext>
            </a:extLst>
          </p:cNvPr>
          <p:cNvCxnSpPr>
            <a:stCxn id="19" idx="1"/>
            <a:endCxn id="38" idx="3"/>
          </p:cNvCxnSpPr>
          <p:nvPr/>
        </p:nvCxnSpPr>
        <p:spPr>
          <a:xfrm flipH="1" flipV="1">
            <a:off x="3670253" y="3975722"/>
            <a:ext cx="1608128" cy="1696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A3B97A3-7BCB-4792-B945-9DD84D5F8C15}"/>
              </a:ext>
            </a:extLst>
          </p:cNvPr>
          <p:cNvSpPr txBox="1"/>
          <p:nvPr/>
        </p:nvSpPr>
        <p:spPr>
          <a:xfrm>
            <a:off x="5621280" y="3244523"/>
            <a:ext cx="821828" cy="369332"/>
          </a:xfrm>
          <a:prstGeom prst="rect">
            <a:avLst/>
          </a:prstGeom>
          <a:noFill/>
        </p:spPr>
        <p:txBody>
          <a:bodyPr wrap="none" rtlCol="0">
            <a:spAutoFit/>
          </a:bodyPr>
          <a:lstStyle/>
          <a:p>
            <a:r>
              <a:rPr lang="en-US" dirty="0"/>
              <a:t>Report</a:t>
            </a:r>
          </a:p>
        </p:txBody>
      </p:sp>
      <p:sp>
        <p:nvSpPr>
          <p:cNvPr id="49" name="TextBox 48">
            <a:extLst>
              <a:ext uri="{FF2B5EF4-FFF2-40B4-BE49-F238E27FC236}">
                <a16:creationId xmlns:a16="http://schemas.microsoft.com/office/drawing/2014/main" id="{8CBF9EF7-B2E0-40CD-BBDD-5148F6E2A332}"/>
              </a:ext>
            </a:extLst>
          </p:cNvPr>
          <p:cNvSpPr txBox="1"/>
          <p:nvPr/>
        </p:nvSpPr>
        <p:spPr>
          <a:xfrm>
            <a:off x="4158232" y="3972373"/>
            <a:ext cx="874150" cy="369332"/>
          </a:xfrm>
          <a:prstGeom prst="rect">
            <a:avLst/>
          </a:prstGeom>
          <a:noFill/>
        </p:spPr>
        <p:txBody>
          <a:bodyPr wrap="none" rtlCol="0">
            <a:spAutoFit/>
          </a:bodyPr>
          <a:lstStyle/>
          <a:p>
            <a:r>
              <a:rPr lang="en-US" dirty="0"/>
              <a:t>Update</a:t>
            </a:r>
          </a:p>
        </p:txBody>
      </p:sp>
      <p:cxnSp>
        <p:nvCxnSpPr>
          <p:cNvPr id="42" name="Straight Arrow Connector 41">
            <a:extLst>
              <a:ext uri="{FF2B5EF4-FFF2-40B4-BE49-F238E27FC236}">
                <a16:creationId xmlns:a16="http://schemas.microsoft.com/office/drawing/2014/main" id="{B2B1BA27-AE98-4A7E-8414-4FCC81C921C2}"/>
              </a:ext>
            </a:extLst>
          </p:cNvPr>
          <p:cNvCxnSpPr>
            <a:cxnSpLocks/>
            <a:stCxn id="30" idx="3"/>
            <a:endCxn id="50" idx="1"/>
          </p:cNvCxnSpPr>
          <p:nvPr/>
        </p:nvCxnSpPr>
        <p:spPr>
          <a:xfrm flipV="1">
            <a:off x="5964181" y="2399004"/>
            <a:ext cx="1265228" cy="502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69FAA2F3-E79D-43E8-BEDB-4CC3C7EC7883}"/>
              </a:ext>
            </a:extLst>
          </p:cNvPr>
          <p:cNvGrpSpPr/>
          <p:nvPr/>
        </p:nvGrpSpPr>
        <p:grpSpPr>
          <a:xfrm>
            <a:off x="6945234" y="2056104"/>
            <a:ext cx="1265227" cy="1147465"/>
            <a:chOff x="9711003" y="4630755"/>
            <a:chExt cx="1686969" cy="1529953"/>
          </a:xfrm>
        </p:grpSpPr>
        <p:sp>
          <p:nvSpPr>
            <p:cNvPr id="46" name="TextBox 45">
              <a:extLst>
                <a:ext uri="{FF2B5EF4-FFF2-40B4-BE49-F238E27FC236}">
                  <a16:creationId xmlns:a16="http://schemas.microsoft.com/office/drawing/2014/main" id="{A925B8D6-F99F-42FB-83DA-59583927E354}"/>
                </a:ext>
              </a:extLst>
            </p:cNvPr>
            <p:cNvSpPr txBox="1"/>
            <p:nvPr/>
          </p:nvSpPr>
          <p:spPr>
            <a:xfrm>
              <a:off x="9711003" y="5545155"/>
              <a:ext cx="1686969" cy="615553"/>
            </a:xfrm>
            <a:prstGeom prst="rect">
              <a:avLst/>
            </a:prstGeom>
            <a:noFill/>
          </p:spPr>
          <p:txBody>
            <a:bodyPr wrap="square" rtlCol="0">
              <a:spAutoFit/>
            </a:bodyPr>
            <a:lstStyle/>
            <a:p>
              <a:pPr algn="ctr"/>
              <a:r>
                <a:rPr lang="en-US" sz="2400" dirty="0"/>
                <a:t>Sandbox</a:t>
              </a:r>
              <a:endParaRPr lang="en-US" dirty="0"/>
            </a:p>
          </p:txBody>
        </p:sp>
        <p:pic>
          <p:nvPicPr>
            <p:cNvPr id="50" name="Graphic 49" descr="Server outline">
              <a:extLst>
                <a:ext uri="{FF2B5EF4-FFF2-40B4-BE49-F238E27FC236}">
                  <a16:creationId xmlns:a16="http://schemas.microsoft.com/office/drawing/2014/main" id="{D0F32A1F-D224-4E73-9280-E7C1952EF1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9904" y="4630755"/>
              <a:ext cx="914400" cy="914400"/>
            </a:xfrm>
            <a:prstGeom prst="rect">
              <a:avLst/>
            </a:prstGeom>
          </p:spPr>
        </p:pic>
      </p:grpSp>
    </p:spTree>
    <p:extLst>
      <p:ext uri="{BB962C8B-B14F-4D97-AF65-F5344CB8AC3E}">
        <p14:creationId xmlns:p14="http://schemas.microsoft.com/office/powerpoint/2010/main" val="1408499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9988-15BD-44A6-964F-D0E85E6A199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1D5D3F3-8106-4BEA-847B-6BA020500242}"/>
              </a:ext>
            </a:extLst>
          </p:cNvPr>
          <p:cNvSpPr>
            <a:spLocks noGrp="1"/>
          </p:cNvSpPr>
          <p:nvPr>
            <p:ph idx="1"/>
          </p:nvPr>
        </p:nvSpPr>
        <p:spPr/>
        <p:txBody>
          <a:bodyPr/>
          <a:lstStyle/>
          <a:p>
            <a:r>
              <a:rPr lang="en-US" dirty="0"/>
              <a:t>About 2,000 lines of code</a:t>
            </a:r>
          </a:p>
          <a:p>
            <a:pPr lvl="1"/>
            <a:r>
              <a:rPr lang="en-US" dirty="0">
                <a:hlinkClick r:id="rId3"/>
              </a:rPr>
              <a:t>https://github.com/netx-repo/RegexNet</a:t>
            </a:r>
            <a:r>
              <a:rPr lang="en-US" dirty="0"/>
              <a:t> </a:t>
            </a:r>
          </a:p>
          <a:p>
            <a:r>
              <a:rPr lang="en-US" dirty="0"/>
              <a:t>Load balancer</a:t>
            </a:r>
          </a:p>
          <a:p>
            <a:pPr lvl="1"/>
            <a:r>
              <a:rPr lang="en-US" dirty="0"/>
              <a:t>Customized </a:t>
            </a:r>
            <a:r>
              <a:rPr lang="en-US" dirty="0" err="1"/>
              <a:t>HAProxy</a:t>
            </a:r>
            <a:endParaRPr lang="en-US" dirty="0"/>
          </a:p>
          <a:p>
            <a:r>
              <a:rPr lang="en-US" dirty="0"/>
              <a:t>Server</a:t>
            </a:r>
          </a:p>
          <a:p>
            <a:pPr lvl="1"/>
            <a:r>
              <a:rPr lang="en-US" dirty="0"/>
              <a:t>Node.js application with C++ shim layer</a:t>
            </a:r>
          </a:p>
          <a:p>
            <a:r>
              <a:rPr lang="en-US" dirty="0"/>
              <a:t>Detector</a:t>
            </a:r>
          </a:p>
          <a:p>
            <a:pPr lvl="1"/>
            <a:r>
              <a:rPr lang="en-US" dirty="0"/>
              <a:t>Python with </a:t>
            </a:r>
            <a:r>
              <a:rPr lang="en-US" dirty="0" err="1"/>
              <a:t>PyTorch</a:t>
            </a:r>
            <a:r>
              <a:rPr lang="en-US" dirty="0"/>
              <a:t> framework</a:t>
            </a:r>
          </a:p>
        </p:txBody>
      </p:sp>
    </p:spTree>
    <p:extLst>
      <p:ext uri="{BB962C8B-B14F-4D97-AF65-F5344CB8AC3E}">
        <p14:creationId xmlns:p14="http://schemas.microsoft.com/office/powerpoint/2010/main" val="14560765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8F90-82FC-4C25-A640-59C0AD28FC3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9E20C64-F20F-4BF3-BC81-01ABBC64737A}"/>
              </a:ext>
            </a:extLst>
          </p:cNvPr>
          <p:cNvSpPr>
            <a:spLocks noGrp="1"/>
          </p:cNvSpPr>
          <p:nvPr>
            <p:ph idx="1"/>
          </p:nvPr>
        </p:nvSpPr>
        <p:spPr/>
        <p:txBody>
          <a:bodyPr/>
          <a:lstStyle/>
          <a:p>
            <a:r>
              <a:rPr lang="en-US" dirty="0"/>
              <a:t>How resilient is </a:t>
            </a:r>
            <a:r>
              <a:rPr lang="en-US" dirty="0" err="1"/>
              <a:t>RegexNet</a:t>
            </a:r>
            <a:r>
              <a:rPr lang="en-US" dirty="0"/>
              <a:t> against various </a:t>
            </a:r>
            <a:r>
              <a:rPr lang="en-US" dirty="0" err="1"/>
              <a:t>ReDoS</a:t>
            </a:r>
            <a:r>
              <a:rPr lang="en-US" dirty="0"/>
              <a:t> attacks?</a:t>
            </a:r>
          </a:p>
          <a:p>
            <a:r>
              <a:rPr lang="en-US" dirty="0"/>
              <a:t>How fast is </a:t>
            </a:r>
            <a:r>
              <a:rPr lang="en-US" dirty="0" err="1"/>
              <a:t>RegexNet</a:t>
            </a:r>
            <a:r>
              <a:rPr lang="en-US" dirty="0"/>
              <a:t> in recovering web service under </a:t>
            </a:r>
            <a:r>
              <a:rPr lang="en-US" dirty="0" err="1"/>
              <a:t>ReDoS</a:t>
            </a:r>
            <a:r>
              <a:rPr lang="en-US" dirty="0"/>
              <a:t> attacks?</a:t>
            </a:r>
          </a:p>
          <a:p>
            <a:r>
              <a:rPr lang="en-US" dirty="0"/>
              <a:t>How does </a:t>
            </a:r>
            <a:r>
              <a:rPr lang="en-US" dirty="0" err="1"/>
              <a:t>RegexNet</a:t>
            </a:r>
            <a:r>
              <a:rPr lang="en-US" dirty="0"/>
              <a:t> compare with state-of-the-art reactive defense?</a:t>
            </a:r>
          </a:p>
          <a:p>
            <a:r>
              <a:rPr lang="en-US" dirty="0"/>
              <a:t>How effective is </a:t>
            </a:r>
            <a:r>
              <a:rPr lang="en-US" dirty="0" err="1"/>
              <a:t>RegexNet</a:t>
            </a:r>
            <a:r>
              <a:rPr lang="en-US" dirty="0"/>
              <a:t> under different malicious loads and message sizes?</a:t>
            </a:r>
          </a:p>
          <a:p>
            <a:r>
              <a:rPr lang="en-US" dirty="0"/>
              <a:t>What is the accuracy of </a:t>
            </a:r>
            <a:r>
              <a:rPr lang="en-US" dirty="0" err="1"/>
              <a:t>RegexNet’s</a:t>
            </a:r>
            <a:r>
              <a:rPr lang="en-US" dirty="0"/>
              <a:t> DNN model especially with an imbalanced or polluted training set?</a:t>
            </a:r>
          </a:p>
        </p:txBody>
      </p:sp>
    </p:spTree>
    <p:extLst>
      <p:ext uri="{BB962C8B-B14F-4D97-AF65-F5344CB8AC3E}">
        <p14:creationId xmlns:p14="http://schemas.microsoft.com/office/powerpoint/2010/main" val="32981866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8F90-82FC-4C25-A640-59C0AD28FC3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B9E20C64-F20F-4BF3-BC81-01ABBC64737A}"/>
              </a:ext>
            </a:extLst>
          </p:cNvPr>
          <p:cNvSpPr>
            <a:spLocks noGrp="1"/>
          </p:cNvSpPr>
          <p:nvPr>
            <p:ph idx="1"/>
          </p:nvPr>
        </p:nvSpPr>
        <p:spPr/>
        <p:txBody>
          <a:bodyPr/>
          <a:lstStyle/>
          <a:p>
            <a:r>
              <a:rPr lang="en-US" b="1" dirty="0"/>
              <a:t>How resilient is </a:t>
            </a:r>
            <a:r>
              <a:rPr lang="en-US" b="1" dirty="0" err="1"/>
              <a:t>RegexNet</a:t>
            </a:r>
            <a:r>
              <a:rPr lang="en-US" b="1" dirty="0"/>
              <a:t> against various </a:t>
            </a:r>
            <a:r>
              <a:rPr lang="en-US" b="1" dirty="0" err="1"/>
              <a:t>ReDoS</a:t>
            </a:r>
            <a:r>
              <a:rPr lang="en-US" b="1" dirty="0"/>
              <a:t> attacks?</a:t>
            </a:r>
          </a:p>
          <a:p>
            <a:r>
              <a:rPr lang="en-US" b="1" dirty="0"/>
              <a:t>How fast is </a:t>
            </a:r>
            <a:r>
              <a:rPr lang="en-US" b="1" dirty="0" err="1"/>
              <a:t>RegexNet</a:t>
            </a:r>
            <a:r>
              <a:rPr lang="en-US" b="1" dirty="0"/>
              <a:t> in recovering web service under </a:t>
            </a:r>
            <a:r>
              <a:rPr lang="en-US" b="1" dirty="0" err="1"/>
              <a:t>ReDoS</a:t>
            </a:r>
            <a:r>
              <a:rPr lang="en-US" b="1" dirty="0"/>
              <a:t> attacks?</a:t>
            </a:r>
          </a:p>
          <a:p>
            <a:r>
              <a:rPr lang="en-US" dirty="0">
                <a:solidFill>
                  <a:schemeClr val="bg2">
                    <a:lumMod val="90000"/>
                  </a:schemeClr>
                </a:solidFill>
              </a:rPr>
              <a:t>How does </a:t>
            </a:r>
            <a:r>
              <a:rPr lang="en-US" dirty="0" err="1">
                <a:solidFill>
                  <a:schemeClr val="bg2">
                    <a:lumMod val="90000"/>
                  </a:schemeClr>
                </a:solidFill>
              </a:rPr>
              <a:t>RegexNet</a:t>
            </a:r>
            <a:r>
              <a:rPr lang="en-US" dirty="0">
                <a:solidFill>
                  <a:schemeClr val="bg2">
                    <a:lumMod val="90000"/>
                  </a:schemeClr>
                </a:solidFill>
              </a:rPr>
              <a:t> compare with state-of-the-art reactive defense?</a:t>
            </a:r>
          </a:p>
          <a:p>
            <a:r>
              <a:rPr lang="en-US" dirty="0">
                <a:solidFill>
                  <a:schemeClr val="bg2">
                    <a:lumMod val="90000"/>
                  </a:schemeClr>
                </a:solidFill>
              </a:rPr>
              <a:t>How effective is </a:t>
            </a:r>
            <a:r>
              <a:rPr lang="en-US" dirty="0" err="1">
                <a:solidFill>
                  <a:schemeClr val="bg2">
                    <a:lumMod val="90000"/>
                  </a:schemeClr>
                </a:solidFill>
              </a:rPr>
              <a:t>RegexNet</a:t>
            </a:r>
            <a:r>
              <a:rPr lang="en-US" dirty="0">
                <a:solidFill>
                  <a:schemeClr val="bg2">
                    <a:lumMod val="90000"/>
                  </a:schemeClr>
                </a:solidFill>
              </a:rPr>
              <a:t> under different malicious loads and message sizes?</a:t>
            </a:r>
          </a:p>
          <a:p>
            <a:r>
              <a:rPr lang="en-US" dirty="0">
                <a:solidFill>
                  <a:schemeClr val="bg2">
                    <a:lumMod val="90000"/>
                  </a:schemeClr>
                </a:solidFill>
              </a:rPr>
              <a:t>What is the accuracy of </a:t>
            </a:r>
            <a:r>
              <a:rPr lang="en-US" dirty="0" err="1">
                <a:solidFill>
                  <a:schemeClr val="bg2">
                    <a:lumMod val="90000"/>
                  </a:schemeClr>
                </a:solidFill>
              </a:rPr>
              <a:t>RegexNet’s</a:t>
            </a:r>
            <a:r>
              <a:rPr lang="en-US" dirty="0">
                <a:solidFill>
                  <a:schemeClr val="bg2">
                    <a:lumMod val="90000"/>
                  </a:schemeClr>
                </a:solidFill>
              </a:rPr>
              <a:t> DNN model especially with an imbalanced or polluted training set?</a:t>
            </a:r>
          </a:p>
        </p:txBody>
      </p:sp>
    </p:spTree>
    <p:extLst>
      <p:ext uri="{BB962C8B-B14F-4D97-AF65-F5344CB8AC3E}">
        <p14:creationId xmlns:p14="http://schemas.microsoft.com/office/powerpoint/2010/main" val="19786548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298-0B7B-4DA4-8D33-BAE91C16DF8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D8702E-8850-4A82-80A7-131AAB4329D4}"/>
              </a:ext>
            </a:extLst>
          </p:cNvPr>
          <p:cNvSpPr>
            <a:spLocks noGrp="1"/>
          </p:cNvSpPr>
          <p:nvPr>
            <p:ph idx="1"/>
          </p:nvPr>
        </p:nvSpPr>
        <p:spPr/>
        <p:txBody>
          <a:bodyPr>
            <a:normAutofit/>
          </a:bodyPr>
          <a:lstStyle/>
          <a:p>
            <a:r>
              <a:rPr lang="en-US" dirty="0"/>
              <a:t>Environment</a:t>
            </a:r>
          </a:p>
          <a:p>
            <a:pPr lvl="1"/>
            <a:r>
              <a:rPr lang="en-US" dirty="0"/>
              <a:t>AWS</a:t>
            </a:r>
          </a:p>
          <a:p>
            <a:r>
              <a:rPr lang="en-US" dirty="0"/>
              <a:t>Metrics</a:t>
            </a:r>
          </a:p>
          <a:p>
            <a:pPr lvl="1"/>
            <a:r>
              <a:rPr lang="en-US" dirty="0"/>
              <a:t>Throughput</a:t>
            </a:r>
          </a:p>
          <a:p>
            <a:pPr lvl="1"/>
            <a:r>
              <a:rPr lang="en-US" dirty="0"/>
              <a:t>Latency</a:t>
            </a:r>
          </a:p>
          <a:p>
            <a:pPr lvl="1"/>
            <a:r>
              <a:rPr lang="en-US" dirty="0"/>
              <a:t>Recovery time</a:t>
            </a:r>
          </a:p>
          <a:p>
            <a:r>
              <a:rPr lang="en-US" dirty="0"/>
              <a:t>Network Traffics</a:t>
            </a:r>
          </a:p>
          <a:p>
            <a:pPr lvl="1"/>
            <a:r>
              <a:rPr lang="en-US" dirty="0"/>
              <a:t>Benign requests: Apache benchmark</a:t>
            </a:r>
          </a:p>
          <a:p>
            <a:pPr lvl="1"/>
            <a:r>
              <a:rPr lang="en-US" dirty="0"/>
              <a:t>Malicious requests: Python program that sends crafted HTTP requests</a:t>
            </a:r>
          </a:p>
        </p:txBody>
      </p:sp>
    </p:spTree>
    <p:extLst>
      <p:ext uri="{BB962C8B-B14F-4D97-AF65-F5344CB8AC3E}">
        <p14:creationId xmlns:p14="http://schemas.microsoft.com/office/powerpoint/2010/main" val="1646041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83CE-8830-4214-A2A5-60EF0AE911C0}"/>
              </a:ext>
            </a:extLst>
          </p:cNvPr>
          <p:cNvSpPr>
            <a:spLocks noGrp="1"/>
          </p:cNvSpPr>
          <p:nvPr>
            <p:ph type="title"/>
          </p:nvPr>
        </p:nvSpPr>
        <p:spPr/>
        <p:txBody>
          <a:bodyPr/>
          <a:lstStyle/>
          <a:p>
            <a:r>
              <a:rPr lang="en-US" dirty="0"/>
              <a:t>Throughput under various </a:t>
            </a:r>
            <a:r>
              <a:rPr lang="en-US" dirty="0" err="1"/>
              <a:t>ReDoS</a:t>
            </a:r>
            <a:r>
              <a:rPr lang="en-US" dirty="0"/>
              <a:t> attacks</a:t>
            </a:r>
          </a:p>
        </p:txBody>
      </p:sp>
      <p:pic>
        <p:nvPicPr>
          <p:cNvPr id="7" name="Content Placeholder 6" descr="Icon&#10;&#10;Description automatically generated">
            <a:extLst>
              <a:ext uri="{FF2B5EF4-FFF2-40B4-BE49-F238E27FC236}">
                <a16:creationId xmlns:a16="http://schemas.microsoft.com/office/drawing/2014/main" id="{CE01D30B-5C13-419B-8991-CAE03874D6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8889" y="1369219"/>
            <a:ext cx="5426222" cy="3263504"/>
          </a:xfrm>
        </p:spPr>
      </p:pic>
    </p:spTree>
    <p:extLst>
      <p:ext uri="{BB962C8B-B14F-4D97-AF65-F5344CB8AC3E}">
        <p14:creationId xmlns:p14="http://schemas.microsoft.com/office/powerpoint/2010/main" val="17157213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DF231D-FDF0-4417-AF72-F935F0121FB0}"/>
              </a:ext>
            </a:extLst>
          </p:cNvPr>
          <p:cNvSpPr>
            <a:spLocks noGrp="1"/>
          </p:cNvSpPr>
          <p:nvPr>
            <p:ph type="title"/>
          </p:nvPr>
        </p:nvSpPr>
        <p:spPr/>
        <p:txBody>
          <a:bodyPr/>
          <a:lstStyle/>
          <a:p>
            <a:r>
              <a:rPr lang="en-US" dirty="0"/>
              <a:t>Throughput under adaptive attacks</a:t>
            </a:r>
          </a:p>
        </p:txBody>
      </p:sp>
      <p:pic>
        <p:nvPicPr>
          <p:cNvPr id="12" name="Content Placeholder 11" descr="Chart&#10;&#10;Description automatically generated">
            <a:extLst>
              <a:ext uri="{FF2B5EF4-FFF2-40B4-BE49-F238E27FC236}">
                <a16:creationId xmlns:a16="http://schemas.microsoft.com/office/drawing/2014/main" id="{E203EF28-C218-4359-A70B-7520BF7D4968}"/>
              </a:ext>
            </a:extLst>
          </p:cNvPr>
          <p:cNvPicPr>
            <a:picLocks noGrp="1" noChangeAspect="1"/>
          </p:cNvPicPr>
          <p:nvPr>
            <p:ph idx="1"/>
          </p:nvPr>
        </p:nvPicPr>
        <p:blipFill>
          <a:blip r:embed="rId3"/>
          <a:stretch>
            <a:fillRect/>
          </a:stretch>
        </p:blipFill>
        <p:spPr>
          <a:xfrm>
            <a:off x="2349500" y="1541589"/>
            <a:ext cx="4457700" cy="2711196"/>
          </a:xfrm>
        </p:spPr>
      </p:pic>
      <p:sp>
        <p:nvSpPr>
          <p:cNvPr id="10" name="Content Placeholder 9">
            <a:extLst>
              <a:ext uri="{FF2B5EF4-FFF2-40B4-BE49-F238E27FC236}">
                <a16:creationId xmlns:a16="http://schemas.microsoft.com/office/drawing/2014/main" id="{023D95B1-AB4E-454D-A827-8D4FB41E0350}"/>
              </a:ext>
            </a:extLst>
          </p:cNvPr>
          <p:cNvSpPr>
            <a:spLocks noGrp="1"/>
          </p:cNvSpPr>
          <p:nvPr>
            <p:ph idx="11"/>
          </p:nvPr>
        </p:nvSpPr>
        <p:spPr/>
        <p:txBody>
          <a:bodyPr/>
          <a:lstStyle/>
          <a:p>
            <a:endParaRPr lang="en-US"/>
          </a:p>
        </p:txBody>
      </p:sp>
      <p:sp>
        <p:nvSpPr>
          <p:cNvPr id="7" name="Slide Number Placeholder 6">
            <a:extLst>
              <a:ext uri="{FF2B5EF4-FFF2-40B4-BE49-F238E27FC236}">
                <a16:creationId xmlns:a16="http://schemas.microsoft.com/office/drawing/2014/main" id="{8FA2A053-943C-4016-8034-6C86EDE037C4}"/>
              </a:ext>
            </a:extLst>
          </p:cNvPr>
          <p:cNvSpPr>
            <a:spLocks noGrp="1"/>
          </p:cNvSpPr>
          <p:nvPr>
            <p:ph type="sldNum" sz="quarter" idx="4294967295"/>
          </p:nvPr>
        </p:nvSpPr>
        <p:spPr>
          <a:xfrm>
            <a:off x="0" y="0"/>
            <a:ext cx="0" cy="0"/>
          </a:xfrm>
        </p:spPr>
        <p:txBody>
          <a:bodyPr/>
          <a:lstStyle/>
          <a:p>
            <a:fld id="{B8DBDDEB-3C2D-4B59-A79A-E5326283C93B}" type="slidenum">
              <a:rPr lang="en-US" smtClean="0"/>
              <a:t>26</a:t>
            </a:fld>
            <a:endParaRPr lang="en-US"/>
          </a:p>
        </p:txBody>
      </p:sp>
    </p:spTree>
    <p:extLst>
      <p:ext uri="{BB962C8B-B14F-4D97-AF65-F5344CB8AC3E}">
        <p14:creationId xmlns:p14="http://schemas.microsoft.com/office/powerpoint/2010/main" val="26448440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DF231D-FDF0-4417-AF72-F935F0121FB0}"/>
              </a:ext>
            </a:extLst>
          </p:cNvPr>
          <p:cNvSpPr>
            <a:spLocks noGrp="1"/>
          </p:cNvSpPr>
          <p:nvPr>
            <p:ph type="title"/>
          </p:nvPr>
        </p:nvSpPr>
        <p:spPr/>
        <p:txBody>
          <a:bodyPr/>
          <a:lstStyle/>
          <a:p>
            <a:r>
              <a:rPr lang="en-US" dirty="0"/>
              <a:t>Throughput under adaptive attacks</a:t>
            </a:r>
          </a:p>
        </p:txBody>
      </p:sp>
      <p:pic>
        <p:nvPicPr>
          <p:cNvPr id="12" name="Content Placeholder 11" descr="Chart&#10;&#10;Description automatically generated">
            <a:extLst>
              <a:ext uri="{FF2B5EF4-FFF2-40B4-BE49-F238E27FC236}">
                <a16:creationId xmlns:a16="http://schemas.microsoft.com/office/drawing/2014/main" id="{E203EF28-C218-4359-A70B-7520BF7D4968}"/>
              </a:ext>
            </a:extLst>
          </p:cNvPr>
          <p:cNvPicPr>
            <a:picLocks noGrp="1" noChangeAspect="1"/>
          </p:cNvPicPr>
          <p:nvPr>
            <p:ph idx="1"/>
          </p:nvPr>
        </p:nvPicPr>
        <p:blipFill>
          <a:blip r:embed="rId3"/>
          <a:stretch>
            <a:fillRect/>
          </a:stretch>
        </p:blipFill>
        <p:spPr>
          <a:xfrm>
            <a:off x="2349500" y="1541589"/>
            <a:ext cx="4457700" cy="2711196"/>
          </a:xfrm>
        </p:spPr>
      </p:pic>
      <p:sp>
        <p:nvSpPr>
          <p:cNvPr id="10" name="Content Placeholder 9">
            <a:extLst>
              <a:ext uri="{FF2B5EF4-FFF2-40B4-BE49-F238E27FC236}">
                <a16:creationId xmlns:a16="http://schemas.microsoft.com/office/drawing/2014/main" id="{023D95B1-AB4E-454D-A827-8D4FB41E0350}"/>
              </a:ext>
            </a:extLst>
          </p:cNvPr>
          <p:cNvSpPr>
            <a:spLocks noGrp="1"/>
          </p:cNvSpPr>
          <p:nvPr>
            <p:ph idx="11"/>
          </p:nvPr>
        </p:nvSpPr>
        <p:spPr/>
        <p:txBody>
          <a:bodyPr/>
          <a:lstStyle/>
          <a:p>
            <a:endParaRPr lang="en-US"/>
          </a:p>
        </p:txBody>
      </p:sp>
      <p:sp>
        <p:nvSpPr>
          <p:cNvPr id="7" name="Slide Number Placeholder 6">
            <a:extLst>
              <a:ext uri="{FF2B5EF4-FFF2-40B4-BE49-F238E27FC236}">
                <a16:creationId xmlns:a16="http://schemas.microsoft.com/office/drawing/2014/main" id="{8FA2A053-943C-4016-8034-6C86EDE037C4}"/>
              </a:ext>
            </a:extLst>
          </p:cNvPr>
          <p:cNvSpPr>
            <a:spLocks noGrp="1"/>
          </p:cNvSpPr>
          <p:nvPr>
            <p:ph type="sldNum" sz="quarter" idx="4294967295"/>
          </p:nvPr>
        </p:nvSpPr>
        <p:spPr>
          <a:xfrm>
            <a:off x="0" y="0"/>
            <a:ext cx="0" cy="0"/>
          </a:xfrm>
        </p:spPr>
        <p:txBody>
          <a:bodyPr/>
          <a:lstStyle/>
          <a:p>
            <a:fld id="{B8DBDDEB-3C2D-4B59-A79A-E5326283C93B}" type="slidenum">
              <a:rPr lang="en-US" smtClean="0"/>
              <a:t>27</a:t>
            </a:fld>
            <a:endParaRPr lang="en-US"/>
          </a:p>
        </p:txBody>
      </p:sp>
      <p:sp>
        <p:nvSpPr>
          <p:cNvPr id="2" name="Rectangle: Rounded Corners 1">
            <a:extLst>
              <a:ext uri="{FF2B5EF4-FFF2-40B4-BE49-F238E27FC236}">
                <a16:creationId xmlns:a16="http://schemas.microsoft.com/office/drawing/2014/main" id="{D1A70FAB-5CCD-4270-A807-896D349CE8DB}"/>
              </a:ext>
            </a:extLst>
          </p:cNvPr>
          <p:cNvSpPr/>
          <p:nvPr/>
        </p:nvSpPr>
        <p:spPr>
          <a:xfrm>
            <a:off x="661193" y="2116613"/>
            <a:ext cx="7834313" cy="146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0" i="0" u="none" strike="noStrike" baseline="0" dirty="0" err="1">
                <a:latin typeface="NimbusRomNo9L-Regu"/>
              </a:rPr>
              <a:t>RegexNet</a:t>
            </a:r>
            <a:r>
              <a:rPr lang="en-US" sz="3200" b="0" i="0" u="none" strike="noStrike" baseline="0" dirty="0">
                <a:latin typeface="NimbusRomNo9L-Regu"/>
              </a:rPr>
              <a:t> is resilient against</a:t>
            </a:r>
          </a:p>
          <a:p>
            <a:pPr algn="ctr"/>
            <a:r>
              <a:rPr lang="en-US" sz="3200" b="0" i="0" u="none" strike="noStrike" baseline="0" dirty="0">
                <a:latin typeface="NimbusRomNo9L-Regu"/>
              </a:rPr>
              <a:t>all kinds of </a:t>
            </a:r>
            <a:r>
              <a:rPr lang="en-US" sz="3200" b="0" i="0" u="none" strike="noStrike" baseline="0" dirty="0" err="1">
                <a:latin typeface="NimbusRomNo9L-Regu"/>
              </a:rPr>
              <a:t>ReDoS</a:t>
            </a:r>
            <a:r>
              <a:rPr lang="en-US" sz="3200" b="0" i="0" u="none" strike="noStrike" baseline="0" dirty="0">
                <a:latin typeface="NimbusRomNo9L-Regu"/>
              </a:rPr>
              <a:t> attacks.</a:t>
            </a:r>
            <a:endParaRPr lang="en-US" sz="3200" dirty="0"/>
          </a:p>
        </p:txBody>
      </p:sp>
    </p:spTree>
    <p:extLst>
      <p:ext uri="{BB962C8B-B14F-4D97-AF65-F5344CB8AC3E}">
        <p14:creationId xmlns:p14="http://schemas.microsoft.com/office/powerpoint/2010/main" val="1304761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EC77FA2-A6F9-4B29-A710-1001A829D143}"/>
              </a:ext>
            </a:extLst>
          </p:cNvPr>
          <p:cNvSpPr>
            <a:spLocks noGrp="1"/>
          </p:cNvSpPr>
          <p:nvPr>
            <p:ph type="body" idx="1"/>
          </p:nvPr>
        </p:nvSpPr>
        <p:spPr/>
        <p:txBody>
          <a:bodyPr/>
          <a:lstStyle/>
          <a:p>
            <a:pPr algn="ctr"/>
            <a:r>
              <a:rPr lang="en-US" dirty="0"/>
              <a:t>Baseline</a:t>
            </a:r>
          </a:p>
        </p:txBody>
      </p:sp>
      <p:pic>
        <p:nvPicPr>
          <p:cNvPr id="8" name="Content Placeholder 7" descr="Chart&#10;&#10;Description automatically generated">
            <a:extLst>
              <a:ext uri="{FF2B5EF4-FFF2-40B4-BE49-F238E27FC236}">
                <a16:creationId xmlns:a16="http://schemas.microsoft.com/office/drawing/2014/main" id="{4CF40569-57BA-41C1-9FE4-09393DDDAE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296" y="2120527"/>
            <a:ext cx="3795429" cy="2280000"/>
          </a:xfrm>
        </p:spPr>
      </p:pic>
      <p:sp>
        <p:nvSpPr>
          <p:cNvPr id="14" name="Text Placeholder 13">
            <a:extLst>
              <a:ext uri="{FF2B5EF4-FFF2-40B4-BE49-F238E27FC236}">
                <a16:creationId xmlns:a16="http://schemas.microsoft.com/office/drawing/2014/main" id="{C4F778A3-F37E-41C1-BF11-368E67D57D46}"/>
              </a:ext>
            </a:extLst>
          </p:cNvPr>
          <p:cNvSpPr>
            <a:spLocks noGrp="1"/>
          </p:cNvSpPr>
          <p:nvPr>
            <p:ph type="body" sz="quarter" idx="3"/>
          </p:nvPr>
        </p:nvSpPr>
        <p:spPr/>
        <p:txBody>
          <a:bodyPr/>
          <a:lstStyle/>
          <a:p>
            <a:pPr algn="ctr"/>
            <a:r>
              <a:rPr lang="en-US" dirty="0" err="1"/>
              <a:t>RegexNet</a:t>
            </a:r>
            <a:endParaRPr lang="en-US" dirty="0"/>
          </a:p>
        </p:txBody>
      </p:sp>
      <p:pic>
        <p:nvPicPr>
          <p:cNvPr id="10" name="Content Placeholder 9" descr="Chart&#10;&#10;Description automatically generated">
            <a:extLst>
              <a:ext uri="{FF2B5EF4-FFF2-40B4-BE49-F238E27FC236}">
                <a16:creationId xmlns:a16="http://schemas.microsoft.com/office/drawing/2014/main" id="{CB0B9C24-1164-433F-8961-D4932EA9BF9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75131" y="2120527"/>
            <a:ext cx="3795429" cy="2280000"/>
          </a:xfrm>
        </p:spPr>
      </p:pic>
      <p:sp>
        <p:nvSpPr>
          <p:cNvPr id="11" name="Title 1">
            <a:extLst>
              <a:ext uri="{FF2B5EF4-FFF2-40B4-BE49-F238E27FC236}">
                <a16:creationId xmlns:a16="http://schemas.microsoft.com/office/drawing/2014/main" id="{E886958A-173D-45BA-9CCC-18588D249B0F}"/>
              </a:ext>
            </a:extLst>
          </p:cNvPr>
          <p:cNvSpPr>
            <a:spLocks noGrp="1"/>
          </p:cNvSpPr>
          <p:nvPr>
            <p:ph type="title"/>
          </p:nvPr>
        </p:nvSpPr>
        <p:spPr>
          <a:xfrm>
            <a:off x="149313" y="53975"/>
            <a:ext cx="8858161" cy="857250"/>
          </a:xfrm>
        </p:spPr>
        <p:txBody>
          <a:bodyPr/>
          <a:lstStyle/>
          <a:p>
            <a:r>
              <a:rPr lang="en-US" dirty="0"/>
              <a:t>Recovery time under unknown </a:t>
            </a:r>
            <a:r>
              <a:rPr lang="en-US" dirty="0" err="1"/>
              <a:t>ReDoS</a:t>
            </a:r>
            <a:r>
              <a:rPr lang="en-US" dirty="0"/>
              <a:t> attacks</a:t>
            </a:r>
          </a:p>
        </p:txBody>
      </p:sp>
    </p:spTree>
    <p:extLst>
      <p:ext uri="{BB962C8B-B14F-4D97-AF65-F5344CB8AC3E}">
        <p14:creationId xmlns:p14="http://schemas.microsoft.com/office/powerpoint/2010/main" val="1394962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EC77FA2-A6F9-4B29-A710-1001A829D143}"/>
              </a:ext>
            </a:extLst>
          </p:cNvPr>
          <p:cNvSpPr>
            <a:spLocks noGrp="1"/>
          </p:cNvSpPr>
          <p:nvPr>
            <p:ph type="body" idx="1"/>
          </p:nvPr>
        </p:nvSpPr>
        <p:spPr/>
        <p:txBody>
          <a:bodyPr/>
          <a:lstStyle/>
          <a:p>
            <a:pPr algn="ctr"/>
            <a:r>
              <a:rPr lang="en-US" dirty="0"/>
              <a:t>Baseline</a:t>
            </a:r>
          </a:p>
        </p:txBody>
      </p:sp>
      <p:pic>
        <p:nvPicPr>
          <p:cNvPr id="8" name="Content Placeholder 7" descr="Chart&#10;&#10;Description automatically generated">
            <a:extLst>
              <a:ext uri="{FF2B5EF4-FFF2-40B4-BE49-F238E27FC236}">
                <a16:creationId xmlns:a16="http://schemas.microsoft.com/office/drawing/2014/main" id="{4CF40569-57BA-41C1-9FE4-09393DDDAE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296" y="2120527"/>
            <a:ext cx="3795429" cy="2280000"/>
          </a:xfrm>
        </p:spPr>
      </p:pic>
      <p:sp>
        <p:nvSpPr>
          <p:cNvPr id="14" name="Text Placeholder 13">
            <a:extLst>
              <a:ext uri="{FF2B5EF4-FFF2-40B4-BE49-F238E27FC236}">
                <a16:creationId xmlns:a16="http://schemas.microsoft.com/office/drawing/2014/main" id="{C4F778A3-F37E-41C1-BF11-368E67D57D46}"/>
              </a:ext>
            </a:extLst>
          </p:cNvPr>
          <p:cNvSpPr>
            <a:spLocks noGrp="1"/>
          </p:cNvSpPr>
          <p:nvPr>
            <p:ph type="body" sz="quarter" idx="3"/>
          </p:nvPr>
        </p:nvSpPr>
        <p:spPr/>
        <p:txBody>
          <a:bodyPr/>
          <a:lstStyle/>
          <a:p>
            <a:pPr algn="ctr"/>
            <a:r>
              <a:rPr lang="en-US" dirty="0" err="1"/>
              <a:t>RegexNet</a:t>
            </a:r>
            <a:endParaRPr lang="en-US" dirty="0"/>
          </a:p>
        </p:txBody>
      </p:sp>
      <p:pic>
        <p:nvPicPr>
          <p:cNvPr id="10" name="Content Placeholder 9" descr="Chart&#10;&#10;Description automatically generated">
            <a:extLst>
              <a:ext uri="{FF2B5EF4-FFF2-40B4-BE49-F238E27FC236}">
                <a16:creationId xmlns:a16="http://schemas.microsoft.com/office/drawing/2014/main" id="{CB0B9C24-1164-433F-8961-D4932EA9BF9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75131" y="2120527"/>
            <a:ext cx="3795429" cy="2280000"/>
          </a:xfrm>
        </p:spPr>
      </p:pic>
      <p:sp>
        <p:nvSpPr>
          <p:cNvPr id="11" name="Title 1">
            <a:extLst>
              <a:ext uri="{FF2B5EF4-FFF2-40B4-BE49-F238E27FC236}">
                <a16:creationId xmlns:a16="http://schemas.microsoft.com/office/drawing/2014/main" id="{E886958A-173D-45BA-9CCC-18588D249B0F}"/>
              </a:ext>
            </a:extLst>
          </p:cNvPr>
          <p:cNvSpPr>
            <a:spLocks noGrp="1"/>
          </p:cNvSpPr>
          <p:nvPr>
            <p:ph type="title"/>
          </p:nvPr>
        </p:nvSpPr>
        <p:spPr>
          <a:xfrm>
            <a:off x="149313" y="53975"/>
            <a:ext cx="8858161" cy="857250"/>
          </a:xfrm>
        </p:spPr>
        <p:txBody>
          <a:bodyPr/>
          <a:lstStyle/>
          <a:p>
            <a:r>
              <a:rPr lang="en-US" dirty="0"/>
              <a:t>Recovery time under unknown </a:t>
            </a:r>
            <a:r>
              <a:rPr lang="en-US" dirty="0" err="1"/>
              <a:t>ReDoS</a:t>
            </a:r>
            <a:r>
              <a:rPr lang="en-US" dirty="0"/>
              <a:t> attacks</a:t>
            </a:r>
          </a:p>
        </p:txBody>
      </p:sp>
      <p:sp>
        <p:nvSpPr>
          <p:cNvPr id="7" name="Rectangle: Rounded Corners 6">
            <a:extLst>
              <a:ext uri="{FF2B5EF4-FFF2-40B4-BE49-F238E27FC236}">
                <a16:creationId xmlns:a16="http://schemas.microsoft.com/office/drawing/2014/main" id="{2245548D-0D59-4FE2-BE2F-E991F4CC683D}"/>
              </a:ext>
            </a:extLst>
          </p:cNvPr>
          <p:cNvSpPr/>
          <p:nvPr/>
        </p:nvSpPr>
        <p:spPr>
          <a:xfrm>
            <a:off x="661193" y="2116613"/>
            <a:ext cx="7834313" cy="146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0" i="0" u="none" strike="noStrike" baseline="0" dirty="0" err="1">
                <a:latin typeface="NimbusRomNo9L-Regu"/>
              </a:rPr>
              <a:t>RegexNet</a:t>
            </a:r>
            <a:r>
              <a:rPr lang="en-US" sz="3200" b="0" i="0" u="none" strike="noStrike" baseline="0" dirty="0">
                <a:latin typeface="NimbusRomNo9L-Regu"/>
              </a:rPr>
              <a:t> can quickly recover web services.</a:t>
            </a:r>
            <a:endParaRPr lang="en-US" sz="3200" dirty="0"/>
          </a:p>
        </p:txBody>
      </p:sp>
    </p:spTree>
    <p:extLst>
      <p:ext uri="{BB962C8B-B14F-4D97-AF65-F5344CB8AC3E}">
        <p14:creationId xmlns:p14="http://schemas.microsoft.com/office/powerpoint/2010/main" val="2036366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(regex) is widely used</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15" idx="3"/>
            <a:endCxn id="18" idx="1"/>
          </p:cNvCxnSpPr>
          <p:nvPr/>
        </p:nvCxnSpPr>
        <p:spPr>
          <a:xfrm>
            <a:off x="1930425" y="3185507"/>
            <a:ext cx="5252060"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2627555"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2604329"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grpSp>
        <p:nvGrpSpPr>
          <p:cNvPr id="14" name="Group 13">
            <a:extLst>
              <a:ext uri="{FF2B5EF4-FFF2-40B4-BE49-F238E27FC236}">
                <a16:creationId xmlns:a16="http://schemas.microsoft.com/office/drawing/2014/main" id="{F08AC0C8-8539-4334-AF1B-7B75ED6E0AAE}"/>
              </a:ext>
            </a:extLst>
          </p:cNvPr>
          <p:cNvGrpSpPr/>
          <p:nvPr/>
        </p:nvGrpSpPr>
        <p:grpSpPr>
          <a:xfrm>
            <a:off x="1102677" y="2842608"/>
            <a:ext cx="969695" cy="1147466"/>
            <a:chOff x="1625191" y="3790143"/>
            <a:chExt cx="1292927" cy="1529955"/>
          </a:xfrm>
        </p:grpSpPr>
        <p:pic>
          <p:nvPicPr>
            <p:cNvPr id="15" name="Graphic 14" descr="Programmer male with solid fill">
              <a:extLst>
                <a:ext uri="{FF2B5EF4-FFF2-40B4-BE49-F238E27FC236}">
                  <a16:creationId xmlns:a16="http://schemas.microsoft.com/office/drawing/2014/main" id="{CC518587-2990-47AD-AFF6-D82A639BEE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4456" y="3790143"/>
              <a:ext cx="914400" cy="914400"/>
            </a:xfrm>
            <a:prstGeom prst="rect">
              <a:avLst/>
            </a:prstGeom>
          </p:spPr>
        </p:pic>
        <p:sp>
          <p:nvSpPr>
            <p:cNvPr id="16" name="TextBox 15">
              <a:extLst>
                <a:ext uri="{FF2B5EF4-FFF2-40B4-BE49-F238E27FC236}">
                  <a16:creationId xmlns:a16="http://schemas.microsoft.com/office/drawing/2014/main" id="{6C8736C4-38C6-4192-BBC3-DDF845D67536}"/>
                </a:ext>
              </a:extLst>
            </p:cNvPr>
            <p:cNvSpPr txBox="1"/>
            <p:nvPr/>
          </p:nvSpPr>
          <p:spPr>
            <a:xfrm>
              <a:off x="1625191" y="4704543"/>
              <a:ext cx="1292927" cy="615555"/>
            </a:xfrm>
            <a:prstGeom prst="rect">
              <a:avLst/>
            </a:prstGeom>
            <a:noFill/>
          </p:spPr>
          <p:txBody>
            <a:bodyPr wrap="square" rtlCol="0">
              <a:spAutoFit/>
            </a:bodyPr>
            <a:lstStyle/>
            <a:p>
              <a:pPr algn="ctr"/>
              <a:r>
                <a:rPr lang="en-US" sz="2400" dirty="0"/>
                <a:t>Client</a:t>
              </a:r>
              <a:endParaRPr lang="en-US" dirty="0"/>
            </a:p>
          </p:txBody>
        </p:sp>
      </p:grpSp>
      <p:grpSp>
        <p:nvGrpSpPr>
          <p:cNvPr id="17" name="Group 16">
            <a:extLst>
              <a:ext uri="{FF2B5EF4-FFF2-40B4-BE49-F238E27FC236}">
                <a16:creationId xmlns:a16="http://schemas.microsoft.com/office/drawing/2014/main" id="{93F72CF9-C016-4070-AD94-D01ECABC6AA8}"/>
              </a:ext>
            </a:extLst>
          </p:cNvPr>
          <p:cNvGrpSpPr/>
          <p:nvPr/>
        </p:nvGrpSpPr>
        <p:grpSpPr>
          <a:xfrm>
            <a:off x="7024989" y="2842610"/>
            <a:ext cx="1000786" cy="1144004"/>
            <a:chOff x="9249566" y="3763093"/>
            <a:chExt cx="1334381" cy="1525338"/>
          </a:xfrm>
        </p:grpSpPr>
        <p:pic>
          <p:nvPicPr>
            <p:cNvPr id="18" name="Graphic 17" descr="Server with solid fill">
              <a:extLst>
                <a:ext uri="{FF2B5EF4-FFF2-40B4-BE49-F238E27FC236}">
                  <a16:creationId xmlns:a16="http://schemas.microsoft.com/office/drawing/2014/main" id="{3384EB59-BAC6-4EEC-BDD0-16025B193D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59557" y="3763093"/>
              <a:ext cx="914400" cy="914400"/>
            </a:xfrm>
            <a:prstGeom prst="rect">
              <a:avLst/>
            </a:prstGeom>
          </p:spPr>
        </p:pic>
        <p:sp>
          <p:nvSpPr>
            <p:cNvPr id="19" name="TextBox 18">
              <a:extLst>
                <a:ext uri="{FF2B5EF4-FFF2-40B4-BE49-F238E27FC236}">
                  <a16:creationId xmlns:a16="http://schemas.microsoft.com/office/drawing/2014/main" id="{05308F43-7EE0-47D3-82C6-71D5BCC50749}"/>
                </a:ext>
              </a:extLst>
            </p:cNvPr>
            <p:cNvSpPr txBox="1"/>
            <p:nvPr/>
          </p:nvSpPr>
          <p:spPr>
            <a:xfrm>
              <a:off x="9249566" y="4672876"/>
              <a:ext cx="1334381" cy="615555"/>
            </a:xfrm>
            <a:prstGeom prst="rect">
              <a:avLst/>
            </a:prstGeom>
            <a:noFill/>
          </p:spPr>
          <p:txBody>
            <a:bodyPr wrap="square" rtlCol="0">
              <a:spAutoFit/>
            </a:bodyPr>
            <a:lstStyle/>
            <a:p>
              <a:pPr algn="ctr"/>
              <a:r>
                <a:rPr lang="en-US" sz="2400" dirty="0"/>
                <a:t>Server</a:t>
              </a:r>
              <a:endParaRPr lang="en-US" dirty="0"/>
            </a:p>
          </p:txBody>
        </p:sp>
      </p:grpSp>
    </p:spTree>
    <p:custDataLst>
      <p:tags r:id="rId1"/>
    </p:custDataLst>
    <p:extLst>
      <p:ext uri="{BB962C8B-B14F-4D97-AF65-F5344CB8AC3E}">
        <p14:creationId xmlns:p14="http://schemas.microsoft.com/office/powerpoint/2010/main" val="21595805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5BF7-B975-416A-9F39-A3F25C09E82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7D76D3E-AC0D-4CB8-BE4F-4BA6D600116B}"/>
              </a:ext>
            </a:extLst>
          </p:cNvPr>
          <p:cNvSpPr>
            <a:spLocks noGrp="1"/>
          </p:cNvSpPr>
          <p:nvPr>
            <p:ph idx="1"/>
          </p:nvPr>
        </p:nvSpPr>
        <p:spPr/>
        <p:txBody>
          <a:bodyPr>
            <a:normAutofit/>
          </a:bodyPr>
          <a:lstStyle/>
          <a:p>
            <a:r>
              <a:rPr lang="en-US" dirty="0"/>
              <a:t>Propose </a:t>
            </a:r>
            <a:r>
              <a:rPr lang="en-US" dirty="0" err="1"/>
              <a:t>RegexNet</a:t>
            </a:r>
            <a:r>
              <a:rPr lang="en-US" dirty="0"/>
              <a:t>, a </a:t>
            </a:r>
            <a:r>
              <a:rPr lang="en-US" dirty="0" err="1"/>
              <a:t>ReDoS</a:t>
            </a:r>
            <a:r>
              <a:rPr lang="en-US" dirty="0"/>
              <a:t> recovery system for web services</a:t>
            </a:r>
          </a:p>
          <a:p>
            <a:pPr lvl="1"/>
            <a:r>
              <a:rPr lang="en-US" dirty="0"/>
              <a:t>Leverage a learning model</a:t>
            </a:r>
          </a:p>
          <a:p>
            <a:r>
              <a:rPr lang="en-US" dirty="0"/>
              <a:t>Design an online feedback loop</a:t>
            </a:r>
          </a:p>
          <a:p>
            <a:pPr lvl="1"/>
            <a:r>
              <a:rPr lang="en-US" dirty="0"/>
              <a:t>Update model constantly</a:t>
            </a:r>
          </a:p>
          <a:p>
            <a:r>
              <a:rPr lang="en-US" dirty="0"/>
              <a:t>Implement a system prototype</a:t>
            </a:r>
          </a:p>
          <a:p>
            <a:pPr lvl="1"/>
            <a:r>
              <a:rPr lang="en-US" dirty="0"/>
              <a:t>Demonstrate its effectiveness</a:t>
            </a:r>
          </a:p>
        </p:txBody>
      </p:sp>
    </p:spTree>
    <p:extLst>
      <p:ext uri="{BB962C8B-B14F-4D97-AF65-F5344CB8AC3E}">
        <p14:creationId xmlns:p14="http://schemas.microsoft.com/office/powerpoint/2010/main" val="39195753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D91760-E636-4D6B-BC94-F78B42C2AFCB}"/>
              </a:ext>
            </a:extLst>
          </p:cNvPr>
          <p:cNvSpPr txBox="1"/>
          <p:nvPr/>
        </p:nvSpPr>
        <p:spPr>
          <a:xfrm>
            <a:off x="1589366" y="1706128"/>
            <a:ext cx="5749669" cy="1754326"/>
          </a:xfrm>
          <a:prstGeom prst="rect">
            <a:avLst/>
          </a:prstGeom>
          <a:noFill/>
        </p:spPr>
        <p:txBody>
          <a:bodyPr wrap="square" rtlCol="0">
            <a:spAutoFit/>
          </a:bodyPr>
          <a:lstStyle/>
          <a:p>
            <a:pPr algn="ctr"/>
            <a:r>
              <a:rPr lang="en-US" sz="3600" dirty="0">
                <a:solidFill>
                  <a:srgbClr val="C00000"/>
                </a:solidFill>
              </a:rPr>
              <a:t>Thank you!</a:t>
            </a:r>
          </a:p>
          <a:p>
            <a:pPr algn="ctr"/>
            <a:endParaRPr lang="en-US" sz="3600" dirty="0"/>
          </a:p>
          <a:p>
            <a:pPr algn="ctr"/>
            <a:r>
              <a:rPr lang="en-US" dirty="0"/>
              <a:t>Contact: </a:t>
            </a:r>
            <a:r>
              <a:rPr lang="en-US" dirty="0">
                <a:hlinkClick r:id="rId3"/>
              </a:rPr>
              <a:t>zbai1@jhu.edu</a:t>
            </a:r>
            <a:endParaRPr lang="en-US" dirty="0"/>
          </a:p>
          <a:p>
            <a:pPr algn="ctr"/>
            <a:r>
              <a:rPr lang="en-US" dirty="0"/>
              <a:t>Open source: </a:t>
            </a:r>
            <a:r>
              <a:rPr lang="en-US" dirty="0">
                <a:hlinkClick r:id="rId4"/>
              </a:rPr>
              <a:t>https://github.com/netx-repo/RegexNet</a:t>
            </a:r>
            <a:r>
              <a:rPr lang="en-US" dirty="0"/>
              <a:t> </a:t>
            </a:r>
          </a:p>
        </p:txBody>
      </p:sp>
    </p:spTree>
    <p:extLst>
      <p:ext uri="{BB962C8B-B14F-4D97-AF65-F5344CB8AC3E}">
        <p14:creationId xmlns:p14="http://schemas.microsoft.com/office/powerpoint/2010/main" val="18958286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3030E58-73FC-45A3-B9DA-56398F41B51B}"/>
              </a:ext>
            </a:extLst>
          </p:cNvPr>
          <p:cNvGrpSpPr/>
          <p:nvPr/>
        </p:nvGrpSpPr>
        <p:grpSpPr>
          <a:xfrm>
            <a:off x="506798" y="2842608"/>
            <a:ext cx="927011" cy="1144004"/>
            <a:chOff x="1653647" y="3790143"/>
            <a:chExt cx="1236015" cy="1525339"/>
          </a:xfrm>
        </p:grpSpPr>
        <p:pic>
          <p:nvPicPr>
            <p:cNvPr id="22" name="Graphic 21" descr="Programmer male with solid fill">
              <a:extLst>
                <a:ext uri="{FF2B5EF4-FFF2-40B4-BE49-F238E27FC236}">
                  <a16:creationId xmlns:a16="http://schemas.microsoft.com/office/drawing/2014/main" id="{77BF1B9A-80E4-402E-B03A-7DBC3660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24" name="TextBox 23">
              <a:extLst>
                <a:ext uri="{FF2B5EF4-FFF2-40B4-BE49-F238E27FC236}">
                  <a16:creationId xmlns:a16="http://schemas.microsoft.com/office/drawing/2014/main" id="{8878E9E7-64E8-4C3E-BFC9-282565DBCEF3}"/>
                </a:ext>
              </a:extLst>
            </p:cNvPr>
            <p:cNvSpPr txBox="1"/>
            <p:nvPr/>
          </p:nvSpPr>
          <p:spPr>
            <a:xfrm>
              <a:off x="1653647" y="4699927"/>
              <a:ext cx="1236015" cy="615555"/>
            </a:xfrm>
            <a:prstGeom prst="rect">
              <a:avLst/>
            </a:prstGeom>
            <a:noFill/>
          </p:spPr>
          <p:txBody>
            <a:bodyPr wrap="square" rtlCol="0">
              <a:spAutoFit/>
            </a:bodyPr>
            <a:lstStyle/>
            <a:p>
              <a:pPr algn="ctr"/>
              <a:r>
                <a:rPr lang="en-US" sz="2400" dirty="0"/>
                <a:t>Client</a:t>
              </a:r>
              <a:endParaRPr lang="en-US" dirty="0"/>
            </a:p>
          </p:txBody>
        </p:sp>
      </p:grpSp>
      <p:grpSp>
        <p:nvGrpSpPr>
          <p:cNvPr id="18" name="Group 17">
            <a:extLst>
              <a:ext uri="{FF2B5EF4-FFF2-40B4-BE49-F238E27FC236}">
                <a16:creationId xmlns:a16="http://schemas.microsoft.com/office/drawing/2014/main" id="{6EAB3E77-27DC-40AF-948A-2E259E9F82D7}"/>
              </a:ext>
            </a:extLst>
          </p:cNvPr>
          <p:cNvGrpSpPr/>
          <p:nvPr/>
        </p:nvGrpSpPr>
        <p:grpSpPr>
          <a:xfrm>
            <a:off x="5145484" y="2842610"/>
            <a:ext cx="1016138" cy="1144004"/>
            <a:chOff x="9239331" y="3763093"/>
            <a:chExt cx="1354850" cy="1525338"/>
          </a:xfrm>
        </p:grpSpPr>
        <p:pic>
          <p:nvPicPr>
            <p:cNvPr id="19" name="Graphic 18" descr="Server with solid fill">
              <a:extLst>
                <a:ext uri="{FF2B5EF4-FFF2-40B4-BE49-F238E27FC236}">
                  <a16:creationId xmlns:a16="http://schemas.microsoft.com/office/drawing/2014/main" id="{95E30CF7-EAC8-4BF9-A06C-CA1DA416DC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20" name="TextBox 19">
              <a:extLst>
                <a:ext uri="{FF2B5EF4-FFF2-40B4-BE49-F238E27FC236}">
                  <a16:creationId xmlns:a16="http://schemas.microsoft.com/office/drawing/2014/main" id="{1DC21125-1357-4A00-B136-A78F36FD1DE1}"/>
                </a:ext>
              </a:extLst>
            </p:cNvPr>
            <p:cNvSpPr txBox="1"/>
            <p:nvPr/>
          </p:nvSpPr>
          <p:spPr>
            <a:xfrm>
              <a:off x="9239331" y="4672876"/>
              <a:ext cx="1354850" cy="615555"/>
            </a:xfrm>
            <a:prstGeom prst="rect">
              <a:avLst/>
            </a:prstGeom>
            <a:noFill/>
          </p:spPr>
          <p:txBody>
            <a:bodyPr wrap="square" rtlCol="0">
              <a:spAutoFit/>
            </a:bodyPr>
            <a:lstStyle/>
            <a:p>
              <a:pPr algn="ctr"/>
              <a:r>
                <a:rPr lang="en-US" sz="2400" dirty="0"/>
                <a:t>Server</a:t>
              </a:r>
              <a:endParaRPr lang="en-US" dirty="0"/>
            </a:p>
          </p:txBody>
        </p:sp>
      </p:grpSp>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(regex) is widely used</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22" idx="3"/>
            <a:endCxn id="19" idx="1"/>
          </p:cNvCxnSpPr>
          <p:nvPr/>
        </p:nvCxnSpPr>
        <p:spPr>
          <a:xfrm>
            <a:off x="1313204" y="3185507"/>
            <a:ext cx="3997449"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1405216"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1381990"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TextBox 13">
            <a:extLst>
              <a:ext uri="{FF2B5EF4-FFF2-40B4-BE49-F238E27FC236}">
                <a16:creationId xmlns:a16="http://schemas.microsoft.com/office/drawing/2014/main" id="{45B83241-ABB9-4F4B-A453-70B22E0B0B8F}"/>
              </a:ext>
            </a:extLst>
          </p:cNvPr>
          <p:cNvSpPr txBox="1"/>
          <p:nvPr/>
        </p:nvSpPr>
        <p:spPr>
          <a:xfrm>
            <a:off x="6184844" y="2358181"/>
            <a:ext cx="1924108" cy="646331"/>
          </a:xfrm>
          <a:prstGeom prst="rect">
            <a:avLst/>
          </a:prstGeom>
          <a:noFill/>
        </p:spPr>
        <p:txBody>
          <a:bodyPr wrap="square">
            <a:spAutoFit/>
          </a:bodyPr>
          <a:lstStyle/>
          <a:p>
            <a:pPr algn="ctr"/>
            <a:r>
              <a:rPr lang="en-US" dirty="0"/>
              <a:t>regex:</a:t>
            </a:r>
          </a:p>
          <a:p>
            <a:pPr algn="ctr"/>
            <a:r>
              <a:rPr lang="en-US" dirty="0">
                <a:solidFill>
                  <a:srgbClr val="C00000"/>
                </a:solidFill>
              </a:rPr>
              <a:t>charset=([\w\-]+)</a:t>
            </a:r>
            <a:endParaRPr lang="en-US" dirty="0"/>
          </a:p>
        </p:txBody>
      </p:sp>
      <p:sp>
        <p:nvSpPr>
          <p:cNvPr id="15" name="TextBox 14">
            <a:extLst>
              <a:ext uri="{FF2B5EF4-FFF2-40B4-BE49-F238E27FC236}">
                <a16:creationId xmlns:a16="http://schemas.microsoft.com/office/drawing/2014/main" id="{34C42BC7-A043-4B3E-A857-3CDE9ADFD3A2}"/>
              </a:ext>
            </a:extLst>
          </p:cNvPr>
          <p:cNvSpPr txBox="1"/>
          <p:nvPr/>
        </p:nvSpPr>
        <p:spPr>
          <a:xfrm>
            <a:off x="6685072" y="3247945"/>
            <a:ext cx="923651" cy="738664"/>
          </a:xfrm>
          <a:prstGeom prst="rect">
            <a:avLst/>
          </a:prstGeom>
          <a:noFill/>
        </p:spPr>
        <p:txBody>
          <a:bodyPr wrap="none" rtlCol="0">
            <a:spAutoFit/>
          </a:bodyPr>
          <a:lstStyle/>
          <a:p>
            <a:pPr algn="ctr"/>
            <a:r>
              <a:rPr lang="en-US" dirty="0"/>
              <a:t>Result:</a:t>
            </a:r>
          </a:p>
          <a:p>
            <a:pPr algn="ctr"/>
            <a:r>
              <a:rPr lang="en-US" sz="2400" dirty="0">
                <a:solidFill>
                  <a:srgbClr val="C00000"/>
                </a:solidFill>
              </a:rPr>
              <a:t>UTF-8</a:t>
            </a:r>
            <a:endParaRPr lang="en-US" dirty="0">
              <a:solidFill>
                <a:srgbClr val="C00000"/>
              </a:solidFill>
            </a:endParaRPr>
          </a:p>
        </p:txBody>
      </p:sp>
      <p:cxnSp>
        <p:nvCxnSpPr>
          <p:cNvPr id="16" name="Straight Arrow Connector 15">
            <a:extLst>
              <a:ext uri="{FF2B5EF4-FFF2-40B4-BE49-F238E27FC236}">
                <a16:creationId xmlns:a16="http://schemas.microsoft.com/office/drawing/2014/main" id="{47E13BE7-7778-4FED-B817-664E400E92FA}"/>
              </a:ext>
            </a:extLst>
          </p:cNvPr>
          <p:cNvCxnSpPr>
            <a:cxnSpLocks/>
            <a:stCxn id="13" idx="3"/>
            <a:endCxn id="14" idx="1"/>
          </p:cNvCxnSpPr>
          <p:nvPr/>
        </p:nvCxnSpPr>
        <p:spPr>
          <a:xfrm>
            <a:off x="5242641" y="2669805"/>
            <a:ext cx="942203" cy="11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421C45-C11E-4BB0-A04A-4CC679A5684D}"/>
              </a:ext>
            </a:extLst>
          </p:cNvPr>
          <p:cNvSpPr txBox="1"/>
          <p:nvPr/>
        </p:nvSpPr>
        <p:spPr>
          <a:xfrm>
            <a:off x="5242641" y="2215632"/>
            <a:ext cx="982705" cy="461665"/>
          </a:xfrm>
          <a:prstGeom prst="rect">
            <a:avLst/>
          </a:prstGeom>
          <a:noFill/>
        </p:spPr>
        <p:txBody>
          <a:bodyPr wrap="none" rtlCol="0">
            <a:spAutoFit/>
          </a:bodyPr>
          <a:lstStyle/>
          <a:p>
            <a:r>
              <a:rPr lang="en-US" sz="2400" dirty="0">
                <a:solidFill>
                  <a:srgbClr val="C00000"/>
                </a:solidFill>
              </a:rPr>
              <a:t>Match</a:t>
            </a:r>
            <a:endParaRPr lang="en-US" dirty="0">
              <a:solidFill>
                <a:srgbClr val="C00000"/>
              </a:solidFill>
            </a:endParaRPr>
          </a:p>
        </p:txBody>
      </p:sp>
      <p:cxnSp>
        <p:nvCxnSpPr>
          <p:cNvPr id="17" name="Straight Arrow Connector 16">
            <a:extLst>
              <a:ext uri="{FF2B5EF4-FFF2-40B4-BE49-F238E27FC236}">
                <a16:creationId xmlns:a16="http://schemas.microsoft.com/office/drawing/2014/main" id="{03B50423-B639-4D67-A445-DA2741C14C86}"/>
              </a:ext>
            </a:extLst>
          </p:cNvPr>
          <p:cNvCxnSpPr>
            <a:cxnSpLocks/>
            <a:stCxn id="14" idx="2"/>
            <a:endCxn id="15" idx="0"/>
          </p:cNvCxnSpPr>
          <p:nvPr/>
        </p:nvCxnSpPr>
        <p:spPr>
          <a:xfrm>
            <a:off x="7146898" y="3004512"/>
            <a:ext cx="0" cy="243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peech Bubble: Rectangle with Corners Rounded 4">
            <a:extLst>
              <a:ext uri="{FF2B5EF4-FFF2-40B4-BE49-F238E27FC236}">
                <a16:creationId xmlns:a16="http://schemas.microsoft.com/office/drawing/2014/main" id="{3D512362-90FE-470D-9000-0AFD0F9FE137}"/>
              </a:ext>
            </a:extLst>
          </p:cNvPr>
          <p:cNvSpPr/>
          <p:nvPr/>
        </p:nvSpPr>
        <p:spPr>
          <a:xfrm>
            <a:off x="5386117" y="1580512"/>
            <a:ext cx="1742331" cy="453797"/>
          </a:xfrm>
          <a:prstGeom prst="wedgeRoundRectCallout">
            <a:avLst>
              <a:gd name="adj1" fmla="val -28260"/>
              <a:gd name="adj2" fmla="val 102420"/>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Linear time</a:t>
            </a:r>
          </a:p>
        </p:txBody>
      </p:sp>
    </p:spTree>
    <p:extLst>
      <p:ext uri="{BB962C8B-B14F-4D97-AF65-F5344CB8AC3E}">
        <p14:creationId xmlns:p14="http://schemas.microsoft.com/office/powerpoint/2010/main" val="94663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3030E58-73FC-45A3-B9DA-56398F41B51B}"/>
              </a:ext>
            </a:extLst>
          </p:cNvPr>
          <p:cNvGrpSpPr/>
          <p:nvPr/>
        </p:nvGrpSpPr>
        <p:grpSpPr>
          <a:xfrm>
            <a:off x="506798" y="2842610"/>
            <a:ext cx="927011" cy="1144004"/>
            <a:chOff x="1653647" y="3790143"/>
            <a:chExt cx="1236015" cy="1525338"/>
          </a:xfrm>
        </p:grpSpPr>
        <p:pic>
          <p:nvPicPr>
            <p:cNvPr id="22" name="Graphic 21" descr="Programmer male with solid fill">
              <a:extLst>
                <a:ext uri="{FF2B5EF4-FFF2-40B4-BE49-F238E27FC236}">
                  <a16:creationId xmlns:a16="http://schemas.microsoft.com/office/drawing/2014/main" id="{77BF1B9A-80E4-402E-B03A-7DBC3660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24" name="TextBox 23">
              <a:extLst>
                <a:ext uri="{FF2B5EF4-FFF2-40B4-BE49-F238E27FC236}">
                  <a16:creationId xmlns:a16="http://schemas.microsoft.com/office/drawing/2014/main" id="{8878E9E7-64E8-4C3E-BFC9-282565DBCEF3}"/>
                </a:ext>
              </a:extLst>
            </p:cNvPr>
            <p:cNvSpPr txBox="1"/>
            <p:nvPr/>
          </p:nvSpPr>
          <p:spPr>
            <a:xfrm>
              <a:off x="1653647" y="4699926"/>
              <a:ext cx="1236015" cy="615555"/>
            </a:xfrm>
            <a:prstGeom prst="rect">
              <a:avLst/>
            </a:prstGeom>
            <a:noFill/>
          </p:spPr>
          <p:txBody>
            <a:bodyPr wrap="square" rtlCol="0">
              <a:spAutoFit/>
            </a:bodyPr>
            <a:lstStyle/>
            <a:p>
              <a:pPr algn="ctr"/>
              <a:r>
                <a:rPr lang="en-US" sz="2400" dirty="0"/>
                <a:t>Client</a:t>
              </a:r>
              <a:endParaRPr lang="en-US" dirty="0"/>
            </a:p>
          </p:txBody>
        </p:sp>
      </p:grpSp>
      <p:grpSp>
        <p:nvGrpSpPr>
          <p:cNvPr id="18" name="Group 17">
            <a:extLst>
              <a:ext uri="{FF2B5EF4-FFF2-40B4-BE49-F238E27FC236}">
                <a16:creationId xmlns:a16="http://schemas.microsoft.com/office/drawing/2014/main" id="{6EAB3E77-27DC-40AF-948A-2E259E9F82D7}"/>
              </a:ext>
            </a:extLst>
          </p:cNvPr>
          <p:cNvGrpSpPr/>
          <p:nvPr/>
        </p:nvGrpSpPr>
        <p:grpSpPr>
          <a:xfrm>
            <a:off x="5149556" y="2842610"/>
            <a:ext cx="1015807" cy="1144004"/>
            <a:chOff x="9244763" y="3763093"/>
            <a:chExt cx="1354409" cy="1525338"/>
          </a:xfrm>
        </p:grpSpPr>
        <p:pic>
          <p:nvPicPr>
            <p:cNvPr id="19" name="Graphic 18" descr="Server with solid fill">
              <a:extLst>
                <a:ext uri="{FF2B5EF4-FFF2-40B4-BE49-F238E27FC236}">
                  <a16:creationId xmlns:a16="http://schemas.microsoft.com/office/drawing/2014/main" id="{95E30CF7-EAC8-4BF9-A06C-CA1DA416DC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20" name="TextBox 19">
              <a:extLst>
                <a:ext uri="{FF2B5EF4-FFF2-40B4-BE49-F238E27FC236}">
                  <a16:creationId xmlns:a16="http://schemas.microsoft.com/office/drawing/2014/main" id="{1DC21125-1357-4A00-B136-A78F36FD1DE1}"/>
                </a:ext>
              </a:extLst>
            </p:cNvPr>
            <p:cNvSpPr txBox="1"/>
            <p:nvPr/>
          </p:nvSpPr>
          <p:spPr>
            <a:xfrm>
              <a:off x="9244763" y="4672876"/>
              <a:ext cx="1354409" cy="615555"/>
            </a:xfrm>
            <a:prstGeom prst="rect">
              <a:avLst/>
            </a:prstGeom>
            <a:noFill/>
          </p:spPr>
          <p:txBody>
            <a:bodyPr wrap="square" rtlCol="0">
              <a:spAutoFit/>
            </a:bodyPr>
            <a:lstStyle/>
            <a:p>
              <a:pPr algn="ctr"/>
              <a:r>
                <a:rPr lang="en-US" sz="2400" dirty="0"/>
                <a:t>Server</a:t>
              </a:r>
              <a:endParaRPr lang="en-US" dirty="0"/>
            </a:p>
          </p:txBody>
        </p:sp>
      </p:grpSp>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Denial of Service (</a:t>
            </a:r>
            <a:r>
              <a:rPr lang="en-US" dirty="0" err="1"/>
              <a:t>ReDoS</a:t>
            </a:r>
            <a:r>
              <a:rPr lang="en-US" dirty="0"/>
              <a:t>)</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22" idx="3"/>
            <a:endCxn id="19" idx="1"/>
          </p:cNvCxnSpPr>
          <p:nvPr/>
        </p:nvCxnSpPr>
        <p:spPr>
          <a:xfrm>
            <a:off x="1313204" y="3185507"/>
            <a:ext cx="3997449"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1405216"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1381990"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TextBox 13">
            <a:extLst>
              <a:ext uri="{FF2B5EF4-FFF2-40B4-BE49-F238E27FC236}">
                <a16:creationId xmlns:a16="http://schemas.microsoft.com/office/drawing/2014/main" id="{45B83241-ABB9-4F4B-A453-70B22E0B0B8F}"/>
              </a:ext>
            </a:extLst>
          </p:cNvPr>
          <p:cNvSpPr txBox="1"/>
          <p:nvPr/>
        </p:nvSpPr>
        <p:spPr>
          <a:xfrm>
            <a:off x="6184844" y="2358181"/>
            <a:ext cx="1924108" cy="646331"/>
          </a:xfrm>
          <a:prstGeom prst="rect">
            <a:avLst/>
          </a:prstGeom>
          <a:noFill/>
        </p:spPr>
        <p:txBody>
          <a:bodyPr wrap="square">
            <a:spAutoFit/>
          </a:bodyPr>
          <a:lstStyle/>
          <a:p>
            <a:pPr algn="ctr"/>
            <a:r>
              <a:rPr lang="en-US" dirty="0"/>
              <a:t>regex:</a:t>
            </a:r>
          </a:p>
          <a:p>
            <a:pPr algn="ctr"/>
            <a:r>
              <a:rPr lang="en-US" dirty="0">
                <a:solidFill>
                  <a:srgbClr val="C00000"/>
                </a:solidFill>
              </a:rPr>
              <a:t>charset=([\w\-]+)</a:t>
            </a:r>
            <a:endParaRPr lang="en-US" dirty="0"/>
          </a:p>
        </p:txBody>
      </p:sp>
      <p:sp>
        <p:nvSpPr>
          <p:cNvPr id="15" name="TextBox 14">
            <a:extLst>
              <a:ext uri="{FF2B5EF4-FFF2-40B4-BE49-F238E27FC236}">
                <a16:creationId xmlns:a16="http://schemas.microsoft.com/office/drawing/2014/main" id="{34C42BC7-A043-4B3E-A857-3CDE9ADFD3A2}"/>
              </a:ext>
            </a:extLst>
          </p:cNvPr>
          <p:cNvSpPr txBox="1"/>
          <p:nvPr/>
        </p:nvSpPr>
        <p:spPr>
          <a:xfrm>
            <a:off x="6685072" y="3247945"/>
            <a:ext cx="923651" cy="738664"/>
          </a:xfrm>
          <a:prstGeom prst="rect">
            <a:avLst/>
          </a:prstGeom>
          <a:noFill/>
        </p:spPr>
        <p:txBody>
          <a:bodyPr wrap="none" rtlCol="0">
            <a:spAutoFit/>
          </a:bodyPr>
          <a:lstStyle/>
          <a:p>
            <a:pPr algn="ctr"/>
            <a:r>
              <a:rPr lang="en-US" dirty="0"/>
              <a:t>Result:</a:t>
            </a:r>
          </a:p>
          <a:p>
            <a:pPr algn="ctr"/>
            <a:r>
              <a:rPr lang="en-US" sz="2400" dirty="0">
                <a:solidFill>
                  <a:srgbClr val="C00000"/>
                </a:solidFill>
              </a:rPr>
              <a:t>UTF-8</a:t>
            </a:r>
            <a:endParaRPr lang="en-US" dirty="0">
              <a:solidFill>
                <a:srgbClr val="C00000"/>
              </a:solidFill>
            </a:endParaRPr>
          </a:p>
        </p:txBody>
      </p:sp>
      <p:cxnSp>
        <p:nvCxnSpPr>
          <p:cNvPr id="16" name="Straight Arrow Connector 15">
            <a:extLst>
              <a:ext uri="{FF2B5EF4-FFF2-40B4-BE49-F238E27FC236}">
                <a16:creationId xmlns:a16="http://schemas.microsoft.com/office/drawing/2014/main" id="{47E13BE7-7778-4FED-B817-664E400E92FA}"/>
              </a:ext>
            </a:extLst>
          </p:cNvPr>
          <p:cNvCxnSpPr>
            <a:cxnSpLocks/>
            <a:stCxn id="13" idx="3"/>
            <a:endCxn id="14" idx="1"/>
          </p:cNvCxnSpPr>
          <p:nvPr/>
        </p:nvCxnSpPr>
        <p:spPr>
          <a:xfrm>
            <a:off x="5242641" y="2669805"/>
            <a:ext cx="942203" cy="11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421C45-C11E-4BB0-A04A-4CC679A5684D}"/>
              </a:ext>
            </a:extLst>
          </p:cNvPr>
          <p:cNvSpPr txBox="1"/>
          <p:nvPr/>
        </p:nvSpPr>
        <p:spPr>
          <a:xfrm>
            <a:off x="5242641" y="2215632"/>
            <a:ext cx="982705" cy="461665"/>
          </a:xfrm>
          <a:prstGeom prst="rect">
            <a:avLst/>
          </a:prstGeom>
          <a:noFill/>
        </p:spPr>
        <p:txBody>
          <a:bodyPr wrap="none" rtlCol="0">
            <a:spAutoFit/>
          </a:bodyPr>
          <a:lstStyle/>
          <a:p>
            <a:r>
              <a:rPr lang="en-US" sz="2400" dirty="0">
                <a:solidFill>
                  <a:srgbClr val="C00000"/>
                </a:solidFill>
              </a:rPr>
              <a:t>Match</a:t>
            </a:r>
            <a:endParaRPr lang="en-US" dirty="0">
              <a:solidFill>
                <a:srgbClr val="C00000"/>
              </a:solidFill>
            </a:endParaRPr>
          </a:p>
        </p:txBody>
      </p:sp>
      <p:cxnSp>
        <p:nvCxnSpPr>
          <p:cNvPr id="17" name="Straight Arrow Connector 16">
            <a:extLst>
              <a:ext uri="{FF2B5EF4-FFF2-40B4-BE49-F238E27FC236}">
                <a16:creationId xmlns:a16="http://schemas.microsoft.com/office/drawing/2014/main" id="{03B50423-B639-4D67-A445-DA2741C14C86}"/>
              </a:ext>
            </a:extLst>
          </p:cNvPr>
          <p:cNvCxnSpPr>
            <a:cxnSpLocks/>
            <a:stCxn id="14" idx="2"/>
            <a:endCxn id="15" idx="0"/>
          </p:cNvCxnSpPr>
          <p:nvPr/>
        </p:nvCxnSpPr>
        <p:spPr>
          <a:xfrm>
            <a:off x="7146898" y="3004512"/>
            <a:ext cx="0" cy="243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C70611-04B4-422D-AF2D-4AC54B038E06}"/>
              </a:ext>
            </a:extLst>
          </p:cNvPr>
          <p:cNvSpPr txBox="1"/>
          <p:nvPr/>
        </p:nvSpPr>
        <p:spPr>
          <a:xfrm>
            <a:off x="1337259" y="2253985"/>
            <a:ext cx="6477230" cy="1200329"/>
          </a:xfrm>
          <a:prstGeom prst="rect">
            <a:avLst/>
          </a:prstGeom>
          <a:solidFill>
            <a:schemeClr val="bg1"/>
          </a:solidFill>
          <a:ln w="38100">
            <a:solidFill>
              <a:srgbClr val="0070C0"/>
            </a:solidFill>
          </a:ln>
        </p:spPr>
        <p:txBody>
          <a:bodyPr wrap="square" rtlCol="0">
            <a:spAutoFit/>
          </a:bodyPr>
          <a:lstStyle/>
          <a:p>
            <a:endParaRPr lang="en-US" sz="2400" dirty="0"/>
          </a:p>
          <a:p>
            <a:pPr algn="ctr"/>
            <a:r>
              <a:rPr lang="en-US" sz="2400" dirty="0"/>
              <a:t>(?: </a:t>
            </a:r>
            <a:r>
              <a:rPr lang="en-US" sz="2400" dirty="0" err="1"/>
              <a:t>charset|encoding</a:t>
            </a:r>
            <a:r>
              <a:rPr lang="en-US" sz="2400" dirty="0"/>
              <a:t>)\s*=\s*[‘”]? *([\w\-]+)</a:t>
            </a:r>
          </a:p>
          <a:p>
            <a:endParaRPr lang="en-US" sz="2400" dirty="0"/>
          </a:p>
        </p:txBody>
      </p:sp>
      <p:sp>
        <p:nvSpPr>
          <p:cNvPr id="26" name="Rectangle 25">
            <a:extLst>
              <a:ext uri="{FF2B5EF4-FFF2-40B4-BE49-F238E27FC236}">
                <a16:creationId xmlns:a16="http://schemas.microsoft.com/office/drawing/2014/main" id="{BF6AB87D-1ECC-45B0-B6F5-25F54B48D0E3}"/>
              </a:ext>
            </a:extLst>
          </p:cNvPr>
          <p:cNvSpPr/>
          <p:nvPr/>
        </p:nvSpPr>
        <p:spPr>
          <a:xfrm>
            <a:off x="4994237" y="2521324"/>
            <a:ext cx="1190276" cy="63289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4" name="Speech Bubble: Rectangle with Corners Rounded 3">
            <a:extLst>
              <a:ext uri="{FF2B5EF4-FFF2-40B4-BE49-F238E27FC236}">
                <a16:creationId xmlns:a16="http://schemas.microsoft.com/office/drawing/2014/main" id="{5E57B814-5D01-4794-8FFA-91EAC1B78454}"/>
              </a:ext>
            </a:extLst>
          </p:cNvPr>
          <p:cNvSpPr/>
          <p:nvPr/>
        </p:nvSpPr>
        <p:spPr>
          <a:xfrm>
            <a:off x="4794929" y="1453851"/>
            <a:ext cx="2860833" cy="473903"/>
          </a:xfrm>
          <a:prstGeom prst="wedgeRoundRectCallout">
            <a:avLst>
              <a:gd name="adj1" fmla="val -17849"/>
              <a:gd name="adj2" fmla="val 110195"/>
              <a:gd name="adj3" fmla="val 16667"/>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Super-linear time</a:t>
            </a:r>
          </a:p>
        </p:txBody>
      </p:sp>
    </p:spTree>
    <p:extLst>
      <p:ext uri="{BB962C8B-B14F-4D97-AF65-F5344CB8AC3E}">
        <p14:creationId xmlns:p14="http://schemas.microsoft.com/office/powerpoint/2010/main" val="2586276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DE3D-FD11-4C69-B5AA-7757A36009E7}"/>
              </a:ext>
            </a:extLst>
          </p:cNvPr>
          <p:cNvSpPr>
            <a:spLocks noGrp="1"/>
          </p:cNvSpPr>
          <p:nvPr>
            <p:ph type="title"/>
          </p:nvPr>
        </p:nvSpPr>
        <p:spPr/>
        <p:txBody>
          <a:bodyPr/>
          <a:lstStyle/>
          <a:p>
            <a:r>
              <a:rPr lang="en-US" dirty="0" err="1"/>
              <a:t>ReDoS</a:t>
            </a:r>
            <a:r>
              <a:rPr lang="en-US" dirty="0"/>
              <a:t> is a serious problem</a:t>
            </a:r>
          </a:p>
        </p:txBody>
      </p:sp>
      <p:sp>
        <p:nvSpPr>
          <p:cNvPr id="4" name="Content Placeholder 3">
            <a:extLst>
              <a:ext uri="{FF2B5EF4-FFF2-40B4-BE49-F238E27FC236}">
                <a16:creationId xmlns:a16="http://schemas.microsoft.com/office/drawing/2014/main" id="{B038919F-E220-49C2-B3E5-BC0C9F13DE23}"/>
              </a:ext>
            </a:extLst>
          </p:cNvPr>
          <p:cNvSpPr>
            <a:spLocks noGrp="1"/>
          </p:cNvSpPr>
          <p:nvPr>
            <p:ph idx="1"/>
          </p:nvPr>
        </p:nvSpPr>
        <p:spPr/>
        <p:txBody>
          <a:bodyPr/>
          <a:lstStyle/>
          <a:p>
            <a:r>
              <a:rPr lang="en-US" b="1" dirty="0"/>
              <a:t>34-minute</a:t>
            </a:r>
            <a:r>
              <a:rPr lang="en-US" dirty="0"/>
              <a:t> outage of </a:t>
            </a:r>
            <a:r>
              <a:rPr lang="en-US" dirty="0" err="1"/>
              <a:t>StackOverflow</a:t>
            </a:r>
            <a:r>
              <a:rPr lang="en-US" baseline="30000" dirty="0"/>
              <a:t>[1]</a:t>
            </a:r>
          </a:p>
          <a:p>
            <a:pPr lvl="1"/>
            <a:r>
              <a:rPr lang="en-US" dirty="0"/>
              <a:t>Caused by an unknown </a:t>
            </a:r>
            <a:r>
              <a:rPr lang="en-US" dirty="0" err="1"/>
              <a:t>ReDoS</a:t>
            </a:r>
            <a:r>
              <a:rPr lang="en-US" dirty="0"/>
              <a:t> vulnerability</a:t>
            </a:r>
            <a:endParaRPr lang="en-US" baseline="30000" dirty="0"/>
          </a:p>
          <a:p>
            <a:r>
              <a:rPr lang="en-US" b="1" dirty="0"/>
              <a:t>13,723</a:t>
            </a:r>
            <a:r>
              <a:rPr lang="en-US" dirty="0"/>
              <a:t> vulnerable libraries</a:t>
            </a:r>
            <a:r>
              <a:rPr lang="en-US" baseline="30000" dirty="0"/>
              <a:t>[2]</a:t>
            </a:r>
          </a:p>
          <a:p>
            <a:pPr lvl="1"/>
            <a:r>
              <a:rPr lang="en-US" dirty="0"/>
              <a:t>2% of all libraries in </a:t>
            </a:r>
            <a:r>
              <a:rPr lang="en-US" dirty="0" err="1"/>
              <a:t>npm</a:t>
            </a:r>
            <a:r>
              <a:rPr lang="en-US" dirty="0"/>
              <a:t> and </a:t>
            </a:r>
            <a:r>
              <a:rPr lang="en-US" dirty="0" err="1"/>
              <a:t>PyPI</a:t>
            </a:r>
            <a:endParaRPr lang="en-US" dirty="0"/>
          </a:p>
          <a:p>
            <a:r>
              <a:rPr lang="en-US" b="1" dirty="0"/>
              <a:t>339</a:t>
            </a:r>
            <a:r>
              <a:rPr lang="en-US" dirty="0"/>
              <a:t> popular websites</a:t>
            </a:r>
            <a:r>
              <a:rPr lang="en-US" baseline="30000" dirty="0"/>
              <a:t>[3]</a:t>
            </a:r>
          </a:p>
          <a:p>
            <a:pPr lvl="1"/>
            <a:r>
              <a:rPr lang="en-US" dirty="0"/>
              <a:t>Most of them have more than 100,000 popularity</a:t>
            </a:r>
          </a:p>
        </p:txBody>
      </p:sp>
      <p:sp>
        <p:nvSpPr>
          <p:cNvPr id="3" name="TextBox 2">
            <a:extLst>
              <a:ext uri="{FF2B5EF4-FFF2-40B4-BE49-F238E27FC236}">
                <a16:creationId xmlns:a16="http://schemas.microsoft.com/office/drawing/2014/main" id="{62C639B2-DBFA-411F-BE10-A0FF8EE076EA}"/>
              </a:ext>
            </a:extLst>
          </p:cNvPr>
          <p:cNvSpPr txBox="1"/>
          <p:nvPr/>
        </p:nvSpPr>
        <p:spPr>
          <a:xfrm>
            <a:off x="628650" y="3847218"/>
            <a:ext cx="7886700" cy="1200329"/>
          </a:xfrm>
          <a:prstGeom prst="rect">
            <a:avLst/>
          </a:prstGeom>
          <a:noFill/>
        </p:spPr>
        <p:txBody>
          <a:bodyPr wrap="square" rtlCol="0">
            <a:spAutoFit/>
          </a:bodyPr>
          <a:lstStyle/>
          <a:p>
            <a:r>
              <a:rPr lang="en-US" sz="1200" dirty="0">
                <a:solidFill>
                  <a:srgbClr val="222222"/>
                </a:solidFill>
                <a:latin typeface="Arial" panose="020B0604020202020204" pitchFamily="34" charset="0"/>
              </a:rPr>
              <a:t>[1] https://stackstatus.net/post/147710624694/outage-postmortem-july-20-2016</a:t>
            </a:r>
          </a:p>
          <a:p>
            <a:r>
              <a:rPr lang="en-US" sz="1200" dirty="0">
                <a:solidFill>
                  <a:srgbClr val="222222"/>
                </a:solidFill>
                <a:latin typeface="Arial" panose="020B0604020202020204" pitchFamily="34" charset="0"/>
              </a:rPr>
              <a:t>[2] Davis, James C., et al. "The impact of regular expression denial of service (</a:t>
            </a:r>
            <a:r>
              <a:rPr lang="en-US" sz="1200" dirty="0" err="1">
                <a:solidFill>
                  <a:srgbClr val="222222"/>
                </a:solidFill>
                <a:latin typeface="Arial" panose="020B0604020202020204" pitchFamily="34" charset="0"/>
              </a:rPr>
              <a:t>ReDoS</a:t>
            </a:r>
            <a:r>
              <a:rPr lang="en-US" sz="1200" dirty="0">
                <a:solidFill>
                  <a:srgbClr val="222222"/>
                </a:solidFill>
                <a:latin typeface="Arial" panose="020B0604020202020204" pitchFamily="34" charset="0"/>
              </a:rPr>
              <a:t>) in practice: an empirical study at the ecosystem scale." </a:t>
            </a:r>
            <a:r>
              <a:rPr lang="en-US" sz="1200" i="1" dirty="0">
                <a:solidFill>
                  <a:srgbClr val="222222"/>
                </a:solidFill>
                <a:latin typeface="Arial" panose="020B0604020202020204" pitchFamily="34" charset="0"/>
              </a:rPr>
              <a:t>Proceedings of the 2018 26th ACM joint meeting on European software engineering conference and symposium on the foundations of software engineering</a:t>
            </a:r>
            <a:r>
              <a:rPr lang="en-US" sz="1200" dirty="0">
                <a:solidFill>
                  <a:srgbClr val="222222"/>
                </a:solidFill>
                <a:latin typeface="Arial" panose="020B0604020202020204" pitchFamily="34" charset="0"/>
              </a:rPr>
              <a:t>. 2018.</a:t>
            </a:r>
          </a:p>
          <a:p>
            <a:r>
              <a:rPr lang="en-US" sz="1200" dirty="0">
                <a:solidFill>
                  <a:srgbClr val="222222"/>
                </a:solidFill>
                <a:latin typeface="Arial" panose="020B0604020202020204" pitchFamily="34" charset="0"/>
              </a:rPr>
              <a:t>[3] </a:t>
            </a:r>
            <a:r>
              <a:rPr lang="en-US" sz="1200" dirty="0" err="1">
                <a:solidFill>
                  <a:srgbClr val="222222"/>
                </a:solidFill>
                <a:latin typeface="Arial" panose="020B0604020202020204" pitchFamily="34" charset="0"/>
              </a:rPr>
              <a:t>Staicu</a:t>
            </a:r>
            <a:r>
              <a:rPr lang="en-US" sz="1200" dirty="0">
                <a:solidFill>
                  <a:srgbClr val="222222"/>
                </a:solidFill>
                <a:latin typeface="Arial" panose="020B0604020202020204" pitchFamily="34" charset="0"/>
              </a:rPr>
              <a:t>, Cristian-</a:t>
            </a:r>
            <a:r>
              <a:rPr lang="en-US" sz="1200" dirty="0" err="1">
                <a:solidFill>
                  <a:srgbClr val="222222"/>
                </a:solidFill>
                <a:latin typeface="Arial" panose="020B0604020202020204" pitchFamily="34" charset="0"/>
              </a:rPr>
              <a:t>Alexandru</a:t>
            </a:r>
            <a:r>
              <a:rPr lang="en-US" sz="1200" dirty="0">
                <a:solidFill>
                  <a:srgbClr val="222222"/>
                </a:solidFill>
                <a:latin typeface="Arial" panose="020B0604020202020204" pitchFamily="34" charset="0"/>
              </a:rPr>
              <a:t>, and Michael </a:t>
            </a:r>
            <a:r>
              <a:rPr lang="en-US" sz="1200" dirty="0" err="1">
                <a:solidFill>
                  <a:srgbClr val="222222"/>
                </a:solidFill>
                <a:latin typeface="Arial" panose="020B0604020202020204" pitchFamily="34" charset="0"/>
              </a:rPr>
              <a:t>Pradel</a:t>
            </a:r>
            <a:r>
              <a:rPr lang="en-US" sz="1200" dirty="0">
                <a:solidFill>
                  <a:srgbClr val="222222"/>
                </a:solidFill>
                <a:latin typeface="Arial" panose="020B0604020202020204" pitchFamily="34" charset="0"/>
              </a:rPr>
              <a:t>. "Freezing the web: A study of </a:t>
            </a:r>
            <a:r>
              <a:rPr lang="en-US" sz="1200" dirty="0" err="1">
                <a:solidFill>
                  <a:srgbClr val="222222"/>
                </a:solidFill>
                <a:latin typeface="Arial" panose="020B0604020202020204" pitchFamily="34" charset="0"/>
              </a:rPr>
              <a:t>ReDoS</a:t>
            </a:r>
            <a:r>
              <a:rPr lang="en-US" sz="1200" dirty="0">
                <a:solidFill>
                  <a:srgbClr val="222222"/>
                </a:solidFill>
                <a:latin typeface="Arial" panose="020B0604020202020204" pitchFamily="34" charset="0"/>
              </a:rPr>
              <a:t> vulnerabilities in JavaScript-based web servers." 27th USENIX Security Symposium (USENIX Security 18). 2018.</a:t>
            </a:r>
            <a:endParaRPr lang="en-US" sz="1200" dirty="0"/>
          </a:p>
        </p:txBody>
      </p:sp>
    </p:spTree>
    <p:extLst>
      <p:ext uri="{BB962C8B-B14F-4D97-AF65-F5344CB8AC3E}">
        <p14:creationId xmlns:p14="http://schemas.microsoft.com/office/powerpoint/2010/main" val="4223067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24A8-8DAE-4FBB-AEC9-5582F9CFDE42}"/>
              </a:ext>
            </a:extLst>
          </p:cNvPr>
          <p:cNvSpPr>
            <a:spLocks noGrp="1"/>
          </p:cNvSpPr>
          <p:nvPr>
            <p:ph type="title"/>
          </p:nvPr>
        </p:nvSpPr>
        <p:spPr/>
        <p:txBody>
          <a:bodyPr/>
          <a:lstStyle/>
          <a:p>
            <a:r>
              <a:rPr lang="el-GR" dirty="0"/>
              <a:t>ε</a:t>
            </a:r>
            <a:r>
              <a:rPr lang="en-US" dirty="0"/>
              <a:t>-NFA is used to match regex</a:t>
            </a:r>
          </a:p>
        </p:txBody>
      </p:sp>
      <p:sp>
        <p:nvSpPr>
          <p:cNvPr id="4" name="TextBox 3">
            <a:extLst>
              <a:ext uri="{FF2B5EF4-FFF2-40B4-BE49-F238E27FC236}">
                <a16:creationId xmlns:a16="http://schemas.microsoft.com/office/drawing/2014/main" id="{5B2B253C-8A36-4D1F-BCD6-F0E5D6CE978B}"/>
              </a:ext>
            </a:extLst>
          </p:cNvPr>
          <p:cNvSpPr txBox="1"/>
          <p:nvPr/>
        </p:nvSpPr>
        <p:spPr>
          <a:xfrm>
            <a:off x="3721639" y="1407427"/>
            <a:ext cx="1699229" cy="646331"/>
          </a:xfrm>
          <a:prstGeom prst="rect">
            <a:avLst/>
          </a:prstGeom>
          <a:noFill/>
        </p:spPr>
        <p:txBody>
          <a:bodyPr wrap="square" rtlCol="0">
            <a:spAutoFit/>
          </a:bodyPr>
          <a:lstStyle/>
          <a:p>
            <a:r>
              <a:rPr lang="en-US" sz="3600" dirty="0"/>
              <a:t>a*a*b</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9F512F-AA83-4BBA-AE97-ABB4C8DC307C}"/>
                  </a:ext>
                </a:extLst>
              </p:cNvPr>
              <p:cNvSpPr/>
              <p:nvPr/>
            </p:nvSpPr>
            <p:spPr>
              <a:xfrm>
                <a:off x="3028837" y="3031508"/>
                <a:ext cx="902071" cy="902071"/>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oMath>
                  </m:oMathPara>
                </a14:m>
                <a:endParaRPr lang="en-US" dirty="0"/>
              </a:p>
            </p:txBody>
          </p:sp>
        </mc:Choice>
        <mc:Fallback xmlns="">
          <p:sp>
            <p:nvSpPr>
              <p:cNvPr id="5" name="Oval 4">
                <a:extLst>
                  <a:ext uri="{FF2B5EF4-FFF2-40B4-BE49-F238E27FC236}">
                    <a16:creationId xmlns:a16="http://schemas.microsoft.com/office/drawing/2014/main" id="{409F512F-AA83-4BBA-AE97-ABB4C8DC307C}"/>
                  </a:ext>
                </a:extLst>
              </p:cNvPr>
              <p:cNvSpPr>
                <a:spLocks noRot="1" noChangeAspect="1" noMove="1" noResize="1" noEditPoints="1" noAdjustHandles="1" noChangeArrowheads="1" noChangeShapeType="1" noTextEdit="1"/>
              </p:cNvSpPr>
              <p:nvPr/>
            </p:nvSpPr>
            <p:spPr>
              <a:xfrm>
                <a:off x="3028837" y="3031508"/>
                <a:ext cx="902071" cy="902071"/>
              </a:xfrm>
              <a:prstGeom prst="ellipse">
                <a:avLst/>
              </a:prstGeom>
              <a:blipFill>
                <a:blip r:embed="rId3"/>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D5F5CAD-D1D9-47B3-BD7C-E41B8788B4B2}"/>
                  </a:ext>
                </a:extLst>
              </p:cNvPr>
              <p:cNvSpPr/>
              <p:nvPr/>
            </p:nvSpPr>
            <p:spPr>
              <a:xfrm>
                <a:off x="5213093" y="3031508"/>
                <a:ext cx="902070" cy="902070"/>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𝑆</m:t>
                          </m:r>
                        </m:e>
                        <m:sub>
                          <m:r>
                            <a:rPr lang="en-US" sz="2400" i="1" dirty="0">
                              <a:latin typeface="Cambria Math" panose="02040503050406030204" pitchFamily="18" charset="0"/>
                            </a:rPr>
                            <m:t>2</m:t>
                          </m:r>
                        </m:sub>
                      </m:sSub>
                    </m:oMath>
                  </m:oMathPara>
                </a14:m>
                <a:endParaRPr lang="en-US" dirty="0"/>
              </a:p>
            </p:txBody>
          </p:sp>
        </mc:Choice>
        <mc:Fallback xmlns="">
          <p:sp>
            <p:nvSpPr>
              <p:cNvPr id="6" name="Oval 5">
                <a:extLst>
                  <a:ext uri="{FF2B5EF4-FFF2-40B4-BE49-F238E27FC236}">
                    <a16:creationId xmlns:a16="http://schemas.microsoft.com/office/drawing/2014/main" id="{BD5F5CAD-D1D9-47B3-BD7C-E41B8788B4B2}"/>
                  </a:ext>
                </a:extLst>
              </p:cNvPr>
              <p:cNvSpPr>
                <a:spLocks noRot="1" noChangeAspect="1" noMove="1" noResize="1" noEditPoints="1" noAdjustHandles="1" noChangeArrowheads="1" noChangeShapeType="1" noTextEdit="1"/>
              </p:cNvSpPr>
              <p:nvPr/>
            </p:nvSpPr>
            <p:spPr>
              <a:xfrm>
                <a:off x="5213093" y="3031508"/>
                <a:ext cx="902070" cy="902070"/>
              </a:xfrm>
              <a:prstGeom prst="ellipse">
                <a:avLst/>
              </a:prstGeom>
              <a:blipFill>
                <a:blip r:embed="rId4"/>
                <a:stretch>
                  <a:fillRect/>
                </a:stretch>
              </a:blipFill>
              <a:ln w="38100">
                <a:solidFill>
                  <a:schemeClr val="accent1"/>
                </a:solidFill>
              </a:ln>
            </p:spPr>
            <p:txBody>
              <a:bodyPr/>
              <a:lstStyle/>
              <a:p>
                <a:r>
                  <a:rPr lang="en-US">
                    <a:noFill/>
                  </a:rPr>
                  <a:t> </a:t>
                </a:r>
              </a:p>
            </p:txBody>
          </p:sp>
        </mc:Fallback>
      </mc:AlternateContent>
      <p:sp>
        <p:nvSpPr>
          <p:cNvPr id="17" name="TextBox 16">
            <a:extLst>
              <a:ext uri="{FF2B5EF4-FFF2-40B4-BE49-F238E27FC236}">
                <a16:creationId xmlns:a16="http://schemas.microsoft.com/office/drawing/2014/main" id="{0313B27F-FD60-4FDB-93D6-36F6C6B35288}"/>
              </a:ext>
            </a:extLst>
          </p:cNvPr>
          <p:cNvSpPr txBox="1"/>
          <p:nvPr/>
        </p:nvSpPr>
        <p:spPr>
          <a:xfrm>
            <a:off x="1008372" y="3263252"/>
            <a:ext cx="782009" cy="461665"/>
          </a:xfrm>
          <a:prstGeom prst="rect">
            <a:avLst/>
          </a:prstGeom>
          <a:noFill/>
        </p:spPr>
        <p:txBody>
          <a:bodyPr wrap="none" rtlCol="0">
            <a:spAutoFit/>
          </a:bodyPr>
          <a:lstStyle/>
          <a:p>
            <a:r>
              <a:rPr lang="en-US" sz="2400" dirty="0">
                <a:solidFill>
                  <a:srgbClr val="C00000"/>
                </a:solidFill>
              </a:rPr>
              <a:t>Start</a:t>
            </a:r>
            <a:endParaRPr lang="en-US" sz="1350" dirty="0">
              <a:solidFill>
                <a:srgbClr val="C00000"/>
              </a:solidFill>
            </a:endParaRPr>
          </a:p>
        </p:txBody>
      </p:sp>
      <p:sp>
        <p:nvSpPr>
          <p:cNvPr id="18" name="TextBox 17">
            <a:extLst>
              <a:ext uri="{FF2B5EF4-FFF2-40B4-BE49-F238E27FC236}">
                <a16:creationId xmlns:a16="http://schemas.microsoft.com/office/drawing/2014/main" id="{DEB26780-1F9D-4E46-9666-A38ED2AD774D}"/>
              </a:ext>
            </a:extLst>
          </p:cNvPr>
          <p:cNvSpPr txBox="1"/>
          <p:nvPr/>
        </p:nvSpPr>
        <p:spPr>
          <a:xfrm>
            <a:off x="7397350" y="3263252"/>
            <a:ext cx="1039323" cy="461665"/>
          </a:xfrm>
          <a:prstGeom prst="rect">
            <a:avLst/>
          </a:prstGeom>
          <a:noFill/>
        </p:spPr>
        <p:txBody>
          <a:bodyPr wrap="none" rtlCol="0">
            <a:spAutoFit/>
          </a:bodyPr>
          <a:lstStyle/>
          <a:p>
            <a:r>
              <a:rPr lang="en-US" sz="2400" dirty="0">
                <a:solidFill>
                  <a:srgbClr val="C00000"/>
                </a:solidFill>
              </a:rPr>
              <a:t>Accept</a:t>
            </a:r>
            <a:endParaRPr lang="en-US" sz="1350" dirty="0">
              <a:solidFill>
                <a:srgbClr val="C00000"/>
              </a:solidFill>
            </a:endParaRPr>
          </a:p>
        </p:txBody>
      </p:sp>
      <p:cxnSp>
        <p:nvCxnSpPr>
          <p:cNvPr id="9" name="Straight Arrow Connector 8">
            <a:extLst>
              <a:ext uri="{FF2B5EF4-FFF2-40B4-BE49-F238E27FC236}">
                <a16:creationId xmlns:a16="http://schemas.microsoft.com/office/drawing/2014/main" id="{C1486BDD-F952-4D31-8108-099DAA3966BF}"/>
              </a:ext>
            </a:extLst>
          </p:cNvPr>
          <p:cNvCxnSpPr>
            <a:stCxn id="17" idx="3"/>
            <a:endCxn id="5" idx="2"/>
          </p:cNvCxnSpPr>
          <p:nvPr/>
        </p:nvCxnSpPr>
        <p:spPr>
          <a:xfrm flipV="1">
            <a:off x="1790381" y="3482544"/>
            <a:ext cx="1238456" cy="1154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669238D-EC97-4652-86B9-557FF0B6A2CD}"/>
              </a:ext>
            </a:extLst>
          </p:cNvPr>
          <p:cNvCxnSpPr>
            <a:stCxn id="5" idx="6"/>
            <a:endCxn id="6" idx="2"/>
          </p:cNvCxnSpPr>
          <p:nvPr/>
        </p:nvCxnSpPr>
        <p:spPr>
          <a:xfrm>
            <a:off x="3930908" y="3482543"/>
            <a:ext cx="12821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05705F-1DD5-43E7-802C-CF4BBF6F9E5F}"/>
              </a:ext>
            </a:extLst>
          </p:cNvPr>
          <p:cNvCxnSpPr>
            <a:stCxn id="6" idx="6"/>
            <a:endCxn id="18" idx="1"/>
          </p:cNvCxnSpPr>
          <p:nvPr/>
        </p:nvCxnSpPr>
        <p:spPr>
          <a:xfrm>
            <a:off x="6115163" y="3482543"/>
            <a:ext cx="1282187" cy="115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88AD233-6099-430B-98D6-9F41F57FFA88}"/>
              </a:ext>
            </a:extLst>
          </p:cNvPr>
          <p:cNvCxnSpPr>
            <a:stCxn id="5" idx="1"/>
            <a:endCxn id="5" idx="7"/>
          </p:cNvCxnSpPr>
          <p:nvPr/>
        </p:nvCxnSpPr>
        <p:spPr>
          <a:xfrm rot="5400000" flipH="1" flipV="1">
            <a:off x="3479872" y="2844683"/>
            <a:ext cx="9525" cy="637861"/>
          </a:xfrm>
          <a:prstGeom prst="curvedConnector3">
            <a:avLst>
              <a:gd name="adj1" fmla="val 678692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141062BB-685D-4CDB-94FC-A8068D4B0E60}"/>
              </a:ext>
            </a:extLst>
          </p:cNvPr>
          <p:cNvCxnSpPr>
            <a:cxnSpLocks/>
            <a:stCxn id="6" idx="1"/>
            <a:endCxn id="6" idx="7"/>
          </p:cNvCxnSpPr>
          <p:nvPr/>
        </p:nvCxnSpPr>
        <p:spPr>
          <a:xfrm rot="5400000" flipH="1" flipV="1">
            <a:off x="5664128" y="2844683"/>
            <a:ext cx="9525" cy="637860"/>
          </a:xfrm>
          <a:prstGeom prst="curvedConnector3">
            <a:avLst>
              <a:gd name="adj1" fmla="val 6786937"/>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9F29652-ACB3-4E85-A413-C1231D608FA9}"/>
                  </a:ext>
                </a:extLst>
              </p:cNvPr>
              <p:cNvSpPr txBox="1"/>
              <p:nvPr/>
            </p:nvSpPr>
            <p:spPr>
              <a:xfrm>
                <a:off x="2165956"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8" name="TextBox 37">
                <a:extLst>
                  <a:ext uri="{FF2B5EF4-FFF2-40B4-BE49-F238E27FC236}">
                    <a16:creationId xmlns:a16="http://schemas.microsoft.com/office/drawing/2014/main" id="{19F29652-ACB3-4E85-A413-C1231D608FA9}"/>
                  </a:ext>
                </a:extLst>
              </p:cNvPr>
              <p:cNvSpPr txBox="1">
                <a:spLocks noRot="1" noChangeAspect="1" noMove="1" noResize="1" noEditPoints="1" noAdjustHandles="1" noChangeArrowheads="1" noChangeShapeType="1" noTextEdit="1"/>
              </p:cNvSpPr>
              <p:nvPr/>
            </p:nvSpPr>
            <p:spPr>
              <a:xfrm>
                <a:off x="2165956" y="2993709"/>
                <a:ext cx="4028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53ADD-FB0D-488E-B3F8-713C9563997C}"/>
                  </a:ext>
                </a:extLst>
              </p:cNvPr>
              <p:cNvSpPr txBox="1"/>
              <p:nvPr/>
            </p:nvSpPr>
            <p:spPr>
              <a:xfrm>
                <a:off x="4391925"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9" name="TextBox 38">
                <a:extLst>
                  <a:ext uri="{FF2B5EF4-FFF2-40B4-BE49-F238E27FC236}">
                    <a16:creationId xmlns:a16="http://schemas.microsoft.com/office/drawing/2014/main" id="{17953ADD-FB0D-488E-B3F8-713C9563997C}"/>
                  </a:ext>
                </a:extLst>
              </p:cNvPr>
              <p:cNvSpPr txBox="1">
                <a:spLocks noRot="1" noChangeAspect="1" noMove="1" noResize="1" noEditPoints="1" noAdjustHandles="1" noChangeArrowheads="1" noChangeShapeType="1" noTextEdit="1"/>
              </p:cNvSpPr>
              <p:nvPr/>
            </p:nvSpPr>
            <p:spPr>
              <a:xfrm>
                <a:off x="4391925" y="2993709"/>
                <a:ext cx="402803" cy="461665"/>
              </a:xfrm>
              <a:prstGeom prst="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7878F79D-41CD-402C-9F34-3D176010B266}"/>
              </a:ext>
            </a:extLst>
          </p:cNvPr>
          <p:cNvSpPr txBox="1"/>
          <p:nvPr/>
        </p:nvSpPr>
        <p:spPr>
          <a:xfrm>
            <a:off x="3341446" y="2047014"/>
            <a:ext cx="332142" cy="461665"/>
          </a:xfrm>
          <a:prstGeom prst="rect">
            <a:avLst/>
          </a:prstGeom>
          <a:noFill/>
        </p:spPr>
        <p:txBody>
          <a:bodyPr wrap="none" rtlCol="0">
            <a:spAutoFit/>
          </a:bodyPr>
          <a:lstStyle/>
          <a:p>
            <a:r>
              <a:rPr lang="en-US" sz="2400" dirty="0"/>
              <a:t>a</a:t>
            </a:r>
          </a:p>
        </p:txBody>
      </p:sp>
      <p:sp>
        <p:nvSpPr>
          <p:cNvPr id="41" name="TextBox 40">
            <a:extLst>
              <a:ext uri="{FF2B5EF4-FFF2-40B4-BE49-F238E27FC236}">
                <a16:creationId xmlns:a16="http://schemas.microsoft.com/office/drawing/2014/main" id="{CA4FA3C0-F43F-4D3C-B830-A4C00A0FBF64}"/>
              </a:ext>
            </a:extLst>
          </p:cNvPr>
          <p:cNvSpPr txBox="1"/>
          <p:nvPr/>
        </p:nvSpPr>
        <p:spPr>
          <a:xfrm>
            <a:off x="5516179" y="2046343"/>
            <a:ext cx="332142" cy="461665"/>
          </a:xfrm>
          <a:prstGeom prst="rect">
            <a:avLst/>
          </a:prstGeom>
          <a:noFill/>
        </p:spPr>
        <p:txBody>
          <a:bodyPr wrap="none" rtlCol="0">
            <a:spAutoFit/>
          </a:bodyPr>
          <a:lstStyle/>
          <a:p>
            <a:r>
              <a:rPr lang="en-US" sz="2400" dirty="0"/>
              <a:t>a</a:t>
            </a:r>
          </a:p>
        </p:txBody>
      </p:sp>
      <p:sp>
        <p:nvSpPr>
          <p:cNvPr id="43" name="TextBox 42">
            <a:extLst>
              <a:ext uri="{FF2B5EF4-FFF2-40B4-BE49-F238E27FC236}">
                <a16:creationId xmlns:a16="http://schemas.microsoft.com/office/drawing/2014/main" id="{DC522982-C345-4972-82B6-878D7DF9577C}"/>
              </a:ext>
            </a:extLst>
          </p:cNvPr>
          <p:cNvSpPr txBox="1"/>
          <p:nvPr/>
        </p:nvSpPr>
        <p:spPr>
          <a:xfrm>
            <a:off x="6577676" y="3003663"/>
            <a:ext cx="346570" cy="461665"/>
          </a:xfrm>
          <a:prstGeom prst="rect">
            <a:avLst/>
          </a:prstGeom>
          <a:noFill/>
        </p:spPr>
        <p:txBody>
          <a:bodyPr wrap="none" rtlCol="0">
            <a:spAutoFit/>
          </a:bodyPr>
          <a:lstStyle/>
          <a:p>
            <a:r>
              <a:rPr lang="en-US" sz="2400" dirty="0"/>
              <a:t>b</a:t>
            </a:r>
          </a:p>
        </p:txBody>
      </p:sp>
    </p:spTree>
    <p:extLst>
      <p:ext uri="{BB962C8B-B14F-4D97-AF65-F5344CB8AC3E}">
        <p14:creationId xmlns:p14="http://schemas.microsoft.com/office/powerpoint/2010/main" val="41400227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2000" fill="remove" grpId="0" nodeType="clickEffect">
                                  <p:stCondLst>
                                    <p:cond delay="0"/>
                                  </p:stCondLst>
                                  <p:childTnLst>
                                    <p:animClr clrSpc="rgb" dir="cw">
                                      <p:cBhvr override="childStyle">
                                        <p:cTn id="6" dur="500" autoRev="1" fill="remove"/>
                                        <p:tgtEl>
                                          <p:spTgt spid="17"/>
                                        </p:tgtEl>
                                        <p:attrNameLst>
                                          <p:attrName>style.color</p:attrName>
                                        </p:attrNameLst>
                                      </p:cBhvr>
                                      <p:to>
                                        <a:schemeClr val="bg1"/>
                                      </p:to>
                                    </p:animClr>
                                    <p:animClr clrSpc="rgb" dir="cw">
                                      <p:cBhvr>
                                        <p:cTn id="7" dur="500" autoRev="1" fill="remove"/>
                                        <p:tgtEl>
                                          <p:spTgt spid="17"/>
                                        </p:tgtEl>
                                        <p:attrNameLst>
                                          <p:attrName>fillcolor</p:attrName>
                                        </p:attrNameLst>
                                      </p:cBhvr>
                                      <p:to>
                                        <a:schemeClr val="bg1"/>
                                      </p:to>
                                    </p:animClr>
                                    <p:set>
                                      <p:cBhvr>
                                        <p:cTn id="8" dur="500" autoRev="1" fill="remove"/>
                                        <p:tgtEl>
                                          <p:spTgt spid="17"/>
                                        </p:tgtEl>
                                        <p:attrNameLst>
                                          <p:attrName>fill.type</p:attrName>
                                        </p:attrNameLst>
                                      </p:cBhvr>
                                      <p:to>
                                        <p:strVal val="solid"/>
                                      </p:to>
                                    </p:set>
                                    <p:set>
                                      <p:cBhvr>
                                        <p:cTn id="9" dur="500" autoRev="1" fill="remove"/>
                                        <p:tgtEl>
                                          <p:spTgt spid="17"/>
                                        </p:tgtEl>
                                        <p:attrNameLst>
                                          <p:attrName>fill.on</p:attrName>
                                        </p:attrNameLst>
                                      </p:cBhvr>
                                      <p:to>
                                        <p:strVal val="true"/>
                                      </p:to>
                                    </p:set>
                                  </p:childTnLst>
                                </p:cTn>
                              </p:par>
                              <p:par>
                                <p:cTn id="10" presetID="27" presetClass="emph" presetSubtype="0" repeatCount="2000" fill="remove" grpId="0" nodeType="withEffect">
                                  <p:stCondLst>
                                    <p:cond delay="0"/>
                                  </p:stCondLst>
                                  <p:childTnLst>
                                    <p:animClr clrSpc="rgb" dir="cw">
                                      <p:cBhvr override="childStyle">
                                        <p:cTn id="11" dur="500" autoRev="1" fill="remove"/>
                                        <p:tgtEl>
                                          <p:spTgt spid="18"/>
                                        </p:tgtEl>
                                        <p:attrNameLst>
                                          <p:attrName>style.color</p:attrName>
                                        </p:attrNameLst>
                                      </p:cBhvr>
                                      <p:to>
                                        <a:schemeClr val="bg1"/>
                                      </p:to>
                                    </p:animClr>
                                    <p:animClr clrSpc="rgb" dir="cw">
                                      <p:cBhvr>
                                        <p:cTn id="12" dur="500" autoRev="1" fill="remove"/>
                                        <p:tgtEl>
                                          <p:spTgt spid="18"/>
                                        </p:tgtEl>
                                        <p:attrNameLst>
                                          <p:attrName>fillcolor</p:attrName>
                                        </p:attrNameLst>
                                      </p:cBhvr>
                                      <p:to>
                                        <a:schemeClr val="bg1"/>
                                      </p:to>
                                    </p:animClr>
                                    <p:set>
                                      <p:cBhvr>
                                        <p:cTn id="13" dur="500" autoRev="1" fill="remove"/>
                                        <p:tgtEl>
                                          <p:spTgt spid="18"/>
                                        </p:tgtEl>
                                        <p:attrNameLst>
                                          <p:attrName>fill.type</p:attrName>
                                        </p:attrNameLst>
                                      </p:cBhvr>
                                      <p:to>
                                        <p:strVal val="solid"/>
                                      </p:to>
                                    </p:set>
                                    <p:set>
                                      <p:cBhvr>
                                        <p:cTn id="14" dur="500" autoRev="1" fill="remove"/>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CFA08DCB-22C2-44D8-AA66-FA3E17BD4A2D}"/>
              </a:ext>
            </a:extLst>
          </p:cNvPr>
          <p:cNvCxnSpPr/>
          <p:nvPr/>
        </p:nvCxnSpPr>
        <p:spPr>
          <a:xfrm flipV="1">
            <a:off x="1796852" y="3485376"/>
            <a:ext cx="1238456" cy="1154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486BDD-F952-4D31-8108-099DAA3966BF}"/>
              </a:ext>
            </a:extLst>
          </p:cNvPr>
          <p:cNvCxnSpPr>
            <a:stCxn id="17" idx="3"/>
            <a:endCxn id="5" idx="2"/>
          </p:cNvCxnSpPr>
          <p:nvPr/>
        </p:nvCxnSpPr>
        <p:spPr>
          <a:xfrm flipV="1">
            <a:off x="1790381" y="3482544"/>
            <a:ext cx="1238456" cy="1154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A4FA3C0-F43F-4D3C-B830-A4C00A0FBF64}"/>
              </a:ext>
            </a:extLst>
          </p:cNvPr>
          <p:cNvSpPr txBox="1"/>
          <p:nvPr/>
        </p:nvSpPr>
        <p:spPr>
          <a:xfrm>
            <a:off x="5516179" y="2046343"/>
            <a:ext cx="332142" cy="461665"/>
          </a:xfrm>
          <a:prstGeom prst="rect">
            <a:avLst/>
          </a:prstGeom>
          <a:noFill/>
        </p:spPr>
        <p:txBody>
          <a:bodyPr wrap="none" rtlCol="0">
            <a:spAutoFit/>
          </a:bodyPr>
          <a:lstStyle/>
          <a:p>
            <a:r>
              <a:rPr lang="en-US" sz="2400" dirty="0"/>
              <a:t>a</a:t>
            </a:r>
          </a:p>
        </p:txBody>
      </p:sp>
      <p:sp>
        <p:nvSpPr>
          <p:cNvPr id="40" name="TextBox 39">
            <a:extLst>
              <a:ext uri="{FF2B5EF4-FFF2-40B4-BE49-F238E27FC236}">
                <a16:creationId xmlns:a16="http://schemas.microsoft.com/office/drawing/2014/main" id="{7878F79D-41CD-402C-9F34-3D176010B266}"/>
              </a:ext>
            </a:extLst>
          </p:cNvPr>
          <p:cNvSpPr txBox="1"/>
          <p:nvPr/>
        </p:nvSpPr>
        <p:spPr>
          <a:xfrm>
            <a:off x="3340446" y="2045565"/>
            <a:ext cx="332142" cy="461665"/>
          </a:xfrm>
          <a:prstGeom prst="rect">
            <a:avLst/>
          </a:prstGeom>
          <a:noFill/>
        </p:spPr>
        <p:txBody>
          <a:bodyPr wrap="none" rtlCol="0">
            <a:spAutoFit/>
          </a:bodyPr>
          <a:lstStyle/>
          <a:p>
            <a:r>
              <a:rPr lang="en-US" sz="2400" dirty="0"/>
              <a:t>a</a:t>
            </a:r>
          </a:p>
        </p:txBody>
      </p:sp>
      <p:cxnSp>
        <p:nvCxnSpPr>
          <p:cNvPr id="25" name="Straight Arrow Connector 24">
            <a:extLst>
              <a:ext uri="{FF2B5EF4-FFF2-40B4-BE49-F238E27FC236}">
                <a16:creationId xmlns:a16="http://schemas.microsoft.com/office/drawing/2014/main" id="{FEE44A07-29C5-4355-94E2-5742016D5569}"/>
              </a:ext>
            </a:extLst>
          </p:cNvPr>
          <p:cNvCxnSpPr>
            <a:cxnSpLocks/>
            <a:stCxn id="6" idx="6"/>
            <a:endCxn id="18" idx="1"/>
          </p:cNvCxnSpPr>
          <p:nvPr/>
        </p:nvCxnSpPr>
        <p:spPr>
          <a:xfrm>
            <a:off x="6115163" y="3482543"/>
            <a:ext cx="1282187" cy="1154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05705F-1DD5-43E7-802C-CF4BBF6F9E5F}"/>
              </a:ext>
            </a:extLst>
          </p:cNvPr>
          <p:cNvCxnSpPr>
            <a:stCxn id="6" idx="6"/>
            <a:endCxn id="18" idx="1"/>
          </p:cNvCxnSpPr>
          <p:nvPr/>
        </p:nvCxnSpPr>
        <p:spPr>
          <a:xfrm>
            <a:off x="6115163" y="3482543"/>
            <a:ext cx="1282187" cy="115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75F46BAA-0D41-43DA-B8D9-C588D77694F7}"/>
              </a:ext>
            </a:extLst>
          </p:cNvPr>
          <p:cNvCxnSpPr>
            <a:cxnSpLocks/>
          </p:cNvCxnSpPr>
          <p:nvPr/>
        </p:nvCxnSpPr>
        <p:spPr>
          <a:xfrm rot="5400000" flipH="1" flipV="1">
            <a:off x="5664172" y="2844233"/>
            <a:ext cx="9525" cy="637860"/>
          </a:xfrm>
          <a:prstGeom prst="curvedConnector3">
            <a:avLst>
              <a:gd name="adj1" fmla="val 6786937"/>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141062BB-685D-4CDB-94FC-A8068D4B0E60}"/>
              </a:ext>
            </a:extLst>
          </p:cNvPr>
          <p:cNvCxnSpPr>
            <a:cxnSpLocks/>
            <a:stCxn id="6" idx="1"/>
            <a:endCxn id="6" idx="7"/>
          </p:cNvCxnSpPr>
          <p:nvPr/>
        </p:nvCxnSpPr>
        <p:spPr>
          <a:xfrm rot="5400000" flipH="1" flipV="1">
            <a:off x="5664128" y="2844683"/>
            <a:ext cx="9525" cy="637860"/>
          </a:xfrm>
          <a:prstGeom prst="curvedConnector3">
            <a:avLst>
              <a:gd name="adj1" fmla="val 6786937"/>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443EC526-7027-46FD-82BC-871E9833DF19}"/>
              </a:ext>
            </a:extLst>
          </p:cNvPr>
          <p:cNvCxnSpPr/>
          <p:nvPr/>
        </p:nvCxnSpPr>
        <p:spPr>
          <a:xfrm rot="5400000" flipH="1" flipV="1">
            <a:off x="3479873" y="2843784"/>
            <a:ext cx="9525" cy="637861"/>
          </a:xfrm>
          <a:prstGeom prst="curvedConnector3">
            <a:avLst>
              <a:gd name="adj1" fmla="val 6786929"/>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88AD233-6099-430B-98D6-9F41F57FFA88}"/>
              </a:ext>
            </a:extLst>
          </p:cNvPr>
          <p:cNvCxnSpPr>
            <a:stCxn id="5" idx="1"/>
            <a:endCxn id="5" idx="7"/>
          </p:cNvCxnSpPr>
          <p:nvPr/>
        </p:nvCxnSpPr>
        <p:spPr>
          <a:xfrm rot="5400000" flipH="1" flipV="1">
            <a:off x="3479872" y="2844683"/>
            <a:ext cx="9525" cy="637861"/>
          </a:xfrm>
          <a:prstGeom prst="curvedConnector3">
            <a:avLst>
              <a:gd name="adj1" fmla="val 678692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F7B968-6BDC-48F2-A043-B44AAB78A579}"/>
              </a:ext>
            </a:extLst>
          </p:cNvPr>
          <p:cNvCxnSpPr/>
          <p:nvPr/>
        </p:nvCxnSpPr>
        <p:spPr>
          <a:xfrm>
            <a:off x="3930159" y="3482541"/>
            <a:ext cx="1282186"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6424A8-8DAE-4FBB-AEC9-5582F9CFDE42}"/>
              </a:ext>
            </a:extLst>
          </p:cNvPr>
          <p:cNvSpPr>
            <a:spLocks noGrp="1"/>
          </p:cNvSpPr>
          <p:nvPr>
            <p:ph type="title"/>
          </p:nvPr>
        </p:nvSpPr>
        <p:spPr/>
        <p:txBody>
          <a:bodyPr/>
          <a:lstStyle/>
          <a:p>
            <a:r>
              <a:rPr lang="en-US" dirty="0"/>
              <a:t>String “a” is not accepted by (a*a*b)</a:t>
            </a:r>
          </a:p>
        </p:txBody>
      </p:sp>
      <p:sp>
        <p:nvSpPr>
          <p:cNvPr id="4" name="TextBox 3">
            <a:extLst>
              <a:ext uri="{FF2B5EF4-FFF2-40B4-BE49-F238E27FC236}">
                <a16:creationId xmlns:a16="http://schemas.microsoft.com/office/drawing/2014/main" id="{5B2B253C-8A36-4D1F-BCD6-F0E5D6CE978B}"/>
              </a:ext>
            </a:extLst>
          </p:cNvPr>
          <p:cNvSpPr txBox="1"/>
          <p:nvPr/>
        </p:nvSpPr>
        <p:spPr>
          <a:xfrm>
            <a:off x="3721639" y="1407427"/>
            <a:ext cx="1699229" cy="646331"/>
          </a:xfrm>
          <a:prstGeom prst="rect">
            <a:avLst/>
          </a:prstGeom>
          <a:noFill/>
        </p:spPr>
        <p:txBody>
          <a:bodyPr wrap="square" rtlCol="0">
            <a:spAutoFit/>
          </a:bodyPr>
          <a:lstStyle/>
          <a:p>
            <a:r>
              <a:rPr lang="en-US" sz="3600" dirty="0"/>
              <a:t>a*a*b</a:t>
            </a:r>
          </a:p>
        </p:txBody>
      </p:sp>
      <p:sp>
        <p:nvSpPr>
          <p:cNvPr id="17" name="TextBox 16">
            <a:extLst>
              <a:ext uri="{FF2B5EF4-FFF2-40B4-BE49-F238E27FC236}">
                <a16:creationId xmlns:a16="http://schemas.microsoft.com/office/drawing/2014/main" id="{0313B27F-FD60-4FDB-93D6-36F6C6B35288}"/>
              </a:ext>
            </a:extLst>
          </p:cNvPr>
          <p:cNvSpPr txBox="1"/>
          <p:nvPr/>
        </p:nvSpPr>
        <p:spPr>
          <a:xfrm>
            <a:off x="1008372" y="3263252"/>
            <a:ext cx="782009" cy="461665"/>
          </a:xfrm>
          <a:prstGeom prst="rect">
            <a:avLst/>
          </a:prstGeom>
          <a:noFill/>
        </p:spPr>
        <p:txBody>
          <a:bodyPr wrap="none" rtlCol="0">
            <a:spAutoFit/>
          </a:bodyPr>
          <a:lstStyle/>
          <a:p>
            <a:r>
              <a:rPr lang="en-US" sz="2400" dirty="0">
                <a:solidFill>
                  <a:srgbClr val="C00000"/>
                </a:solidFill>
              </a:rPr>
              <a:t>Start</a:t>
            </a:r>
            <a:endParaRPr lang="en-US" sz="1350" dirty="0">
              <a:solidFill>
                <a:srgbClr val="C00000"/>
              </a:solidFill>
            </a:endParaRPr>
          </a:p>
        </p:txBody>
      </p:sp>
      <p:sp>
        <p:nvSpPr>
          <p:cNvPr id="18" name="TextBox 17">
            <a:extLst>
              <a:ext uri="{FF2B5EF4-FFF2-40B4-BE49-F238E27FC236}">
                <a16:creationId xmlns:a16="http://schemas.microsoft.com/office/drawing/2014/main" id="{DEB26780-1F9D-4E46-9666-A38ED2AD774D}"/>
              </a:ext>
            </a:extLst>
          </p:cNvPr>
          <p:cNvSpPr txBox="1"/>
          <p:nvPr/>
        </p:nvSpPr>
        <p:spPr>
          <a:xfrm>
            <a:off x="7397350" y="3263252"/>
            <a:ext cx="1039323" cy="461665"/>
          </a:xfrm>
          <a:prstGeom prst="rect">
            <a:avLst/>
          </a:prstGeom>
          <a:noFill/>
        </p:spPr>
        <p:txBody>
          <a:bodyPr wrap="none" rtlCol="0">
            <a:spAutoFit/>
          </a:bodyPr>
          <a:lstStyle/>
          <a:p>
            <a:r>
              <a:rPr lang="en-US" sz="2400" dirty="0">
                <a:solidFill>
                  <a:srgbClr val="C00000"/>
                </a:solidFill>
              </a:rPr>
              <a:t>Accept</a:t>
            </a:r>
            <a:endParaRPr lang="en-US" sz="1350" dirty="0">
              <a:solidFill>
                <a:srgbClr val="C00000"/>
              </a:solidFill>
            </a:endParaRPr>
          </a:p>
        </p:txBody>
      </p:sp>
      <p:cxnSp>
        <p:nvCxnSpPr>
          <p:cNvPr id="12" name="Straight Arrow Connector 11">
            <a:extLst>
              <a:ext uri="{FF2B5EF4-FFF2-40B4-BE49-F238E27FC236}">
                <a16:creationId xmlns:a16="http://schemas.microsoft.com/office/drawing/2014/main" id="{F669238D-EC97-4652-86B9-557FF0B6A2CD}"/>
              </a:ext>
            </a:extLst>
          </p:cNvPr>
          <p:cNvCxnSpPr>
            <a:stCxn id="5" idx="6"/>
            <a:endCxn id="6" idx="2"/>
          </p:cNvCxnSpPr>
          <p:nvPr/>
        </p:nvCxnSpPr>
        <p:spPr>
          <a:xfrm>
            <a:off x="3930908" y="3482543"/>
            <a:ext cx="12821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9F29652-ACB3-4E85-A413-C1231D608FA9}"/>
                  </a:ext>
                </a:extLst>
              </p:cNvPr>
              <p:cNvSpPr txBox="1"/>
              <p:nvPr/>
            </p:nvSpPr>
            <p:spPr>
              <a:xfrm>
                <a:off x="2165956"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8" name="TextBox 37">
                <a:extLst>
                  <a:ext uri="{FF2B5EF4-FFF2-40B4-BE49-F238E27FC236}">
                    <a16:creationId xmlns:a16="http://schemas.microsoft.com/office/drawing/2014/main" id="{19F29652-ACB3-4E85-A413-C1231D608FA9}"/>
                  </a:ext>
                </a:extLst>
              </p:cNvPr>
              <p:cNvSpPr txBox="1">
                <a:spLocks noRot="1" noChangeAspect="1" noMove="1" noResize="1" noEditPoints="1" noAdjustHandles="1" noChangeArrowheads="1" noChangeShapeType="1" noTextEdit="1"/>
              </p:cNvSpPr>
              <p:nvPr/>
            </p:nvSpPr>
            <p:spPr>
              <a:xfrm>
                <a:off x="2165956" y="2993709"/>
                <a:ext cx="4028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53ADD-FB0D-488E-B3F8-713C9563997C}"/>
                  </a:ext>
                </a:extLst>
              </p:cNvPr>
              <p:cNvSpPr txBox="1"/>
              <p:nvPr/>
            </p:nvSpPr>
            <p:spPr>
              <a:xfrm>
                <a:off x="4391925"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9" name="TextBox 38">
                <a:extLst>
                  <a:ext uri="{FF2B5EF4-FFF2-40B4-BE49-F238E27FC236}">
                    <a16:creationId xmlns:a16="http://schemas.microsoft.com/office/drawing/2014/main" id="{17953ADD-FB0D-488E-B3F8-713C9563997C}"/>
                  </a:ext>
                </a:extLst>
              </p:cNvPr>
              <p:cNvSpPr txBox="1">
                <a:spLocks noRot="1" noChangeAspect="1" noMove="1" noResize="1" noEditPoints="1" noAdjustHandles="1" noChangeArrowheads="1" noChangeShapeType="1" noTextEdit="1"/>
              </p:cNvSpPr>
              <p:nvPr/>
            </p:nvSpPr>
            <p:spPr>
              <a:xfrm>
                <a:off x="4391925" y="2993709"/>
                <a:ext cx="402803" cy="461665"/>
              </a:xfrm>
              <a:prstGeom prst="rect">
                <a:avLst/>
              </a:prstGeom>
              <a:blipFill>
                <a:blip r:embed="rId6"/>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CFB0C52E-69B2-4E02-89ED-62B6AF8523DB}"/>
              </a:ext>
            </a:extLst>
          </p:cNvPr>
          <p:cNvSpPr txBox="1"/>
          <p:nvPr/>
        </p:nvSpPr>
        <p:spPr>
          <a:xfrm>
            <a:off x="6577676" y="3003663"/>
            <a:ext cx="346570" cy="461665"/>
          </a:xfrm>
          <a:prstGeom prst="rect">
            <a:avLst/>
          </a:prstGeom>
          <a:noFill/>
        </p:spPr>
        <p:txBody>
          <a:bodyPr wrap="none" rtlCol="0">
            <a:spAutoFit/>
          </a:bodyPr>
          <a:lstStyle/>
          <a:p>
            <a:r>
              <a:rPr lang="en-US" sz="2400" dirty="0"/>
              <a:t>b</a:t>
            </a:r>
          </a:p>
        </p:txBody>
      </p:sp>
      <p:sp>
        <p:nvSpPr>
          <p:cNvPr id="3" name="TextBox 2">
            <a:extLst>
              <a:ext uri="{FF2B5EF4-FFF2-40B4-BE49-F238E27FC236}">
                <a16:creationId xmlns:a16="http://schemas.microsoft.com/office/drawing/2014/main" id="{F9C3BC2A-3E16-4FC2-A83D-3C39D9139DD9}"/>
              </a:ext>
            </a:extLst>
          </p:cNvPr>
          <p:cNvSpPr txBox="1"/>
          <p:nvPr/>
        </p:nvSpPr>
        <p:spPr>
          <a:xfrm>
            <a:off x="4269968" y="4003016"/>
            <a:ext cx="175631" cy="646331"/>
          </a:xfrm>
          <a:prstGeom prst="rect">
            <a:avLst/>
          </a:prstGeom>
          <a:noFill/>
        </p:spPr>
        <p:txBody>
          <a:bodyPr wrap="square" rtlCol="0">
            <a:spAutoFit/>
          </a:bodyPr>
          <a:lstStyle/>
          <a:p>
            <a:r>
              <a:rPr lang="en-US" sz="3600" dirty="0"/>
              <a:t>a</a:t>
            </a:r>
            <a:endParaRPr lang="en-US" sz="2700" dirty="0"/>
          </a:p>
        </p:txBody>
      </p:sp>
      <p:sp>
        <p:nvSpPr>
          <p:cNvPr id="8" name="Multiplication Sign 7">
            <a:extLst>
              <a:ext uri="{FF2B5EF4-FFF2-40B4-BE49-F238E27FC236}">
                <a16:creationId xmlns:a16="http://schemas.microsoft.com/office/drawing/2014/main" id="{E0B34537-A672-419F-82B1-E5FABB36AC2C}"/>
              </a:ext>
            </a:extLst>
          </p:cNvPr>
          <p:cNvSpPr/>
          <p:nvPr/>
        </p:nvSpPr>
        <p:spPr>
          <a:xfrm>
            <a:off x="6165364" y="2891649"/>
            <a:ext cx="1181784" cy="1181784"/>
          </a:xfrm>
          <a:prstGeom prst="mathMultiply">
            <a:avLst>
              <a:gd name="adj1" fmla="val 600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9F512F-AA83-4BBA-AE97-ABB4C8DC307C}"/>
                  </a:ext>
                </a:extLst>
              </p:cNvPr>
              <p:cNvSpPr/>
              <p:nvPr/>
            </p:nvSpPr>
            <p:spPr>
              <a:xfrm>
                <a:off x="3028837" y="3031508"/>
                <a:ext cx="902071" cy="902071"/>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oMath>
                  </m:oMathPara>
                </a14:m>
                <a:endParaRPr lang="en-US" dirty="0"/>
              </a:p>
            </p:txBody>
          </p:sp>
        </mc:Choice>
        <mc:Fallback xmlns="">
          <p:sp>
            <p:nvSpPr>
              <p:cNvPr id="5" name="Oval 4">
                <a:extLst>
                  <a:ext uri="{FF2B5EF4-FFF2-40B4-BE49-F238E27FC236}">
                    <a16:creationId xmlns:a16="http://schemas.microsoft.com/office/drawing/2014/main" id="{409F512F-AA83-4BBA-AE97-ABB4C8DC307C}"/>
                  </a:ext>
                </a:extLst>
              </p:cNvPr>
              <p:cNvSpPr>
                <a:spLocks noRot="1" noChangeAspect="1" noMove="1" noResize="1" noEditPoints="1" noAdjustHandles="1" noChangeArrowheads="1" noChangeShapeType="1" noTextEdit="1"/>
              </p:cNvSpPr>
              <p:nvPr/>
            </p:nvSpPr>
            <p:spPr>
              <a:xfrm>
                <a:off x="3028837" y="3031508"/>
                <a:ext cx="902071" cy="902071"/>
              </a:xfrm>
              <a:prstGeom prst="ellipse">
                <a:avLst/>
              </a:prstGeom>
              <a:blipFill>
                <a:blip r:embed="rId3"/>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D5F5CAD-D1D9-47B3-BD7C-E41B8788B4B2}"/>
                  </a:ext>
                </a:extLst>
              </p:cNvPr>
              <p:cNvSpPr/>
              <p:nvPr/>
            </p:nvSpPr>
            <p:spPr>
              <a:xfrm>
                <a:off x="5213093" y="3031508"/>
                <a:ext cx="902070" cy="902070"/>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𝑆</m:t>
                          </m:r>
                        </m:e>
                        <m:sub>
                          <m:r>
                            <a:rPr lang="en-US" sz="2400" i="1" dirty="0">
                              <a:latin typeface="Cambria Math" panose="02040503050406030204" pitchFamily="18" charset="0"/>
                            </a:rPr>
                            <m:t>2</m:t>
                          </m:r>
                        </m:sub>
                      </m:sSub>
                    </m:oMath>
                  </m:oMathPara>
                </a14:m>
                <a:endParaRPr lang="en-US" dirty="0"/>
              </a:p>
            </p:txBody>
          </p:sp>
        </mc:Choice>
        <mc:Fallback xmlns="">
          <p:sp>
            <p:nvSpPr>
              <p:cNvPr id="6" name="Oval 5">
                <a:extLst>
                  <a:ext uri="{FF2B5EF4-FFF2-40B4-BE49-F238E27FC236}">
                    <a16:creationId xmlns:a16="http://schemas.microsoft.com/office/drawing/2014/main" id="{BD5F5CAD-D1D9-47B3-BD7C-E41B8788B4B2}"/>
                  </a:ext>
                </a:extLst>
              </p:cNvPr>
              <p:cNvSpPr>
                <a:spLocks noRot="1" noChangeAspect="1" noMove="1" noResize="1" noEditPoints="1" noAdjustHandles="1" noChangeArrowheads="1" noChangeShapeType="1" noTextEdit="1"/>
              </p:cNvSpPr>
              <p:nvPr/>
            </p:nvSpPr>
            <p:spPr>
              <a:xfrm>
                <a:off x="5213093" y="3031508"/>
                <a:ext cx="902070" cy="902070"/>
              </a:xfrm>
              <a:prstGeom prst="ellipse">
                <a:avLst/>
              </a:prstGeom>
              <a:blipFill>
                <a:blip r:embed="rId4"/>
                <a:stretch>
                  <a:fillRect/>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1584551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2000" fill="remove" grpId="0" nodeType="clickEffect">
                                  <p:stCondLst>
                                    <p:cond delay="0"/>
                                  </p:stCondLst>
                                  <p:childTnLst>
                                    <p:animClr clrSpc="rgb" dir="cw">
                                      <p:cBhvr override="childStyle">
                                        <p:cTn id="6" dur="250" autoRev="1" fill="remove"/>
                                        <p:tgtEl>
                                          <p:spTgt spid="17"/>
                                        </p:tgtEl>
                                        <p:attrNameLst>
                                          <p:attrName>style.color</p:attrName>
                                        </p:attrNameLst>
                                      </p:cBhvr>
                                      <p:to>
                                        <a:schemeClr val="bg1"/>
                                      </p:to>
                                    </p:animClr>
                                    <p:animClr clrSpc="rgb" dir="cw">
                                      <p:cBhvr>
                                        <p:cTn id="7" dur="250" autoRev="1" fill="remove"/>
                                        <p:tgtEl>
                                          <p:spTgt spid="17"/>
                                        </p:tgtEl>
                                        <p:attrNameLst>
                                          <p:attrName>fillcolor</p:attrName>
                                        </p:attrNameLst>
                                      </p:cBhvr>
                                      <p:to>
                                        <a:schemeClr val="bg1"/>
                                      </p:to>
                                    </p:animClr>
                                    <p:set>
                                      <p:cBhvr>
                                        <p:cTn id="8" dur="250" autoRev="1" fill="remove"/>
                                        <p:tgtEl>
                                          <p:spTgt spid="17"/>
                                        </p:tgtEl>
                                        <p:attrNameLst>
                                          <p:attrName>fill.type</p:attrName>
                                        </p:attrNameLst>
                                      </p:cBhvr>
                                      <p:to>
                                        <p:strVal val="solid"/>
                                      </p:to>
                                    </p:set>
                                    <p:set>
                                      <p:cBhvr>
                                        <p:cTn id="9" dur="250" autoRev="1" fill="remove"/>
                                        <p:tgtEl>
                                          <p:spTgt spid="17"/>
                                        </p:tgtEl>
                                        <p:attrNameLst>
                                          <p:attrName>fill.on</p:attrName>
                                        </p:attrNameLst>
                                      </p:cBhvr>
                                      <p:to>
                                        <p:strVal val="true"/>
                                      </p:to>
                                    </p:set>
                                  </p:childTnLst>
                                </p:cTn>
                              </p:par>
                            </p:childTnLst>
                          </p:cTn>
                        </p:par>
                        <p:par>
                          <p:cTn id="10" fill="hold">
                            <p:stCondLst>
                              <p:cond delay="1000"/>
                            </p:stCondLst>
                            <p:childTnLst>
                              <p:par>
                                <p:cTn id="11" presetID="22" presetClass="exit" presetSubtype="8" fill="hold" nodeType="afterEffect">
                                  <p:stCondLst>
                                    <p:cond delay="0"/>
                                  </p:stCondLst>
                                  <p:childTnLst>
                                    <p:animEffect transition="out" filter="wipe(left)">
                                      <p:cBhvr>
                                        <p:cTn id="12" dur="1000"/>
                                        <p:tgtEl>
                                          <p:spTgt spid="9"/>
                                        </p:tgtEl>
                                      </p:cBhvr>
                                    </p:animEffect>
                                    <p:set>
                                      <p:cBhvr>
                                        <p:cTn id="13" dur="1" fill="hold">
                                          <p:stCondLst>
                                            <p:cond delay="999"/>
                                          </p:stCondLst>
                                        </p:cTn>
                                        <p:tgtEl>
                                          <p:spTgt spid="9"/>
                                        </p:tgtEl>
                                        <p:attrNameLst>
                                          <p:attrName>style.visibility</p:attrName>
                                        </p:attrNameLst>
                                      </p:cBhvr>
                                      <p:to>
                                        <p:strVal val="hidden"/>
                                      </p:to>
                                    </p:set>
                                  </p:childTnLst>
                                </p:cTn>
                              </p:par>
                            </p:childTnLst>
                          </p:cTn>
                        </p:par>
                        <p:par>
                          <p:cTn id="14" fill="hold">
                            <p:stCondLst>
                              <p:cond delay="2000"/>
                            </p:stCondLst>
                            <p:childTnLst>
                              <p:par>
                                <p:cTn id="15" presetID="27" presetClass="emph" presetSubtype="0" fill="remove" grpId="0" nodeType="afterEffect">
                                  <p:stCondLst>
                                    <p:cond delay="0"/>
                                  </p:stCondLst>
                                  <p:childTnLst>
                                    <p:animClr clrSpc="rgb" dir="cw">
                                      <p:cBhvr override="childStyle">
                                        <p:cTn id="16" dur="500" autoRev="1" fill="remove"/>
                                        <p:tgtEl>
                                          <p:spTgt spid="5"/>
                                        </p:tgtEl>
                                        <p:attrNameLst>
                                          <p:attrName>style.color</p:attrName>
                                        </p:attrNameLst>
                                      </p:cBhvr>
                                      <p:to>
                                        <a:schemeClr val="bg1"/>
                                      </p:to>
                                    </p:animClr>
                                    <p:animClr clrSpc="rgb" dir="cw">
                                      <p:cBhvr>
                                        <p:cTn id="17" dur="500" autoRev="1" fill="remove"/>
                                        <p:tgtEl>
                                          <p:spTgt spid="5"/>
                                        </p:tgtEl>
                                        <p:attrNameLst>
                                          <p:attrName>fillcolor</p:attrName>
                                        </p:attrNameLst>
                                      </p:cBhvr>
                                      <p:to>
                                        <a:schemeClr val="bg1"/>
                                      </p:to>
                                    </p:animClr>
                                    <p:set>
                                      <p:cBhvr>
                                        <p:cTn id="18" dur="500" autoRev="1" fill="remove"/>
                                        <p:tgtEl>
                                          <p:spTgt spid="5"/>
                                        </p:tgtEl>
                                        <p:attrNameLst>
                                          <p:attrName>fill.type</p:attrName>
                                        </p:attrNameLst>
                                      </p:cBhvr>
                                      <p:to>
                                        <p:strVal val="solid"/>
                                      </p:to>
                                    </p:set>
                                    <p:set>
                                      <p:cBhvr>
                                        <p:cTn id="19" dur="500" autoRev="1" fill="remove"/>
                                        <p:tgtEl>
                                          <p:spTgt spid="5"/>
                                        </p:tgtEl>
                                        <p:attrNameLst>
                                          <p:attrName>fill.on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5"/>
                                        </p:tgtEl>
                                        <p:attrNameLst>
                                          <p:attrName>stroke.color</p:attrName>
                                        </p:attrNameLst>
                                      </p:cBhvr>
                                      <p:to>
                                        <a:srgbClr val="C00000"/>
                                      </p:to>
                                    </p:animClr>
                                    <p:set>
                                      <p:cBhvr>
                                        <p:cTn id="22" dur="500" fill="hold"/>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repeatCount="2000" autoRev="1" fill="hold" nodeType="clickEffect">
                                  <p:stCondLst>
                                    <p:cond delay="0"/>
                                  </p:stCondLst>
                                  <p:childTnLst>
                                    <p:animClr clrSpc="rgb" dir="cw">
                                      <p:cBhvr>
                                        <p:cTn id="26" dur="500" fill="hold"/>
                                        <p:tgtEl>
                                          <p:spTgt spid="21"/>
                                        </p:tgtEl>
                                        <p:attrNameLst>
                                          <p:attrName>stroke.color</p:attrName>
                                        </p:attrNameLst>
                                      </p:cBhvr>
                                      <p:to>
                                        <a:srgbClr val="FFFFFF"/>
                                      </p:to>
                                    </p:animClr>
                                    <p:set>
                                      <p:cBhvr>
                                        <p:cTn id="27" dur="500" fill="hold"/>
                                        <p:tgtEl>
                                          <p:spTgt spid="21"/>
                                        </p:tgtEl>
                                        <p:attrNameLst>
                                          <p:attrName>stroke.on</p:attrName>
                                        </p:attrNameLst>
                                      </p:cBhvr>
                                      <p:to>
                                        <p:strVal val="true"/>
                                      </p:to>
                                    </p:set>
                                  </p:childTnLst>
                                </p:cTn>
                              </p:par>
                              <p:par>
                                <p:cTn id="28" presetID="7" presetClass="emph" presetSubtype="2" repeatCount="2000" autoRev="1" fill="hold" nodeType="withEffect">
                                  <p:stCondLst>
                                    <p:cond delay="0"/>
                                  </p:stCondLst>
                                  <p:childTnLst>
                                    <p:animClr clrSpc="rgb" dir="cw">
                                      <p:cBhvr>
                                        <p:cTn id="29" dur="500" fill="hold"/>
                                        <p:tgtEl>
                                          <p:spTgt spid="12"/>
                                        </p:tgtEl>
                                        <p:attrNameLst>
                                          <p:attrName>stroke.color</p:attrName>
                                        </p:attrNameLst>
                                      </p:cBhvr>
                                      <p:to>
                                        <a:srgbClr val="FFFFFF"/>
                                      </p:to>
                                    </p:animClr>
                                    <p:set>
                                      <p:cBhvr>
                                        <p:cTn id="30" dur="500" fill="hold"/>
                                        <p:tgtEl>
                                          <p:spTgt spid="12"/>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500" autoRev="1" fill="remove"/>
                                        <p:tgtEl>
                                          <p:spTgt spid="40"/>
                                        </p:tgtEl>
                                        <p:attrNameLst>
                                          <p:attrName>style.color</p:attrName>
                                        </p:attrNameLst>
                                      </p:cBhvr>
                                      <p:to>
                                        <a:schemeClr val="bg1"/>
                                      </p:to>
                                    </p:animClr>
                                    <p:animClr clrSpc="rgb" dir="cw">
                                      <p:cBhvr>
                                        <p:cTn id="35" dur="500" autoRev="1" fill="remove"/>
                                        <p:tgtEl>
                                          <p:spTgt spid="40"/>
                                        </p:tgtEl>
                                        <p:attrNameLst>
                                          <p:attrName>fillcolor</p:attrName>
                                        </p:attrNameLst>
                                      </p:cBhvr>
                                      <p:to>
                                        <a:schemeClr val="bg1"/>
                                      </p:to>
                                    </p:animClr>
                                    <p:set>
                                      <p:cBhvr>
                                        <p:cTn id="36" dur="500" autoRev="1" fill="remove"/>
                                        <p:tgtEl>
                                          <p:spTgt spid="40"/>
                                        </p:tgtEl>
                                        <p:attrNameLst>
                                          <p:attrName>fill.type</p:attrName>
                                        </p:attrNameLst>
                                      </p:cBhvr>
                                      <p:to>
                                        <p:strVal val="solid"/>
                                      </p:to>
                                    </p:set>
                                    <p:set>
                                      <p:cBhvr>
                                        <p:cTn id="37" dur="500" autoRev="1" fill="remove"/>
                                        <p:tgtEl>
                                          <p:spTgt spid="40"/>
                                        </p:tgtEl>
                                        <p:attrNameLst>
                                          <p:attrName>fill.on</p:attrName>
                                        </p:attrNameLst>
                                      </p:cBhvr>
                                      <p:to>
                                        <p:strVal val="true"/>
                                      </p:to>
                                    </p:set>
                                  </p:childTnLst>
                                </p:cTn>
                              </p:par>
                              <p:par>
                                <p:cTn id="38" presetID="27" presetClass="emph" presetSubtype="0" fill="remove" grpId="0" nodeType="withEffect">
                                  <p:stCondLst>
                                    <p:cond delay="0"/>
                                  </p:stCondLst>
                                  <p:childTnLst>
                                    <p:animClr clrSpc="rgb" dir="cw">
                                      <p:cBhvr override="childStyle">
                                        <p:cTn id="39" dur="500" autoRev="1" fill="remove"/>
                                        <p:tgtEl>
                                          <p:spTgt spid="3"/>
                                        </p:tgtEl>
                                        <p:attrNameLst>
                                          <p:attrName>style.color</p:attrName>
                                        </p:attrNameLst>
                                      </p:cBhvr>
                                      <p:to>
                                        <a:schemeClr val="bg1"/>
                                      </p:to>
                                    </p:animClr>
                                    <p:animClr clrSpc="rgb" dir="cw">
                                      <p:cBhvr>
                                        <p:cTn id="40" dur="500" autoRev="1" fill="remove"/>
                                        <p:tgtEl>
                                          <p:spTgt spid="3"/>
                                        </p:tgtEl>
                                        <p:attrNameLst>
                                          <p:attrName>fillcolor</p:attrName>
                                        </p:attrNameLst>
                                      </p:cBhvr>
                                      <p:to>
                                        <a:schemeClr val="bg1"/>
                                      </p:to>
                                    </p:animClr>
                                    <p:set>
                                      <p:cBhvr>
                                        <p:cTn id="41" dur="500" autoRev="1" fill="remove"/>
                                        <p:tgtEl>
                                          <p:spTgt spid="3"/>
                                        </p:tgtEl>
                                        <p:attrNameLst>
                                          <p:attrName>fill.type</p:attrName>
                                        </p:attrNameLst>
                                      </p:cBhvr>
                                      <p:to>
                                        <p:strVal val="solid"/>
                                      </p:to>
                                    </p:set>
                                    <p:set>
                                      <p:cBhvr>
                                        <p:cTn id="42" dur="500" autoRev="1" fill="remove"/>
                                        <p:tgtEl>
                                          <p:spTgt spid="3"/>
                                        </p:tgtEl>
                                        <p:attrNameLst>
                                          <p:attrName>fill.on</p:attrName>
                                        </p:attrNameLst>
                                      </p:cBhvr>
                                      <p:to>
                                        <p:strVal val="true"/>
                                      </p:to>
                                    </p:set>
                                  </p:childTnLst>
                                </p:cTn>
                              </p:par>
                            </p:childTnLst>
                          </p:cTn>
                        </p:par>
                        <p:par>
                          <p:cTn id="43" fill="hold">
                            <p:stCondLst>
                              <p:cond delay="1000"/>
                            </p:stCondLst>
                            <p:childTnLst>
                              <p:par>
                                <p:cTn id="44" presetID="3" presetClass="emph" presetSubtype="2" fill="hold" grpId="1" nodeType="afterEffect">
                                  <p:stCondLst>
                                    <p:cond delay="0"/>
                                  </p:stCondLst>
                                  <p:childTnLst>
                                    <p:animClr clrSpc="rgb" dir="cw">
                                      <p:cBhvr override="childStyle">
                                        <p:cTn id="45" dur="500" fill="hold"/>
                                        <p:tgtEl>
                                          <p:spTgt spid="3"/>
                                        </p:tgtEl>
                                        <p:attrNameLst>
                                          <p:attrName>style.color</p:attrName>
                                        </p:attrNameLst>
                                      </p:cBhvr>
                                      <p:to>
                                        <a:srgbClr val="D0CECE"/>
                                      </p:to>
                                    </p:animClr>
                                  </p:childTnLst>
                                </p:cTn>
                              </p:par>
                            </p:childTnLst>
                          </p:cTn>
                        </p:par>
                        <p:par>
                          <p:cTn id="46" fill="hold">
                            <p:stCondLst>
                              <p:cond delay="1500"/>
                            </p:stCondLst>
                            <p:childTnLst>
                              <p:par>
                                <p:cTn id="47" presetID="22" presetClass="exit" presetSubtype="8" fill="hold" nodeType="afterEffect">
                                  <p:stCondLst>
                                    <p:cond delay="0"/>
                                  </p:stCondLst>
                                  <p:childTnLst>
                                    <p:animEffect transition="out" filter="wipe(left)">
                                      <p:cBhvr>
                                        <p:cTn id="48" dur="1000"/>
                                        <p:tgtEl>
                                          <p:spTgt spid="21"/>
                                        </p:tgtEl>
                                      </p:cBhvr>
                                    </p:animEffect>
                                    <p:set>
                                      <p:cBhvr>
                                        <p:cTn id="49" dur="1" fill="hold">
                                          <p:stCondLst>
                                            <p:cond delay="999"/>
                                          </p:stCondLst>
                                        </p:cTn>
                                        <p:tgtEl>
                                          <p:spTgt spid="21"/>
                                        </p:tgtEl>
                                        <p:attrNameLst>
                                          <p:attrName>style.visibility</p:attrName>
                                        </p:attrNameLst>
                                      </p:cBhvr>
                                      <p:to>
                                        <p:strVal val="hidden"/>
                                      </p:to>
                                    </p:set>
                                  </p:childTnLst>
                                </p:cTn>
                              </p:par>
                            </p:childTnLst>
                          </p:cTn>
                        </p:par>
                        <p:par>
                          <p:cTn id="50" fill="hold">
                            <p:stCondLst>
                              <p:cond delay="2500"/>
                            </p:stCondLst>
                            <p:childTnLst>
                              <p:par>
                                <p:cTn id="51" presetID="22" presetClass="exit" presetSubtype="8" fill="hold" nodeType="afterEffect">
                                  <p:stCondLst>
                                    <p:cond delay="0"/>
                                  </p:stCondLst>
                                  <p:childTnLst>
                                    <p:animEffect transition="out" filter="wipe(left)">
                                      <p:cBhvr>
                                        <p:cTn id="52" dur="1000"/>
                                        <p:tgtEl>
                                          <p:spTgt spid="12"/>
                                        </p:tgtEl>
                                      </p:cBhvr>
                                    </p:animEffect>
                                    <p:set>
                                      <p:cBhvr>
                                        <p:cTn id="53" dur="1" fill="hold">
                                          <p:stCondLst>
                                            <p:cond delay="999"/>
                                          </p:stCondLst>
                                        </p:cTn>
                                        <p:tgtEl>
                                          <p:spTgt spid="12"/>
                                        </p:tgtEl>
                                        <p:attrNameLst>
                                          <p:attrName>style.visibility</p:attrName>
                                        </p:attrNameLst>
                                      </p:cBhvr>
                                      <p:to>
                                        <p:strVal val="hidden"/>
                                      </p:to>
                                    </p:set>
                                  </p:childTnLst>
                                </p:cTn>
                              </p:par>
                            </p:childTnLst>
                          </p:cTn>
                        </p:par>
                        <p:par>
                          <p:cTn id="54" fill="hold">
                            <p:stCondLst>
                              <p:cond delay="3500"/>
                            </p:stCondLst>
                            <p:childTnLst>
                              <p:par>
                                <p:cTn id="55" presetID="27" presetClass="emph" presetSubtype="0" fill="remove" grpId="0" nodeType="afterEffect">
                                  <p:stCondLst>
                                    <p:cond delay="0"/>
                                  </p:stCondLst>
                                  <p:childTnLst>
                                    <p:animClr clrSpc="rgb" dir="cw">
                                      <p:cBhvr override="childStyle">
                                        <p:cTn id="56" dur="500" autoRev="1" fill="remove"/>
                                        <p:tgtEl>
                                          <p:spTgt spid="6"/>
                                        </p:tgtEl>
                                        <p:attrNameLst>
                                          <p:attrName>style.color</p:attrName>
                                        </p:attrNameLst>
                                      </p:cBhvr>
                                      <p:to>
                                        <a:schemeClr val="bg1"/>
                                      </p:to>
                                    </p:animClr>
                                    <p:animClr clrSpc="rgb" dir="cw">
                                      <p:cBhvr>
                                        <p:cTn id="57" dur="500" autoRev="1" fill="remove"/>
                                        <p:tgtEl>
                                          <p:spTgt spid="6"/>
                                        </p:tgtEl>
                                        <p:attrNameLst>
                                          <p:attrName>fillcolor</p:attrName>
                                        </p:attrNameLst>
                                      </p:cBhvr>
                                      <p:to>
                                        <a:schemeClr val="bg1"/>
                                      </p:to>
                                    </p:animClr>
                                    <p:set>
                                      <p:cBhvr>
                                        <p:cTn id="58" dur="500" autoRev="1" fill="remove"/>
                                        <p:tgtEl>
                                          <p:spTgt spid="6"/>
                                        </p:tgtEl>
                                        <p:attrNameLst>
                                          <p:attrName>fill.type</p:attrName>
                                        </p:attrNameLst>
                                      </p:cBhvr>
                                      <p:to>
                                        <p:strVal val="solid"/>
                                      </p:to>
                                    </p:set>
                                    <p:set>
                                      <p:cBhvr>
                                        <p:cTn id="59" dur="500" autoRev="1" fill="remove"/>
                                        <p:tgtEl>
                                          <p:spTgt spid="6"/>
                                        </p:tgtEl>
                                        <p:attrNameLst>
                                          <p:attrName>fill.on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6"/>
                                        </p:tgtEl>
                                        <p:attrNameLst>
                                          <p:attrName>stroke.color</p:attrName>
                                        </p:attrNameLst>
                                      </p:cBhvr>
                                      <p:to>
                                        <a:srgbClr val="C00000"/>
                                      </p:to>
                                    </p:animClr>
                                    <p:set>
                                      <p:cBhvr>
                                        <p:cTn id="62" dur="500" fill="hold"/>
                                        <p:tgtEl>
                                          <p:spTgt spid="6"/>
                                        </p:tgtEl>
                                        <p:attrNameLst>
                                          <p:attrName>stroke.on</p:attrName>
                                        </p:attrNameLst>
                                      </p:cBhvr>
                                      <p:to>
                                        <p:strVal val="true"/>
                                      </p:to>
                                    </p:set>
                                  </p:childTnLst>
                                </p:cTn>
                              </p:par>
                            </p:childTnLst>
                          </p:cTn>
                        </p:par>
                        <p:par>
                          <p:cTn id="63" fill="hold">
                            <p:stCondLst>
                              <p:cond delay="4500"/>
                            </p:stCondLst>
                            <p:childTnLst>
                              <p:par>
                                <p:cTn id="64" presetID="10"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10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childTnLst>
                          </p:cTn>
                        </p:par>
                        <p:par>
                          <p:cTn id="72" fill="hold">
                            <p:stCondLst>
                              <p:cond delay="1000"/>
                            </p:stCondLst>
                            <p:childTnLst>
                              <p:par>
                                <p:cTn id="73" presetID="7" presetClass="emph" presetSubtype="2" fill="hold" grpId="2" nodeType="afterEffect">
                                  <p:stCondLst>
                                    <p:cond delay="0"/>
                                  </p:stCondLst>
                                  <p:childTnLst>
                                    <p:animClr clrSpc="rgb" dir="cw">
                                      <p:cBhvr>
                                        <p:cTn id="74" dur="500" fill="hold"/>
                                        <p:tgtEl>
                                          <p:spTgt spid="6"/>
                                        </p:tgtEl>
                                        <p:attrNameLst>
                                          <p:attrName>stroke.color</p:attrName>
                                        </p:attrNameLst>
                                      </p:cBhvr>
                                      <p:to>
                                        <a:srgbClr val="4472C4"/>
                                      </p:to>
                                    </p:animClr>
                                    <p:set>
                                      <p:cBhvr>
                                        <p:cTn id="75" dur="500" fill="hold"/>
                                        <p:tgtEl>
                                          <p:spTgt spid="6"/>
                                        </p:tgtEl>
                                        <p:attrNameLst>
                                          <p:attrName>stroke.on</p:attrName>
                                        </p:attrNameLst>
                                      </p:cBhvr>
                                      <p:to>
                                        <p:strVal val="true"/>
                                      </p:to>
                                    </p:set>
                                  </p:childTnLst>
                                </p:cTn>
                              </p:par>
                            </p:childTnLst>
                          </p:cTn>
                        </p:par>
                        <p:par>
                          <p:cTn id="76" fill="hold">
                            <p:stCondLst>
                              <p:cond delay="1500"/>
                            </p:stCondLst>
                            <p:childTnLst>
                              <p:par>
                                <p:cTn id="77" presetID="22" presetClass="entr" presetSubtype="2" fill="hold"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par>
                          <p:cTn id="80" fill="hold">
                            <p:stCondLst>
                              <p:cond delay="2000"/>
                            </p:stCondLst>
                            <p:childTnLst>
                              <p:par>
                                <p:cTn id="81" presetID="22" presetClass="entr" presetSubtype="2"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right)">
                                      <p:cBhvr>
                                        <p:cTn id="83" dur="500"/>
                                        <p:tgtEl>
                                          <p:spTgt spid="21"/>
                                        </p:tgtEl>
                                      </p:cBhvr>
                                    </p:animEffect>
                                  </p:childTnLst>
                                </p:cTn>
                              </p:par>
                            </p:childTnLst>
                          </p:cTn>
                        </p:par>
                        <p:par>
                          <p:cTn id="84" fill="hold">
                            <p:stCondLst>
                              <p:cond delay="2500"/>
                            </p:stCondLst>
                            <p:childTnLst>
                              <p:par>
                                <p:cTn id="85" presetID="3" presetClass="emph" presetSubtype="2" fill="hold" grpId="2" nodeType="afterEffect">
                                  <p:stCondLst>
                                    <p:cond delay="0"/>
                                  </p:stCondLst>
                                  <p:childTnLst>
                                    <p:animClr clrSpc="rgb" dir="cw">
                                      <p:cBhvr override="childStyle">
                                        <p:cTn id="86" dur="500" fill="hold"/>
                                        <p:tgtEl>
                                          <p:spTgt spid="3"/>
                                        </p:tgtEl>
                                        <p:attrNameLst>
                                          <p:attrName>style.color</p:attrName>
                                        </p:attrNameLst>
                                      </p:cBhvr>
                                      <p:to>
                                        <a:srgbClr val="000000"/>
                                      </p:to>
                                    </p:animClr>
                                  </p:childTnLst>
                                </p:cTn>
                              </p:par>
                            </p:childTnLst>
                          </p:cTn>
                        </p:par>
                      </p:childTnLst>
                    </p:cTn>
                  </p:par>
                  <p:par>
                    <p:cTn id="87" fill="hold">
                      <p:stCondLst>
                        <p:cond delay="indefinite"/>
                      </p:stCondLst>
                      <p:childTnLst>
                        <p:par>
                          <p:cTn id="88" fill="hold">
                            <p:stCondLst>
                              <p:cond delay="0"/>
                            </p:stCondLst>
                            <p:childTnLst>
                              <p:par>
                                <p:cTn id="89" presetID="22" presetClass="exit" presetSubtype="8" fill="hold" nodeType="clickEffect">
                                  <p:stCondLst>
                                    <p:cond delay="0"/>
                                  </p:stCondLst>
                                  <p:childTnLst>
                                    <p:animEffect transition="out" filter="wipe(left)">
                                      <p:cBhvr>
                                        <p:cTn id="90" dur="1000"/>
                                        <p:tgtEl>
                                          <p:spTgt spid="12"/>
                                        </p:tgtEl>
                                      </p:cBhvr>
                                    </p:animEffect>
                                    <p:set>
                                      <p:cBhvr>
                                        <p:cTn id="91" dur="1" fill="hold">
                                          <p:stCondLst>
                                            <p:cond delay="999"/>
                                          </p:stCondLst>
                                        </p:cTn>
                                        <p:tgtEl>
                                          <p:spTgt spid="12"/>
                                        </p:tgtEl>
                                        <p:attrNameLst>
                                          <p:attrName>style.visibility</p:attrName>
                                        </p:attrNameLst>
                                      </p:cBhvr>
                                      <p:to>
                                        <p:strVal val="hidden"/>
                                      </p:to>
                                    </p:set>
                                  </p:childTnLst>
                                </p:cTn>
                              </p:par>
                            </p:childTnLst>
                          </p:cTn>
                        </p:par>
                        <p:par>
                          <p:cTn id="92" fill="hold">
                            <p:stCondLst>
                              <p:cond delay="1000"/>
                            </p:stCondLst>
                            <p:childTnLst>
                              <p:par>
                                <p:cTn id="93" presetID="27" presetClass="emph" presetSubtype="0" fill="remove" grpId="1" nodeType="afterEffect">
                                  <p:stCondLst>
                                    <p:cond delay="0"/>
                                  </p:stCondLst>
                                  <p:childTnLst>
                                    <p:animClr clrSpc="rgb" dir="cw">
                                      <p:cBhvr override="childStyle">
                                        <p:cTn id="94" dur="500" autoRev="1" fill="remove"/>
                                        <p:tgtEl>
                                          <p:spTgt spid="6"/>
                                        </p:tgtEl>
                                        <p:attrNameLst>
                                          <p:attrName>style.color</p:attrName>
                                        </p:attrNameLst>
                                      </p:cBhvr>
                                      <p:to>
                                        <a:schemeClr val="bg1"/>
                                      </p:to>
                                    </p:animClr>
                                    <p:animClr clrSpc="rgb" dir="cw">
                                      <p:cBhvr>
                                        <p:cTn id="95" dur="500" autoRev="1" fill="remove"/>
                                        <p:tgtEl>
                                          <p:spTgt spid="6"/>
                                        </p:tgtEl>
                                        <p:attrNameLst>
                                          <p:attrName>fillcolor</p:attrName>
                                        </p:attrNameLst>
                                      </p:cBhvr>
                                      <p:to>
                                        <a:schemeClr val="bg1"/>
                                      </p:to>
                                    </p:animClr>
                                    <p:set>
                                      <p:cBhvr>
                                        <p:cTn id="96" dur="500" autoRev="1" fill="remove"/>
                                        <p:tgtEl>
                                          <p:spTgt spid="6"/>
                                        </p:tgtEl>
                                        <p:attrNameLst>
                                          <p:attrName>fill.type</p:attrName>
                                        </p:attrNameLst>
                                      </p:cBhvr>
                                      <p:to>
                                        <p:strVal val="solid"/>
                                      </p:to>
                                    </p:set>
                                    <p:set>
                                      <p:cBhvr>
                                        <p:cTn id="97" dur="500" autoRev="1" fill="remove"/>
                                        <p:tgtEl>
                                          <p:spTgt spid="6"/>
                                        </p:tgtEl>
                                        <p:attrNameLst>
                                          <p:attrName>fill.on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6"/>
                                        </p:tgtEl>
                                        <p:attrNameLst>
                                          <p:attrName>stroke.color</p:attrName>
                                        </p:attrNameLst>
                                      </p:cBhvr>
                                      <p:to>
                                        <a:srgbClr val="C00000"/>
                                      </p:to>
                                    </p:animClr>
                                    <p:set>
                                      <p:cBhvr>
                                        <p:cTn id="100" dur="500" fill="hold"/>
                                        <p:tgtEl>
                                          <p:spTgt spid="6"/>
                                        </p:tgtEl>
                                        <p:attrNameLst>
                                          <p:attrName>stroke.on</p:attrName>
                                        </p:attrNameLst>
                                      </p:cBhvr>
                                      <p:to>
                                        <p:strVal val="true"/>
                                      </p:to>
                                    </p:set>
                                  </p:childTnLst>
                                </p:cTn>
                              </p:par>
                            </p:childTnLst>
                          </p:cTn>
                        </p:par>
                        <p:par>
                          <p:cTn id="101" fill="hold">
                            <p:stCondLst>
                              <p:cond delay="2000"/>
                            </p:stCondLst>
                            <p:childTnLst>
                              <p:par>
                                <p:cTn id="102" presetID="27" presetClass="emph" presetSubtype="0" fill="remove" grpId="0" nodeType="afterEffect">
                                  <p:stCondLst>
                                    <p:cond delay="0"/>
                                  </p:stCondLst>
                                  <p:childTnLst>
                                    <p:animClr clrSpc="rgb" dir="cw">
                                      <p:cBhvr override="childStyle">
                                        <p:cTn id="103" dur="500" autoRev="1" fill="remove"/>
                                        <p:tgtEl>
                                          <p:spTgt spid="41"/>
                                        </p:tgtEl>
                                        <p:attrNameLst>
                                          <p:attrName>style.color</p:attrName>
                                        </p:attrNameLst>
                                      </p:cBhvr>
                                      <p:to>
                                        <a:schemeClr val="bg1"/>
                                      </p:to>
                                    </p:animClr>
                                    <p:animClr clrSpc="rgb" dir="cw">
                                      <p:cBhvr>
                                        <p:cTn id="104" dur="500" autoRev="1" fill="remove"/>
                                        <p:tgtEl>
                                          <p:spTgt spid="41"/>
                                        </p:tgtEl>
                                        <p:attrNameLst>
                                          <p:attrName>fillcolor</p:attrName>
                                        </p:attrNameLst>
                                      </p:cBhvr>
                                      <p:to>
                                        <a:schemeClr val="bg1"/>
                                      </p:to>
                                    </p:animClr>
                                    <p:set>
                                      <p:cBhvr>
                                        <p:cTn id="105" dur="500" autoRev="1" fill="remove"/>
                                        <p:tgtEl>
                                          <p:spTgt spid="41"/>
                                        </p:tgtEl>
                                        <p:attrNameLst>
                                          <p:attrName>fill.type</p:attrName>
                                        </p:attrNameLst>
                                      </p:cBhvr>
                                      <p:to>
                                        <p:strVal val="solid"/>
                                      </p:to>
                                    </p:set>
                                    <p:set>
                                      <p:cBhvr>
                                        <p:cTn id="106" dur="500" autoRev="1" fill="remove"/>
                                        <p:tgtEl>
                                          <p:spTgt spid="41"/>
                                        </p:tgtEl>
                                        <p:attrNameLst>
                                          <p:attrName>fill.on</p:attrName>
                                        </p:attrNameLst>
                                      </p:cBhvr>
                                      <p:to>
                                        <p:strVal val="true"/>
                                      </p:to>
                                    </p:set>
                                  </p:childTnLst>
                                </p:cTn>
                              </p:par>
                              <p:par>
                                <p:cTn id="107" presetID="27" presetClass="emph" presetSubtype="0" fill="remove" grpId="3" nodeType="withEffect">
                                  <p:stCondLst>
                                    <p:cond delay="0"/>
                                  </p:stCondLst>
                                  <p:childTnLst>
                                    <p:animClr clrSpc="rgb" dir="cw">
                                      <p:cBhvr override="childStyle">
                                        <p:cTn id="108" dur="500" autoRev="1" fill="remove"/>
                                        <p:tgtEl>
                                          <p:spTgt spid="3"/>
                                        </p:tgtEl>
                                        <p:attrNameLst>
                                          <p:attrName>style.color</p:attrName>
                                        </p:attrNameLst>
                                      </p:cBhvr>
                                      <p:to>
                                        <a:schemeClr val="bg1"/>
                                      </p:to>
                                    </p:animClr>
                                    <p:animClr clrSpc="rgb" dir="cw">
                                      <p:cBhvr>
                                        <p:cTn id="109" dur="500" autoRev="1" fill="remove"/>
                                        <p:tgtEl>
                                          <p:spTgt spid="3"/>
                                        </p:tgtEl>
                                        <p:attrNameLst>
                                          <p:attrName>fillcolor</p:attrName>
                                        </p:attrNameLst>
                                      </p:cBhvr>
                                      <p:to>
                                        <a:schemeClr val="bg1"/>
                                      </p:to>
                                    </p:animClr>
                                    <p:set>
                                      <p:cBhvr>
                                        <p:cTn id="110" dur="500" autoRev="1" fill="remove"/>
                                        <p:tgtEl>
                                          <p:spTgt spid="3"/>
                                        </p:tgtEl>
                                        <p:attrNameLst>
                                          <p:attrName>fill.type</p:attrName>
                                        </p:attrNameLst>
                                      </p:cBhvr>
                                      <p:to>
                                        <p:strVal val="solid"/>
                                      </p:to>
                                    </p:set>
                                    <p:set>
                                      <p:cBhvr>
                                        <p:cTn id="111" dur="500" autoRev="1" fill="remove"/>
                                        <p:tgtEl>
                                          <p:spTgt spid="3"/>
                                        </p:tgtEl>
                                        <p:attrNameLst>
                                          <p:attrName>fill.on</p:attrName>
                                        </p:attrNameLst>
                                      </p:cBhvr>
                                      <p:to>
                                        <p:strVal val="true"/>
                                      </p:to>
                                    </p:set>
                                  </p:childTnLst>
                                </p:cTn>
                              </p:par>
                            </p:childTnLst>
                          </p:cTn>
                        </p:par>
                        <p:par>
                          <p:cTn id="112" fill="hold">
                            <p:stCondLst>
                              <p:cond delay="3000"/>
                            </p:stCondLst>
                            <p:childTnLst>
                              <p:par>
                                <p:cTn id="113" presetID="3" presetClass="emph" presetSubtype="2" fill="hold" grpId="4" nodeType="afterEffect">
                                  <p:stCondLst>
                                    <p:cond delay="0"/>
                                  </p:stCondLst>
                                  <p:childTnLst>
                                    <p:animClr clrSpc="rgb" dir="cw">
                                      <p:cBhvr override="childStyle">
                                        <p:cTn id="114" dur="500" fill="hold"/>
                                        <p:tgtEl>
                                          <p:spTgt spid="3"/>
                                        </p:tgtEl>
                                        <p:attrNameLst>
                                          <p:attrName>style.color</p:attrName>
                                        </p:attrNameLst>
                                      </p:cBhvr>
                                      <p:to>
                                        <a:srgbClr val="D0CECE"/>
                                      </p:to>
                                    </p:animClr>
                                  </p:childTnLst>
                                </p:cTn>
                              </p:par>
                            </p:childTnLst>
                          </p:cTn>
                        </p:par>
                        <p:par>
                          <p:cTn id="115" fill="hold">
                            <p:stCondLst>
                              <p:cond delay="3500"/>
                            </p:stCondLst>
                            <p:childTnLst>
                              <p:par>
                                <p:cTn id="116" presetID="22" presetClass="exit" presetSubtype="8" fill="hold" nodeType="afterEffect">
                                  <p:stCondLst>
                                    <p:cond delay="0"/>
                                  </p:stCondLst>
                                  <p:childTnLst>
                                    <p:animEffect transition="out" filter="wipe(left)">
                                      <p:cBhvr>
                                        <p:cTn id="117" dur="1000"/>
                                        <p:tgtEl>
                                          <p:spTgt spid="33"/>
                                        </p:tgtEl>
                                      </p:cBhvr>
                                    </p:animEffect>
                                    <p:set>
                                      <p:cBhvr>
                                        <p:cTn id="118" dur="1" fill="hold">
                                          <p:stCondLst>
                                            <p:cond delay="999"/>
                                          </p:stCondLst>
                                        </p:cTn>
                                        <p:tgtEl>
                                          <p:spTgt spid="33"/>
                                        </p:tgtEl>
                                        <p:attrNameLst>
                                          <p:attrName>style.visibility</p:attrName>
                                        </p:attrNameLst>
                                      </p:cBhvr>
                                      <p:to>
                                        <p:strVal val="hidden"/>
                                      </p:to>
                                    </p:set>
                                  </p:childTnLst>
                                </p:cTn>
                              </p:par>
                            </p:childTnLst>
                          </p:cTn>
                        </p:par>
                        <p:par>
                          <p:cTn id="119" fill="hold">
                            <p:stCondLst>
                              <p:cond delay="4500"/>
                            </p:stCondLst>
                            <p:childTnLst>
                              <p:par>
                                <p:cTn id="120" presetID="10" presetClass="entr" presetSubtype="0" fill="hold" grpId="2" nodeType="afterEffect">
                                  <p:stCondLst>
                                    <p:cond delay="0"/>
                                  </p:stCondLst>
                                  <p:childTnLst>
                                    <p:set>
                                      <p:cBhvr>
                                        <p:cTn id="121" dur="1" fill="hold">
                                          <p:stCondLst>
                                            <p:cond delay="0"/>
                                          </p:stCondLst>
                                        </p:cTn>
                                        <p:tgtEl>
                                          <p:spTgt spid="8"/>
                                        </p:tgtEl>
                                        <p:attrNameLst>
                                          <p:attrName>style.visibility</p:attrName>
                                        </p:attrNameLst>
                                      </p:cBhvr>
                                      <p:to>
                                        <p:strVal val="visible"/>
                                      </p:to>
                                    </p:set>
                                    <p:animEffect transition="in" filter="fade">
                                      <p:cBhvr>
                                        <p:cTn id="1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0" grpId="0"/>
      <p:bldP spid="17" grpId="0"/>
      <p:bldP spid="3" grpId="0"/>
      <p:bldP spid="3" grpId="1"/>
      <p:bldP spid="3" grpId="2"/>
      <p:bldP spid="3" grpId="3"/>
      <p:bldP spid="3" grpId="4"/>
      <p:bldP spid="8" grpId="0" animBg="1"/>
      <p:bldP spid="8" grpId="1" animBg="1"/>
      <p:bldP spid="8" grpId="2" animBg="1"/>
      <p:bldP spid="5" grpId="0" animBg="1"/>
      <p:bldP spid="6" grpId="0" animBg="1"/>
      <p:bldP spid="6" grpId="1" animBg="1"/>
      <p:bldP spid="6"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EB752B5F-A2F5-4520-B1D6-450FE3F53C4A}"/>
              </a:ext>
            </a:extLst>
          </p:cNvPr>
          <p:cNvCxnSpPr/>
          <p:nvPr/>
        </p:nvCxnSpPr>
        <p:spPr>
          <a:xfrm flipV="1">
            <a:off x="1790381" y="3480536"/>
            <a:ext cx="1238456" cy="1154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1486BDD-F952-4D31-8108-099DAA3966BF}"/>
              </a:ext>
            </a:extLst>
          </p:cNvPr>
          <p:cNvCxnSpPr>
            <a:stCxn id="17" idx="3"/>
            <a:endCxn id="5" idx="2"/>
          </p:cNvCxnSpPr>
          <p:nvPr/>
        </p:nvCxnSpPr>
        <p:spPr>
          <a:xfrm flipV="1">
            <a:off x="1790381" y="3482544"/>
            <a:ext cx="1238456" cy="1154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52FF0124-06C3-4D4D-95B2-24A235D35C4F}"/>
              </a:ext>
            </a:extLst>
          </p:cNvPr>
          <p:cNvCxnSpPr/>
          <p:nvPr/>
        </p:nvCxnSpPr>
        <p:spPr>
          <a:xfrm rot="5400000" flipH="1" flipV="1">
            <a:off x="3479873" y="2842179"/>
            <a:ext cx="9525" cy="637861"/>
          </a:xfrm>
          <a:prstGeom prst="curvedConnector3">
            <a:avLst>
              <a:gd name="adj1" fmla="val 6786929"/>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88AD233-6099-430B-98D6-9F41F57FFA88}"/>
              </a:ext>
            </a:extLst>
          </p:cNvPr>
          <p:cNvCxnSpPr>
            <a:stCxn id="5" idx="1"/>
            <a:endCxn id="5" idx="7"/>
          </p:cNvCxnSpPr>
          <p:nvPr/>
        </p:nvCxnSpPr>
        <p:spPr>
          <a:xfrm rot="5400000" flipH="1" flipV="1">
            <a:off x="3479872" y="2844683"/>
            <a:ext cx="9525" cy="637861"/>
          </a:xfrm>
          <a:prstGeom prst="curvedConnector3">
            <a:avLst>
              <a:gd name="adj1" fmla="val 678692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9B719FA-F0D5-4D6F-8222-DFE0909D78BE}"/>
              </a:ext>
            </a:extLst>
          </p:cNvPr>
          <p:cNvCxnSpPr/>
          <p:nvPr/>
        </p:nvCxnSpPr>
        <p:spPr>
          <a:xfrm flipV="1">
            <a:off x="6115164" y="3482541"/>
            <a:ext cx="1282186" cy="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EF25A8E5-839E-4DD0-B17F-2178FC867C72}"/>
              </a:ext>
            </a:extLst>
          </p:cNvPr>
          <p:cNvCxnSpPr>
            <a:cxnSpLocks/>
          </p:cNvCxnSpPr>
          <p:nvPr/>
        </p:nvCxnSpPr>
        <p:spPr>
          <a:xfrm rot="5400000" flipH="1" flipV="1">
            <a:off x="5664128" y="2841729"/>
            <a:ext cx="9525" cy="637860"/>
          </a:xfrm>
          <a:prstGeom prst="curvedConnector3">
            <a:avLst>
              <a:gd name="adj1" fmla="val 6786937"/>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171BE59-F4B0-4A7D-93EE-E99E55ACFF99}"/>
              </a:ext>
            </a:extLst>
          </p:cNvPr>
          <p:cNvCxnSpPr/>
          <p:nvPr/>
        </p:nvCxnSpPr>
        <p:spPr>
          <a:xfrm>
            <a:off x="3930908" y="3482541"/>
            <a:ext cx="1282186"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D79525E-FDE4-4A82-80E1-CACDAB01024A}"/>
              </a:ext>
            </a:extLst>
          </p:cNvPr>
          <p:cNvSpPr txBox="1"/>
          <p:nvPr/>
        </p:nvSpPr>
        <p:spPr>
          <a:xfrm>
            <a:off x="3455166" y="4004407"/>
            <a:ext cx="2186114" cy="646331"/>
          </a:xfrm>
          <a:prstGeom prst="rect">
            <a:avLst/>
          </a:prstGeom>
          <a:noFill/>
        </p:spPr>
        <p:txBody>
          <a:bodyPr wrap="square" rtlCol="0">
            <a:spAutoFit/>
          </a:bodyPr>
          <a:lstStyle/>
          <a:p>
            <a:r>
              <a:rPr lang="en-US" sz="3600" dirty="0" err="1"/>
              <a:t>aaaaaaaaa</a:t>
            </a:r>
            <a:endParaRPr lang="en-US" sz="2700" dirty="0"/>
          </a:p>
        </p:txBody>
      </p:sp>
      <p:sp>
        <p:nvSpPr>
          <p:cNvPr id="2" name="Title 1">
            <a:extLst>
              <a:ext uri="{FF2B5EF4-FFF2-40B4-BE49-F238E27FC236}">
                <a16:creationId xmlns:a16="http://schemas.microsoft.com/office/drawing/2014/main" id="{A36424A8-8DAE-4FBB-AEC9-5582F9CFDE42}"/>
              </a:ext>
            </a:extLst>
          </p:cNvPr>
          <p:cNvSpPr>
            <a:spLocks noGrp="1"/>
          </p:cNvSpPr>
          <p:nvPr>
            <p:ph type="title"/>
          </p:nvPr>
        </p:nvSpPr>
        <p:spPr/>
        <p:txBody>
          <a:bodyPr/>
          <a:lstStyle/>
          <a:p>
            <a:r>
              <a:rPr lang="en-US" dirty="0"/>
              <a:t>Regular expression Denial of Service (</a:t>
            </a:r>
            <a:r>
              <a:rPr lang="en-US" dirty="0" err="1"/>
              <a:t>ReDoS</a:t>
            </a:r>
            <a:r>
              <a:rPr lang="en-US" dirty="0"/>
              <a:t>)</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9F512F-AA83-4BBA-AE97-ABB4C8DC307C}"/>
                  </a:ext>
                </a:extLst>
              </p:cNvPr>
              <p:cNvSpPr/>
              <p:nvPr/>
            </p:nvSpPr>
            <p:spPr>
              <a:xfrm>
                <a:off x="3028837" y="3031508"/>
                <a:ext cx="902071" cy="902071"/>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1</m:t>
                          </m:r>
                        </m:sub>
                      </m:sSub>
                    </m:oMath>
                  </m:oMathPara>
                </a14:m>
                <a:endParaRPr lang="en-US" dirty="0"/>
              </a:p>
            </p:txBody>
          </p:sp>
        </mc:Choice>
        <mc:Fallback xmlns="">
          <p:sp>
            <p:nvSpPr>
              <p:cNvPr id="5" name="Oval 4">
                <a:extLst>
                  <a:ext uri="{FF2B5EF4-FFF2-40B4-BE49-F238E27FC236}">
                    <a16:creationId xmlns:a16="http://schemas.microsoft.com/office/drawing/2014/main" id="{409F512F-AA83-4BBA-AE97-ABB4C8DC307C}"/>
                  </a:ext>
                </a:extLst>
              </p:cNvPr>
              <p:cNvSpPr>
                <a:spLocks noRot="1" noChangeAspect="1" noMove="1" noResize="1" noEditPoints="1" noAdjustHandles="1" noChangeArrowheads="1" noChangeShapeType="1" noTextEdit="1"/>
              </p:cNvSpPr>
              <p:nvPr/>
            </p:nvSpPr>
            <p:spPr>
              <a:xfrm>
                <a:off x="3028837" y="3031508"/>
                <a:ext cx="902071" cy="902071"/>
              </a:xfrm>
              <a:prstGeom prst="ellipse">
                <a:avLst/>
              </a:prstGeom>
              <a:blipFill>
                <a:blip r:embed="rId3"/>
                <a:stretch>
                  <a:fillRect/>
                </a:stretch>
              </a:blipFill>
              <a:ln w="381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BD5F5CAD-D1D9-47B3-BD7C-E41B8788B4B2}"/>
                  </a:ext>
                </a:extLst>
              </p:cNvPr>
              <p:cNvSpPr/>
              <p:nvPr/>
            </p:nvSpPr>
            <p:spPr>
              <a:xfrm>
                <a:off x="5213093" y="3031508"/>
                <a:ext cx="902070" cy="902070"/>
              </a:xfrm>
              <a:prstGeom prst="ellipse">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𝑆</m:t>
                          </m:r>
                        </m:e>
                        <m:sub>
                          <m:r>
                            <a:rPr lang="en-US" sz="2400" i="1" dirty="0">
                              <a:latin typeface="Cambria Math" panose="02040503050406030204" pitchFamily="18" charset="0"/>
                            </a:rPr>
                            <m:t>2</m:t>
                          </m:r>
                        </m:sub>
                      </m:sSub>
                    </m:oMath>
                  </m:oMathPara>
                </a14:m>
                <a:endParaRPr lang="en-US" dirty="0"/>
              </a:p>
            </p:txBody>
          </p:sp>
        </mc:Choice>
        <mc:Fallback xmlns="">
          <p:sp>
            <p:nvSpPr>
              <p:cNvPr id="6" name="Oval 5">
                <a:extLst>
                  <a:ext uri="{FF2B5EF4-FFF2-40B4-BE49-F238E27FC236}">
                    <a16:creationId xmlns:a16="http://schemas.microsoft.com/office/drawing/2014/main" id="{BD5F5CAD-D1D9-47B3-BD7C-E41B8788B4B2}"/>
                  </a:ext>
                </a:extLst>
              </p:cNvPr>
              <p:cNvSpPr>
                <a:spLocks noRot="1" noChangeAspect="1" noMove="1" noResize="1" noEditPoints="1" noAdjustHandles="1" noChangeArrowheads="1" noChangeShapeType="1" noTextEdit="1"/>
              </p:cNvSpPr>
              <p:nvPr/>
            </p:nvSpPr>
            <p:spPr>
              <a:xfrm>
                <a:off x="5213093" y="3031508"/>
                <a:ext cx="902070" cy="902070"/>
              </a:xfrm>
              <a:prstGeom prst="ellipse">
                <a:avLst/>
              </a:prstGeom>
              <a:blipFill>
                <a:blip r:embed="rId4"/>
                <a:stretch>
                  <a:fillRect/>
                </a:stretch>
              </a:blipFill>
              <a:ln w="38100">
                <a:solidFill>
                  <a:schemeClr val="accent1"/>
                </a:solidFill>
              </a:ln>
            </p:spPr>
            <p:txBody>
              <a:bodyPr/>
              <a:lstStyle/>
              <a:p>
                <a:r>
                  <a:rPr lang="en-US">
                    <a:noFill/>
                  </a:rPr>
                  <a:t> </a:t>
                </a:r>
              </a:p>
            </p:txBody>
          </p:sp>
        </mc:Fallback>
      </mc:AlternateContent>
      <p:sp>
        <p:nvSpPr>
          <p:cNvPr id="17" name="TextBox 16">
            <a:extLst>
              <a:ext uri="{FF2B5EF4-FFF2-40B4-BE49-F238E27FC236}">
                <a16:creationId xmlns:a16="http://schemas.microsoft.com/office/drawing/2014/main" id="{0313B27F-FD60-4FDB-93D6-36F6C6B35288}"/>
              </a:ext>
            </a:extLst>
          </p:cNvPr>
          <p:cNvSpPr txBox="1"/>
          <p:nvPr/>
        </p:nvSpPr>
        <p:spPr>
          <a:xfrm>
            <a:off x="1008372" y="3263252"/>
            <a:ext cx="782009" cy="461665"/>
          </a:xfrm>
          <a:prstGeom prst="rect">
            <a:avLst/>
          </a:prstGeom>
          <a:noFill/>
        </p:spPr>
        <p:txBody>
          <a:bodyPr wrap="none" rtlCol="0">
            <a:spAutoFit/>
          </a:bodyPr>
          <a:lstStyle/>
          <a:p>
            <a:r>
              <a:rPr lang="en-US" sz="2400" dirty="0">
                <a:solidFill>
                  <a:srgbClr val="C00000"/>
                </a:solidFill>
              </a:rPr>
              <a:t>Start</a:t>
            </a:r>
            <a:endParaRPr lang="en-US" sz="1350" dirty="0">
              <a:solidFill>
                <a:srgbClr val="C00000"/>
              </a:solidFill>
            </a:endParaRPr>
          </a:p>
        </p:txBody>
      </p:sp>
      <p:sp>
        <p:nvSpPr>
          <p:cNvPr id="18" name="TextBox 17">
            <a:extLst>
              <a:ext uri="{FF2B5EF4-FFF2-40B4-BE49-F238E27FC236}">
                <a16:creationId xmlns:a16="http://schemas.microsoft.com/office/drawing/2014/main" id="{DEB26780-1F9D-4E46-9666-A38ED2AD774D}"/>
              </a:ext>
            </a:extLst>
          </p:cNvPr>
          <p:cNvSpPr txBox="1"/>
          <p:nvPr/>
        </p:nvSpPr>
        <p:spPr>
          <a:xfrm>
            <a:off x="7397350" y="3263252"/>
            <a:ext cx="1039323" cy="461665"/>
          </a:xfrm>
          <a:prstGeom prst="rect">
            <a:avLst/>
          </a:prstGeom>
          <a:noFill/>
        </p:spPr>
        <p:txBody>
          <a:bodyPr wrap="none" rtlCol="0">
            <a:spAutoFit/>
          </a:bodyPr>
          <a:lstStyle/>
          <a:p>
            <a:r>
              <a:rPr lang="en-US" sz="2400" dirty="0">
                <a:solidFill>
                  <a:srgbClr val="C00000"/>
                </a:solidFill>
              </a:rPr>
              <a:t>Accept</a:t>
            </a:r>
            <a:endParaRPr lang="en-US" sz="1350" dirty="0">
              <a:solidFill>
                <a:srgbClr val="C00000"/>
              </a:solidFill>
            </a:endParaRPr>
          </a:p>
        </p:txBody>
      </p:sp>
      <p:cxnSp>
        <p:nvCxnSpPr>
          <p:cNvPr id="12" name="Straight Arrow Connector 11">
            <a:extLst>
              <a:ext uri="{FF2B5EF4-FFF2-40B4-BE49-F238E27FC236}">
                <a16:creationId xmlns:a16="http://schemas.microsoft.com/office/drawing/2014/main" id="{F669238D-EC97-4652-86B9-557FF0B6A2CD}"/>
              </a:ext>
            </a:extLst>
          </p:cNvPr>
          <p:cNvCxnSpPr>
            <a:stCxn id="5" idx="6"/>
            <a:endCxn id="6" idx="2"/>
          </p:cNvCxnSpPr>
          <p:nvPr/>
        </p:nvCxnSpPr>
        <p:spPr>
          <a:xfrm>
            <a:off x="3930908" y="3482543"/>
            <a:ext cx="12821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05705F-1DD5-43E7-802C-CF4BBF6F9E5F}"/>
              </a:ext>
            </a:extLst>
          </p:cNvPr>
          <p:cNvCxnSpPr>
            <a:stCxn id="6" idx="6"/>
            <a:endCxn id="18" idx="1"/>
          </p:cNvCxnSpPr>
          <p:nvPr/>
        </p:nvCxnSpPr>
        <p:spPr>
          <a:xfrm>
            <a:off x="6115163" y="3482543"/>
            <a:ext cx="1282187" cy="115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141062BB-685D-4CDB-94FC-A8068D4B0E60}"/>
              </a:ext>
            </a:extLst>
          </p:cNvPr>
          <p:cNvCxnSpPr>
            <a:cxnSpLocks/>
            <a:stCxn id="6" idx="1"/>
            <a:endCxn id="6" idx="7"/>
          </p:cNvCxnSpPr>
          <p:nvPr/>
        </p:nvCxnSpPr>
        <p:spPr>
          <a:xfrm rot="5400000" flipH="1" flipV="1">
            <a:off x="5664128" y="2844683"/>
            <a:ext cx="9525" cy="637860"/>
          </a:xfrm>
          <a:prstGeom prst="curvedConnector3">
            <a:avLst>
              <a:gd name="adj1" fmla="val 6786937"/>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9F29652-ACB3-4E85-A413-C1231D608FA9}"/>
                  </a:ext>
                </a:extLst>
              </p:cNvPr>
              <p:cNvSpPr txBox="1"/>
              <p:nvPr/>
            </p:nvSpPr>
            <p:spPr>
              <a:xfrm>
                <a:off x="2165956"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8" name="TextBox 37">
                <a:extLst>
                  <a:ext uri="{FF2B5EF4-FFF2-40B4-BE49-F238E27FC236}">
                    <a16:creationId xmlns:a16="http://schemas.microsoft.com/office/drawing/2014/main" id="{19F29652-ACB3-4E85-A413-C1231D608FA9}"/>
                  </a:ext>
                </a:extLst>
              </p:cNvPr>
              <p:cNvSpPr txBox="1">
                <a:spLocks noRot="1" noChangeAspect="1" noMove="1" noResize="1" noEditPoints="1" noAdjustHandles="1" noChangeArrowheads="1" noChangeShapeType="1" noTextEdit="1"/>
              </p:cNvSpPr>
              <p:nvPr/>
            </p:nvSpPr>
            <p:spPr>
              <a:xfrm>
                <a:off x="2165956" y="2993709"/>
                <a:ext cx="402803"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53ADD-FB0D-488E-B3F8-713C9563997C}"/>
                  </a:ext>
                </a:extLst>
              </p:cNvPr>
              <p:cNvSpPr txBox="1"/>
              <p:nvPr/>
            </p:nvSpPr>
            <p:spPr>
              <a:xfrm>
                <a:off x="4391925" y="2993709"/>
                <a:ext cx="40280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𝜀</m:t>
                      </m:r>
                    </m:oMath>
                  </m:oMathPara>
                </a14:m>
                <a:endParaRPr lang="en-US" sz="1350" dirty="0"/>
              </a:p>
            </p:txBody>
          </p:sp>
        </mc:Choice>
        <mc:Fallback xmlns="">
          <p:sp>
            <p:nvSpPr>
              <p:cNvPr id="39" name="TextBox 38">
                <a:extLst>
                  <a:ext uri="{FF2B5EF4-FFF2-40B4-BE49-F238E27FC236}">
                    <a16:creationId xmlns:a16="http://schemas.microsoft.com/office/drawing/2014/main" id="{17953ADD-FB0D-488E-B3F8-713C9563997C}"/>
                  </a:ext>
                </a:extLst>
              </p:cNvPr>
              <p:cNvSpPr txBox="1">
                <a:spLocks noRot="1" noChangeAspect="1" noMove="1" noResize="1" noEditPoints="1" noAdjustHandles="1" noChangeArrowheads="1" noChangeShapeType="1" noTextEdit="1"/>
              </p:cNvSpPr>
              <p:nvPr/>
            </p:nvSpPr>
            <p:spPr>
              <a:xfrm>
                <a:off x="4391925" y="2993709"/>
                <a:ext cx="402803" cy="461665"/>
              </a:xfrm>
              <a:prstGeom prst="rect">
                <a:avLst/>
              </a:prstGeom>
              <a:blipFill>
                <a:blip r:embed="rId6"/>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7878F79D-41CD-402C-9F34-3D176010B266}"/>
              </a:ext>
            </a:extLst>
          </p:cNvPr>
          <p:cNvSpPr txBox="1"/>
          <p:nvPr/>
        </p:nvSpPr>
        <p:spPr>
          <a:xfrm>
            <a:off x="3341446" y="2047014"/>
            <a:ext cx="332142" cy="461665"/>
          </a:xfrm>
          <a:prstGeom prst="rect">
            <a:avLst/>
          </a:prstGeom>
          <a:noFill/>
        </p:spPr>
        <p:txBody>
          <a:bodyPr wrap="none" rtlCol="0">
            <a:spAutoFit/>
          </a:bodyPr>
          <a:lstStyle/>
          <a:p>
            <a:r>
              <a:rPr lang="en-US" sz="2400" dirty="0"/>
              <a:t>a</a:t>
            </a:r>
          </a:p>
        </p:txBody>
      </p:sp>
      <p:sp>
        <p:nvSpPr>
          <p:cNvPr id="41" name="TextBox 40">
            <a:extLst>
              <a:ext uri="{FF2B5EF4-FFF2-40B4-BE49-F238E27FC236}">
                <a16:creationId xmlns:a16="http://schemas.microsoft.com/office/drawing/2014/main" id="{CA4FA3C0-F43F-4D3C-B830-A4C00A0FBF64}"/>
              </a:ext>
            </a:extLst>
          </p:cNvPr>
          <p:cNvSpPr txBox="1"/>
          <p:nvPr/>
        </p:nvSpPr>
        <p:spPr>
          <a:xfrm>
            <a:off x="5516179" y="2046343"/>
            <a:ext cx="332142" cy="461665"/>
          </a:xfrm>
          <a:prstGeom prst="rect">
            <a:avLst/>
          </a:prstGeom>
          <a:noFill/>
        </p:spPr>
        <p:txBody>
          <a:bodyPr wrap="none" rtlCol="0">
            <a:spAutoFit/>
          </a:bodyPr>
          <a:lstStyle/>
          <a:p>
            <a:r>
              <a:rPr lang="en-US" sz="2400" dirty="0"/>
              <a:t>a</a:t>
            </a:r>
          </a:p>
        </p:txBody>
      </p:sp>
      <p:sp>
        <p:nvSpPr>
          <p:cNvPr id="42" name="TextBox 41">
            <a:extLst>
              <a:ext uri="{FF2B5EF4-FFF2-40B4-BE49-F238E27FC236}">
                <a16:creationId xmlns:a16="http://schemas.microsoft.com/office/drawing/2014/main" id="{CFB0C52E-69B2-4E02-89ED-62B6AF8523DB}"/>
              </a:ext>
            </a:extLst>
          </p:cNvPr>
          <p:cNvSpPr txBox="1"/>
          <p:nvPr/>
        </p:nvSpPr>
        <p:spPr>
          <a:xfrm>
            <a:off x="6577676" y="3003663"/>
            <a:ext cx="346570" cy="461665"/>
          </a:xfrm>
          <a:prstGeom prst="rect">
            <a:avLst/>
          </a:prstGeom>
          <a:noFill/>
        </p:spPr>
        <p:txBody>
          <a:bodyPr wrap="none" rtlCol="0">
            <a:spAutoFit/>
          </a:bodyPr>
          <a:lstStyle/>
          <a:p>
            <a:r>
              <a:rPr lang="en-US" sz="2400" dirty="0"/>
              <a:t>b</a:t>
            </a:r>
          </a:p>
        </p:txBody>
      </p:sp>
      <p:sp>
        <p:nvSpPr>
          <p:cNvPr id="22" name="TextBox 21">
            <a:extLst>
              <a:ext uri="{FF2B5EF4-FFF2-40B4-BE49-F238E27FC236}">
                <a16:creationId xmlns:a16="http://schemas.microsoft.com/office/drawing/2014/main" id="{D3605AC1-21AF-4842-AFB3-519306DC9681}"/>
              </a:ext>
            </a:extLst>
          </p:cNvPr>
          <p:cNvSpPr txBox="1"/>
          <p:nvPr/>
        </p:nvSpPr>
        <p:spPr>
          <a:xfrm>
            <a:off x="3721638" y="1407462"/>
            <a:ext cx="643399" cy="646331"/>
          </a:xfrm>
          <a:prstGeom prst="rect">
            <a:avLst/>
          </a:prstGeom>
          <a:noFill/>
        </p:spPr>
        <p:txBody>
          <a:bodyPr wrap="square" rtlCol="0">
            <a:spAutoFit/>
          </a:bodyPr>
          <a:lstStyle/>
          <a:p>
            <a:r>
              <a:rPr lang="en-US" sz="3600" dirty="0"/>
              <a:t>a*</a:t>
            </a:r>
          </a:p>
        </p:txBody>
      </p:sp>
      <p:sp>
        <p:nvSpPr>
          <p:cNvPr id="23" name="TextBox 22">
            <a:extLst>
              <a:ext uri="{FF2B5EF4-FFF2-40B4-BE49-F238E27FC236}">
                <a16:creationId xmlns:a16="http://schemas.microsoft.com/office/drawing/2014/main" id="{9D2B4801-160D-4CBD-869E-5E5577B63887}"/>
              </a:ext>
            </a:extLst>
          </p:cNvPr>
          <p:cNvSpPr txBox="1"/>
          <p:nvPr/>
        </p:nvSpPr>
        <p:spPr>
          <a:xfrm>
            <a:off x="4166735" y="1404937"/>
            <a:ext cx="643399" cy="646331"/>
          </a:xfrm>
          <a:prstGeom prst="rect">
            <a:avLst/>
          </a:prstGeom>
          <a:noFill/>
        </p:spPr>
        <p:txBody>
          <a:bodyPr wrap="square" rtlCol="0">
            <a:spAutoFit/>
          </a:bodyPr>
          <a:lstStyle/>
          <a:p>
            <a:r>
              <a:rPr lang="en-US" sz="3600" dirty="0"/>
              <a:t>a*</a:t>
            </a:r>
          </a:p>
        </p:txBody>
      </p:sp>
      <p:sp>
        <p:nvSpPr>
          <p:cNvPr id="24" name="TextBox 23">
            <a:extLst>
              <a:ext uri="{FF2B5EF4-FFF2-40B4-BE49-F238E27FC236}">
                <a16:creationId xmlns:a16="http://schemas.microsoft.com/office/drawing/2014/main" id="{7F9CF56F-269D-4DD4-9928-5C54249C7C0B}"/>
              </a:ext>
            </a:extLst>
          </p:cNvPr>
          <p:cNvSpPr txBox="1"/>
          <p:nvPr/>
        </p:nvSpPr>
        <p:spPr>
          <a:xfrm>
            <a:off x="4613519" y="1405972"/>
            <a:ext cx="448395" cy="646331"/>
          </a:xfrm>
          <a:prstGeom prst="rect">
            <a:avLst/>
          </a:prstGeom>
          <a:noFill/>
        </p:spPr>
        <p:txBody>
          <a:bodyPr wrap="square" rtlCol="0">
            <a:spAutoFit/>
          </a:bodyPr>
          <a:lstStyle/>
          <a:p>
            <a:r>
              <a:rPr lang="en-US" sz="3600" dirty="0"/>
              <a:t>b</a:t>
            </a:r>
          </a:p>
        </p:txBody>
      </p:sp>
    </p:spTree>
    <p:extLst>
      <p:ext uri="{BB962C8B-B14F-4D97-AF65-F5344CB8AC3E}">
        <p14:creationId xmlns:p14="http://schemas.microsoft.com/office/powerpoint/2010/main" val="42874214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TIMING" val="|6.2"/>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jhsph-nor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58DB2C3A-7300-DC4A-A0DF-D492745226A7}"/>
    </a:ext>
  </a:extLst>
</a:theme>
</file>

<file path=ppt/theme/theme2.xml><?xml version="1.0" encoding="utf-8"?>
<a:theme xmlns:a="http://schemas.openxmlformats.org/drawingml/2006/main" name="jhsph-vertic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097E6F0-4C43-D04D-9885-FDC842257191}"/>
    </a:ext>
  </a:extLst>
</a:theme>
</file>

<file path=ppt/theme/theme3.xml><?xml version="1.0" encoding="utf-8"?>
<a:theme xmlns:a="http://schemas.openxmlformats.org/drawingml/2006/main" name="jhsph-upside dow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11921AE-1AA3-6A45-866E-D2056B4D7C9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JHU_Accessible_Template</Template>
  <TotalTime>816</TotalTime>
  <Words>3290</Words>
  <Application>Microsoft Office PowerPoint</Application>
  <PresentationFormat>On-screen Show (16:9)</PresentationFormat>
  <Paragraphs>408</Paragraphs>
  <Slides>31</Slides>
  <Notes>31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Lucida Grande</vt:lpstr>
      <vt:lpstr>NimbusRomNo9L-Regu</vt:lpstr>
      <vt:lpstr>NimbusRomNo9L-ReguItal</vt:lpstr>
      <vt:lpstr>Arial</vt:lpstr>
      <vt:lpstr>Bookman Old Style</vt:lpstr>
      <vt:lpstr>Calibri</vt:lpstr>
      <vt:lpstr>Cambria Math</vt:lpstr>
      <vt:lpstr>Georgia</vt:lpstr>
      <vt:lpstr>Times New Roman</vt:lpstr>
      <vt:lpstr>Wingdings</vt:lpstr>
      <vt:lpstr>jhsph-normal</vt:lpstr>
      <vt:lpstr>jhsph-vertical</vt:lpstr>
      <vt:lpstr>jhsph-upside down</vt:lpstr>
      <vt:lpstr>Runtime Recovery of Web Applications under Zero-Day ReDoS Attacks</vt:lpstr>
      <vt:lpstr>Regular expression (regex) is widely used</vt:lpstr>
      <vt:lpstr>Regular expression (regex) is widely used</vt:lpstr>
      <vt:lpstr>Regular expression (regex) is widely used</vt:lpstr>
      <vt:lpstr>Regular expression Denial of Service (ReDoS)</vt:lpstr>
      <vt:lpstr>ReDoS is a serious problem</vt:lpstr>
      <vt:lpstr>ε-NFA is used to match regex</vt:lpstr>
      <vt:lpstr>String “a” is not accepted by (a*a*b)</vt:lpstr>
      <vt:lpstr>Regular expression Denial of Service (ReDoS)</vt:lpstr>
      <vt:lpstr>Regular expression Denial of Service (ReDoS)</vt:lpstr>
      <vt:lpstr>Threat model</vt:lpstr>
      <vt:lpstr>Threat model: reflected ReDoS</vt:lpstr>
      <vt:lpstr>Threat model: stored ReDoS</vt:lpstr>
      <vt:lpstr>RegexNet Overview</vt:lpstr>
      <vt:lpstr>DNN-based detection model</vt:lpstr>
      <vt:lpstr>Detect malicious requests</vt:lpstr>
      <vt:lpstr>Detect malicious requests</vt:lpstr>
      <vt:lpstr>Detect malicious requests</vt:lpstr>
      <vt:lpstr>Request migration</vt:lpstr>
      <vt:lpstr>Training the DNN model</vt:lpstr>
      <vt:lpstr>Implementation</vt:lpstr>
      <vt:lpstr>Evaluation</vt:lpstr>
      <vt:lpstr>Evaluation</vt:lpstr>
      <vt:lpstr>Methodology</vt:lpstr>
      <vt:lpstr>Throughput under various ReDoS attacks</vt:lpstr>
      <vt:lpstr>Throughput under adaptive attacks</vt:lpstr>
      <vt:lpstr>Throughput under adaptive attacks</vt:lpstr>
      <vt:lpstr>Recovery time under unknown ReDoS attacks</vt:lpstr>
      <vt:lpstr>Recovery time under unknown ReDoS attacks</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Recovery of Web Applications under Zero-Day ReDoS Attacks</dc:title>
  <dc:subject/>
  <dc:creator>Bai Zhihao</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21 Sept. 2017</dc:description>
  <cp:lastModifiedBy>Bai Zhihao</cp:lastModifiedBy>
  <cp:revision>1</cp:revision>
  <cp:lastPrinted>2015-12-30T15:17:52Z</cp:lastPrinted>
  <dcterms:created xsi:type="dcterms:W3CDTF">2021-04-17T23:55:28Z</dcterms:created>
  <dcterms:modified xsi:type="dcterms:W3CDTF">2021-04-24T00:35:26Z</dcterms:modified>
  <cp:category/>
</cp:coreProperties>
</file>