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11" r:id="rId2"/>
    <p:sldMasterId id="2147483693" r:id="rId3"/>
  </p:sldMasterIdLst>
  <p:notesMasterIdLst>
    <p:notesMasterId r:id="rId18"/>
  </p:notesMasterIdLst>
  <p:handoutMasterIdLst>
    <p:handoutMasterId r:id="rId19"/>
  </p:handoutMasterIdLst>
  <p:sldIdLst>
    <p:sldId id="257" r:id="rId4"/>
    <p:sldId id="289" r:id="rId5"/>
    <p:sldId id="290" r:id="rId6"/>
    <p:sldId id="291" r:id="rId7"/>
    <p:sldId id="312" r:id="rId8"/>
    <p:sldId id="282" r:id="rId9"/>
    <p:sldId id="317" r:id="rId10"/>
    <p:sldId id="258" r:id="rId11"/>
    <p:sldId id="300" r:id="rId12"/>
    <p:sldId id="303" r:id="rId13"/>
    <p:sldId id="314" r:id="rId14"/>
    <p:sldId id="315" r:id="rId15"/>
    <p:sldId id="311" r:id="rId16"/>
    <p:sldId id="264"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6">
          <p15:clr>
            <a:srgbClr val="A4A3A4"/>
          </p15:clr>
        </p15:guide>
        <p15:guide id="2" orient="horz" pos="2548">
          <p15:clr>
            <a:srgbClr val="A4A3A4"/>
          </p15:clr>
        </p15:guide>
        <p15:guide id="3" orient="horz" pos="1620">
          <p15:clr>
            <a:srgbClr val="A4A3A4"/>
          </p15:clr>
        </p15:guide>
        <p15:guide id="4" orient="horz" pos="613">
          <p15:clr>
            <a:srgbClr val="A4A3A4"/>
          </p15:clr>
        </p15:guide>
        <p15:guide id="5" orient="horz" pos="754">
          <p15:clr>
            <a:srgbClr val="A4A3A4"/>
          </p15:clr>
        </p15:guide>
        <p15:guide id="6" orient="horz" pos="2887">
          <p15:clr>
            <a:srgbClr val="A4A3A4"/>
          </p15:clr>
        </p15:guide>
        <p15:guide id="7" pos="5674">
          <p15:clr>
            <a:srgbClr val="A4A3A4"/>
          </p15:clr>
        </p15:guide>
        <p15:guide id="8" pos="3663">
          <p15:clr>
            <a:srgbClr val="A4A3A4"/>
          </p15:clr>
        </p15:guide>
        <p15:guide id="9" pos="259">
          <p15:clr>
            <a:srgbClr val="A4A3A4"/>
          </p15:clr>
        </p15:guide>
        <p15:guide id="10" pos="2880">
          <p15:clr>
            <a:srgbClr val="A4A3A4"/>
          </p15:clr>
        </p15:guide>
        <p15:guide id="11" pos="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4780"/>
    <a:srgbClr val="FFFFFF"/>
    <a:srgbClr val="FFE0B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0C0DC3-259E-489F-A099-59C343C363FD}" v="1" dt="2021-04-27T03:12:25.2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64642" autoAdjust="0"/>
  </p:normalViewPr>
  <p:slideViewPr>
    <p:cSldViewPr snapToGrid="0" snapToObjects="1">
      <p:cViewPr varScale="1">
        <p:scale>
          <a:sx n="57" d="100"/>
          <a:sy n="57" d="100"/>
        </p:scale>
        <p:origin x="1524" y="36"/>
      </p:cViewPr>
      <p:guideLst>
        <p:guide orient="horz" pos="926"/>
        <p:guide orient="horz" pos="2548"/>
        <p:guide orient="horz" pos="1620"/>
        <p:guide orient="horz" pos="613"/>
        <p:guide orient="horz" pos="754"/>
        <p:guide orient="horz" pos="2887"/>
        <p:guide pos="5674"/>
        <p:guide pos="3663"/>
        <p:guide pos="259"/>
        <p:guide pos="2880"/>
        <p:guide pos="86"/>
      </p:guideLst>
    </p:cSldViewPr>
  </p:slideViewPr>
  <p:outlineViewPr>
    <p:cViewPr>
      <p:scale>
        <a:sx n="33" d="100"/>
        <a:sy n="33" d="100"/>
      </p:scale>
      <p:origin x="296" y="0"/>
    </p:cViewPr>
  </p:outlin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 Zhihao" userId="4a4b8ddf0d9503d6" providerId="LiveId" clId="{2C0C0DC3-259E-489F-A099-59C343C363FD}"/>
    <pc:docChg chg="modSld">
      <pc:chgData name="Bai Zhihao" userId="4a4b8ddf0d9503d6" providerId="LiveId" clId="{2C0C0DC3-259E-489F-A099-59C343C363FD}" dt="2021-04-28T16:39:45.709" v="6" actId="20577"/>
      <pc:docMkLst>
        <pc:docMk/>
      </pc:docMkLst>
      <pc:sldChg chg="modNotesTx">
        <pc:chgData name="Bai Zhihao" userId="4a4b8ddf0d9503d6" providerId="LiveId" clId="{2C0C0DC3-259E-489F-A099-59C343C363FD}" dt="2021-04-28T16:39:45.709" v="6" actId="20577"/>
        <pc:sldMkLst>
          <pc:docMk/>
          <pc:sldMk cId="32959924" sldId="258"/>
        </pc:sldMkLst>
      </pc:sldChg>
      <pc:sldChg chg="modAnim">
        <pc:chgData name="Bai Zhihao" userId="4a4b8ddf0d9503d6" providerId="LiveId" clId="{2C0C0DC3-259E-489F-A099-59C343C363FD}" dt="2021-04-27T03:12:25.273" v="3"/>
        <pc:sldMkLst>
          <pc:docMk/>
          <pc:sldMk cId="1572619889" sldId="317"/>
        </pc:sldMkLst>
      </pc:sldChg>
    </pc:docChg>
  </pc:docChgLst>
  <pc:docChgLst>
    <pc:chgData name="Bai Zhihao" userId="4a4b8ddf0d9503d6" providerId="LiveId" clId="{5646A9DC-668B-4368-ABB2-CD8A3621635A}"/>
    <pc:docChg chg="undo redo custSel addSld delSld modSld">
      <pc:chgData name="Bai Zhihao" userId="4a4b8ddf0d9503d6" providerId="LiveId" clId="{5646A9DC-668B-4368-ABB2-CD8A3621635A}" dt="2021-04-27T02:24:54.191" v="4938"/>
      <pc:docMkLst>
        <pc:docMk/>
      </pc:docMkLst>
      <pc:sldChg chg="modTransition modNotesTx">
        <pc:chgData name="Bai Zhihao" userId="4a4b8ddf0d9503d6" providerId="LiveId" clId="{5646A9DC-668B-4368-ABB2-CD8A3621635A}" dt="2021-04-22T04:44:13.727" v="4246"/>
        <pc:sldMkLst>
          <pc:docMk/>
          <pc:sldMk cId="3623083226" sldId="257"/>
        </pc:sldMkLst>
      </pc:sldChg>
      <pc:sldChg chg="modSp modTransition modAnim modNotesTx">
        <pc:chgData name="Bai Zhihao" userId="4a4b8ddf0d9503d6" providerId="LiveId" clId="{5646A9DC-668B-4368-ABB2-CD8A3621635A}" dt="2021-04-27T01:57:25.691" v="4918" actId="20577"/>
        <pc:sldMkLst>
          <pc:docMk/>
          <pc:sldMk cId="32959924" sldId="258"/>
        </pc:sldMkLst>
        <pc:spChg chg="mod">
          <ac:chgData name="Bai Zhihao" userId="4a4b8ddf0d9503d6" providerId="LiveId" clId="{5646A9DC-668B-4368-ABB2-CD8A3621635A}" dt="2021-04-22T03:33:49.828" v="3067"/>
          <ac:spMkLst>
            <pc:docMk/>
            <pc:sldMk cId="32959924" sldId="258"/>
            <ac:spMk id="2" creationId="{B50EDFDF-6239-4A05-85F2-DD062841643E}"/>
          </ac:spMkLst>
        </pc:spChg>
      </pc:sldChg>
      <pc:sldChg chg="del">
        <pc:chgData name="Bai Zhihao" userId="4a4b8ddf0d9503d6" providerId="LiveId" clId="{5646A9DC-668B-4368-ABB2-CD8A3621635A}" dt="2021-04-22T01:53:10.589" v="9" actId="47"/>
        <pc:sldMkLst>
          <pc:docMk/>
          <pc:sldMk cId="1646041091" sldId="260"/>
        </pc:sldMkLst>
      </pc:sldChg>
      <pc:sldChg chg="del">
        <pc:chgData name="Bai Zhihao" userId="4a4b8ddf0d9503d6" providerId="LiveId" clId="{5646A9DC-668B-4368-ABB2-CD8A3621635A}" dt="2021-04-22T01:53:27.835" v="13" actId="47"/>
        <pc:sldMkLst>
          <pc:docMk/>
          <pc:sldMk cId="3919575307" sldId="262"/>
        </pc:sldMkLst>
      </pc:sldChg>
      <pc:sldChg chg="modTransition modNotesTx">
        <pc:chgData name="Bai Zhihao" userId="4a4b8ddf0d9503d6" providerId="LiveId" clId="{5646A9DC-668B-4368-ABB2-CD8A3621635A}" dt="2021-04-22T04:44:13.727" v="4246"/>
        <pc:sldMkLst>
          <pc:docMk/>
          <pc:sldMk cId="1895828603" sldId="264"/>
        </pc:sldMkLst>
      </pc:sldChg>
      <pc:sldChg chg="del">
        <pc:chgData name="Bai Zhihao" userId="4a4b8ddf0d9503d6" providerId="LiveId" clId="{5646A9DC-668B-4368-ABB2-CD8A3621635A}" dt="2021-04-22T01:52:06.023" v="2" actId="47"/>
        <pc:sldMkLst>
          <pc:docMk/>
          <pc:sldMk cId="4140022706" sldId="267"/>
        </pc:sldMkLst>
      </pc:sldChg>
      <pc:sldChg chg="addSp delSp del mod modTransition modAnim modNotesTx">
        <pc:chgData name="Bai Zhihao" userId="4a4b8ddf0d9503d6" providerId="LiveId" clId="{5646A9DC-668B-4368-ABB2-CD8A3621635A}" dt="2021-04-22T05:52:40.711" v="4382" actId="47"/>
        <pc:sldMkLst>
          <pc:docMk/>
          <pc:sldMk cId="2512536975" sldId="270"/>
        </pc:sldMkLst>
        <pc:spChg chg="add del">
          <ac:chgData name="Bai Zhihao" userId="4a4b8ddf0d9503d6" providerId="LiveId" clId="{5646A9DC-668B-4368-ABB2-CD8A3621635A}" dt="2021-04-22T04:41:29.618" v="4240" actId="22"/>
          <ac:spMkLst>
            <pc:docMk/>
            <pc:sldMk cId="2512536975" sldId="270"/>
            <ac:spMk id="12" creationId="{C84048D3-2605-474D-A951-7EF2CE85DAB6}"/>
          </ac:spMkLst>
        </pc:spChg>
      </pc:sldChg>
      <pc:sldChg chg="del">
        <pc:chgData name="Bai Zhihao" userId="4a4b8ddf0d9503d6" providerId="LiveId" clId="{5646A9DC-668B-4368-ABB2-CD8A3621635A}" dt="2021-04-22T01:52:57.924" v="8" actId="47"/>
        <pc:sldMkLst>
          <pc:docMk/>
          <pc:sldMk cId="1456076564" sldId="277"/>
        </pc:sldMkLst>
      </pc:sldChg>
      <pc:sldChg chg="del">
        <pc:chgData name="Bai Zhihao" userId="4a4b8ddf0d9503d6" providerId="LiveId" clId="{5646A9DC-668B-4368-ABB2-CD8A3621635A}" dt="2021-04-22T01:53:25.159" v="12" actId="47"/>
        <pc:sldMkLst>
          <pc:docMk/>
          <pc:sldMk cId="3298186677" sldId="278"/>
        </pc:sldMkLst>
      </pc:sldChg>
      <pc:sldChg chg="del">
        <pc:chgData name="Bai Zhihao" userId="4a4b8ddf0d9503d6" providerId="LiveId" clId="{5646A9DC-668B-4368-ABB2-CD8A3621635A}" dt="2021-04-22T01:53:21.399" v="10" actId="47"/>
        <pc:sldMkLst>
          <pc:docMk/>
          <pc:sldMk cId="1715721388" sldId="279"/>
        </pc:sldMkLst>
      </pc:sldChg>
      <pc:sldChg chg="modTransition modNotesTx">
        <pc:chgData name="Bai Zhihao" userId="4a4b8ddf0d9503d6" providerId="LiveId" clId="{5646A9DC-668B-4368-ABB2-CD8A3621635A}" dt="2021-04-22T04:44:13.727" v="4246"/>
        <pc:sldMkLst>
          <pc:docMk/>
          <pc:sldMk cId="4223067337" sldId="282"/>
        </pc:sldMkLst>
      </pc:sldChg>
      <pc:sldChg chg="modTransition modAnim modNotesTx">
        <pc:chgData name="Bai Zhihao" userId="4a4b8ddf0d9503d6" providerId="LiveId" clId="{5646A9DC-668B-4368-ABB2-CD8A3621635A}" dt="2021-04-22T04:44:13.727" v="4246"/>
        <pc:sldMkLst>
          <pc:docMk/>
          <pc:sldMk cId="1099972642" sldId="289"/>
        </pc:sldMkLst>
      </pc:sldChg>
      <pc:sldChg chg="add del modTransition modAnim modNotesTx">
        <pc:chgData name="Bai Zhihao" userId="4a4b8ddf0d9503d6" providerId="LiveId" clId="{5646A9DC-668B-4368-ABB2-CD8A3621635A}" dt="2021-04-22T04:44:13.727" v="4246"/>
        <pc:sldMkLst>
          <pc:docMk/>
          <pc:sldMk cId="2159580550" sldId="290"/>
        </pc:sldMkLst>
      </pc:sldChg>
      <pc:sldChg chg="modSp modTransition modAnim modNotesTx">
        <pc:chgData name="Bai Zhihao" userId="4a4b8ddf0d9503d6" providerId="LiveId" clId="{5646A9DC-668B-4368-ABB2-CD8A3621635A}" dt="2021-04-27T01:40:33.274" v="4625" actId="20577"/>
        <pc:sldMkLst>
          <pc:docMk/>
          <pc:sldMk cId="946634410" sldId="291"/>
        </pc:sldMkLst>
        <pc:spChg chg="mod">
          <ac:chgData name="Bai Zhihao" userId="4a4b8ddf0d9503d6" providerId="LiveId" clId="{5646A9DC-668B-4368-ABB2-CD8A3621635A}" dt="2021-04-27T01:40:33.274" v="4625" actId="20577"/>
          <ac:spMkLst>
            <pc:docMk/>
            <pc:sldMk cId="946634410" sldId="291"/>
            <ac:spMk id="14" creationId="{45B83241-ABB9-4F4B-A453-70B22E0B0B8F}"/>
          </ac:spMkLst>
        </pc:spChg>
      </pc:sldChg>
      <pc:sldChg chg="del">
        <pc:chgData name="Bai Zhihao" userId="4a4b8ddf0d9503d6" providerId="LiveId" clId="{5646A9DC-668B-4368-ABB2-CD8A3621635A}" dt="2021-04-22T01:51:47.998" v="0" actId="47"/>
        <pc:sldMkLst>
          <pc:docMk/>
          <pc:sldMk cId="2719439831" sldId="295"/>
        </pc:sldMkLst>
      </pc:sldChg>
      <pc:sldChg chg="modSp del modTransition modAnim modNotesTx">
        <pc:chgData name="Bai Zhihao" userId="4a4b8ddf0d9503d6" providerId="LiveId" clId="{5646A9DC-668B-4368-ABB2-CD8A3621635A}" dt="2021-04-27T01:50:32.055" v="4628" actId="47"/>
        <pc:sldMkLst>
          <pc:docMk/>
          <pc:sldMk cId="4158455104" sldId="296"/>
        </pc:sldMkLst>
        <pc:spChg chg="mod">
          <ac:chgData name="Bai Zhihao" userId="4a4b8ddf0d9503d6" providerId="LiveId" clId="{5646A9DC-668B-4368-ABB2-CD8A3621635A}" dt="2021-04-22T04:03:12.057" v="4164" actId="20577"/>
          <ac:spMkLst>
            <pc:docMk/>
            <pc:sldMk cId="4158455104" sldId="296"/>
            <ac:spMk id="2" creationId="{A36424A8-8DAE-4FBB-AEC9-5582F9CFDE42}"/>
          </ac:spMkLst>
        </pc:spChg>
      </pc:sldChg>
      <pc:sldChg chg="del">
        <pc:chgData name="Bai Zhihao" userId="4a4b8ddf0d9503d6" providerId="LiveId" clId="{5646A9DC-668B-4368-ABB2-CD8A3621635A}" dt="2021-04-22T01:52:01.780" v="1" actId="47"/>
        <pc:sldMkLst>
          <pc:docMk/>
          <pc:sldMk cId="4287421474" sldId="297"/>
        </pc:sldMkLst>
      </pc:sldChg>
      <pc:sldChg chg="modSp add del mod modTransition modNotesTx">
        <pc:chgData name="Bai Zhihao" userId="4a4b8ddf0d9503d6" providerId="LiveId" clId="{5646A9DC-668B-4368-ABB2-CD8A3621635A}" dt="2021-04-22T04:44:13.727" v="4246"/>
        <pc:sldMkLst>
          <pc:docMk/>
          <pc:sldMk cId="369798213" sldId="300"/>
        </pc:sldMkLst>
        <pc:spChg chg="mod">
          <ac:chgData name="Bai Zhihao" userId="4a4b8ddf0d9503d6" providerId="LiveId" clId="{5646A9DC-668B-4368-ABB2-CD8A3621635A}" dt="2021-04-22T04:19:46.312" v="4217" actId="20577"/>
          <ac:spMkLst>
            <pc:docMk/>
            <pc:sldMk cId="369798213" sldId="300"/>
            <ac:spMk id="2" creationId="{BDBDF85A-407F-4B34-B4FC-933301DBC18A}"/>
          </ac:spMkLst>
        </pc:spChg>
      </pc:sldChg>
      <pc:sldChg chg="add del">
        <pc:chgData name="Bai Zhihao" userId="4a4b8ddf0d9503d6" providerId="LiveId" clId="{5646A9DC-668B-4368-ABB2-CD8A3621635A}" dt="2021-04-22T01:52:49.606" v="7" actId="47"/>
        <pc:sldMkLst>
          <pc:docMk/>
          <pc:sldMk cId="1839655134" sldId="301"/>
        </pc:sldMkLst>
      </pc:sldChg>
      <pc:sldChg chg="add del modTransition modNotesTx">
        <pc:chgData name="Bai Zhihao" userId="4a4b8ddf0d9503d6" providerId="LiveId" clId="{5646A9DC-668B-4368-ABB2-CD8A3621635A}" dt="2021-04-22T03:31:57.782" v="3057" actId="47"/>
        <pc:sldMkLst>
          <pc:docMk/>
          <pc:sldMk cId="1689916932" sldId="302"/>
        </pc:sldMkLst>
      </pc:sldChg>
      <pc:sldChg chg="addSp delSp modSp mod modTransition modNotesTx">
        <pc:chgData name="Bai Zhihao" userId="4a4b8ddf0d9503d6" providerId="LiveId" clId="{5646A9DC-668B-4368-ABB2-CD8A3621635A}" dt="2021-04-22T04:44:13.727" v="4246"/>
        <pc:sldMkLst>
          <pc:docMk/>
          <pc:sldMk cId="1408499758" sldId="303"/>
        </pc:sldMkLst>
        <pc:spChg chg="del">
          <ac:chgData name="Bai Zhihao" userId="4a4b8ddf0d9503d6" providerId="LiveId" clId="{5646A9DC-668B-4368-ABB2-CD8A3621635A}" dt="2021-04-22T03:35:28.184" v="3073" actId="478"/>
          <ac:spMkLst>
            <pc:docMk/>
            <pc:sldMk cId="1408499758" sldId="303"/>
            <ac:spMk id="2" creationId="{BDBDF85A-407F-4B34-B4FC-933301DBC18A}"/>
          </ac:spMkLst>
        </pc:spChg>
        <pc:spChg chg="add mod">
          <ac:chgData name="Bai Zhihao" userId="4a4b8ddf0d9503d6" providerId="LiveId" clId="{5646A9DC-668B-4368-ABB2-CD8A3621635A}" dt="2021-04-22T03:36:46.998" v="3244" actId="20577"/>
          <ac:spMkLst>
            <pc:docMk/>
            <pc:sldMk cId="1408499758" sldId="303"/>
            <ac:spMk id="4" creationId="{7421D767-0B8D-4004-A1BE-D06A7263423B}"/>
          </ac:spMkLst>
        </pc:spChg>
        <pc:spChg chg="add del mod">
          <ac:chgData name="Bai Zhihao" userId="4a4b8ddf0d9503d6" providerId="LiveId" clId="{5646A9DC-668B-4368-ABB2-CD8A3621635A}" dt="2021-04-22T03:35:29.664" v="3075"/>
          <ac:spMkLst>
            <pc:docMk/>
            <pc:sldMk cId="1408499758" sldId="303"/>
            <ac:spMk id="43" creationId="{F4A9A851-3445-4926-999E-8E49EAC5ED8B}"/>
          </ac:spMkLst>
        </pc:spChg>
        <pc:grpChg chg="del">
          <ac:chgData name="Bai Zhihao" userId="4a4b8ddf0d9503d6" providerId="LiveId" clId="{5646A9DC-668B-4368-ABB2-CD8A3621635A}" dt="2021-04-22T03:31:03.161" v="3046" actId="478"/>
          <ac:grpSpMkLst>
            <pc:docMk/>
            <pc:sldMk cId="1408499758" sldId="303"/>
            <ac:grpSpMk id="44" creationId="{69FAA2F3-E79D-43E8-BEDB-4CC3C7EC7883}"/>
          </ac:grpSpMkLst>
        </pc:grpChg>
        <pc:cxnChg chg="del mod">
          <ac:chgData name="Bai Zhihao" userId="4a4b8ddf0d9503d6" providerId="LiveId" clId="{5646A9DC-668B-4368-ABB2-CD8A3621635A}" dt="2021-04-22T03:31:01.639" v="3044" actId="478"/>
          <ac:cxnSpMkLst>
            <pc:docMk/>
            <pc:sldMk cId="1408499758" sldId="303"/>
            <ac:cxnSpMk id="40" creationId="{A5890F8D-A855-4698-B766-B47352A5C0E2}"/>
          </ac:cxnSpMkLst>
        </pc:cxnChg>
        <pc:cxnChg chg="del mod">
          <ac:chgData name="Bai Zhihao" userId="4a4b8ddf0d9503d6" providerId="LiveId" clId="{5646A9DC-668B-4368-ABB2-CD8A3621635A}" dt="2021-04-22T03:31:00.256" v="3043" actId="478"/>
          <ac:cxnSpMkLst>
            <pc:docMk/>
            <pc:sldMk cId="1408499758" sldId="303"/>
            <ac:cxnSpMk id="41" creationId="{F1C44496-7B8B-4E2A-A47A-DA9BE59532A8}"/>
          </ac:cxnSpMkLst>
        </pc:cxnChg>
        <pc:cxnChg chg="del mod">
          <ac:chgData name="Bai Zhihao" userId="4a4b8ddf0d9503d6" providerId="LiveId" clId="{5646A9DC-668B-4368-ABB2-CD8A3621635A}" dt="2021-04-22T03:31:02.566" v="3045" actId="478"/>
          <ac:cxnSpMkLst>
            <pc:docMk/>
            <pc:sldMk cId="1408499758" sldId="303"/>
            <ac:cxnSpMk id="42" creationId="{B2B1BA27-AE98-4A7E-8414-4FCC81C921C2}"/>
          </ac:cxnSpMkLst>
        </pc:cxnChg>
      </pc:sldChg>
      <pc:sldChg chg="add del modTransition modNotesTx">
        <pc:chgData name="Bai Zhihao" userId="4a4b8ddf0d9503d6" providerId="LiveId" clId="{5646A9DC-668B-4368-ABB2-CD8A3621635A}" dt="2021-04-22T03:31:59.718" v="3058" actId="47"/>
        <pc:sldMkLst>
          <pc:docMk/>
          <pc:sldMk cId="2127493196" sldId="304"/>
        </pc:sldMkLst>
      </pc:sldChg>
      <pc:sldChg chg="del">
        <pc:chgData name="Bai Zhihao" userId="4a4b8ddf0d9503d6" providerId="LiveId" clId="{5646A9DC-668B-4368-ABB2-CD8A3621635A}" dt="2021-04-22T01:53:23.367" v="11" actId="47"/>
        <pc:sldMkLst>
          <pc:docMk/>
          <pc:sldMk cId="1978654805" sldId="305"/>
        </pc:sldMkLst>
      </pc:sldChg>
      <pc:sldChg chg="addSp delSp modSp mod modTransition modNotesTx">
        <pc:chgData name="Bai Zhihao" userId="4a4b8ddf0d9503d6" providerId="LiveId" clId="{5646A9DC-668B-4368-ABB2-CD8A3621635A}" dt="2021-04-27T02:22:43.628" v="4934" actId="20577"/>
        <pc:sldMkLst>
          <pc:docMk/>
          <pc:sldMk cId="139496278" sldId="311"/>
        </pc:sldMkLst>
        <pc:spChg chg="del mod">
          <ac:chgData name="Bai Zhihao" userId="4a4b8ddf0d9503d6" providerId="LiveId" clId="{5646A9DC-668B-4368-ABB2-CD8A3621635A}" dt="2021-04-22T04:28:58.694" v="4220" actId="478"/>
          <ac:spMkLst>
            <pc:docMk/>
            <pc:sldMk cId="139496278" sldId="311"/>
            <ac:spMk id="4" creationId="{43152D1B-04C6-4BEA-B20A-7E4127E6A787}"/>
          </ac:spMkLst>
        </pc:spChg>
        <pc:spChg chg="add del mod">
          <ac:chgData name="Bai Zhihao" userId="4a4b8ddf0d9503d6" providerId="LiveId" clId="{5646A9DC-668B-4368-ABB2-CD8A3621635A}" dt="2021-04-22T04:29:49.834" v="4227"/>
          <ac:spMkLst>
            <pc:docMk/>
            <pc:sldMk cId="139496278" sldId="311"/>
            <ac:spMk id="9" creationId="{8B75C9E7-0ABA-4FFC-A358-8CC0F0C0AABF}"/>
          </ac:spMkLst>
        </pc:spChg>
        <pc:spChg chg="add mod">
          <ac:chgData name="Bai Zhihao" userId="4a4b8ddf0d9503d6" providerId="LiveId" clId="{5646A9DC-668B-4368-ABB2-CD8A3621635A}" dt="2021-04-22T04:29:30.796" v="4225"/>
          <ac:spMkLst>
            <pc:docMk/>
            <pc:sldMk cId="139496278" sldId="311"/>
            <ac:spMk id="11" creationId="{3A6D7901-A779-4C62-9808-6A7985AE1948}"/>
          </ac:spMkLst>
        </pc:spChg>
      </pc:sldChg>
      <pc:sldChg chg="modSp mod modTransition modAnim modNotesTx">
        <pc:chgData name="Bai Zhihao" userId="4a4b8ddf0d9503d6" providerId="LiveId" clId="{5646A9DC-668B-4368-ABB2-CD8A3621635A}" dt="2021-04-27T01:40:13.010" v="4623" actId="20577"/>
        <pc:sldMkLst>
          <pc:docMk/>
          <pc:sldMk cId="2586276293" sldId="312"/>
        </pc:sldMkLst>
        <pc:spChg chg="mod">
          <ac:chgData name="Bai Zhihao" userId="4a4b8ddf0d9503d6" providerId="LiveId" clId="{5646A9DC-668B-4368-ABB2-CD8A3621635A}" dt="2021-04-22T03:57:44.551" v="3678" actId="20577"/>
          <ac:spMkLst>
            <pc:docMk/>
            <pc:sldMk cId="2586276293" sldId="312"/>
            <ac:spMk id="2" creationId="{96AA0BD0-9586-4C2D-BF48-6C84DD480545}"/>
          </ac:spMkLst>
        </pc:spChg>
        <pc:spChg chg="mod">
          <ac:chgData name="Bai Zhihao" userId="4a4b8ddf0d9503d6" providerId="LiveId" clId="{5646A9DC-668B-4368-ABB2-CD8A3621635A}" dt="2021-04-27T01:40:13.010" v="4623" actId="20577"/>
          <ac:spMkLst>
            <pc:docMk/>
            <pc:sldMk cId="2586276293" sldId="312"/>
            <ac:spMk id="25" creationId="{0EC70611-04B4-422D-AF2D-4AC54B038E06}"/>
          </ac:spMkLst>
        </pc:spChg>
        <pc:spChg chg="mod">
          <ac:chgData name="Bai Zhihao" userId="4a4b8ddf0d9503d6" providerId="LiveId" clId="{5646A9DC-668B-4368-ABB2-CD8A3621635A}" dt="2021-04-27T01:39:34.221" v="4619" actId="1035"/>
          <ac:spMkLst>
            <pc:docMk/>
            <pc:sldMk cId="2586276293" sldId="312"/>
            <ac:spMk id="26" creationId="{BF6AB87D-1ECC-45B0-B6F5-25F54B48D0E3}"/>
          </ac:spMkLst>
        </pc:spChg>
      </pc:sldChg>
      <pc:sldChg chg="delSp modSp del mod modTransition modAnim modNotesTx">
        <pc:chgData name="Bai Zhihao" userId="4a4b8ddf0d9503d6" providerId="LiveId" clId="{5646A9DC-668B-4368-ABB2-CD8A3621635A}" dt="2021-04-27T01:56:09.677" v="4765" actId="47"/>
        <pc:sldMkLst>
          <pc:docMk/>
          <pc:sldMk cId="3302939832" sldId="313"/>
        </pc:sldMkLst>
        <pc:spChg chg="mod">
          <ac:chgData name="Bai Zhihao" userId="4a4b8ddf0d9503d6" providerId="LiveId" clId="{5646A9DC-668B-4368-ABB2-CD8A3621635A}" dt="2021-04-22T03:59:01.984" v="3782" actId="20577"/>
          <ac:spMkLst>
            <pc:docMk/>
            <pc:sldMk cId="3302939832" sldId="313"/>
            <ac:spMk id="2" creationId="{A36424A8-8DAE-4FBB-AEC9-5582F9CFDE42}"/>
          </ac:spMkLst>
        </pc:spChg>
        <pc:spChg chg="del">
          <ac:chgData name="Bai Zhihao" userId="4a4b8ddf0d9503d6" providerId="LiveId" clId="{5646A9DC-668B-4368-ABB2-CD8A3621635A}" dt="2021-04-22T04:45:30.432" v="4251" actId="478"/>
          <ac:spMkLst>
            <pc:docMk/>
            <pc:sldMk cId="3302939832" sldId="313"/>
            <ac:spMk id="3" creationId="{F9C3BC2A-3E16-4FC2-A83D-3C39D9139DD9}"/>
          </ac:spMkLst>
        </pc:spChg>
        <pc:spChg chg="mod">
          <ac:chgData name="Bai Zhihao" userId="4a4b8ddf0d9503d6" providerId="LiveId" clId="{5646A9DC-668B-4368-ABB2-CD8A3621635A}" dt="2021-04-22T04:45:34.532" v="4256" actId="20577"/>
          <ac:spMkLst>
            <pc:docMk/>
            <pc:sldMk cId="3302939832" sldId="313"/>
            <ac:spMk id="19" creationId="{7D79525E-FDE4-4A82-80E1-CACDAB01024A}"/>
          </ac:spMkLst>
        </pc:spChg>
      </pc:sldChg>
      <pc:sldChg chg="add del">
        <pc:chgData name="Bai Zhihao" userId="4a4b8ddf0d9503d6" providerId="LiveId" clId="{5646A9DC-668B-4368-ABB2-CD8A3621635A}" dt="2021-04-22T02:34:23.582" v="631" actId="2890"/>
        <pc:sldMkLst>
          <pc:docMk/>
          <pc:sldMk cId="1043589962" sldId="314"/>
        </pc:sldMkLst>
      </pc:sldChg>
      <pc:sldChg chg="addSp delSp modSp add mod modTransition modNotesTx">
        <pc:chgData name="Bai Zhihao" userId="4a4b8ddf0d9503d6" providerId="LiveId" clId="{5646A9DC-668B-4368-ABB2-CD8A3621635A}" dt="2021-04-22T04:44:13.727" v="4246"/>
        <pc:sldMkLst>
          <pc:docMk/>
          <pc:sldMk cId="1243430987" sldId="314"/>
        </pc:sldMkLst>
        <pc:spChg chg="del">
          <ac:chgData name="Bai Zhihao" userId="4a4b8ddf0d9503d6" providerId="LiveId" clId="{5646A9DC-668B-4368-ABB2-CD8A3621635A}" dt="2021-04-22T03:35:36.657" v="3076" actId="478"/>
          <ac:spMkLst>
            <pc:docMk/>
            <pc:sldMk cId="1243430987" sldId="314"/>
            <ac:spMk id="2" creationId="{BDBDF85A-407F-4B34-B4FC-933301DBC18A}"/>
          </ac:spMkLst>
        </pc:spChg>
        <pc:spChg chg="add mod">
          <ac:chgData name="Bai Zhihao" userId="4a4b8ddf0d9503d6" providerId="LiveId" clId="{5646A9DC-668B-4368-ABB2-CD8A3621635A}" dt="2021-04-22T03:36:31.111" v="3214" actId="20577"/>
          <ac:spMkLst>
            <pc:docMk/>
            <pc:sldMk cId="1243430987" sldId="314"/>
            <ac:spMk id="4" creationId="{84579ABC-B285-4417-BC17-1639E45C339A}"/>
          </ac:spMkLst>
        </pc:spChg>
        <pc:spChg chg="add mod">
          <ac:chgData name="Bai Zhihao" userId="4a4b8ddf0d9503d6" providerId="LiveId" clId="{5646A9DC-668B-4368-ABB2-CD8A3621635A}" dt="2021-04-22T03:31:38.147" v="3051"/>
          <ac:spMkLst>
            <pc:docMk/>
            <pc:sldMk cId="1243430987" sldId="314"/>
            <ac:spMk id="43" creationId="{56D7755F-5BA2-4683-9AAB-FEA2F0FC39F7}"/>
          </ac:spMkLst>
        </pc:spChg>
        <pc:spChg chg="del">
          <ac:chgData name="Bai Zhihao" userId="4a4b8ddf0d9503d6" providerId="LiveId" clId="{5646A9DC-668B-4368-ABB2-CD8A3621635A}" dt="2021-04-22T03:31:40.895" v="3052" actId="478"/>
          <ac:spMkLst>
            <pc:docMk/>
            <pc:sldMk cId="1243430987" sldId="314"/>
            <ac:spMk id="48" creationId="{AA3B97A3-7BCB-4792-B945-9DD84D5F8C15}"/>
          </ac:spMkLst>
        </pc:spChg>
        <pc:spChg chg="del">
          <ac:chgData name="Bai Zhihao" userId="4a4b8ddf0d9503d6" providerId="LiveId" clId="{5646A9DC-668B-4368-ABB2-CD8A3621635A}" dt="2021-04-22T03:31:42.790" v="3053" actId="478"/>
          <ac:spMkLst>
            <pc:docMk/>
            <pc:sldMk cId="1243430987" sldId="314"/>
            <ac:spMk id="49" creationId="{8CBF9EF7-B2E0-40CD-BBDD-5148F6E2A332}"/>
          </ac:spMkLst>
        </pc:spChg>
        <pc:spChg chg="add mod">
          <ac:chgData name="Bai Zhihao" userId="4a4b8ddf0d9503d6" providerId="LiveId" clId="{5646A9DC-668B-4368-ABB2-CD8A3621635A}" dt="2021-04-22T03:31:38.147" v="3051"/>
          <ac:spMkLst>
            <pc:docMk/>
            <pc:sldMk cId="1243430987" sldId="314"/>
            <ac:spMk id="51" creationId="{EB7239B8-C3C9-44DD-8677-0683A8F6936F}"/>
          </ac:spMkLst>
        </pc:spChg>
        <pc:grpChg chg="del">
          <ac:chgData name="Bai Zhihao" userId="4a4b8ddf0d9503d6" providerId="LiveId" clId="{5646A9DC-668B-4368-ABB2-CD8A3621635A}" dt="2021-04-22T03:31:07.254" v="3048" actId="478"/>
          <ac:grpSpMkLst>
            <pc:docMk/>
            <pc:sldMk cId="1243430987" sldId="314"/>
            <ac:grpSpMk id="44" creationId="{69FAA2F3-E79D-43E8-BEDB-4CC3C7EC7883}"/>
          </ac:grpSpMkLst>
        </pc:grpChg>
        <pc:cxnChg chg="del mod">
          <ac:chgData name="Bai Zhihao" userId="4a4b8ddf0d9503d6" providerId="LiveId" clId="{5646A9DC-668B-4368-ABB2-CD8A3621635A}" dt="2021-04-22T03:31:06.647" v="3047" actId="478"/>
          <ac:cxnSpMkLst>
            <pc:docMk/>
            <pc:sldMk cId="1243430987" sldId="314"/>
            <ac:cxnSpMk id="42" creationId="{B2B1BA27-AE98-4A7E-8414-4FCC81C921C2}"/>
          </ac:cxnSpMkLst>
        </pc:cxnChg>
      </pc:sldChg>
      <pc:sldChg chg="addSp delSp modSp add mod modTransition modNotesTx">
        <pc:chgData name="Bai Zhihao" userId="4a4b8ddf0d9503d6" providerId="LiveId" clId="{5646A9DC-668B-4368-ABB2-CD8A3621635A}" dt="2021-04-22T04:44:13.727" v="4246"/>
        <pc:sldMkLst>
          <pc:docMk/>
          <pc:sldMk cId="1374211311" sldId="315"/>
        </pc:sldMkLst>
        <pc:spChg chg="del">
          <ac:chgData name="Bai Zhihao" userId="4a4b8ddf0d9503d6" providerId="LiveId" clId="{5646A9DC-668B-4368-ABB2-CD8A3621635A}" dt="2021-04-22T03:35:39.425" v="3077" actId="478"/>
          <ac:spMkLst>
            <pc:docMk/>
            <pc:sldMk cId="1374211311" sldId="315"/>
            <ac:spMk id="2" creationId="{BDBDF85A-407F-4B34-B4FC-933301DBC18A}"/>
          </ac:spMkLst>
        </pc:spChg>
        <pc:spChg chg="add mod">
          <ac:chgData name="Bai Zhihao" userId="4a4b8ddf0d9503d6" providerId="LiveId" clId="{5646A9DC-668B-4368-ABB2-CD8A3621635A}" dt="2021-04-22T03:36:22.678" v="3197" actId="20577"/>
          <ac:spMkLst>
            <pc:docMk/>
            <pc:sldMk cId="1374211311" sldId="315"/>
            <ac:spMk id="4" creationId="{6A6D4FAA-33A7-481C-92B7-E2C3C9C18771}"/>
          </ac:spMkLst>
        </pc:spChg>
        <pc:spChg chg="add mod">
          <ac:chgData name="Bai Zhihao" userId="4a4b8ddf0d9503d6" providerId="LiveId" clId="{5646A9DC-668B-4368-ABB2-CD8A3621635A}" dt="2021-04-22T03:31:51.248" v="3054"/>
          <ac:spMkLst>
            <pc:docMk/>
            <pc:sldMk cId="1374211311" sldId="315"/>
            <ac:spMk id="43" creationId="{2A57E1D3-3E11-488C-9EB1-FCDE7945FAD5}"/>
          </ac:spMkLst>
        </pc:spChg>
        <pc:spChg chg="del">
          <ac:chgData name="Bai Zhihao" userId="4a4b8ddf0d9503d6" providerId="LiveId" clId="{5646A9DC-668B-4368-ABB2-CD8A3621635A}" dt="2021-04-22T03:31:53.792" v="3055" actId="478"/>
          <ac:spMkLst>
            <pc:docMk/>
            <pc:sldMk cId="1374211311" sldId="315"/>
            <ac:spMk id="48" creationId="{AA3B97A3-7BCB-4792-B945-9DD84D5F8C15}"/>
          </ac:spMkLst>
        </pc:spChg>
        <pc:spChg chg="del">
          <ac:chgData name="Bai Zhihao" userId="4a4b8ddf0d9503d6" providerId="LiveId" clId="{5646A9DC-668B-4368-ABB2-CD8A3621635A}" dt="2021-04-22T03:31:55.279" v="3056" actId="478"/>
          <ac:spMkLst>
            <pc:docMk/>
            <pc:sldMk cId="1374211311" sldId="315"/>
            <ac:spMk id="49" creationId="{8CBF9EF7-B2E0-40CD-BBDD-5148F6E2A332}"/>
          </ac:spMkLst>
        </pc:spChg>
      </pc:sldChg>
      <pc:sldChg chg="addSp delSp modSp add del mod addAnim delAnim modAnim modNotesTx">
        <pc:chgData name="Bai Zhihao" userId="4a4b8ddf0d9503d6" providerId="LiveId" clId="{5646A9DC-668B-4368-ABB2-CD8A3621635A}" dt="2021-04-27T01:56:04.527" v="4764" actId="47"/>
        <pc:sldMkLst>
          <pc:docMk/>
          <pc:sldMk cId="2781482116" sldId="316"/>
        </pc:sldMkLst>
        <pc:spChg chg="mod">
          <ac:chgData name="Bai Zhihao" userId="4a4b8ddf0d9503d6" providerId="LiveId" clId="{5646A9DC-668B-4368-ABB2-CD8A3621635A}" dt="2021-04-27T01:52:52.668" v="4673" actId="1036"/>
          <ac:spMkLst>
            <pc:docMk/>
            <pc:sldMk cId="2781482116" sldId="316"/>
            <ac:spMk id="4" creationId="{5E57B814-5D01-4794-8FFA-91EAC1B78454}"/>
          </ac:spMkLst>
        </pc:spChg>
        <pc:spChg chg="mod">
          <ac:chgData name="Bai Zhihao" userId="4a4b8ddf0d9503d6" providerId="LiveId" clId="{5646A9DC-668B-4368-ABB2-CD8A3621635A}" dt="2021-04-27T01:53:14.142" v="4682" actId="20577"/>
          <ac:spMkLst>
            <pc:docMk/>
            <pc:sldMk cId="2781482116" sldId="316"/>
            <ac:spMk id="25" creationId="{0EC70611-04B4-422D-AF2D-4AC54B038E06}"/>
          </ac:spMkLst>
        </pc:spChg>
        <pc:spChg chg="mod">
          <ac:chgData name="Bai Zhihao" userId="4a4b8ddf0d9503d6" providerId="LiveId" clId="{5646A9DC-668B-4368-ABB2-CD8A3621635A}" dt="2021-04-27T01:52:52.668" v="4673" actId="1036"/>
          <ac:spMkLst>
            <pc:docMk/>
            <pc:sldMk cId="2781482116" sldId="316"/>
            <ac:spMk id="26" creationId="{BF6AB87D-1ECC-45B0-B6F5-25F54B48D0E3}"/>
          </ac:spMkLst>
        </pc:spChg>
        <pc:spChg chg="add del mod">
          <ac:chgData name="Bai Zhihao" userId="4a4b8ddf0d9503d6" providerId="LiveId" clId="{5646A9DC-668B-4368-ABB2-CD8A3621635A}" dt="2021-04-27T01:52:40.027" v="4636"/>
          <ac:spMkLst>
            <pc:docMk/>
            <pc:sldMk cId="2781482116" sldId="316"/>
            <ac:spMk id="27" creationId="{527E9A17-8C1A-4ED5-A0D9-0BA16B2351EA}"/>
          </ac:spMkLst>
        </pc:spChg>
        <pc:spChg chg="add del mod">
          <ac:chgData name="Bai Zhihao" userId="4a4b8ddf0d9503d6" providerId="LiveId" clId="{5646A9DC-668B-4368-ABB2-CD8A3621635A}" dt="2021-04-27T01:52:40.027" v="4636"/>
          <ac:spMkLst>
            <pc:docMk/>
            <pc:sldMk cId="2781482116" sldId="316"/>
            <ac:spMk id="28" creationId="{54209C23-1CC3-43DA-BA11-8390706ABB82}"/>
          </ac:spMkLst>
        </pc:spChg>
        <pc:spChg chg="add del mod">
          <ac:chgData name="Bai Zhihao" userId="4a4b8ddf0d9503d6" providerId="LiveId" clId="{5646A9DC-668B-4368-ABB2-CD8A3621635A}" dt="2021-04-27T01:52:40.027" v="4636"/>
          <ac:spMkLst>
            <pc:docMk/>
            <pc:sldMk cId="2781482116" sldId="316"/>
            <ac:spMk id="29" creationId="{848850E3-37CE-4FC5-96BC-3C6837D1CD88}"/>
          </ac:spMkLst>
        </pc:spChg>
        <pc:spChg chg="add del mod">
          <ac:chgData name="Bai Zhihao" userId="4a4b8ddf0d9503d6" providerId="LiveId" clId="{5646A9DC-668B-4368-ABB2-CD8A3621635A}" dt="2021-04-27T01:52:40.027" v="4636"/>
          <ac:spMkLst>
            <pc:docMk/>
            <pc:sldMk cId="2781482116" sldId="316"/>
            <ac:spMk id="30" creationId="{4D8F0FF9-4852-4FEF-B3B6-661653F0FDBB}"/>
          </ac:spMkLst>
        </pc:spChg>
      </pc:sldChg>
      <pc:sldChg chg="addSp modSp add mod modAnim modNotesTx">
        <pc:chgData name="Bai Zhihao" userId="4a4b8ddf0d9503d6" providerId="LiveId" clId="{5646A9DC-668B-4368-ABB2-CD8A3621635A}" dt="2021-04-27T02:24:54.191" v="4938"/>
        <pc:sldMkLst>
          <pc:docMk/>
          <pc:sldMk cId="1572619889" sldId="317"/>
        </pc:sldMkLst>
        <pc:spChg chg="add mod">
          <ac:chgData name="Bai Zhihao" userId="4a4b8ddf0d9503d6" providerId="LiveId" clId="{5646A9DC-668B-4368-ABB2-CD8A3621635A}" dt="2021-04-27T01:54:38.809" v="4692" actId="14100"/>
          <ac:spMkLst>
            <pc:docMk/>
            <pc:sldMk cId="1572619889" sldId="317"/>
            <ac:spMk id="27" creationId="{3ABA7ACC-4424-4CC1-A33C-58FE3A30647B}"/>
          </ac:spMkLst>
        </pc:spChg>
        <pc:spChg chg="add mod">
          <ac:chgData name="Bai Zhihao" userId="4a4b8ddf0d9503d6" providerId="LiveId" clId="{5646A9DC-668B-4368-ABB2-CD8A3621635A}" dt="2021-04-27T01:55:37.211" v="4763" actId="20577"/>
          <ac:spMkLst>
            <pc:docMk/>
            <pc:sldMk cId="1572619889" sldId="317"/>
            <ac:spMk id="28" creationId="{6E053BE0-6D7F-49C8-A83B-9572A0190A3F}"/>
          </ac:spMkLst>
        </pc:spChg>
        <pc:spChg chg="add mod">
          <ac:chgData name="Bai Zhihao" userId="4a4b8ddf0d9503d6" providerId="LiveId" clId="{5646A9DC-668B-4368-ABB2-CD8A3621635A}" dt="2021-04-27T01:54:29.369" v="4690"/>
          <ac:spMkLst>
            <pc:docMk/>
            <pc:sldMk cId="1572619889" sldId="317"/>
            <ac:spMk id="29" creationId="{00016BE4-1F10-4270-8923-BEAA5F887C2B}"/>
          </ac:spMkLst>
        </pc:spChg>
        <pc:spChg chg="add mod">
          <ac:chgData name="Bai Zhihao" userId="4a4b8ddf0d9503d6" providerId="LiveId" clId="{5646A9DC-668B-4368-ABB2-CD8A3621635A}" dt="2021-04-27T01:54:29.369" v="4690"/>
          <ac:spMkLst>
            <pc:docMk/>
            <pc:sldMk cId="1572619889" sldId="317"/>
            <ac:spMk id="30" creationId="{15899C7E-12B1-421A-BF24-1B86FEC924EA}"/>
          </ac:spMkLst>
        </pc:spChg>
      </pc:sldChg>
    </pc:docChg>
  </pc:docChgLst>
  <pc:docChgLst>
    <pc:chgData name="Bai Zhihao" userId="4a4b8ddf0d9503d6" providerId="LiveId" clId="{BFF255F1-71E5-4B5E-A107-278864A2F335}"/>
    <pc:docChg chg="undo custSel modSld">
      <pc:chgData name="Bai Zhihao" userId="4a4b8ddf0d9503d6" providerId="LiveId" clId="{BFF255F1-71E5-4B5E-A107-278864A2F335}" dt="2021-04-20T20:48:31.896" v="45" actId="20577"/>
      <pc:docMkLst>
        <pc:docMk/>
      </pc:docMkLst>
      <pc:sldChg chg="addSp delSp modSp modTransition modAnim">
        <pc:chgData name="Bai Zhihao" userId="4a4b8ddf0d9503d6" providerId="LiveId" clId="{BFF255F1-71E5-4B5E-A107-278864A2F335}" dt="2021-04-19T03:03:12.377" v="3"/>
        <pc:sldMkLst>
          <pc:docMk/>
          <pc:sldMk cId="3623083226" sldId="257"/>
        </pc:sldMkLst>
        <pc:picChg chg="add del mod">
          <ac:chgData name="Bai Zhihao" userId="4a4b8ddf0d9503d6" providerId="LiveId" clId="{BFF255F1-71E5-4B5E-A107-278864A2F335}" dt="2021-04-19T03:03:08.876" v="2"/>
          <ac:picMkLst>
            <pc:docMk/>
            <pc:sldMk cId="3623083226" sldId="257"/>
            <ac:picMk id="4" creationId="{7611EA71-5E1A-4F17-A9D6-9E964FB686A9}"/>
          </ac:picMkLst>
        </pc:picChg>
      </pc:sldChg>
      <pc:sldChg chg="modTransition">
        <pc:chgData name="Bai Zhihao" userId="4a4b8ddf0d9503d6" providerId="LiveId" clId="{BFF255F1-71E5-4B5E-A107-278864A2F335}" dt="2021-04-19T03:03:12.377" v="3"/>
        <pc:sldMkLst>
          <pc:docMk/>
          <pc:sldMk cId="32959924" sldId="258"/>
        </pc:sldMkLst>
      </pc:sldChg>
      <pc:sldChg chg="modTransition">
        <pc:chgData name="Bai Zhihao" userId="4a4b8ddf0d9503d6" providerId="LiveId" clId="{BFF255F1-71E5-4B5E-A107-278864A2F335}" dt="2021-04-19T03:03:12.377" v="3"/>
        <pc:sldMkLst>
          <pc:docMk/>
          <pc:sldMk cId="1646041091" sldId="260"/>
        </pc:sldMkLst>
      </pc:sldChg>
      <pc:sldChg chg="modTransition">
        <pc:chgData name="Bai Zhihao" userId="4a4b8ddf0d9503d6" providerId="LiveId" clId="{BFF255F1-71E5-4B5E-A107-278864A2F335}" dt="2021-04-19T03:03:12.377" v="3"/>
        <pc:sldMkLst>
          <pc:docMk/>
          <pc:sldMk cId="3919575307" sldId="262"/>
        </pc:sldMkLst>
      </pc:sldChg>
      <pc:sldChg chg="modTransition">
        <pc:chgData name="Bai Zhihao" userId="4a4b8ddf0d9503d6" providerId="LiveId" clId="{BFF255F1-71E5-4B5E-A107-278864A2F335}" dt="2021-04-19T03:03:12.377" v="3"/>
        <pc:sldMkLst>
          <pc:docMk/>
          <pc:sldMk cId="1895828603" sldId="264"/>
        </pc:sldMkLst>
      </pc:sldChg>
      <pc:sldChg chg="modTransition">
        <pc:chgData name="Bai Zhihao" userId="4a4b8ddf0d9503d6" providerId="LiveId" clId="{BFF255F1-71E5-4B5E-A107-278864A2F335}" dt="2021-04-19T03:03:12.377" v="3"/>
        <pc:sldMkLst>
          <pc:docMk/>
          <pc:sldMk cId="4140022706" sldId="267"/>
        </pc:sldMkLst>
      </pc:sldChg>
      <pc:sldChg chg="modTransition">
        <pc:chgData name="Bai Zhihao" userId="4a4b8ddf0d9503d6" providerId="LiveId" clId="{BFF255F1-71E5-4B5E-A107-278864A2F335}" dt="2021-04-19T03:03:12.377" v="3"/>
        <pc:sldMkLst>
          <pc:docMk/>
          <pc:sldMk cId="2512536975" sldId="270"/>
        </pc:sldMkLst>
      </pc:sldChg>
      <pc:sldChg chg="modTransition">
        <pc:chgData name="Bai Zhihao" userId="4a4b8ddf0d9503d6" providerId="LiveId" clId="{BFF255F1-71E5-4B5E-A107-278864A2F335}" dt="2021-04-19T03:03:12.377" v="3"/>
        <pc:sldMkLst>
          <pc:docMk/>
          <pc:sldMk cId="1456076564" sldId="277"/>
        </pc:sldMkLst>
      </pc:sldChg>
      <pc:sldChg chg="modTransition">
        <pc:chgData name="Bai Zhihao" userId="4a4b8ddf0d9503d6" providerId="LiveId" clId="{BFF255F1-71E5-4B5E-A107-278864A2F335}" dt="2021-04-19T03:03:12.377" v="3"/>
        <pc:sldMkLst>
          <pc:docMk/>
          <pc:sldMk cId="3298186677" sldId="278"/>
        </pc:sldMkLst>
      </pc:sldChg>
      <pc:sldChg chg="modTransition">
        <pc:chgData name="Bai Zhihao" userId="4a4b8ddf0d9503d6" providerId="LiveId" clId="{BFF255F1-71E5-4B5E-A107-278864A2F335}" dt="2021-04-19T03:03:12.377" v="3"/>
        <pc:sldMkLst>
          <pc:docMk/>
          <pc:sldMk cId="1715721388" sldId="279"/>
        </pc:sldMkLst>
      </pc:sldChg>
      <pc:sldChg chg="modTransition">
        <pc:chgData name="Bai Zhihao" userId="4a4b8ddf0d9503d6" providerId="LiveId" clId="{BFF255F1-71E5-4B5E-A107-278864A2F335}" dt="2021-04-19T03:03:12.377" v="3"/>
        <pc:sldMkLst>
          <pc:docMk/>
          <pc:sldMk cId="4223067337" sldId="282"/>
        </pc:sldMkLst>
      </pc:sldChg>
      <pc:sldChg chg="addSp delSp modSp modTransition modAnim">
        <pc:chgData name="Bai Zhihao" userId="4a4b8ddf0d9503d6" providerId="LiveId" clId="{BFF255F1-71E5-4B5E-A107-278864A2F335}" dt="2021-04-19T03:03:12.377" v="3"/>
        <pc:sldMkLst>
          <pc:docMk/>
          <pc:sldMk cId="1099972642" sldId="289"/>
        </pc:sldMkLst>
        <pc:picChg chg="add del mod">
          <ac:chgData name="Bai Zhihao" userId="4a4b8ddf0d9503d6" providerId="LiveId" clId="{BFF255F1-71E5-4B5E-A107-278864A2F335}" dt="2021-04-19T03:03:08.876" v="2"/>
          <ac:picMkLst>
            <pc:docMk/>
            <pc:sldMk cId="1099972642" sldId="289"/>
            <ac:picMk id="4" creationId="{88732F7C-CC5D-47D6-9BC1-C59409C9EC05}"/>
          </ac:picMkLst>
        </pc:picChg>
      </pc:sldChg>
      <pc:sldChg chg="addSp delSp modSp modTransition modAnim">
        <pc:chgData name="Bai Zhihao" userId="4a4b8ddf0d9503d6" providerId="LiveId" clId="{BFF255F1-71E5-4B5E-A107-278864A2F335}" dt="2021-04-19T03:03:12.377" v="3"/>
        <pc:sldMkLst>
          <pc:docMk/>
          <pc:sldMk cId="2159580550" sldId="290"/>
        </pc:sldMkLst>
        <pc:picChg chg="add del mod">
          <ac:chgData name="Bai Zhihao" userId="4a4b8ddf0d9503d6" providerId="LiveId" clId="{BFF255F1-71E5-4B5E-A107-278864A2F335}" dt="2021-04-19T03:02:54.697" v="1"/>
          <ac:picMkLst>
            <pc:docMk/>
            <pc:sldMk cId="2159580550" sldId="290"/>
            <ac:picMk id="4" creationId="{8C9E39FF-B046-46F5-9FF2-ABC32B0DE171}"/>
          </ac:picMkLst>
        </pc:picChg>
        <pc:picChg chg="add del mod">
          <ac:chgData name="Bai Zhihao" userId="4a4b8ddf0d9503d6" providerId="LiveId" clId="{BFF255F1-71E5-4B5E-A107-278864A2F335}" dt="2021-04-19T03:03:08.876" v="2"/>
          <ac:picMkLst>
            <pc:docMk/>
            <pc:sldMk cId="2159580550" sldId="290"/>
            <ac:picMk id="5" creationId="{007CA70F-561F-4B8B-9CD0-25162C1C0C30}"/>
          </ac:picMkLst>
        </pc:picChg>
      </pc:sldChg>
      <pc:sldChg chg="addSp delSp modSp modTransition modAnim">
        <pc:chgData name="Bai Zhihao" userId="4a4b8ddf0d9503d6" providerId="LiveId" clId="{BFF255F1-71E5-4B5E-A107-278864A2F335}" dt="2021-04-19T03:03:12.377" v="3"/>
        <pc:sldMkLst>
          <pc:docMk/>
          <pc:sldMk cId="946634410" sldId="291"/>
        </pc:sldMkLst>
        <pc:picChg chg="add del mod">
          <ac:chgData name="Bai Zhihao" userId="4a4b8ddf0d9503d6" providerId="LiveId" clId="{BFF255F1-71E5-4B5E-A107-278864A2F335}" dt="2021-04-19T03:03:08.876" v="2"/>
          <ac:picMkLst>
            <pc:docMk/>
            <pc:sldMk cId="946634410" sldId="291"/>
            <ac:picMk id="4" creationId="{6EF48593-802E-43A4-9CB9-6D0D0DF2840D}"/>
          </ac:picMkLst>
        </pc:picChg>
      </pc:sldChg>
      <pc:sldChg chg="modTransition">
        <pc:chgData name="Bai Zhihao" userId="4a4b8ddf0d9503d6" providerId="LiveId" clId="{BFF255F1-71E5-4B5E-A107-278864A2F335}" dt="2021-04-19T03:03:12.377" v="3"/>
        <pc:sldMkLst>
          <pc:docMk/>
          <pc:sldMk cId="2719439831" sldId="295"/>
        </pc:sldMkLst>
      </pc:sldChg>
      <pc:sldChg chg="addSp delSp modSp mod modTransition modAnim">
        <pc:chgData name="Bai Zhihao" userId="4a4b8ddf0d9503d6" providerId="LiveId" clId="{BFF255F1-71E5-4B5E-A107-278864A2F335}" dt="2021-04-19T20:11:30.920" v="20" actId="167"/>
        <pc:sldMkLst>
          <pc:docMk/>
          <pc:sldMk cId="4158455104" sldId="296"/>
        </pc:sldMkLst>
        <pc:cxnChg chg="ord">
          <ac:chgData name="Bai Zhihao" userId="4a4b8ddf0d9503d6" providerId="LiveId" clId="{BFF255F1-71E5-4B5E-A107-278864A2F335}" dt="2021-04-19T20:11:18.594" v="18" actId="167"/>
          <ac:cxnSpMkLst>
            <pc:docMk/>
            <pc:sldMk cId="4158455104" sldId="296"/>
            <ac:cxnSpMk id="9" creationId="{C1486BDD-F952-4D31-8108-099DAA3966BF}"/>
          </ac:cxnSpMkLst>
        </pc:cxnChg>
        <pc:cxnChg chg="del mod">
          <ac:chgData name="Bai Zhihao" userId="4a4b8ddf0d9503d6" providerId="LiveId" clId="{BFF255F1-71E5-4B5E-A107-278864A2F335}" dt="2021-04-19T20:08:53.264" v="5" actId="478"/>
          <ac:cxnSpMkLst>
            <pc:docMk/>
            <pc:sldMk cId="4158455104" sldId="296"/>
            <ac:cxnSpMk id="19" creationId="{D48B0C24-80A2-429D-B751-B8E5E7BFB8FB}"/>
          </ac:cxnSpMkLst>
        </pc:cxnChg>
        <pc:cxnChg chg="add mod ord">
          <ac:chgData name="Bai Zhihao" userId="4a4b8ddf0d9503d6" providerId="LiveId" clId="{BFF255F1-71E5-4B5E-A107-278864A2F335}" dt="2021-04-19T20:11:30.920" v="20" actId="167"/>
          <ac:cxnSpMkLst>
            <pc:docMk/>
            <pc:sldMk cId="4158455104" sldId="296"/>
            <ac:cxnSpMk id="26" creationId="{CFA08DCB-22C2-44D8-AA66-FA3E17BD4A2D}"/>
          </ac:cxnSpMkLst>
        </pc:cxnChg>
      </pc:sldChg>
      <pc:sldChg chg="modTransition">
        <pc:chgData name="Bai Zhihao" userId="4a4b8ddf0d9503d6" providerId="LiveId" clId="{BFF255F1-71E5-4B5E-A107-278864A2F335}" dt="2021-04-19T03:03:12.377" v="3"/>
        <pc:sldMkLst>
          <pc:docMk/>
          <pc:sldMk cId="4287421474" sldId="297"/>
        </pc:sldMkLst>
      </pc:sldChg>
      <pc:sldChg chg="modTransition">
        <pc:chgData name="Bai Zhihao" userId="4a4b8ddf0d9503d6" providerId="LiveId" clId="{BFF255F1-71E5-4B5E-A107-278864A2F335}" dt="2021-04-19T03:03:12.377" v="3"/>
        <pc:sldMkLst>
          <pc:docMk/>
          <pc:sldMk cId="369798213" sldId="300"/>
        </pc:sldMkLst>
      </pc:sldChg>
      <pc:sldChg chg="modTransition">
        <pc:chgData name="Bai Zhihao" userId="4a4b8ddf0d9503d6" providerId="LiveId" clId="{BFF255F1-71E5-4B5E-A107-278864A2F335}" dt="2021-04-19T03:03:12.377" v="3"/>
        <pc:sldMkLst>
          <pc:docMk/>
          <pc:sldMk cId="1839655134" sldId="301"/>
        </pc:sldMkLst>
      </pc:sldChg>
      <pc:sldChg chg="modTransition">
        <pc:chgData name="Bai Zhihao" userId="4a4b8ddf0d9503d6" providerId="LiveId" clId="{BFF255F1-71E5-4B5E-A107-278864A2F335}" dt="2021-04-19T03:03:12.377" v="3"/>
        <pc:sldMkLst>
          <pc:docMk/>
          <pc:sldMk cId="1689916932" sldId="302"/>
        </pc:sldMkLst>
      </pc:sldChg>
      <pc:sldChg chg="modTransition modNotesTx">
        <pc:chgData name="Bai Zhihao" userId="4a4b8ddf0d9503d6" providerId="LiveId" clId="{BFF255F1-71E5-4B5E-A107-278864A2F335}" dt="2021-04-20T20:48:31.896" v="45" actId="20577"/>
        <pc:sldMkLst>
          <pc:docMk/>
          <pc:sldMk cId="1408499758" sldId="303"/>
        </pc:sldMkLst>
      </pc:sldChg>
      <pc:sldChg chg="modTransition">
        <pc:chgData name="Bai Zhihao" userId="4a4b8ddf0d9503d6" providerId="LiveId" clId="{BFF255F1-71E5-4B5E-A107-278864A2F335}" dt="2021-04-19T03:03:12.377" v="3"/>
        <pc:sldMkLst>
          <pc:docMk/>
          <pc:sldMk cId="2127493196" sldId="304"/>
        </pc:sldMkLst>
      </pc:sldChg>
      <pc:sldChg chg="modTransition">
        <pc:chgData name="Bai Zhihao" userId="4a4b8ddf0d9503d6" providerId="LiveId" clId="{BFF255F1-71E5-4B5E-A107-278864A2F335}" dt="2021-04-19T03:03:12.377" v="3"/>
        <pc:sldMkLst>
          <pc:docMk/>
          <pc:sldMk cId="1978654805" sldId="305"/>
        </pc:sldMkLst>
      </pc:sldChg>
      <pc:sldChg chg="modTransition">
        <pc:chgData name="Bai Zhihao" userId="4a4b8ddf0d9503d6" providerId="LiveId" clId="{BFF255F1-71E5-4B5E-A107-278864A2F335}" dt="2021-04-19T03:03:12.377" v="3"/>
        <pc:sldMkLst>
          <pc:docMk/>
          <pc:sldMk cId="139496278" sldId="311"/>
        </pc:sldMkLst>
      </pc:sldChg>
      <pc:sldChg chg="modTransition modNotesTx">
        <pc:chgData name="Bai Zhihao" userId="4a4b8ddf0d9503d6" providerId="LiveId" clId="{BFF255F1-71E5-4B5E-A107-278864A2F335}" dt="2021-04-20T18:43:46.571" v="23" actId="20577"/>
        <pc:sldMkLst>
          <pc:docMk/>
          <pc:sldMk cId="2586276293" sldId="312"/>
        </pc:sldMkLst>
      </pc:sldChg>
      <pc:sldChg chg="modTransition">
        <pc:chgData name="Bai Zhihao" userId="4a4b8ddf0d9503d6" providerId="LiveId" clId="{BFF255F1-71E5-4B5E-A107-278864A2F335}" dt="2021-04-19T03:03:12.377" v="3"/>
        <pc:sldMkLst>
          <pc:docMk/>
          <pc:sldMk cId="3302939832" sldId="313"/>
        </pc:sldMkLst>
      </pc:sldChg>
    </pc:docChg>
  </pc:docChgLst>
  <pc:docChgLst>
    <pc:chgData name="Bai Zhihao" userId="4a4b8ddf0d9503d6" providerId="LiveId" clId="{07D88AF5-27B1-4240-BB1F-7EB8FDC2B540}"/>
    <pc:docChg chg="undo redo custSel modSld">
      <pc:chgData name="Bai Zhihao" userId="4a4b8ddf0d9503d6" providerId="LiveId" clId="{07D88AF5-27B1-4240-BB1F-7EB8FDC2B540}" dt="2021-04-19T04:38:30.045" v="1444" actId="20577"/>
      <pc:docMkLst>
        <pc:docMk/>
      </pc:docMkLst>
      <pc:sldChg chg="addSp modSp mod modNotesTx">
        <pc:chgData name="Bai Zhihao" userId="4a4b8ddf0d9503d6" providerId="LiveId" clId="{07D88AF5-27B1-4240-BB1F-7EB8FDC2B540}" dt="2021-04-19T04:36:18.239" v="1432" actId="404"/>
        <pc:sldMkLst>
          <pc:docMk/>
          <pc:sldMk cId="3623083226" sldId="257"/>
        </pc:sldMkLst>
        <pc:spChg chg="mod">
          <ac:chgData name="Bai Zhihao" userId="4a4b8ddf0d9503d6" providerId="LiveId" clId="{07D88AF5-27B1-4240-BB1F-7EB8FDC2B540}" dt="2021-04-19T04:35:40.406" v="1430" actId="1076"/>
          <ac:spMkLst>
            <pc:docMk/>
            <pc:sldMk cId="3623083226" sldId="257"/>
            <ac:spMk id="2" creationId="{169B1460-D2F1-44D5-8DD5-704EBC5A7CC0}"/>
          </ac:spMkLst>
        </pc:spChg>
        <pc:spChg chg="mod">
          <ac:chgData name="Bai Zhihao" userId="4a4b8ddf0d9503d6" providerId="LiveId" clId="{07D88AF5-27B1-4240-BB1F-7EB8FDC2B540}" dt="2021-04-19T04:34:45.979" v="1369" actId="20577"/>
          <ac:spMkLst>
            <pc:docMk/>
            <pc:sldMk cId="3623083226" sldId="257"/>
            <ac:spMk id="3" creationId="{71BC8D8B-7D7F-4B32-8E46-EE5D22C18D12}"/>
          </ac:spMkLst>
        </pc:spChg>
        <pc:spChg chg="add mod">
          <ac:chgData name="Bai Zhihao" userId="4a4b8ddf0d9503d6" providerId="LiveId" clId="{07D88AF5-27B1-4240-BB1F-7EB8FDC2B540}" dt="2021-04-19T04:36:18.239" v="1432" actId="404"/>
          <ac:spMkLst>
            <pc:docMk/>
            <pc:sldMk cId="3623083226" sldId="257"/>
            <ac:spMk id="4" creationId="{F6A7CB39-20F6-4658-AEF6-5F4B6A460673}"/>
          </ac:spMkLst>
        </pc:spChg>
      </pc:sldChg>
      <pc:sldChg chg="modSp mod modAnim modNotesTx">
        <pc:chgData name="Bai Zhihao" userId="4a4b8ddf0d9503d6" providerId="LiveId" clId="{07D88AF5-27B1-4240-BB1F-7EB8FDC2B540}" dt="2021-04-18T21:31:30.950" v="1255" actId="33524"/>
        <pc:sldMkLst>
          <pc:docMk/>
          <pc:sldMk cId="32959924" sldId="258"/>
        </pc:sldMkLst>
        <pc:spChg chg="mod">
          <ac:chgData name="Bai Zhihao" userId="4a4b8ddf0d9503d6" providerId="LiveId" clId="{07D88AF5-27B1-4240-BB1F-7EB8FDC2B540}" dt="2021-04-18T01:37:17.800" v="583" actId="20577"/>
          <ac:spMkLst>
            <pc:docMk/>
            <pc:sldMk cId="32959924" sldId="258"/>
            <ac:spMk id="2" creationId="{B50EDFDF-6239-4A05-85F2-DD062841643E}"/>
          </ac:spMkLst>
        </pc:spChg>
        <pc:spChg chg="mod">
          <ac:chgData name="Bai Zhihao" userId="4a4b8ddf0d9503d6" providerId="LiveId" clId="{07D88AF5-27B1-4240-BB1F-7EB8FDC2B540}" dt="2021-04-18T01:39:25.240" v="681" actId="20577"/>
          <ac:spMkLst>
            <pc:docMk/>
            <pc:sldMk cId="32959924" sldId="258"/>
            <ac:spMk id="3" creationId="{BE2F4ACA-9AD9-4F4B-9487-16E0CBE41C66}"/>
          </ac:spMkLst>
        </pc:spChg>
      </pc:sldChg>
      <pc:sldChg chg="modNotesTx">
        <pc:chgData name="Bai Zhihao" userId="4a4b8ddf0d9503d6" providerId="LiveId" clId="{07D88AF5-27B1-4240-BB1F-7EB8FDC2B540}" dt="2021-04-18T01:45:33.691" v="817" actId="20577"/>
        <pc:sldMkLst>
          <pc:docMk/>
          <pc:sldMk cId="1646041091" sldId="260"/>
        </pc:sldMkLst>
      </pc:sldChg>
      <pc:sldChg chg="modSp mod">
        <pc:chgData name="Bai Zhihao" userId="4a4b8ddf0d9503d6" providerId="LiveId" clId="{07D88AF5-27B1-4240-BB1F-7EB8FDC2B540}" dt="2021-04-18T00:00:26.413" v="2" actId="6549"/>
        <pc:sldMkLst>
          <pc:docMk/>
          <pc:sldMk cId="3919575307" sldId="262"/>
        </pc:sldMkLst>
        <pc:spChg chg="mod">
          <ac:chgData name="Bai Zhihao" userId="4a4b8ddf0d9503d6" providerId="LiveId" clId="{07D88AF5-27B1-4240-BB1F-7EB8FDC2B540}" dt="2021-04-18T00:00:26.413" v="2" actId="6549"/>
          <ac:spMkLst>
            <pc:docMk/>
            <pc:sldMk cId="3919575307" sldId="262"/>
            <ac:spMk id="3" creationId="{D7D76D3E-AC0D-4CB8-BE4F-4BA6D600116B}"/>
          </ac:spMkLst>
        </pc:spChg>
      </pc:sldChg>
      <pc:sldChg chg="modNotesTx">
        <pc:chgData name="Bai Zhihao" userId="4a4b8ddf0d9503d6" providerId="LiveId" clId="{07D88AF5-27B1-4240-BB1F-7EB8FDC2B540}" dt="2021-04-18T19:19:03.336" v="990" actId="20577"/>
        <pc:sldMkLst>
          <pc:docMk/>
          <pc:sldMk cId="4140022706" sldId="267"/>
        </pc:sldMkLst>
      </pc:sldChg>
      <pc:sldChg chg="addSp delSp modSp mod delAnim modAnim modNotesTx">
        <pc:chgData name="Bai Zhihao" userId="4a4b8ddf0d9503d6" providerId="LiveId" clId="{07D88AF5-27B1-4240-BB1F-7EB8FDC2B540}" dt="2021-04-18T21:33:26.804" v="1323" actId="20577"/>
        <pc:sldMkLst>
          <pc:docMk/>
          <pc:sldMk cId="2512536975" sldId="270"/>
        </pc:sldMkLst>
        <pc:spChg chg="mod">
          <ac:chgData name="Bai Zhihao" userId="4a4b8ddf0d9503d6" providerId="LiveId" clId="{07D88AF5-27B1-4240-BB1F-7EB8FDC2B540}" dt="2021-04-18T01:40:26.528" v="707" actId="14100"/>
          <ac:spMkLst>
            <pc:docMk/>
            <pc:sldMk cId="2512536975" sldId="270"/>
            <ac:spMk id="3" creationId="{F671CC03-BA1C-40EA-B652-5222378E54C0}"/>
          </ac:spMkLst>
        </pc:spChg>
        <pc:spChg chg="add del mod">
          <ac:chgData name="Bai Zhihao" userId="4a4b8ddf0d9503d6" providerId="LiveId" clId="{07D88AF5-27B1-4240-BB1F-7EB8FDC2B540}" dt="2021-04-18T01:40:39.013" v="710" actId="478"/>
          <ac:spMkLst>
            <pc:docMk/>
            <pc:sldMk cId="2512536975" sldId="270"/>
            <ac:spMk id="10" creationId="{7779271B-87CA-4106-98B5-EB18DC67C7CA}"/>
          </ac:spMkLst>
        </pc:spChg>
      </pc:sldChg>
      <pc:sldChg chg="modSp mod modNotesTx">
        <pc:chgData name="Bai Zhihao" userId="4a4b8ddf0d9503d6" providerId="LiveId" clId="{07D88AF5-27B1-4240-BB1F-7EB8FDC2B540}" dt="2021-04-19T04:38:30.045" v="1444" actId="20577"/>
        <pc:sldMkLst>
          <pc:docMk/>
          <pc:sldMk cId="1456076564" sldId="277"/>
        </pc:sldMkLst>
        <pc:spChg chg="mod">
          <ac:chgData name="Bai Zhihao" userId="4a4b8ddf0d9503d6" providerId="LiveId" clId="{07D88AF5-27B1-4240-BB1F-7EB8FDC2B540}" dt="2021-04-19T04:38:25.253" v="1440" actId="20577"/>
          <ac:spMkLst>
            <pc:docMk/>
            <pc:sldMk cId="1456076564" sldId="277"/>
            <ac:spMk id="3" creationId="{61D5D3F3-8106-4BEA-847B-6BA020500242}"/>
          </ac:spMkLst>
        </pc:spChg>
      </pc:sldChg>
      <pc:sldChg chg="modNotesTx">
        <pc:chgData name="Bai Zhihao" userId="4a4b8ddf0d9503d6" providerId="LiveId" clId="{07D88AF5-27B1-4240-BB1F-7EB8FDC2B540}" dt="2021-04-18T21:34:36.246" v="1342" actId="20577"/>
        <pc:sldMkLst>
          <pc:docMk/>
          <pc:sldMk cId="1715721388" sldId="279"/>
        </pc:sldMkLst>
      </pc:sldChg>
      <pc:sldChg chg="modNotesTx">
        <pc:chgData name="Bai Zhihao" userId="4a4b8ddf0d9503d6" providerId="LiveId" clId="{07D88AF5-27B1-4240-BB1F-7EB8FDC2B540}" dt="2021-04-18T19:16:53.595" v="896" actId="20577"/>
        <pc:sldMkLst>
          <pc:docMk/>
          <pc:sldMk cId="4223067337" sldId="282"/>
        </pc:sldMkLst>
      </pc:sldChg>
      <pc:sldChg chg="modSp mod modNotesTx">
        <pc:chgData name="Bai Zhihao" userId="4a4b8ddf0d9503d6" providerId="LiveId" clId="{07D88AF5-27B1-4240-BB1F-7EB8FDC2B540}" dt="2021-04-18T19:14:15.412" v="890" actId="20577"/>
        <pc:sldMkLst>
          <pc:docMk/>
          <pc:sldMk cId="1099972642" sldId="289"/>
        </pc:sldMkLst>
        <pc:spChg chg="mod">
          <ac:chgData name="Bai Zhihao" userId="4a4b8ddf0d9503d6" providerId="LiveId" clId="{07D88AF5-27B1-4240-BB1F-7EB8FDC2B540}" dt="2021-04-18T01:19:58.823" v="38" actId="122"/>
          <ac:spMkLst>
            <pc:docMk/>
            <pc:sldMk cId="1099972642" sldId="289"/>
            <ac:spMk id="8" creationId="{77C7FDB6-180A-42A3-B041-74240717922C}"/>
          </ac:spMkLst>
        </pc:spChg>
        <pc:spChg chg="mod">
          <ac:chgData name="Bai Zhihao" userId="4a4b8ddf0d9503d6" providerId="LiveId" clId="{07D88AF5-27B1-4240-BB1F-7EB8FDC2B540}" dt="2021-04-18T01:20:01.093" v="39" actId="122"/>
          <ac:spMkLst>
            <pc:docMk/>
            <pc:sldMk cId="1099972642" sldId="289"/>
            <ac:spMk id="9" creationId="{E8FDCEDA-E20E-4493-83F8-2330FCCA5FB5}"/>
          </ac:spMkLst>
        </pc:spChg>
      </pc:sldChg>
      <pc:sldChg chg="modSp mod modNotesTx">
        <pc:chgData name="Bai Zhihao" userId="4a4b8ddf0d9503d6" providerId="LiveId" clId="{07D88AF5-27B1-4240-BB1F-7EB8FDC2B540}" dt="2021-04-18T19:14:23.524" v="891" actId="20577"/>
        <pc:sldMkLst>
          <pc:docMk/>
          <pc:sldMk cId="2159580550" sldId="290"/>
        </pc:sldMkLst>
        <pc:spChg chg="mod">
          <ac:chgData name="Bai Zhihao" userId="4a4b8ddf0d9503d6" providerId="LiveId" clId="{07D88AF5-27B1-4240-BB1F-7EB8FDC2B540}" dt="2021-04-18T01:19:48.056" v="34" actId="122"/>
          <ac:spMkLst>
            <pc:docMk/>
            <pc:sldMk cId="2159580550" sldId="290"/>
            <ac:spMk id="16" creationId="{6C8736C4-38C6-4192-BBC3-DDF845D67536}"/>
          </ac:spMkLst>
        </pc:spChg>
        <pc:spChg chg="mod">
          <ac:chgData name="Bai Zhihao" userId="4a4b8ddf0d9503d6" providerId="LiveId" clId="{07D88AF5-27B1-4240-BB1F-7EB8FDC2B540}" dt="2021-04-18T01:19:55.526" v="37" actId="122"/>
          <ac:spMkLst>
            <pc:docMk/>
            <pc:sldMk cId="2159580550" sldId="290"/>
            <ac:spMk id="19" creationId="{05308F43-7EE0-47D3-82C6-71D5BCC50749}"/>
          </ac:spMkLst>
        </pc:spChg>
      </pc:sldChg>
      <pc:sldChg chg="modSp mod modNotesTx">
        <pc:chgData name="Bai Zhihao" userId="4a4b8ddf0d9503d6" providerId="LiveId" clId="{07D88AF5-27B1-4240-BB1F-7EB8FDC2B540}" dt="2021-04-18T19:14:53.810" v="892" actId="20577"/>
        <pc:sldMkLst>
          <pc:docMk/>
          <pc:sldMk cId="946634410" sldId="291"/>
        </pc:sldMkLst>
        <pc:spChg chg="mod">
          <ac:chgData name="Bai Zhihao" userId="4a4b8ddf0d9503d6" providerId="LiveId" clId="{07D88AF5-27B1-4240-BB1F-7EB8FDC2B540}" dt="2021-04-18T01:20:45.063" v="47" actId="122"/>
          <ac:spMkLst>
            <pc:docMk/>
            <pc:sldMk cId="946634410" sldId="291"/>
            <ac:spMk id="20" creationId="{1DC21125-1357-4A00-B136-A78F36FD1DE1}"/>
          </ac:spMkLst>
        </pc:spChg>
        <pc:spChg chg="mod">
          <ac:chgData name="Bai Zhihao" userId="4a4b8ddf0d9503d6" providerId="LiveId" clId="{07D88AF5-27B1-4240-BB1F-7EB8FDC2B540}" dt="2021-04-18T01:20:36.511" v="44" actId="122"/>
          <ac:spMkLst>
            <pc:docMk/>
            <pc:sldMk cId="946634410" sldId="291"/>
            <ac:spMk id="24" creationId="{8878E9E7-64E8-4C3E-BFC9-282565DBCEF3}"/>
          </ac:spMkLst>
        </pc:spChg>
      </pc:sldChg>
      <pc:sldChg chg="modSp mod">
        <pc:chgData name="Bai Zhihao" userId="4a4b8ddf0d9503d6" providerId="LiveId" clId="{07D88AF5-27B1-4240-BB1F-7EB8FDC2B540}" dt="2021-04-18T02:28:25.164" v="821" actId="167"/>
        <pc:sldMkLst>
          <pc:docMk/>
          <pc:sldMk cId="2719439831" sldId="295"/>
        </pc:sldMkLst>
        <pc:spChg chg="ord">
          <ac:chgData name="Bai Zhihao" userId="4a4b8ddf0d9503d6" providerId="LiveId" clId="{07D88AF5-27B1-4240-BB1F-7EB8FDC2B540}" dt="2021-04-18T01:34:47.822" v="548" actId="166"/>
          <ac:spMkLst>
            <pc:docMk/>
            <pc:sldMk cId="2719439831" sldId="295"/>
            <ac:spMk id="5" creationId="{409F512F-AA83-4BBA-AE97-ABB4C8DC307C}"/>
          </ac:spMkLst>
        </pc:spChg>
        <pc:spChg chg="ord">
          <ac:chgData name="Bai Zhihao" userId="4a4b8ddf0d9503d6" providerId="LiveId" clId="{07D88AF5-27B1-4240-BB1F-7EB8FDC2B540}" dt="2021-04-18T01:34:50.517" v="549" actId="166"/>
          <ac:spMkLst>
            <pc:docMk/>
            <pc:sldMk cId="2719439831" sldId="295"/>
            <ac:spMk id="6" creationId="{BD5F5CAD-D1D9-47B3-BD7C-E41B8788B4B2}"/>
          </ac:spMkLst>
        </pc:spChg>
        <pc:cxnChg chg="ord">
          <ac:chgData name="Bai Zhihao" userId="4a4b8ddf0d9503d6" providerId="LiveId" clId="{07D88AF5-27B1-4240-BB1F-7EB8FDC2B540}" dt="2021-04-18T02:28:04.570" v="818" actId="167"/>
          <ac:cxnSpMkLst>
            <pc:docMk/>
            <pc:sldMk cId="2719439831" sldId="295"/>
            <ac:cxnSpMk id="15" creationId="{A205705F-1DD5-43E7-802C-CF4BBF6F9E5F}"/>
          </ac:cxnSpMkLst>
        </pc:cxnChg>
        <pc:cxnChg chg="mod ord">
          <ac:chgData name="Bai Zhihao" userId="4a4b8ddf0d9503d6" providerId="LiveId" clId="{07D88AF5-27B1-4240-BB1F-7EB8FDC2B540}" dt="2021-04-18T02:28:25.164" v="821" actId="167"/>
          <ac:cxnSpMkLst>
            <pc:docMk/>
            <pc:sldMk cId="2719439831" sldId="295"/>
            <ac:cxnSpMk id="30" creationId="{0E816CD0-BFA4-4B6A-B0E4-E17D1AB94EEF}"/>
          </ac:cxnSpMkLst>
        </pc:cxnChg>
      </pc:sldChg>
      <pc:sldChg chg="modSp mod modNotesTx">
        <pc:chgData name="Bai Zhihao" userId="4a4b8ddf0d9503d6" providerId="LiveId" clId="{07D88AF5-27B1-4240-BB1F-7EB8FDC2B540}" dt="2021-04-18T19:21:28.550" v="1188" actId="20577"/>
        <pc:sldMkLst>
          <pc:docMk/>
          <pc:sldMk cId="4158455104" sldId="296"/>
        </pc:sldMkLst>
        <pc:spChg chg="ord">
          <ac:chgData name="Bai Zhihao" userId="4a4b8ddf0d9503d6" providerId="LiveId" clId="{07D88AF5-27B1-4240-BB1F-7EB8FDC2B540}" dt="2021-04-18T01:34:37.624" v="545" actId="166"/>
          <ac:spMkLst>
            <pc:docMk/>
            <pc:sldMk cId="4158455104" sldId="296"/>
            <ac:spMk id="5" creationId="{409F512F-AA83-4BBA-AE97-ABB4C8DC307C}"/>
          </ac:spMkLst>
        </pc:spChg>
        <pc:spChg chg="ord">
          <ac:chgData name="Bai Zhihao" userId="4a4b8ddf0d9503d6" providerId="LiveId" clId="{07D88AF5-27B1-4240-BB1F-7EB8FDC2B540}" dt="2021-04-18T01:34:40.692" v="546" actId="166"/>
          <ac:spMkLst>
            <pc:docMk/>
            <pc:sldMk cId="4158455104" sldId="296"/>
            <ac:spMk id="6" creationId="{BD5F5CAD-D1D9-47B3-BD7C-E41B8788B4B2}"/>
          </ac:spMkLst>
        </pc:spChg>
        <pc:spChg chg="ord">
          <ac:chgData name="Bai Zhihao" userId="4a4b8ddf0d9503d6" providerId="LiveId" clId="{07D88AF5-27B1-4240-BB1F-7EB8FDC2B540}" dt="2021-04-18T01:32:20.185" v="528" actId="167"/>
          <ac:spMkLst>
            <pc:docMk/>
            <pc:sldMk cId="4158455104" sldId="296"/>
            <ac:spMk id="38" creationId="{19F29652-ACB3-4E85-A413-C1231D608FA9}"/>
          </ac:spMkLst>
        </pc:spChg>
        <pc:spChg chg="mod ord">
          <ac:chgData name="Bai Zhihao" userId="4a4b8ddf0d9503d6" providerId="LiveId" clId="{07D88AF5-27B1-4240-BB1F-7EB8FDC2B540}" dt="2021-04-18T01:34:22.668" v="543" actId="167"/>
          <ac:spMkLst>
            <pc:docMk/>
            <pc:sldMk cId="4158455104" sldId="296"/>
            <ac:spMk id="40" creationId="{7878F79D-41CD-402C-9F34-3D176010B266}"/>
          </ac:spMkLst>
        </pc:spChg>
        <pc:spChg chg="ord">
          <ac:chgData name="Bai Zhihao" userId="4a4b8ddf0d9503d6" providerId="LiveId" clId="{07D88AF5-27B1-4240-BB1F-7EB8FDC2B540}" dt="2021-04-18T01:34:28.505" v="544" actId="167"/>
          <ac:spMkLst>
            <pc:docMk/>
            <pc:sldMk cId="4158455104" sldId="296"/>
            <ac:spMk id="41" creationId="{CA4FA3C0-F43F-4D3C-B830-A4C00A0FBF64}"/>
          </ac:spMkLst>
        </pc:spChg>
        <pc:cxnChg chg="ord">
          <ac:chgData name="Bai Zhihao" userId="4a4b8ddf0d9503d6" providerId="LiveId" clId="{07D88AF5-27B1-4240-BB1F-7EB8FDC2B540}" dt="2021-04-18T01:32:59.809" v="530" actId="167"/>
          <ac:cxnSpMkLst>
            <pc:docMk/>
            <pc:sldMk cId="4158455104" sldId="296"/>
            <ac:cxnSpMk id="9" creationId="{C1486BDD-F952-4D31-8108-099DAA3966BF}"/>
          </ac:cxnSpMkLst>
        </pc:cxnChg>
        <pc:cxnChg chg="ord">
          <ac:chgData name="Bai Zhihao" userId="4a4b8ddf0d9503d6" providerId="LiveId" clId="{07D88AF5-27B1-4240-BB1F-7EB8FDC2B540}" dt="2021-04-18T01:34:08.469" v="540" actId="167"/>
          <ac:cxnSpMkLst>
            <pc:docMk/>
            <pc:sldMk cId="4158455104" sldId="296"/>
            <ac:cxnSpMk id="15" creationId="{A205705F-1DD5-43E7-802C-CF4BBF6F9E5F}"/>
          </ac:cxnSpMkLst>
        </pc:cxnChg>
        <pc:cxnChg chg="mod ord">
          <ac:chgData name="Bai Zhihao" userId="4a4b8ddf0d9503d6" providerId="LiveId" clId="{07D88AF5-27B1-4240-BB1F-7EB8FDC2B540}" dt="2021-04-18T01:33:07.218" v="532" actId="167"/>
          <ac:cxnSpMkLst>
            <pc:docMk/>
            <pc:sldMk cId="4158455104" sldId="296"/>
            <ac:cxnSpMk id="19" creationId="{D48B0C24-80A2-429D-B751-B8E5E7BFB8FB}"/>
          </ac:cxnSpMkLst>
        </pc:cxnChg>
        <pc:cxnChg chg="mod ord">
          <ac:chgData name="Bai Zhihao" userId="4a4b8ddf0d9503d6" providerId="LiveId" clId="{07D88AF5-27B1-4240-BB1F-7EB8FDC2B540}" dt="2021-04-18T01:34:16.355" v="542" actId="167"/>
          <ac:cxnSpMkLst>
            <pc:docMk/>
            <pc:sldMk cId="4158455104" sldId="296"/>
            <ac:cxnSpMk id="25" creationId="{FEE44A07-29C5-4355-94E2-5742016D5569}"/>
          </ac:cxnSpMkLst>
        </pc:cxnChg>
      </pc:sldChg>
      <pc:sldChg chg="addSp delSp modSp mod modNotesTx">
        <pc:chgData name="Bai Zhihao" userId="4a4b8ddf0d9503d6" providerId="LiveId" clId="{07D88AF5-27B1-4240-BB1F-7EB8FDC2B540}" dt="2021-04-19T04:37:58.931" v="1438" actId="478"/>
        <pc:sldMkLst>
          <pc:docMk/>
          <pc:sldMk cId="4287421474" sldId="297"/>
        </pc:sldMkLst>
        <pc:spChg chg="mod">
          <ac:chgData name="Bai Zhihao" userId="4a4b8ddf0d9503d6" providerId="LiveId" clId="{07D88AF5-27B1-4240-BB1F-7EB8FDC2B540}" dt="2021-04-18T01:31:38.218" v="524" actId="14100"/>
          <ac:spMkLst>
            <pc:docMk/>
            <pc:sldMk cId="4287421474" sldId="297"/>
            <ac:spMk id="22" creationId="{D3605AC1-21AF-4842-AFB3-519306DC9681}"/>
          </ac:spMkLst>
        </pc:spChg>
        <pc:spChg chg="mod">
          <ac:chgData name="Bai Zhihao" userId="4a4b8ddf0d9503d6" providerId="LiveId" clId="{07D88AF5-27B1-4240-BB1F-7EB8FDC2B540}" dt="2021-04-18T01:31:40.650" v="525" actId="14100"/>
          <ac:spMkLst>
            <pc:docMk/>
            <pc:sldMk cId="4287421474" sldId="297"/>
            <ac:spMk id="23" creationId="{9D2B4801-160D-4CBD-869E-5E5577B63887}"/>
          </ac:spMkLst>
        </pc:spChg>
        <pc:cxnChg chg="ord">
          <ac:chgData name="Bai Zhihao" userId="4a4b8ddf0d9503d6" providerId="LiveId" clId="{07D88AF5-27B1-4240-BB1F-7EB8FDC2B540}" dt="2021-04-18T19:12:05.989" v="854" actId="167"/>
          <ac:cxnSpMkLst>
            <pc:docMk/>
            <pc:sldMk cId="4287421474" sldId="297"/>
            <ac:cxnSpMk id="9" creationId="{C1486BDD-F952-4D31-8108-099DAA3966BF}"/>
          </ac:cxnSpMkLst>
        </pc:cxnChg>
        <pc:cxnChg chg="del mod">
          <ac:chgData name="Bai Zhihao" userId="4a4b8ddf0d9503d6" providerId="LiveId" clId="{07D88AF5-27B1-4240-BB1F-7EB8FDC2B540}" dt="2021-04-18T19:12:23.500" v="856" actId="478"/>
          <ac:cxnSpMkLst>
            <pc:docMk/>
            <pc:sldMk cId="4287421474" sldId="297"/>
            <ac:cxnSpMk id="25" creationId="{5DB7A386-C507-4BC5-8D16-5B439EE7C72B}"/>
          </ac:cxnSpMkLst>
        </pc:cxnChg>
        <pc:cxnChg chg="add mod ord">
          <ac:chgData name="Bai Zhihao" userId="4a4b8ddf0d9503d6" providerId="LiveId" clId="{07D88AF5-27B1-4240-BB1F-7EB8FDC2B540}" dt="2021-04-19T04:37:52.187" v="1436" actId="167"/>
          <ac:cxnSpMkLst>
            <pc:docMk/>
            <pc:sldMk cId="4287421474" sldId="297"/>
            <ac:cxnSpMk id="30" creationId="{EB752B5F-A2F5-4520-B1D6-450FE3F53C4A}"/>
          </ac:cxnSpMkLst>
        </pc:cxnChg>
        <pc:cxnChg chg="add del mod">
          <ac:chgData name="Bai Zhihao" userId="4a4b8ddf0d9503d6" providerId="LiveId" clId="{07D88AF5-27B1-4240-BB1F-7EB8FDC2B540}" dt="2021-04-19T04:37:58.931" v="1438" actId="478"/>
          <ac:cxnSpMkLst>
            <pc:docMk/>
            <pc:sldMk cId="4287421474" sldId="297"/>
            <ac:cxnSpMk id="31" creationId="{8176A18F-BEF2-418A-92F4-7442D06241F5}"/>
          </ac:cxnSpMkLst>
        </pc:cxnChg>
      </pc:sldChg>
      <pc:sldChg chg="modSp mod">
        <pc:chgData name="Bai Zhihao" userId="4a4b8ddf0d9503d6" providerId="LiveId" clId="{07D88AF5-27B1-4240-BB1F-7EB8FDC2B540}" dt="2021-04-18T01:41:05.179" v="716" actId="122"/>
        <pc:sldMkLst>
          <pc:docMk/>
          <pc:sldMk cId="369798213" sldId="300"/>
        </pc:sldMkLst>
        <pc:spChg chg="mod">
          <ac:chgData name="Bai Zhihao" userId="4a4b8ddf0d9503d6" providerId="LiveId" clId="{07D88AF5-27B1-4240-BB1F-7EB8FDC2B540}" dt="2021-04-18T01:40:53.367" v="713" actId="1076"/>
          <ac:spMkLst>
            <pc:docMk/>
            <pc:sldMk cId="369798213" sldId="300"/>
            <ac:spMk id="6" creationId="{D8E61E46-D054-4277-9A64-D81EC8C7ACF3}"/>
          </ac:spMkLst>
        </pc:spChg>
        <pc:spChg chg="mod">
          <ac:chgData name="Bai Zhihao" userId="4a4b8ddf0d9503d6" providerId="LiveId" clId="{07D88AF5-27B1-4240-BB1F-7EB8FDC2B540}" dt="2021-04-18T01:41:05.179" v="716" actId="122"/>
          <ac:spMkLst>
            <pc:docMk/>
            <pc:sldMk cId="369798213" sldId="300"/>
            <ac:spMk id="9" creationId="{27A17EF0-5585-49B2-AD44-AB7C0FE7FA8F}"/>
          </ac:spMkLst>
        </pc:spChg>
      </pc:sldChg>
      <pc:sldChg chg="modSp mod">
        <pc:chgData name="Bai Zhihao" userId="4a4b8ddf0d9503d6" providerId="LiveId" clId="{07D88AF5-27B1-4240-BB1F-7EB8FDC2B540}" dt="2021-04-18T01:41:31.763" v="724" actId="122"/>
        <pc:sldMkLst>
          <pc:docMk/>
          <pc:sldMk cId="1839655134" sldId="301"/>
        </pc:sldMkLst>
        <pc:spChg chg="mod">
          <ac:chgData name="Bai Zhihao" userId="4a4b8ddf0d9503d6" providerId="LiveId" clId="{07D88AF5-27B1-4240-BB1F-7EB8FDC2B540}" dt="2021-04-18T01:41:16.056" v="719" actId="122"/>
          <ac:spMkLst>
            <pc:docMk/>
            <pc:sldMk cId="1839655134" sldId="301"/>
            <ac:spMk id="6" creationId="{D8E61E46-D054-4277-9A64-D81EC8C7ACF3}"/>
          </ac:spMkLst>
        </pc:spChg>
        <pc:spChg chg="mod">
          <ac:chgData name="Bai Zhihao" userId="4a4b8ddf0d9503d6" providerId="LiveId" clId="{07D88AF5-27B1-4240-BB1F-7EB8FDC2B540}" dt="2021-04-18T01:41:31.763" v="724" actId="122"/>
          <ac:spMkLst>
            <pc:docMk/>
            <pc:sldMk cId="1839655134" sldId="301"/>
            <ac:spMk id="9" creationId="{27A17EF0-5585-49B2-AD44-AB7C0FE7FA8F}"/>
          </ac:spMkLst>
        </pc:spChg>
      </pc:sldChg>
      <pc:sldChg chg="modSp mod modNotesTx">
        <pc:chgData name="Bai Zhihao" userId="4a4b8ddf0d9503d6" providerId="LiveId" clId="{07D88AF5-27B1-4240-BB1F-7EB8FDC2B540}" dt="2021-04-18T20:41:52.837" v="1228" actId="20577"/>
        <pc:sldMkLst>
          <pc:docMk/>
          <pc:sldMk cId="1689916932" sldId="302"/>
        </pc:sldMkLst>
        <pc:spChg chg="mod">
          <ac:chgData name="Bai Zhihao" userId="4a4b8ddf0d9503d6" providerId="LiveId" clId="{07D88AF5-27B1-4240-BB1F-7EB8FDC2B540}" dt="2021-04-18T01:41:40.947" v="727" actId="122"/>
          <ac:spMkLst>
            <pc:docMk/>
            <pc:sldMk cId="1689916932" sldId="302"/>
            <ac:spMk id="6" creationId="{D8E61E46-D054-4277-9A64-D81EC8C7ACF3}"/>
          </ac:spMkLst>
        </pc:spChg>
        <pc:spChg chg="mod">
          <ac:chgData name="Bai Zhihao" userId="4a4b8ddf0d9503d6" providerId="LiveId" clId="{07D88AF5-27B1-4240-BB1F-7EB8FDC2B540}" dt="2021-04-18T01:41:56.572" v="730" actId="122"/>
          <ac:spMkLst>
            <pc:docMk/>
            <pc:sldMk cId="1689916932" sldId="302"/>
            <ac:spMk id="9" creationId="{27A17EF0-5585-49B2-AD44-AB7C0FE7FA8F}"/>
          </ac:spMkLst>
        </pc:spChg>
        <pc:spChg chg="mod">
          <ac:chgData name="Bai Zhihao" userId="4a4b8ddf0d9503d6" providerId="LiveId" clId="{07D88AF5-27B1-4240-BB1F-7EB8FDC2B540}" dt="2021-04-18T01:42:02.004" v="731" actId="14100"/>
          <ac:spMkLst>
            <pc:docMk/>
            <pc:sldMk cId="1689916932" sldId="302"/>
            <ac:spMk id="21" creationId="{4D18D87B-BB71-41BA-B9B3-777F794CE7A5}"/>
          </ac:spMkLst>
        </pc:spChg>
      </pc:sldChg>
      <pc:sldChg chg="modSp mod modNotesTx">
        <pc:chgData name="Bai Zhihao" userId="4a4b8ddf0d9503d6" providerId="LiveId" clId="{07D88AF5-27B1-4240-BB1F-7EB8FDC2B540}" dt="2021-04-18T20:42:43.540" v="1233" actId="20577"/>
        <pc:sldMkLst>
          <pc:docMk/>
          <pc:sldMk cId="1408499758" sldId="303"/>
        </pc:sldMkLst>
        <pc:spChg chg="mod">
          <ac:chgData name="Bai Zhihao" userId="4a4b8ddf0d9503d6" providerId="LiveId" clId="{07D88AF5-27B1-4240-BB1F-7EB8FDC2B540}" dt="2021-04-18T01:43:43.757" v="752" actId="1076"/>
          <ac:spMkLst>
            <pc:docMk/>
            <pc:sldMk cId="1408499758" sldId="303"/>
            <ac:spMk id="28" creationId="{72651F89-F533-42E6-AA91-BFDFBDA7151B}"/>
          </ac:spMkLst>
        </pc:spChg>
        <pc:spChg chg="mod">
          <ac:chgData name="Bai Zhihao" userId="4a4b8ddf0d9503d6" providerId="LiveId" clId="{07D88AF5-27B1-4240-BB1F-7EB8FDC2B540}" dt="2021-04-18T01:43:39.200" v="751" actId="1076"/>
          <ac:spMkLst>
            <pc:docMk/>
            <pc:sldMk cId="1408499758" sldId="303"/>
            <ac:spMk id="31" creationId="{B4D756B3-CF72-4A4F-A1D4-CD7A1D95F672}"/>
          </ac:spMkLst>
        </pc:spChg>
        <pc:spChg chg="mod">
          <ac:chgData name="Bai Zhihao" userId="4a4b8ddf0d9503d6" providerId="LiveId" clId="{07D88AF5-27B1-4240-BB1F-7EB8FDC2B540}" dt="2021-04-18T01:43:52.812" v="755" actId="1076"/>
          <ac:spMkLst>
            <pc:docMk/>
            <pc:sldMk cId="1408499758" sldId="303"/>
            <ac:spMk id="46" creationId="{A925B8D6-F99F-42FB-83DA-59583927E354}"/>
          </ac:spMkLst>
        </pc:spChg>
        <pc:cxnChg chg="mod">
          <ac:chgData name="Bai Zhihao" userId="4a4b8ddf0d9503d6" providerId="LiveId" clId="{07D88AF5-27B1-4240-BB1F-7EB8FDC2B540}" dt="2021-04-18T01:43:39.200" v="751" actId="1076"/>
          <ac:cxnSpMkLst>
            <pc:docMk/>
            <pc:sldMk cId="1408499758" sldId="303"/>
            <ac:cxnSpMk id="45" creationId="{4C98B9CF-8D38-43A4-A316-95C749717CDF}"/>
          </ac:cxnSpMkLst>
        </pc:cxnChg>
      </pc:sldChg>
      <pc:sldChg chg="modSp mod modNotesTx">
        <pc:chgData name="Bai Zhihao" userId="4a4b8ddf0d9503d6" providerId="LiveId" clId="{07D88AF5-27B1-4240-BB1F-7EB8FDC2B540}" dt="2021-04-18T21:33:29.890" v="1326" actId="20577"/>
        <pc:sldMkLst>
          <pc:docMk/>
          <pc:sldMk cId="2127493196" sldId="304"/>
        </pc:sldMkLst>
        <pc:spChg chg="mod">
          <ac:chgData name="Bai Zhihao" userId="4a4b8ddf0d9503d6" providerId="LiveId" clId="{07D88AF5-27B1-4240-BB1F-7EB8FDC2B540}" dt="2021-04-18T01:42:14.669" v="734" actId="122"/>
          <ac:spMkLst>
            <pc:docMk/>
            <pc:sldMk cId="2127493196" sldId="304"/>
            <ac:spMk id="6" creationId="{D8E61E46-D054-4277-9A64-D81EC8C7ACF3}"/>
          </ac:spMkLst>
        </pc:spChg>
        <pc:spChg chg="mod">
          <ac:chgData name="Bai Zhihao" userId="4a4b8ddf0d9503d6" providerId="LiveId" clId="{07D88AF5-27B1-4240-BB1F-7EB8FDC2B540}" dt="2021-04-18T01:42:28.226" v="737" actId="122"/>
          <ac:spMkLst>
            <pc:docMk/>
            <pc:sldMk cId="2127493196" sldId="304"/>
            <ac:spMk id="9" creationId="{27A17EF0-5585-49B2-AD44-AB7C0FE7FA8F}"/>
          </ac:spMkLst>
        </pc:spChg>
        <pc:spChg chg="mod">
          <ac:chgData name="Bai Zhihao" userId="4a4b8ddf0d9503d6" providerId="LiveId" clId="{07D88AF5-27B1-4240-BB1F-7EB8FDC2B540}" dt="2021-04-18T01:42:45.385" v="742" actId="1076"/>
          <ac:spMkLst>
            <pc:docMk/>
            <pc:sldMk cId="2127493196" sldId="304"/>
            <ac:spMk id="25" creationId="{92660482-FB5E-462D-ABB8-336BB176D502}"/>
          </ac:spMkLst>
        </pc:spChg>
      </pc:sldChg>
      <pc:sldChg chg="modSp mod modNotesTx">
        <pc:chgData name="Bai Zhihao" userId="4a4b8ddf0d9503d6" providerId="LiveId" clId="{07D88AF5-27B1-4240-BB1F-7EB8FDC2B540}" dt="2021-04-18T01:45:03.324" v="757" actId="20577"/>
        <pc:sldMkLst>
          <pc:docMk/>
          <pc:sldMk cId="1978654805" sldId="305"/>
        </pc:sldMkLst>
        <pc:spChg chg="mod">
          <ac:chgData name="Bai Zhihao" userId="4a4b8ddf0d9503d6" providerId="LiveId" clId="{07D88AF5-27B1-4240-BB1F-7EB8FDC2B540}" dt="2021-04-18T01:44:51.046" v="756" actId="113"/>
          <ac:spMkLst>
            <pc:docMk/>
            <pc:sldMk cId="1978654805" sldId="305"/>
            <ac:spMk id="3" creationId="{B9E20C64-F20F-4BF3-BC81-01ABBC64737A}"/>
          </ac:spMkLst>
        </pc:spChg>
      </pc:sldChg>
      <pc:sldChg chg="modNotesTx">
        <pc:chgData name="Bai Zhihao" userId="4a4b8ddf0d9503d6" providerId="LiveId" clId="{07D88AF5-27B1-4240-BB1F-7EB8FDC2B540}" dt="2021-04-18T21:35:15.099" v="1367" actId="20577"/>
        <pc:sldMkLst>
          <pc:docMk/>
          <pc:sldMk cId="139496278" sldId="311"/>
        </pc:sldMkLst>
      </pc:sldChg>
      <pc:sldChg chg="addSp delSp modSp mod modNotesTx">
        <pc:chgData name="Bai Zhihao" userId="4a4b8ddf0d9503d6" providerId="LiveId" clId="{07D88AF5-27B1-4240-BB1F-7EB8FDC2B540}" dt="2021-04-19T04:37:44.594" v="1435" actId="21"/>
        <pc:sldMkLst>
          <pc:docMk/>
          <pc:sldMk cId="2586276293" sldId="312"/>
        </pc:sldMkLst>
        <pc:spChg chg="mod">
          <ac:chgData name="Bai Zhihao" userId="4a4b8ddf0d9503d6" providerId="LiveId" clId="{07D88AF5-27B1-4240-BB1F-7EB8FDC2B540}" dt="2021-04-18T01:21:46.280" v="66" actId="1035"/>
          <ac:spMkLst>
            <pc:docMk/>
            <pc:sldMk cId="2586276293" sldId="312"/>
            <ac:spMk id="4" creationId="{5E57B814-5D01-4794-8FFA-91EAC1B78454}"/>
          </ac:spMkLst>
        </pc:spChg>
        <pc:spChg chg="mod">
          <ac:chgData name="Bai Zhihao" userId="4a4b8ddf0d9503d6" providerId="LiveId" clId="{07D88AF5-27B1-4240-BB1F-7EB8FDC2B540}" dt="2021-04-18T01:22:39.180" v="75" actId="122"/>
          <ac:spMkLst>
            <pc:docMk/>
            <pc:sldMk cId="2586276293" sldId="312"/>
            <ac:spMk id="20" creationId="{1DC21125-1357-4A00-B136-A78F36FD1DE1}"/>
          </ac:spMkLst>
        </pc:spChg>
        <pc:spChg chg="mod">
          <ac:chgData name="Bai Zhihao" userId="4a4b8ddf0d9503d6" providerId="LiveId" clId="{07D88AF5-27B1-4240-BB1F-7EB8FDC2B540}" dt="2021-04-18T01:22:31.009" v="72" actId="122"/>
          <ac:spMkLst>
            <pc:docMk/>
            <pc:sldMk cId="2586276293" sldId="312"/>
            <ac:spMk id="24" creationId="{8878E9E7-64E8-4C3E-BFC9-282565DBCEF3}"/>
          </ac:spMkLst>
        </pc:spChg>
        <pc:cxnChg chg="add del mod">
          <ac:chgData name="Bai Zhihao" userId="4a4b8ddf0d9503d6" providerId="LiveId" clId="{07D88AF5-27B1-4240-BB1F-7EB8FDC2B540}" dt="2021-04-19T04:37:44.594" v="1435" actId="21"/>
          <ac:cxnSpMkLst>
            <pc:docMk/>
            <pc:sldMk cId="2586276293" sldId="312"/>
            <ac:cxnSpMk id="27" creationId="{7844E953-E69C-445B-9C01-FB805A27DC36}"/>
          </ac:cxnSpMkLst>
        </pc:cxnChg>
      </pc:sldChg>
      <pc:sldChg chg="modSp mod">
        <pc:chgData name="Bai Zhihao" userId="4a4b8ddf0d9503d6" providerId="LiveId" clId="{07D88AF5-27B1-4240-BB1F-7EB8FDC2B540}" dt="2021-04-18T01:37:43.416" v="599" actId="1076"/>
        <pc:sldMkLst>
          <pc:docMk/>
          <pc:sldMk cId="3302939832" sldId="313"/>
        </pc:sldMkLst>
        <pc:spChg chg="mod">
          <ac:chgData name="Bai Zhihao" userId="4a4b8ddf0d9503d6" providerId="LiveId" clId="{07D88AF5-27B1-4240-BB1F-7EB8FDC2B540}" dt="2021-04-18T01:36:21.592" v="565" actId="1076"/>
          <ac:spMkLst>
            <pc:docMk/>
            <pc:sldMk cId="3302939832" sldId="313"/>
            <ac:spMk id="4" creationId="{93CB418F-F179-44DA-B573-F85173A01F34}"/>
          </ac:spMkLst>
        </pc:spChg>
        <pc:spChg chg="mod">
          <ac:chgData name="Bai Zhihao" userId="4a4b8ddf0d9503d6" providerId="LiveId" clId="{07D88AF5-27B1-4240-BB1F-7EB8FDC2B540}" dt="2021-04-18T01:35:59.123" v="561" actId="1076"/>
          <ac:spMkLst>
            <pc:docMk/>
            <pc:sldMk cId="3302939832" sldId="313"/>
            <ac:spMk id="7" creationId="{A4C25CE4-0508-4E5E-A668-E8722E727EFC}"/>
          </ac:spMkLst>
        </pc:spChg>
        <pc:spChg chg="mod">
          <ac:chgData name="Bai Zhihao" userId="4a4b8ddf0d9503d6" providerId="LiveId" clId="{07D88AF5-27B1-4240-BB1F-7EB8FDC2B540}" dt="2021-04-18T01:37:43.416" v="599" actId="1076"/>
          <ac:spMkLst>
            <pc:docMk/>
            <pc:sldMk cId="3302939832" sldId="313"/>
            <ac:spMk id="8" creationId="{5C05BA6C-6C08-44CB-9F0E-4F5219DAFFD3}"/>
          </ac:spMkLst>
        </pc:spChg>
        <pc:spChg chg="mod">
          <ac:chgData name="Bai Zhihao" userId="4a4b8ddf0d9503d6" providerId="LiveId" clId="{07D88AF5-27B1-4240-BB1F-7EB8FDC2B540}" dt="2021-04-18T01:35:17.636" v="550" actId="14100"/>
          <ac:spMkLst>
            <pc:docMk/>
            <pc:sldMk cId="3302939832" sldId="313"/>
            <ac:spMk id="22" creationId="{D3605AC1-21AF-4842-AFB3-519306DC9681}"/>
          </ac:spMkLst>
        </pc:spChg>
        <pc:spChg chg="mod">
          <ac:chgData name="Bai Zhihao" userId="4a4b8ddf0d9503d6" providerId="LiveId" clId="{07D88AF5-27B1-4240-BB1F-7EB8FDC2B540}" dt="2021-04-18T01:35:29.712" v="555" actId="14100"/>
          <ac:spMkLst>
            <pc:docMk/>
            <pc:sldMk cId="3302939832" sldId="313"/>
            <ac:spMk id="23" creationId="{9D2B4801-160D-4CBD-869E-5E5577B6388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CD7D3A2-31E4-8E42-BFE4-E1D5C718E739}" type="datetimeFigureOut">
              <a:rPr lang="en-US" smtClean="0"/>
              <a:pPr/>
              <a:t>4/28/2021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598F7A4-CE3D-804B-A1DB-4079A629C97B}" type="slidenum">
              <a:rPr lang="en-US" smtClean="0"/>
              <a:pPr/>
              <a:t>‹#›</a:t>
            </a:fld>
            <a:endParaRPr lang="en-US" dirty="0"/>
          </a:p>
        </p:txBody>
      </p:sp>
    </p:spTree>
    <p:extLst>
      <p:ext uri="{BB962C8B-B14F-4D97-AF65-F5344CB8AC3E}">
        <p14:creationId xmlns:p14="http://schemas.microsoft.com/office/powerpoint/2010/main" val="32956798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0E2176-2878-124F-9D1F-E150291074BD}" type="datetimeFigureOut">
              <a:rPr lang="en-US" smtClean="0"/>
              <a:pPr/>
              <a:t>4/28/2021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D3DDD1-A2AC-0143-A10E-767D06A6F773}" type="slidenum">
              <a:rPr lang="en-US" smtClean="0"/>
              <a:pPr/>
              <a:t>‹#›</a:t>
            </a:fld>
            <a:endParaRPr lang="en-US" dirty="0"/>
          </a:p>
        </p:txBody>
      </p:sp>
    </p:spTree>
    <p:extLst>
      <p:ext uri="{BB962C8B-B14F-4D97-AF65-F5344CB8AC3E}">
        <p14:creationId xmlns:p14="http://schemas.microsoft.com/office/powerpoint/2010/main" val="383555749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This is our work, </a:t>
            </a:r>
            <a:r>
              <a:rPr lang="en-US" dirty="0" err="1"/>
              <a:t>RegexNet</a:t>
            </a:r>
            <a:r>
              <a:rPr lang="en-US" dirty="0"/>
              <a:t>.</a:t>
            </a:r>
          </a:p>
        </p:txBody>
      </p:sp>
      <p:sp>
        <p:nvSpPr>
          <p:cNvPr id="4" name="Slide Number Placeholder 3"/>
          <p:cNvSpPr>
            <a:spLocks noGrp="1"/>
          </p:cNvSpPr>
          <p:nvPr>
            <p:ph type="sldNum" sz="quarter" idx="5"/>
          </p:nvPr>
        </p:nvSpPr>
        <p:spPr/>
        <p:txBody>
          <a:bodyPr/>
          <a:lstStyle/>
          <a:p>
            <a:fld id="{07CA7E04-55AF-42E2-ACD8-D03042CB75ED}" type="slidenum">
              <a:rPr lang="en-US" smtClean="0"/>
              <a:t>1</a:t>
            </a:fld>
            <a:endParaRPr lang="en-US"/>
          </a:p>
        </p:txBody>
      </p:sp>
    </p:spTree>
    <p:extLst>
      <p:ext uri="{BB962C8B-B14F-4D97-AF65-F5344CB8AC3E}">
        <p14:creationId xmlns:p14="http://schemas.microsoft.com/office/powerpoint/2010/main" val="30455326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baseline="0" dirty="0" err="1">
                <a:latin typeface="NimbusRomNo9L-Regu"/>
              </a:rPr>
              <a:t>RegexNet</a:t>
            </a:r>
            <a:r>
              <a:rPr lang="en-US" sz="1200" b="0" i="0" u="none" strike="noStrike" baseline="0" dirty="0">
                <a:latin typeface="NimbusRomNo9L-Regu"/>
              </a:rPr>
              <a:t> relies on an online feedback loop to train the model, leverages the model to detect malicious requests, and then isolates them to separate sandboxes.</a:t>
            </a:r>
          </a:p>
        </p:txBody>
      </p:sp>
      <p:sp>
        <p:nvSpPr>
          <p:cNvPr id="4" name="Slide Number Placeholder 3"/>
          <p:cNvSpPr>
            <a:spLocks noGrp="1"/>
          </p:cNvSpPr>
          <p:nvPr>
            <p:ph type="sldNum" sz="quarter" idx="5"/>
          </p:nvPr>
        </p:nvSpPr>
        <p:spPr/>
        <p:txBody>
          <a:bodyPr/>
          <a:lstStyle/>
          <a:p>
            <a:fld id="{07CA7E04-55AF-42E2-ACD8-D03042CB75ED}" type="slidenum">
              <a:rPr lang="en-US" smtClean="0"/>
              <a:t>10</a:t>
            </a:fld>
            <a:endParaRPr lang="en-US"/>
          </a:p>
        </p:txBody>
      </p:sp>
    </p:spTree>
    <p:extLst>
      <p:ext uri="{BB962C8B-B14F-4D97-AF65-F5344CB8AC3E}">
        <p14:creationId xmlns:p14="http://schemas.microsoft.com/office/powerpoint/2010/main" val="3364782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baseline="0" dirty="0" err="1">
                <a:latin typeface="NimbusRomNo9L-Regu"/>
              </a:rPr>
              <a:t>RegexNet</a:t>
            </a:r>
            <a:r>
              <a:rPr lang="en-US" sz="1200" b="0" i="0" u="none" strike="noStrike" baseline="0" dirty="0">
                <a:latin typeface="NimbusRomNo9L-Regu"/>
              </a:rPr>
              <a:t> relies on an online feedback loop to train the model, leverages the model to detect malicious requests, and then isolates them to separate sandboxes.</a:t>
            </a:r>
          </a:p>
        </p:txBody>
      </p:sp>
      <p:sp>
        <p:nvSpPr>
          <p:cNvPr id="4" name="Slide Number Placeholder 3"/>
          <p:cNvSpPr>
            <a:spLocks noGrp="1"/>
          </p:cNvSpPr>
          <p:nvPr>
            <p:ph type="sldNum" sz="quarter" idx="5"/>
          </p:nvPr>
        </p:nvSpPr>
        <p:spPr/>
        <p:txBody>
          <a:bodyPr/>
          <a:lstStyle/>
          <a:p>
            <a:fld id="{07CA7E04-55AF-42E2-ACD8-D03042CB75ED}" type="slidenum">
              <a:rPr lang="en-US" smtClean="0"/>
              <a:t>11</a:t>
            </a:fld>
            <a:endParaRPr lang="en-US"/>
          </a:p>
        </p:txBody>
      </p:sp>
    </p:spTree>
    <p:extLst>
      <p:ext uri="{BB962C8B-B14F-4D97-AF65-F5344CB8AC3E}">
        <p14:creationId xmlns:p14="http://schemas.microsoft.com/office/powerpoint/2010/main" val="4150861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baseline="0" dirty="0" err="1">
                <a:latin typeface="NimbusRomNo9L-Regu"/>
              </a:rPr>
              <a:t>RegexNet</a:t>
            </a:r>
            <a:r>
              <a:rPr lang="en-US" sz="1200" b="0" i="0" u="none" strike="noStrike" baseline="0" dirty="0">
                <a:latin typeface="NimbusRomNo9L-Regu"/>
              </a:rPr>
              <a:t> relies on an online feedback loop to train the model, leverages the model to detect malicious requests, and then isolates them to separate sandboxes.</a:t>
            </a:r>
          </a:p>
        </p:txBody>
      </p:sp>
      <p:sp>
        <p:nvSpPr>
          <p:cNvPr id="4" name="Slide Number Placeholder 3"/>
          <p:cNvSpPr>
            <a:spLocks noGrp="1"/>
          </p:cNvSpPr>
          <p:nvPr>
            <p:ph type="sldNum" sz="quarter" idx="5"/>
          </p:nvPr>
        </p:nvSpPr>
        <p:spPr/>
        <p:txBody>
          <a:bodyPr/>
          <a:lstStyle/>
          <a:p>
            <a:fld id="{07CA7E04-55AF-42E2-ACD8-D03042CB75ED}" type="slidenum">
              <a:rPr lang="en-US" smtClean="0"/>
              <a:t>12</a:t>
            </a:fld>
            <a:endParaRPr lang="en-US"/>
          </a:p>
        </p:txBody>
      </p:sp>
    </p:spTree>
    <p:extLst>
      <p:ext uri="{BB962C8B-B14F-4D97-AF65-F5344CB8AC3E}">
        <p14:creationId xmlns:p14="http://schemas.microsoft.com/office/powerpoint/2010/main" val="2892452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a:latin typeface="NimbusRomNo9L-Regu"/>
              </a:rPr>
              <a:t>This experiment shows the system performance under </a:t>
            </a:r>
            <a:r>
              <a:rPr lang="en-US" sz="1800" b="0" i="0" u="none" strike="noStrike" baseline="0" dirty="0" err="1">
                <a:latin typeface="NimbusRomNo9L-Regu"/>
              </a:rPr>
              <a:t>ReDoS</a:t>
            </a:r>
            <a:r>
              <a:rPr lang="en-US" sz="1800" b="0" i="0" u="none" strike="noStrike" baseline="0" dirty="0">
                <a:latin typeface="NimbusRomNo9L-Regu"/>
              </a:rPr>
              <a:t> attacks.</a:t>
            </a:r>
          </a:p>
          <a:p>
            <a:r>
              <a:rPr lang="en-US" sz="1800" b="0" i="0" u="none" strike="noStrike" baseline="0" dirty="0">
                <a:latin typeface="NimbusRomNo9L-Regu"/>
              </a:rPr>
              <a:t>The right figure with </a:t>
            </a:r>
            <a:r>
              <a:rPr lang="en-US" sz="1800" b="0" i="0" u="none" strike="noStrike" baseline="0" dirty="0" err="1">
                <a:latin typeface="NimbusRomNo9L-Regu"/>
              </a:rPr>
              <a:t>RegexNet</a:t>
            </a:r>
            <a:r>
              <a:rPr lang="en-US" sz="1800" b="0" i="0" u="none" strike="noStrike" baseline="0" dirty="0">
                <a:latin typeface="NimbusRomNo9L-Regu"/>
              </a:rPr>
              <a:t> shows normal throughput and short recovery time.</a:t>
            </a:r>
          </a:p>
        </p:txBody>
      </p:sp>
      <p:sp>
        <p:nvSpPr>
          <p:cNvPr id="4" name="Slide Number Placeholder 3"/>
          <p:cNvSpPr>
            <a:spLocks noGrp="1"/>
          </p:cNvSpPr>
          <p:nvPr>
            <p:ph type="sldNum" sz="quarter" idx="5"/>
          </p:nvPr>
        </p:nvSpPr>
        <p:spPr/>
        <p:txBody>
          <a:bodyPr/>
          <a:lstStyle/>
          <a:p>
            <a:fld id="{07CA7E04-55AF-42E2-ACD8-D03042CB75ED}" type="slidenum">
              <a:rPr lang="en-US" smtClean="0"/>
              <a:t>13</a:t>
            </a:fld>
            <a:endParaRPr lang="en-US"/>
          </a:p>
        </p:txBody>
      </p:sp>
    </p:spTree>
    <p:extLst>
      <p:ext uri="{BB962C8B-B14F-4D97-AF65-F5344CB8AC3E}">
        <p14:creationId xmlns:p14="http://schemas.microsoft.com/office/powerpoint/2010/main" val="20646717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 you!</a:t>
            </a:r>
          </a:p>
        </p:txBody>
      </p:sp>
      <p:sp>
        <p:nvSpPr>
          <p:cNvPr id="4" name="Slide Number Placeholder 3"/>
          <p:cNvSpPr>
            <a:spLocks noGrp="1"/>
          </p:cNvSpPr>
          <p:nvPr>
            <p:ph type="sldNum" sz="quarter" idx="5"/>
          </p:nvPr>
        </p:nvSpPr>
        <p:spPr/>
        <p:txBody>
          <a:bodyPr/>
          <a:lstStyle/>
          <a:p>
            <a:fld id="{07CA7E04-55AF-42E2-ACD8-D03042CB75ED}" type="slidenum">
              <a:rPr lang="en-US" smtClean="0"/>
              <a:t>14</a:t>
            </a:fld>
            <a:endParaRPr lang="en-US"/>
          </a:p>
        </p:txBody>
      </p:sp>
    </p:spTree>
    <p:extLst>
      <p:ext uri="{BB962C8B-B14F-4D97-AF65-F5344CB8AC3E}">
        <p14:creationId xmlns:p14="http://schemas.microsoft.com/office/powerpoint/2010/main" val="347584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NimbusRomNo9L-Regu"/>
              </a:rPr>
              <a:t>Regular expression is widely used in web services to process user data.</a:t>
            </a:r>
          </a:p>
        </p:txBody>
      </p:sp>
      <p:sp>
        <p:nvSpPr>
          <p:cNvPr id="4" name="Slide Number Placeholder 3"/>
          <p:cNvSpPr>
            <a:spLocks noGrp="1"/>
          </p:cNvSpPr>
          <p:nvPr>
            <p:ph type="sldNum" sz="quarter" idx="5"/>
          </p:nvPr>
        </p:nvSpPr>
        <p:spPr/>
        <p:txBody>
          <a:bodyPr/>
          <a:lstStyle/>
          <a:p>
            <a:fld id="{07CA7E04-55AF-42E2-ACD8-D03042CB75ED}" type="slidenum">
              <a:rPr lang="en-US" smtClean="0"/>
              <a:t>2</a:t>
            </a:fld>
            <a:endParaRPr lang="en-US"/>
          </a:p>
        </p:txBody>
      </p:sp>
    </p:spTree>
    <p:extLst>
      <p:ext uri="{BB962C8B-B14F-4D97-AF65-F5344CB8AC3E}">
        <p14:creationId xmlns:p14="http://schemas.microsoft.com/office/powerpoint/2010/main" val="2305798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NimbusRomNo9L-Regu"/>
              </a:rPr>
              <a:t>Regular expression is widely used in web services to process user data.</a:t>
            </a:r>
          </a:p>
        </p:txBody>
      </p:sp>
      <p:sp>
        <p:nvSpPr>
          <p:cNvPr id="4" name="Slide Number Placeholder 3"/>
          <p:cNvSpPr>
            <a:spLocks noGrp="1"/>
          </p:cNvSpPr>
          <p:nvPr>
            <p:ph type="sldNum" sz="quarter" idx="5"/>
          </p:nvPr>
        </p:nvSpPr>
        <p:spPr/>
        <p:txBody>
          <a:bodyPr/>
          <a:lstStyle/>
          <a:p>
            <a:fld id="{07CA7E04-55AF-42E2-ACD8-D03042CB75ED}" type="slidenum">
              <a:rPr lang="en-US" smtClean="0"/>
              <a:t>3</a:t>
            </a:fld>
            <a:endParaRPr lang="en-US"/>
          </a:p>
        </p:txBody>
      </p:sp>
    </p:spTree>
    <p:extLst>
      <p:ext uri="{BB962C8B-B14F-4D97-AF65-F5344CB8AC3E}">
        <p14:creationId xmlns:p14="http://schemas.microsoft.com/office/powerpoint/2010/main" val="1595757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baseline="0" dirty="0">
                <a:latin typeface="NimbusRomNo9L-Regu"/>
              </a:rPr>
              <a:t>Regular expression is widely used in web services to process user data.</a:t>
            </a:r>
          </a:p>
        </p:txBody>
      </p:sp>
      <p:sp>
        <p:nvSpPr>
          <p:cNvPr id="4" name="Slide Number Placeholder 3"/>
          <p:cNvSpPr>
            <a:spLocks noGrp="1"/>
          </p:cNvSpPr>
          <p:nvPr>
            <p:ph type="sldNum" sz="quarter" idx="5"/>
          </p:nvPr>
        </p:nvSpPr>
        <p:spPr/>
        <p:txBody>
          <a:bodyPr/>
          <a:lstStyle/>
          <a:p>
            <a:fld id="{07CA7E04-55AF-42E2-ACD8-D03042CB75ED}" type="slidenum">
              <a:rPr lang="en-US" smtClean="0"/>
              <a:t>4</a:t>
            </a:fld>
            <a:endParaRPr lang="en-US"/>
          </a:p>
        </p:txBody>
      </p:sp>
    </p:spTree>
    <p:extLst>
      <p:ext uri="{BB962C8B-B14F-4D97-AF65-F5344CB8AC3E}">
        <p14:creationId xmlns:p14="http://schemas.microsoft.com/office/powerpoint/2010/main" val="35337955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t>However, carefully crafted input might trigger super-linear matching time for badly-designed regular expressions, which leads to </a:t>
            </a:r>
            <a:r>
              <a:rPr lang="en-US" sz="1800" dirty="0" err="1"/>
              <a:t>ReDoS</a:t>
            </a:r>
            <a:r>
              <a:rPr lang="en-US" sz="1800" dirty="0"/>
              <a:t>.</a:t>
            </a:r>
          </a:p>
        </p:txBody>
      </p:sp>
      <p:sp>
        <p:nvSpPr>
          <p:cNvPr id="4" name="Slide Number Placeholder 3"/>
          <p:cNvSpPr>
            <a:spLocks noGrp="1"/>
          </p:cNvSpPr>
          <p:nvPr>
            <p:ph type="sldNum" sz="quarter" idx="5"/>
          </p:nvPr>
        </p:nvSpPr>
        <p:spPr/>
        <p:txBody>
          <a:bodyPr/>
          <a:lstStyle/>
          <a:p>
            <a:fld id="{07CA7E04-55AF-42E2-ACD8-D03042CB75ED}" type="slidenum">
              <a:rPr lang="en-US" smtClean="0"/>
              <a:t>5</a:t>
            </a:fld>
            <a:endParaRPr lang="en-US"/>
          </a:p>
        </p:txBody>
      </p:sp>
    </p:spTree>
    <p:extLst>
      <p:ext uri="{BB962C8B-B14F-4D97-AF65-F5344CB8AC3E}">
        <p14:creationId xmlns:p14="http://schemas.microsoft.com/office/powerpoint/2010/main" val="253504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ReDoS</a:t>
            </a:r>
            <a:r>
              <a:rPr lang="en-US" dirty="0"/>
              <a:t> problem is serious now.</a:t>
            </a:r>
          </a:p>
        </p:txBody>
      </p:sp>
      <p:sp>
        <p:nvSpPr>
          <p:cNvPr id="4" name="Slide Number Placeholder 3"/>
          <p:cNvSpPr>
            <a:spLocks noGrp="1"/>
          </p:cNvSpPr>
          <p:nvPr>
            <p:ph type="sldNum" sz="quarter" idx="5"/>
          </p:nvPr>
        </p:nvSpPr>
        <p:spPr/>
        <p:txBody>
          <a:bodyPr/>
          <a:lstStyle/>
          <a:p>
            <a:fld id="{07CA7E04-55AF-42E2-ACD8-D03042CB75ED}" type="slidenum">
              <a:rPr lang="en-US" smtClean="0"/>
              <a:t>6</a:t>
            </a:fld>
            <a:endParaRPr lang="en-US"/>
          </a:p>
        </p:txBody>
      </p:sp>
    </p:spTree>
    <p:extLst>
      <p:ext uri="{BB962C8B-B14F-4D97-AF65-F5344CB8AC3E}">
        <p14:creationId xmlns:p14="http://schemas.microsoft.com/office/powerpoint/2010/main" val="3190962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NimbusRomNo9L-Regu"/>
              </a:rPr>
              <a:t>Our key insight is that malicious payloads triggering </a:t>
            </a:r>
            <a:r>
              <a:rPr lang="en-US" sz="1800" b="0" i="0" u="none" strike="noStrike" baseline="0" dirty="0" err="1">
                <a:latin typeface="NimbusRomNo9L-Regu"/>
              </a:rPr>
              <a:t>ReDoS</a:t>
            </a:r>
            <a:r>
              <a:rPr lang="en-US" sz="1800" b="0" i="0" u="none" strike="noStrike" baseline="0" dirty="0">
                <a:latin typeface="NimbusRomNo9L-Regu"/>
              </a:rPr>
              <a:t> attacks must obey certain underlying patterns like repeated substrings.</a:t>
            </a:r>
          </a:p>
          <a:p>
            <a:pPr algn="l"/>
            <a:r>
              <a:rPr lang="en-US" sz="1800" dirty="0"/>
              <a:t>This motivates us to leverage deep learning methods.</a:t>
            </a:r>
          </a:p>
        </p:txBody>
      </p:sp>
      <p:sp>
        <p:nvSpPr>
          <p:cNvPr id="4" name="Slide Number Placeholder 3"/>
          <p:cNvSpPr>
            <a:spLocks noGrp="1"/>
          </p:cNvSpPr>
          <p:nvPr>
            <p:ph type="sldNum" sz="quarter" idx="5"/>
          </p:nvPr>
        </p:nvSpPr>
        <p:spPr/>
        <p:txBody>
          <a:bodyPr/>
          <a:lstStyle/>
          <a:p>
            <a:fld id="{07CA7E04-55AF-42E2-ACD8-D03042CB75ED}" type="slidenum">
              <a:rPr lang="en-US" smtClean="0"/>
              <a:t>7</a:t>
            </a:fld>
            <a:endParaRPr lang="en-US"/>
          </a:p>
        </p:txBody>
      </p:sp>
    </p:spTree>
    <p:extLst>
      <p:ext uri="{BB962C8B-B14F-4D97-AF65-F5344CB8AC3E}">
        <p14:creationId xmlns:p14="http://schemas.microsoft.com/office/powerpoint/2010/main" val="1130728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present our system, </a:t>
            </a:r>
            <a:r>
              <a:rPr lang="en-US" dirty="0" err="1"/>
              <a:t>RegexNet</a:t>
            </a:r>
            <a:r>
              <a:rPr lang="en-US"/>
              <a:t>.</a:t>
            </a:r>
            <a:endParaRPr lang="en-US" dirty="0"/>
          </a:p>
        </p:txBody>
      </p:sp>
      <p:sp>
        <p:nvSpPr>
          <p:cNvPr id="4" name="Slide Number Placeholder 3"/>
          <p:cNvSpPr>
            <a:spLocks noGrp="1"/>
          </p:cNvSpPr>
          <p:nvPr>
            <p:ph type="sldNum" sz="quarter" idx="5"/>
          </p:nvPr>
        </p:nvSpPr>
        <p:spPr/>
        <p:txBody>
          <a:bodyPr/>
          <a:lstStyle/>
          <a:p>
            <a:fld id="{07CA7E04-55AF-42E2-ACD8-D03042CB75ED}" type="slidenum">
              <a:rPr lang="en-US" smtClean="0"/>
              <a:t>8</a:t>
            </a:fld>
            <a:endParaRPr lang="en-US"/>
          </a:p>
        </p:txBody>
      </p:sp>
    </p:spTree>
    <p:extLst>
      <p:ext uri="{BB962C8B-B14F-4D97-AF65-F5344CB8AC3E}">
        <p14:creationId xmlns:p14="http://schemas.microsoft.com/office/powerpoint/2010/main" val="3900772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b="0" i="0" u="none" strike="noStrike" baseline="0" dirty="0" err="1">
                <a:latin typeface="NimbusRomNo9L-Regu"/>
              </a:rPr>
              <a:t>RegexNet</a:t>
            </a:r>
            <a:r>
              <a:rPr lang="en-US" sz="1200" b="0" i="0" u="none" strike="noStrike" baseline="0" dirty="0">
                <a:latin typeface="NimbusRomNo9L-Regu"/>
              </a:rPr>
              <a:t> relies on an online feedback loop to train the model, leverages the model to detect malicious requests, and then isolates them to separate sandboxes.</a:t>
            </a:r>
          </a:p>
        </p:txBody>
      </p:sp>
      <p:sp>
        <p:nvSpPr>
          <p:cNvPr id="4" name="Slide Number Placeholder 3"/>
          <p:cNvSpPr>
            <a:spLocks noGrp="1"/>
          </p:cNvSpPr>
          <p:nvPr>
            <p:ph type="sldNum" sz="quarter" idx="5"/>
          </p:nvPr>
        </p:nvSpPr>
        <p:spPr/>
        <p:txBody>
          <a:bodyPr/>
          <a:lstStyle/>
          <a:p>
            <a:fld id="{07CA7E04-55AF-42E2-ACD8-D03042CB75ED}" type="slidenum">
              <a:rPr lang="en-US" smtClean="0"/>
              <a:t>9</a:t>
            </a:fld>
            <a:endParaRPr lang="en-US"/>
          </a:p>
        </p:txBody>
      </p:sp>
    </p:spTree>
    <p:extLst>
      <p:ext uri="{BB962C8B-B14F-4D97-AF65-F5344CB8AC3E}">
        <p14:creationId xmlns:p14="http://schemas.microsoft.com/office/powerpoint/2010/main" val="6545937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6.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7.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p:bg>
      <p:bgPr>
        <a:solidFill>
          <a:srgbClr val="154780"/>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1"/>
            </p:custDataLst>
          </p:nvPr>
        </p:nvSpPr>
        <p:spPr bwMode="auto">
          <a:xfrm>
            <a:off x="271463" y="1958024"/>
            <a:ext cx="6298670" cy="1101329"/>
          </a:xfrm>
          <a:prstGeom prst="rect">
            <a:avLst/>
          </a:prstGeom>
          <a:noFill/>
          <a:ln>
            <a:miter lim="800000"/>
            <a:headEnd/>
            <a:tailEnd/>
          </a:ln>
        </p:spPr>
        <p:txBody>
          <a:bodyPr lIns="91418" tIns="45710" rIns="91418" bIns="45710" anchor="b">
            <a:normAutofit/>
          </a:bodyPr>
          <a:lstStyle>
            <a:lvl1pPr>
              <a:defRPr sz="2800">
                <a:latin typeface="Calibri"/>
                <a:cs typeface="Calibri"/>
              </a:defRPr>
            </a:lvl1pPr>
          </a:lstStyle>
          <a:p>
            <a:r>
              <a:rPr lang="en-US" dirty="0"/>
              <a:t>Click to add presentation title</a:t>
            </a:r>
          </a:p>
        </p:txBody>
      </p:sp>
      <p:sp>
        <p:nvSpPr>
          <p:cNvPr id="6" name="Faculty Name"/>
          <p:cNvSpPr>
            <a:spLocks noGrp="1" noChangeArrowheads="1"/>
          </p:cNvSpPr>
          <p:nvPr>
            <p:ph type="subTitle" idx="1" hasCustomPrompt="1"/>
            <p:custDataLst>
              <p:tags r:id="rId2"/>
            </p:custDataLst>
          </p:nvPr>
        </p:nvSpPr>
        <p:spPr bwMode="auto">
          <a:xfrm>
            <a:off x="411481" y="3287713"/>
            <a:ext cx="7024370" cy="1070928"/>
          </a:xfrm>
          <a:prstGeom prst="rect">
            <a:avLst/>
          </a:prstGeom>
          <a:noFill/>
          <a:ln>
            <a:noFill/>
            <a:miter lim="800000"/>
            <a:headEnd/>
            <a:tailEnd/>
          </a:ln>
        </p:spPr>
        <p:txBody>
          <a:bodyPr lIns="91429" tIns="45715" rIns="91429" bIns="45715"/>
          <a:lstStyle>
            <a:lvl1pPr marL="0" indent="0" algn="r">
              <a:spcBef>
                <a:spcPct val="0"/>
              </a:spcBef>
              <a:buFont typeface="Wingdings" pitchFamily="-84" charset="2"/>
              <a:buNone/>
              <a:defRPr sz="2000" baseline="0">
                <a:solidFill>
                  <a:srgbClr val="FFE0B3"/>
                </a:solidFill>
                <a:latin typeface="Calibri"/>
                <a:cs typeface="Calibri"/>
              </a:defRPr>
            </a:lvl1pPr>
          </a:lstStyle>
          <a:p>
            <a:r>
              <a:rPr lang="en-US" dirty="0"/>
              <a:t>Click to add faculty name</a:t>
            </a:r>
          </a:p>
        </p:txBody>
      </p:sp>
      <p:sp>
        <p:nvSpPr>
          <p:cNvPr id="7" name="Faculty Photo"/>
          <p:cNvSpPr>
            <a:spLocks noGrp="1"/>
          </p:cNvSpPr>
          <p:nvPr>
            <p:ph type="pic" sz="quarter" idx="11" hasCustomPrompt="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a:t>Drag image to placeholder or click icon to add</a:t>
            </a:r>
          </a:p>
        </p:txBody>
      </p:sp>
      <p:sp>
        <p:nvSpPr>
          <p:cNvPr id="3" name="Text Placeholder 1"/>
          <p:cNvSpPr>
            <a:spLocks noGrp="1"/>
          </p:cNvSpPr>
          <p:nvPr>
            <p:ph type="body" sz="quarter" idx="12" hasCustomPrompt="1"/>
          </p:nvPr>
        </p:nvSpPr>
        <p:spPr>
          <a:xfrm>
            <a:off x="271463" y="4659313"/>
            <a:ext cx="6318250" cy="396240"/>
          </a:xfrm>
          <a:ln>
            <a:noFill/>
          </a:ln>
        </p:spPr>
        <p:txBody>
          <a:bodyPr anchor="b">
            <a:noAutofit/>
          </a:bodyPr>
          <a:lstStyle>
            <a:lvl1pPr marL="0" indent="0">
              <a:buNone/>
              <a:defRPr sz="1400" i="1" baseline="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credits for others who contributed to this presentation</a:t>
            </a:r>
          </a:p>
        </p:txBody>
      </p:sp>
      <p:cxnSp>
        <p:nvCxnSpPr>
          <p:cNvPr id="9" name="Straight Connector 1"/>
          <p:cNvCxnSpPr>
            <a:cxnSpLocks noChangeShapeType="1"/>
          </p:cNvCxnSpPr>
          <p:nvPr userDrawn="1"/>
        </p:nvCxnSpPr>
        <p:spPr bwMode="auto">
          <a:xfrm>
            <a:off x="252413" y="3165475"/>
            <a:ext cx="6564947" cy="0"/>
          </a:xfrm>
          <a:prstGeom prst="line">
            <a:avLst/>
          </a:prstGeom>
          <a:noFill/>
          <a:ln w="9525">
            <a:solidFill>
              <a:srgbClr val="FFFFFF"/>
            </a:solidFill>
            <a:round/>
            <a:headEnd type="none" w="sm" len="sm"/>
            <a:tailEnd type="none" w="sm" len="sm"/>
          </a:ln>
        </p:spPr>
      </p:cxnSp>
      <p:pic>
        <p:nvPicPr>
          <p:cNvPr id="11" name="Picture 10" descr="JHU logo with text: Johns Hopkins University"/>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1208"/>
            <a:ext cx="2676957" cy="1624392"/>
          </a:xfrm>
          <a:prstGeom prst="rect">
            <a:avLst/>
          </a:prstGeom>
        </p:spPr>
      </p:pic>
      <p:pic>
        <p:nvPicPr>
          <p:cNvPr id="12" name="Picture 11" descr="Watermark of Johns Hopkins University shield logo."/>
          <p:cNvPicPr>
            <a:picLocks noChangeAspect="1"/>
          </p:cNvPicPr>
          <p:nvPr userDrawn="1"/>
        </p:nvPicPr>
        <p:blipFill>
          <a:blip r:embed="rId5"/>
          <a:stretch>
            <a:fillRect/>
          </a:stretch>
        </p:blipFill>
        <p:spPr>
          <a:xfrm>
            <a:off x="4885087" y="146879"/>
            <a:ext cx="5394098" cy="5827201"/>
          </a:xfrm>
          <a:prstGeom prst="rect">
            <a:avLst/>
          </a:prstGeom>
        </p:spPr>
      </p:pic>
    </p:spTree>
    <p:extLst>
      <p:ext uri="{BB962C8B-B14F-4D97-AF65-F5344CB8AC3E}">
        <p14:creationId xmlns:p14="http://schemas.microsoft.com/office/powerpoint/2010/main" val="427962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s 2 captions 2 source boxe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49314" y="1200151"/>
            <a:ext cx="4391514" cy="285749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41692" y="4152105"/>
            <a:ext cx="439913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7" name="Content Placeholder 2"/>
          <p:cNvSpPr>
            <a:spLocks noGrp="1"/>
          </p:cNvSpPr>
          <p:nvPr>
            <p:ph idx="12" hasCustomPrompt="1"/>
          </p:nvPr>
        </p:nvSpPr>
        <p:spPr>
          <a:xfrm>
            <a:off x="4615266" y="1201422"/>
            <a:ext cx="4392207" cy="2856228"/>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4615266" y="4153263"/>
            <a:ext cx="439913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0" name="Source"/>
          <p:cNvSpPr>
            <a:spLocks noGrp="1"/>
          </p:cNvSpPr>
          <p:nvPr>
            <p:ph idx="11" hasCustomPrompt="1"/>
          </p:nvPr>
        </p:nvSpPr>
        <p:spPr>
          <a:xfrm>
            <a:off x="149313" y="4784089"/>
            <a:ext cx="3900173"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
        <p:nvSpPr>
          <p:cNvPr id="12" name="Source"/>
          <p:cNvSpPr>
            <a:spLocks noGrp="1"/>
          </p:cNvSpPr>
          <p:nvPr>
            <p:ph idx="17" hasCustomPrompt="1"/>
          </p:nvPr>
        </p:nvSpPr>
        <p:spPr>
          <a:xfrm>
            <a:off x="4615266" y="4784089"/>
            <a:ext cx="3900173"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top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6" name="Text Placeholder 1"/>
          <p:cNvSpPr>
            <a:spLocks noGrp="1"/>
          </p:cNvSpPr>
          <p:nvPr>
            <p:ph type="body" sz="quarter" idx="15" hasCustomPrompt="1"/>
          </p:nvPr>
        </p:nvSpPr>
        <p:spPr>
          <a:xfrm>
            <a:off x="141692" y="1227965"/>
            <a:ext cx="4399136"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8" name="Content Placeholder 1"/>
          <p:cNvSpPr>
            <a:spLocks noGrp="1"/>
          </p:cNvSpPr>
          <p:nvPr>
            <p:ph idx="13" hasCustomPrompt="1"/>
          </p:nvPr>
        </p:nvSpPr>
        <p:spPr>
          <a:xfrm>
            <a:off x="149314" y="1744130"/>
            <a:ext cx="4391514" cy="285749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4615266" y="1229123"/>
            <a:ext cx="4399136"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7" name="Content Placeholder 2"/>
          <p:cNvSpPr>
            <a:spLocks noGrp="1"/>
          </p:cNvSpPr>
          <p:nvPr>
            <p:ph idx="12" hasCustomPrompt="1"/>
          </p:nvPr>
        </p:nvSpPr>
        <p:spPr>
          <a:xfrm>
            <a:off x="4615266" y="1745401"/>
            <a:ext cx="4392207" cy="2856228"/>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quote">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Content Placeholder 1"/>
          <p:cNvSpPr>
            <a:spLocks noGrp="1"/>
          </p:cNvSpPr>
          <p:nvPr>
            <p:ph idx="1" hasCustomPrompt="1"/>
          </p:nvPr>
        </p:nvSpPr>
        <p:spPr>
          <a:xfrm>
            <a:off x="149313" y="1200151"/>
            <a:ext cx="4412527" cy="3394472"/>
          </a:xfrm>
          <a:ln>
            <a:solidFill>
              <a:schemeClr val="bg1">
                <a:lumMod val="75000"/>
              </a:schemeClr>
            </a:solidFill>
            <a:prstDash val="sysDash"/>
          </a:ln>
        </p:spPr>
        <p:txBody>
          <a:bodyPr anchor="ctr"/>
          <a:lstStyle>
            <a:lvl1pPr marL="0" indent="0">
              <a:buNone/>
              <a:defRPr baseline="0">
                <a:latin typeface="Times New Roman"/>
                <a:cs typeface="Times New Roman"/>
              </a:defRPr>
            </a:lvl1pPr>
            <a:lvl2pPr marL="568325" indent="-284163">
              <a:defRPr/>
            </a:lvl2pPr>
            <a:lvl3pPr marL="568325" indent="234950">
              <a:defRPr/>
            </a:lvl3pPr>
            <a:lvl4pPr marL="1371600" indent="0">
              <a:buNone/>
              <a:defRPr/>
            </a:lvl4pPr>
            <a:lvl5pPr marL="1828800" indent="0">
              <a:buNone/>
              <a:defRPr/>
            </a:lvl5pPr>
          </a:lstStyle>
          <a:p>
            <a:pPr lvl="0"/>
            <a:r>
              <a:rPr lang="en-US" dirty="0"/>
              <a:t>Click to add quote</a:t>
            </a:r>
          </a:p>
        </p:txBody>
      </p:sp>
      <p:sp>
        <p:nvSpPr>
          <p:cNvPr id="7" name="Content Placeholder 2"/>
          <p:cNvSpPr>
            <a:spLocks noGrp="1"/>
          </p:cNvSpPr>
          <p:nvPr>
            <p:ph idx="12" hasCustomPrompt="1"/>
          </p:nvPr>
        </p:nvSpPr>
        <p:spPr>
          <a:xfrm>
            <a:off x="4615266" y="1201422"/>
            <a:ext cx="4392207" cy="339447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normal with table title">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6" name="Text Placeholder 1"/>
          <p:cNvSpPr>
            <a:spLocks noGrp="1"/>
          </p:cNvSpPr>
          <p:nvPr>
            <p:ph type="body" sz="quarter" idx="14" hasCustomPrompt="1"/>
          </p:nvPr>
        </p:nvSpPr>
        <p:spPr>
          <a:xfrm>
            <a:off x="149225" y="1078230"/>
            <a:ext cx="8858250" cy="384175"/>
          </a:xfrm>
          <a:ln>
            <a:noFill/>
          </a:ln>
        </p:spPr>
        <p:txBody>
          <a:bodyPr/>
          <a:lstStyle>
            <a:lvl1pPr marL="0" indent="0" algn="ctr">
              <a:buNone/>
              <a:defRPr baseline="0"/>
            </a:lvl1pPr>
          </a:lstStyle>
          <a:p>
            <a:pPr lvl="0"/>
            <a:r>
              <a:rPr lang="en-US" dirty="0"/>
              <a:t>Click to add table title</a:t>
            </a:r>
          </a:p>
        </p:txBody>
      </p:sp>
      <p:sp>
        <p:nvSpPr>
          <p:cNvPr id="3" name="Content Placeholder 1"/>
          <p:cNvSpPr>
            <a:spLocks noGrp="1"/>
          </p:cNvSpPr>
          <p:nvPr>
            <p:ph idx="1" hasCustomPrompt="1"/>
          </p:nvPr>
        </p:nvSpPr>
        <p:spPr>
          <a:xfrm>
            <a:off x="149313" y="1545021"/>
            <a:ext cx="8858161" cy="3049602"/>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with table title lef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9" name="Text Placeholder 1"/>
          <p:cNvSpPr>
            <a:spLocks noGrp="1"/>
          </p:cNvSpPr>
          <p:nvPr>
            <p:ph type="body" sz="quarter" idx="14" hasCustomPrompt="1"/>
          </p:nvPr>
        </p:nvSpPr>
        <p:spPr>
          <a:xfrm>
            <a:off x="149312" y="1201422"/>
            <a:ext cx="4392207" cy="384175"/>
          </a:xfrm>
          <a:ln>
            <a:noFill/>
          </a:ln>
        </p:spPr>
        <p:txBody>
          <a:bodyPr/>
          <a:lstStyle>
            <a:lvl1pPr marL="0" indent="0" algn="ctr">
              <a:buNone/>
              <a:defRPr baseline="0"/>
            </a:lvl1pPr>
          </a:lstStyle>
          <a:p>
            <a:pPr lvl="0"/>
            <a:r>
              <a:rPr lang="en-US" dirty="0"/>
              <a:t>Click to add table title</a:t>
            </a:r>
          </a:p>
        </p:txBody>
      </p:sp>
      <p:sp>
        <p:nvSpPr>
          <p:cNvPr id="17" name="Content Placeholder 1"/>
          <p:cNvSpPr>
            <a:spLocks noGrp="1"/>
          </p:cNvSpPr>
          <p:nvPr>
            <p:ph idx="1" hasCustomPrompt="1"/>
          </p:nvPr>
        </p:nvSpPr>
        <p:spPr>
          <a:xfrm>
            <a:off x="149311" y="1666241"/>
            <a:ext cx="4392207" cy="292838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4615266" y="1201422"/>
            <a:ext cx="439220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1721630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ith table title right">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2"/>
          <p:cNvSpPr>
            <a:spLocks noGrp="1"/>
          </p:cNvSpPr>
          <p:nvPr>
            <p:ph idx="12" hasCustomPrompt="1"/>
          </p:nvPr>
        </p:nvSpPr>
        <p:spPr>
          <a:xfrm>
            <a:off x="149310" y="1201422"/>
            <a:ext cx="439220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4" hasCustomPrompt="1"/>
          </p:nvPr>
        </p:nvSpPr>
        <p:spPr>
          <a:xfrm>
            <a:off x="4615267" y="1201422"/>
            <a:ext cx="4392207" cy="384175"/>
          </a:xfrm>
          <a:ln>
            <a:noFill/>
          </a:ln>
        </p:spPr>
        <p:txBody>
          <a:bodyPr/>
          <a:lstStyle>
            <a:lvl1pPr marL="0" indent="0" algn="ctr">
              <a:buNone/>
              <a:defRPr baseline="0"/>
            </a:lvl1pPr>
          </a:lstStyle>
          <a:p>
            <a:pPr lvl="0"/>
            <a:r>
              <a:rPr lang="en-US" dirty="0"/>
              <a:t>Click to add table title</a:t>
            </a:r>
          </a:p>
        </p:txBody>
      </p:sp>
      <p:sp>
        <p:nvSpPr>
          <p:cNvPr id="17" name="Content Placeholder 1"/>
          <p:cNvSpPr>
            <a:spLocks noGrp="1"/>
          </p:cNvSpPr>
          <p:nvPr>
            <p:ph idx="1" hasCustomPrompt="1"/>
          </p:nvPr>
        </p:nvSpPr>
        <p:spPr>
          <a:xfrm>
            <a:off x="4615266" y="1666241"/>
            <a:ext cx="4392207" cy="292838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49313" y="1200151"/>
            <a:ext cx="284788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3" name="Text Placeholder 2"/>
          <p:cNvSpPr>
            <a:spLocks noGrp="1"/>
          </p:cNvSpPr>
          <p:nvPr>
            <p:ph idx="13" hasCustomPrompt="1"/>
          </p:nvPr>
        </p:nvSpPr>
        <p:spPr>
          <a:xfrm>
            <a:off x="3154449" y="1200151"/>
            <a:ext cx="284788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2" name="Text Placeholder 3"/>
          <p:cNvSpPr>
            <a:spLocks noGrp="1"/>
          </p:cNvSpPr>
          <p:nvPr>
            <p:ph idx="12" hasCustomPrompt="1"/>
          </p:nvPr>
        </p:nvSpPr>
        <p:spPr>
          <a:xfrm>
            <a:off x="6159586" y="1200151"/>
            <a:ext cx="284788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995480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lumns and 3 captions at bottom">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17" name="Text Placeholder 1"/>
          <p:cNvSpPr>
            <a:spLocks noGrp="1"/>
          </p:cNvSpPr>
          <p:nvPr>
            <p:ph idx="1" hasCustomPrompt="1"/>
          </p:nvPr>
        </p:nvSpPr>
        <p:spPr>
          <a:xfrm>
            <a:off x="149313" y="1200151"/>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7" name="Text Placeholder 1"/>
          <p:cNvSpPr>
            <a:spLocks noGrp="1"/>
          </p:cNvSpPr>
          <p:nvPr>
            <p:ph type="body" sz="quarter" idx="15" hasCustomPrompt="1"/>
          </p:nvPr>
        </p:nvSpPr>
        <p:spPr>
          <a:xfrm>
            <a:off x="141692" y="4152105"/>
            <a:ext cx="2862072"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3" name="Text Placeholder 2"/>
          <p:cNvSpPr>
            <a:spLocks noGrp="1"/>
          </p:cNvSpPr>
          <p:nvPr>
            <p:ph idx="13" hasCustomPrompt="1"/>
          </p:nvPr>
        </p:nvSpPr>
        <p:spPr>
          <a:xfrm>
            <a:off x="3154450" y="1200151"/>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3149600" y="4152105"/>
            <a:ext cx="2858047"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2" name="Text Placeholder 3"/>
          <p:cNvSpPr>
            <a:spLocks noGrp="1"/>
          </p:cNvSpPr>
          <p:nvPr>
            <p:ph idx="12" hasCustomPrompt="1"/>
          </p:nvPr>
        </p:nvSpPr>
        <p:spPr>
          <a:xfrm>
            <a:off x="6159586" y="1200151"/>
            <a:ext cx="2847887" cy="2856842"/>
          </a:xfrm>
          <a:prstGeom prst="rect">
            <a:avLst/>
          </a:prstGeom>
          <a:ln>
            <a:solidFill>
              <a:schemeClr val="bg1">
                <a:lumMod val="75000"/>
              </a:schemeClr>
            </a:solid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6149428" y="4152105"/>
            <a:ext cx="285804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columns and 3 captions at top">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7" name="Text Placeholder 1"/>
          <p:cNvSpPr>
            <a:spLocks noGrp="1"/>
          </p:cNvSpPr>
          <p:nvPr>
            <p:ph type="body" sz="quarter" idx="15" hasCustomPrompt="1"/>
          </p:nvPr>
        </p:nvSpPr>
        <p:spPr>
          <a:xfrm>
            <a:off x="141692" y="1200151"/>
            <a:ext cx="2862072"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7" name="Text Placeholder 1"/>
          <p:cNvSpPr>
            <a:spLocks noGrp="1"/>
          </p:cNvSpPr>
          <p:nvPr>
            <p:ph idx="1" hasCustomPrompt="1"/>
          </p:nvPr>
        </p:nvSpPr>
        <p:spPr>
          <a:xfrm>
            <a:off x="149313" y="1745580"/>
            <a:ext cx="2847887" cy="285684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8" name="Text Placeholder 2"/>
          <p:cNvSpPr>
            <a:spLocks noGrp="1"/>
          </p:cNvSpPr>
          <p:nvPr>
            <p:ph type="body" sz="quarter" idx="19" hasCustomPrompt="1"/>
          </p:nvPr>
        </p:nvSpPr>
        <p:spPr>
          <a:xfrm>
            <a:off x="3149600" y="1200151"/>
            <a:ext cx="2858047"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3" name="Text Placeholder 2"/>
          <p:cNvSpPr>
            <a:spLocks noGrp="1"/>
          </p:cNvSpPr>
          <p:nvPr>
            <p:ph idx="13" hasCustomPrompt="1"/>
          </p:nvPr>
        </p:nvSpPr>
        <p:spPr>
          <a:xfrm>
            <a:off x="3154450" y="1745580"/>
            <a:ext cx="2847887" cy="285684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Text Placeholder 3"/>
          <p:cNvSpPr>
            <a:spLocks noGrp="1"/>
          </p:cNvSpPr>
          <p:nvPr>
            <p:ph type="body" sz="quarter" idx="20" hasCustomPrompt="1"/>
          </p:nvPr>
        </p:nvSpPr>
        <p:spPr>
          <a:xfrm>
            <a:off x="6149428" y="1200151"/>
            <a:ext cx="2858046" cy="450850"/>
          </a:xfrm>
          <a:ln>
            <a:noFill/>
          </a:ln>
        </p:spPr>
        <p:txBody>
          <a:bodyPr>
            <a:noAutofit/>
          </a:bodyPr>
          <a:lstStyle>
            <a:lvl1pPr marL="0" indent="0" algn="ctr">
              <a:buNone/>
              <a:defRPr sz="18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2" name="Text Placeholder 3"/>
          <p:cNvSpPr>
            <a:spLocks noGrp="1"/>
          </p:cNvSpPr>
          <p:nvPr>
            <p:ph idx="12" hasCustomPrompt="1"/>
          </p:nvPr>
        </p:nvSpPr>
        <p:spPr>
          <a:xfrm>
            <a:off x="6159586" y="1745580"/>
            <a:ext cx="2847887" cy="285684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hidde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9313" y="1116711"/>
            <a:ext cx="8858161" cy="857250"/>
          </a:xfrm>
        </p:spPr>
        <p:txBody>
          <a:bodyPr/>
          <a:lstStyle>
            <a:lvl1pPr>
              <a:defRPr baseline="0">
                <a:solidFill>
                  <a:schemeClr val="tx1"/>
                </a:solidFill>
              </a:defRPr>
            </a:lvl1pPr>
          </a:lstStyle>
          <a:p>
            <a:r>
              <a:rPr lang="en-US" dirty="0"/>
              <a:t>Select “Title 1” in Selection Pane &amp; type to add hidden slide title.</a:t>
            </a:r>
          </a:p>
        </p:txBody>
      </p:sp>
      <p:sp>
        <p:nvSpPr>
          <p:cNvPr id="4" name="Picture Placeholder 1"/>
          <p:cNvSpPr>
            <a:spLocks noGrp="1"/>
          </p:cNvSpPr>
          <p:nvPr>
            <p:ph type="pic" sz="quarter" idx="13" hasCustomPrompt="1"/>
          </p:nvPr>
        </p:nvSpPr>
        <p:spPr>
          <a:xfrm>
            <a:off x="0" y="0"/>
            <a:ext cx="9144000" cy="5143500"/>
          </a:xfrm>
        </p:spPr>
        <p:txBody>
          <a:bodyPr/>
          <a:lstStyle>
            <a:lvl1pPr marL="0" indent="0">
              <a:buNone/>
              <a:defRPr baseline="0">
                <a:solidFill>
                  <a:schemeClr val="bg1"/>
                </a:solidFill>
              </a:defRPr>
            </a:lvl1pPr>
          </a:lstStyle>
          <a:p>
            <a:r>
              <a:rPr lang="en-US" dirty="0"/>
              <a:t>Click icon to add full-slide image</a:t>
            </a:r>
          </a:p>
        </p:txBody>
      </p:sp>
      <p:sp>
        <p:nvSpPr>
          <p:cNvPr id="7"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25036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2">
    <p:bg>
      <p:bgPr>
        <a:solidFill>
          <a:srgbClr val="154780"/>
        </a:solidFill>
        <a:effectLst/>
      </p:bgPr>
    </p:bg>
    <p:spTree>
      <p:nvGrpSpPr>
        <p:cNvPr id="1" name=""/>
        <p:cNvGrpSpPr/>
        <p:nvPr/>
      </p:nvGrpSpPr>
      <p:grpSpPr>
        <a:xfrm>
          <a:off x="0" y="0"/>
          <a:ext cx="0" cy="0"/>
          <a:chOff x="0" y="0"/>
          <a:chExt cx="0" cy="0"/>
        </a:xfrm>
      </p:grpSpPr>
      <p:sp>
        <p:nvSpPr>
          <p:cNvPr id="10" name="Title"/>
          <p:cNvSpPr>
            <a:spLocks noGrp="1" noChangeArrowheads="1"/>
          </p:cNvSpPr>
          <p:nvPr>
            <p:ph type="ctrTitle" hasCustomPrompt="1"/>
            <p:custDataLst>
              <p:tags r:id="rId1"/>
            </p:custDataLst>
          </p:nvPr>
        </p:nvSpPr>
        <p:spPr bwMode="auto">
          <a:xfrm>
            <a:off x="271463" y="1958024"/>
            <a:ext cx="6298670" cy="1101329"/>
          </a:xfrm>
          <a:prstGeom prst="rect">
            <a:avLst/>
          </a:prstGeom>
          <a:noFill/>
          <a:ln>
            <a:miter lim="800000"/>
            <a:headEnd/>
            <a:tailEnd/>
          </a:ln>
        </p:spPr>
        <p:txBody>
          <a:bodyPr lIns="91418" tIns="45710" rIns="91418" bIns="45710" anchor="b">
            <a:normAutofit/>
          </a:bodyPr>
          <a:lstStyle>
            <a:lvl1pPr>
              <a:defRPr sz="2800">
                <a:latin typeface="Calibri"/>
                <a:cs typeface="Calibri"/>
              </a:defRPr>
            </a:lvl1pPr>
          </a:lstStyle>
          <a:p>
            <a:r>
              <a:rPr lang="en-US" dirty="0"/>
              <a:t>Click to add presentation title</a:t>
            </a:r>
          </a:p>
        </p:txBody>
      </p:sp>
      <p:sp>
        <p:nvSpPr>
          <p:cNvPr id="6" name="Faculty Name 1"/>
          <p:cNvSpPr>
            <a:spLocks noGrp="1" noChangeArrowheads="1"/>
          </p:cNvSpPr>
          <p:nvPr>
            <p:ph type="subTitle" idx="1" hasCustomPrompt="1"/>
            <p:custDataLst>
              <p:tags r:id="rId2"/>
            </p:custDataLst>
          </p:nvPr>
        </p:nvSpPr>
        <p:spPr bwMode="auto">
          <a:xfrm>
            <a:off x="271463" y="3282951"/>
            <a:ext cx="2898457" cy="1070928"/>
          </a:xfrm>
          <a:prstGeom prst="rect">
            <a:avLst/>
          </a:prstGeom>
          <a:noFill/>
          <a:ln>
            <a:noFill/>
            <a:miter lim="800000"/>
            <a:headEnd/>
            <a:tailEnd/>
          </a:ln>
        </p:spPr>
        <p:txBody>
          <a:bodyPr lIns="91429" tIns="45715" rIns="91429" bIns="45715"/>
          <a:lstStyle>
            <a:lvl1pPr marL="0" indent="0" algn="r">
              <a:spcBef>
                <a:spcPct val="0"/>
              </a:spcBef>
              <a:buFont typeface="Wingdings" pitchFamily="-84" charset="2"/>
              <a:buNone/>
              <a:defRPr sz="1800">
                <a:solidFill>
                  <a:srgbClr val="FFE0B3"/>
                </a:solidFill>
                <a:latin typeface="+mj-lt"/>
                <a:cs typeface="Calibri"/>
              </a:defRPr>
            </a:lvl1pPr>
          </a:lstStyle>
          <a:p>
            <a:r>
              <a:rPr lang="en-US" dirty="0"/>
              <a:t>Click to add faculty 1 name</a:t>
            </a:r>
          </a:p>
        </p:txBody>
      </p:sp>
      <p:sp>
        <p:nvSpPr>
          <p:cNvPr id="12" name="Faculty Photo 1"/>
          <p:cNvSpPr>
            <a:spLocks noGrp="1"/>
          </p:cNvSpPr>
          <p:nvPr>
            <p:ph type="pic" sz="quarter" idx="13" hasCustomPrompt="1"/>
          </p:nvPr>
        </p:nvSpPr>
        <p:spPr>
          <a:xfrm>
            <a:off x="3256568" y="3287713"/>
            <a:ext cx="1371600" cy="137160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a:t>Drag image to placeholder or click icon to add</a:t>
            </a:r>
          </a:p>
        </p:txBody>
      </p:sp>
      <p:sp>
        <p:nvSpPr>
          <p:cNvPr id="3" name="Faculty Name 2"/>
          <p:cNvSpPr>
            <a:spLocks noGrp="1"/>
          </p:cNvSpPr>
          <p:nvPr>
            <p:ph type="body" sz="quarter" idx="15" hasCustomPrompt="1"/>
          </p:nvPr>
        </p:nvSpPr>
        <p:spPr>
          <a:xfrm>
            <a:off x="4684508" y="3287713"/>
            <a:ext cx="2722131" cy="1066166"/>
          </a:xfrm>
          <a:ln>
            <a:noFill/>
          </a:ln>
        </p:spPr>
        <p:txBody>
          <a:bodyPr/>
          <a:lstStyle>
            <a:lvl1pPr marL="0" indent="0" algn="r">
              <a:spcBef>
                <a:spcPts val="0"/>
              </a:spcBef>
              <a:buNone/>
              <a:defRPr baseline="0">
                <a:solidFill>
                  <a:srgbClr val="FFE0B3"/>
                </a:solidFill>
              </a:defRPr>
            </a:lvl1pPr>
            <a:lvl2pPr marL="457200" indent="0">
              <a:buNone/>
              <a:defRPr/>
            </a:lvl2pPr>
            <a:lvl3pPr marL="798513" indent="0">
              <a:buNone/>
              <a:defRPr/>
            </a:lvl3pPr>
            <a:lvl4pPr marL="1371600" indent="0">
              <a:buNone/>
              <a:defRPr/>
            </a:lvl4pPr>
            <a:lvl5pPr marL="1828800" indent="0">
              <a:buNone/>
              <a:defRPr/>
            </a:lvl5pPr>
          </a:lstStyle>
          <a:p>
            <a:pPr lvl="0"/>
            <a:r>
              <a:rPr lang="en-US" dirty="0"/>
              <a:t>Click to add faculty 2 name</a:t>
            </a:r>
          </a:p>
        </p:txBody>
      </p:sp>
      <p:sp>
        <p:nvSpPr>
          <p:cNvPr id="7" name="Faculty Photo 2"/>
          <p:cNvSpPr>
            <a:spLocks noGrp="1"/>
          </p:cNvSpPr>
          <p:nvPr>
            <p:ph type="pic" sz="quarter" idx="11" hasCustomPrompt="1"/>
          </p:nvPr>
        </p:nvSpPr>
        <p:spPr>
          <a:xfrm>
            <a:off x="7493288" y="3287713"/>
            <a:ext cx="1371600" cy="1371600"/>
          </a:xfrm>
          <a:prstGeom prst="rect">
            <a:avLst/>
          </a:prstGeom>
          <a:ln w="12700" cap="flat" cmpd="sng" algn="ctr">
            <a:solidFill>
              <a:srgbClr val="FFFFFF"/>
            </a:solidFill>
            <a:prstDash val="solid"/>
            <a:miter lim="800000"/>
            <a:headEnd type="none" w="med" len="med"/>
            <a:tailEnd type="none" w="med" len="med"/>
          </a:ln>
        </p:spPr>
        <p:txBody>
          <a:bodyPr/>
          <a:lstStyle>
            <a:lvl1pPr>
              <a:buNone/>
              <a:defRPr sz="1400">
                <a:solidFill>
                  <a:srgbClr val="FFFFFF"/>
                </a:solidFill>
                <a:latin typeface="+mj-lt"/>
                <a:cs typeface="Arial"/>
              </a:defRPr>
            </a:lvl1pPr>
          </a:lstStyle>
          <a:p>
            <a:r>
              <a:rPr lang="en-US" dirty="0"/>
              <a:t>Drag image to placeholder or click icon to add</a:t>
            </a:r>
          </a:p>
        </p:txBody>
      </p:sp>
      <p:sp>
        <p:nvSpPr>
          <p:cNvPr id="13" name="Text Placeholder 1"/>
          <p:cNvSpPr>
            <a:spLocks noGrp="1"/>
          </p:cNvSpPr>
          <p:nvPr>
            <p:ph type="body" sz="quarter" idx="12" hasCustomPrompt="1"/>
          </p:nvPr>
        </p:nvSpPr>
        <p:spPr>
          <a:xfrm>
            <a:off x="271463" y="4659313"/>
            <a:ext cx="6318250" cy="396240"/>
          </a:xfrm>
          <a:ln>
            <a:noFill/>
          </a:ln>
        </p:spPr>
        <p:txBody>
          <a:bodyPr anchor="b">
            <a:noAutofit/>
          </a:bodyPr>
          <a:lstStyle>
            <a:lvl1pPr marL="0" indent="0">
              <a:buNone/>
              <a:defRPr sz="1400" i="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Click to add credits for others who contributed to this presentation</a:t>
            </a:r>
          </a:p>
        </p:txBody>
      </p:sp>
      <p:cxnSp>
        <p:nvCxnSpPr>
          <p:cNvPr id="9" name="Straight Connector 1"/>
          <p:cNvCxnSpPr>
            <a:cxnSpLocks noChangeShapeType="1"/>
          </p:cNvCxnSpPr>
          <p:nvPr userDrawn="1"/>
        </p:nvCxnSpPr>
        <p:spPr bwMode="auto">
          <a:xfrm>
            <a:off x="252413" y="3165475"/>
            <a:ext cx="6564947" cy="0"/>
          </a:xfrm>
          <a:prstGeom prst="line">
            <a:avLst/>
          </a:prstGeom>
          <a:noFill/>
          <a:ln w="9525">
            <a:solidFill>
              <a:srgbClr val="FFFFFF"/>
            </a:solidFill>
            <a:round/>
            <a:headEnd type="none" w="sm" len="sm"/>
            <a:tailEnd type="none" w="sm" len="sm"/>
          </a:ln>
        </p:spPr>
      </p:cxnSp>
      <p:pic>
        <p:nvPicPr>
          <p:cNvPr id="15" name="Picture 14" descr="JHU logo with text: Johns Hopkins University"/>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1208"/>
            <a:ext cx="2676957" cy="1624392"/>
          </a:xfrm>
          <a:prstGeom prst="rect">
            <a:avLst/>
          </a:prstGeom>
        </p:spPr>
      </p:pic>
      <p:pic>
        <p:nvPicPr>
          <p:cNvPr id="16" name="Picture 15" descr="Watermark of Johns Hopkins University shield logo."/>
          <p:cNvPicPr>
            <a:picLocks noChangeAspect="1"/>
          </p:cNvPicPr>
          <p:nvPr userDrawn="1"/>
        </p:nvPicPr>
        <p:blipFill>
          <a:blip r:embed="rId5"/>
          <a:stretch>
            <a:fillRect/>
          </a:stretch>
        </p:blipFill>
        <p:spPr>
          <a:xfrm>
            <a:off x="4885087" y="146879"/>
            <a:ext cx="5394098" cy="5827201"/>
          </a:xfrm>
          <a:prstGeom prst="rect">
            <a:avLst/>
          </a:prstGeom>
        </p:spPr>
      </p:pic>
    </p:spTree>
    <p:extLst>
      <p:ext uri="{BB962C8B-B14F-4D97-AF65-F5344CB8AC3E}">
        <p14:creationId xmlns:p14="http://schemas.microsoft.com/office/powerpoint/2010/main" val="39562306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4" name="Picture Placeholder 1"/>
          <p:cNvSpPr>
            <a:spLocks noGrp="1"/>
          </p:cNvSpPr>
          <p:nvPr>
            <p:ph type="pic" sz="quarter" idx="13" hasCustomPrompt="1"/>
          </p:nvPr>
        </p:nvSpPr>
        <p:spPr>
          <a:xfrm>
            <a:off x="0" y="965200"/>
            <a:ext cx="9144000" cy="4178300"/>
          </a:xfrm>
        </p:spPr>
        <p:txBody>
          <a:bodyPr/>
          <a:lstStyle>
            <a:lvl1pPr marL="0" indent="0">
              <a:buNone/>
              <a:defRPr baseline="0"/>
            </a:lvl1pPr>
          </a:lstStyle>
          <a:p>
            <a:r>
              <a:rPr lang="en-US" dirty="0"/>
              <a:t>Click to add image or drag and drop image to placeholder</a:t>
            </a:r>
          </a:p>
        </p:txBody>
      </p:sp>
      <p:sp>
        <p:nvSpPr>
          <p:cNvPr id="9"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72347276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1081-73B6-475E-9C02-7C0D19480F91}"/>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E90BB845-A73D-415C-AC4D-18E0D0F5CDD3}"/>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1B9C405-8B35-4CD1-ACEA-0DA2E4A6104A}"/>
              </a:ext>
            </a:extLst>
          </p:cNvPr>
          <p:cNvSpPr>
            <a:spLocks noGrp="1"/>
          </p:cNvSpPr>
          <p:nvPr>
            <p:ph type="dt" sz="half" idx="10"/>
          </p:nvPr>
        </p:nvSpPr>
        <p:spPr/>
        <p:txBody>
          <a:bodyPr/>
          <a:lstStyle/>
          <a:p>
            <a:fld id="{C610958A-EEA8-4876-9B0D-7061B4B69932}" type="datetimeFigureOut">
              <a:rPr lang="en-US" smtClean="0"/>
              <a:t>4/28/2021</a:t>
            </a:fld>
            <a:endParaRPr lang="en-US"/>
          </a:p>
        </p:txBody>
      </p:sp>
      <p:sp>
        <p:nvSpPr>
          <p:cNvPr id="5" name="Footer Placeholder 4">
            <a:extLst>
              <a:ext uri="{FF2B5EF4-FFF2-40B4-BE49-F238E27FC236}">
                <a16:creationId xmlns:a16="http://schemas.microsoft.com/office/drawing/2014/main" id="{7FC61376-0B37-430E-A6E2-343CC599B4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91A3B-8045-49CC-B4A9-10139A36C0C1}"/>
              </a:ext>
            </a:extLst>
          </p:cNvPr>
          <p:cNvSpPr>
            <a:spLocks noGrp="1"/>
          </p:cNvSpPr>
          <p:nvPr>
            <p:ph type="sldNum" sz="quarter" idx="12"/>
          </p:nvPr>
        </p:nvSpPr>
        <p:spPr/>
        <p:txBody>
          <a:bodyPr/>
          <a:lstStyle/>
          <a:p>
            <a:fld id="{B8DBDDEB-3C2D-4B59-A79A-E5326283C93B}" type="slidenum">
              <a:rPr lang="en-US" smtClean="0"/>
              <a:t>‹#›</a:t>
            </a:fld>
            <a:endParaRPr lang="en-US"/>
          </a:p>
        </p:txBody>
      </p:sp>
    </p:spTree>
    <p:extLst>
      <p:ext uri="{BB962C8B-B14F-4D97-AF65-F5344CB8AC3E}">
        <p14:creationId xmlns:p14="http://schemas.microsoft.com/office/powerpoint/2010/main" val="212436339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AFE36-7657-4D9E-A6D3-34CB446C06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9361C3-EE61-4DBC-853B-DEF05DD099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E7C89E-F2DF-40B2-B831-843719B0B779}"/>
              </a:ext>
            </a:extLst>
          </p:cNvPr>
          <p:cNvSpPr>
            <a:spLocks noGrp="1"/>
          </p:cNvSpPr>
          <p:nvPr>
            <p:ph type="dt" sz="half" idx="10"/>
          </p:nvPr>
        </p:nvSpPr>
        <p:spPr/>
        <p:txBody>
          <a:bodyPr/>
          <a:lstStyle/>
          <a:p>
            <a:fld id="{C610958A-EEA8-4876-9B0D-7061B4B69932}" type="datetimeFigureOut">
              <a:rPr lang="en-US" smtClean="0"/>
              <a:t>4/28/2021</a:t>
            </a:fld>
            <a:endParaRPr lang="en-US"/>
          </a:p>
        </p:txBody>
      </p:sp>
      <p:sp>
        <p:nvSpPr>
          <p:cNvPr id="5" name="Footer Placeholder 4">
            <a:extLst>
              <a:ext uri="{FF2B5EF4-FFF2-40B4-BE49-F238E27FC236}">
                <a16:creationId xmlns:a16="http://schemas.microsoft.com/office/drawing/2014/main" id="{A4993831-99D1-46A0-BA27-C286B0310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D8709A-08A1-4E92-9BCF-1D4D4391D31A}"/>
              </a:ext>
            </a:extLst>
          </p:cNvPr>
          <p:cNvSpPr>
            <a:spLocks noGrp="1"/>
          </p:cNvSpPr>
          <p:nvPr>
            <p:ph type="sldNum" sz="quarter" idx="12"/>
          </p:nvPr>
        </p:nvSpPr>
        <p:spPr/>
        <p:txBody>
          <a:bodyPr/>
          <a:lstStyle/>
          <a:p>
            <a:fld id="{B8DBDDEB-3C2D-4B59-A79A-E5326283C93B}" type="slidenum">
              <a:rPr lang="en-US" smtClean="0"/>
              <a:t>‹#›</a:t>
            </a:fld>
            <a:endParaRPr lang="en-US"/>
          </a:p>
        </p:txBody>
      </p:sp>
    </p:spTree>
    <p:extLst>
      <p:ext uri="{BB962C8B-B14F-4D97-AF65-F5344CB8AC3E}">
        <p14:creationId xmlns:p14="http://schemas.microsoft.com/office/powerpoint/2010/main" val="27112733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0ADA1-3740-4523-B4B4-7B55C780F4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E8D331-2BAD-4F21-ADA9-B8ADB5FDC629}"/>
              </a:ext>
            </a:extLst>
          </p:cNvPr>
          <p:cNvSpPr>
            <a:spLocks noGrp="1"/>
          </p:cNvSpPr>
          <p:nvPr>
            <p:ph type="dt" sz="half" idx="10"/>
          </p:nvPr>
        </p:nvSpPr>
        <p:spPr/>
        <p:txBody>
          <a:bodyPr/>
          <a:lstStyle/>
          <a:p>
            <a:fld id="{C610958A-EEA8-4876-9B0D-7061B4B69932}" type="datetimeFigureOut">
              <a:rPr lang="en-US" smtClean="0"/>
              <a:t>4/28/2021</a:t>
            </a:fld>
            <a:endParaRPr lang="en-US"/>
          </a:p>
        </p:txBody>
      </p:sp>
      <p:sp>
        <p:nvSpPr>
          <p:cNvPr id="4" name="Footer Placeholder 3">
            <a:extLst>
              <a:ext uri="{FF2B5EF4-FFF2-40B4-BE49-F238E27FC236}">
                <a16:creationId xmlns:a16="http://schemas.microsoft.com/office/drawing/2014/main" id="{EF5AC4CD-EB80-46A2-A183-3A9F52B34F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625B81-51D3-4CFA-A8BF-E12A35E1BA77}"/>
              </a:ext>
            </a:extLst>
          </p:cNvPr>
          <p:cNvSpPr>
            <a:spLocks noGrp="1"/>
          </p:cNvSpPr>
          <p:nvPr>
            <p:ph type="sldNum" sz="quarter" idx="12"/>
          </p:nvPr>
        </p:nvSpPr>
        <p:spPr/>
        <p:txBody>
          <a:bodyPr/>
          <a:lstStyle/>
          <a:p>
            <a:fld id="{B8DBDDEB-3C2D-4B59-A79A-E5326283C93B}" type="slidenum">
              <a:rPr lang="en-US" smtClean="0"/>
              <a:t>‹#›</a:t>
            </a:fld>
            <a:endParaRPr lang="en-US"/>
          </a:p>
        </p:txBody>
      </p:sp>
    </p:spTree>
    <p:extLst>
      <p:ext uri="{BB962C8B-B14F-4D97-AF65-F5344CB8AC3E}">
        <p14:creationId xmlns:p14="http://schemas.microsoft.com/office/powerpoint/2010/main" val="26549490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D7424-63C9-4211-8F4C-726FBECD0A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631AB0-C716-4784-998C-8D9707C2255F}"/>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1028AE-6373-40F6-928F-C757062177E3}"/>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53168A9-80E3-4443-AF9D-4E8D3FDA5A17}"/>
              </a:ext>
            </a:extLst>
          </p:cNvPr>
          <p:cNvSpPr>
            <a:spLocks noGrp="1"/>
          </p:cNvSpPr>
          <p:nvPr>
            <p:ph type="dt" sz="half" idx="10"/>
          </p:nvPr>
        </p:nvSpPr>
        <p:spPr/>
        <p:txBody>
          <a:bodyPr/>
          <a:lstStyle/>
          <a:p>
            <a:fld id="{C610958A-EEA8-4876-9B0D-7061B4B69932}" type="datetimeFigureOut">
              <a:rPr lang="en-US" smtClean="0"/>
              <a:t>4/28/2021</a:t>
            </a:fld>
            <a:endParaRPr lang="en-US"/>
          </a:p>
        </p:txBody>
      </p:sp>
      <p:sp>
        <p:nvSpPr>
          <p:cNvPr id="6" name="Footer Placeholder 5">
            <a:extLst>
              <a:ext uri="{FF2B5EF4-FFF2-40B4-BE49-F238E27FC236}">
                <a16:creationId xmlns:a16="http://schemas.microsoft.com/office/drawing/2014/main" id="{DD4157B7-F6E5-46A3-9835-4F84514853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03A86D-1C95-4DED-8FEE-C20704367E58}"/>
              </a:ext>
            </a:extLst>
          </p:cNvPr>
          <p:cNvSpPr>
            <a:spLocks noGrp="1"/>
          </p:cNvSpPr>
          <p:nvPr>
            <p:ph type="sldNum" sz="quarter" idx="12"/>
          </p:nvPr>
        </p:nvSpPr>
        <p:spPr/>
        <p:txBody>
          <a:bodyPr/>
          <a:lstStyle/>
          <a:p>
            <a:fld id="{B8DBDDEB-3C2D-4B59-A79A-E5326283C93B}" type="slidenum">
              <a:rPr lang="en-US" smtClean="0"/>
              <a:t>‹#›</a:t>
            </a:fld>
            <a:endParaRPr lang="en-US"/>
          </a:p>
        </p:txBody>
      </p:sp>
    </p:spTree>
    <p:extLst>
      <p:ext uri="{BB962C8B-B14F-4D97-AF65-F5344CB8AC3E}">
        <p14:creationId xmlns:p14="http://schemas.microsoft.com/office/powerpoint/2010/main" val="3334899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ED7D-B856-4D20-A80E-2F629B3BB418}"/>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F867E8-621D-4EB1-8D9A-0C2034950FF4}"/>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893B9E2A-3989-4AE7-9D45-ADC82A4DBB86}"/>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5C9D6D-5717-4F16-A240-8F6476BD403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DDED11E-D7D7-4865-8008-B7994629D64C}"/>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EA842D-E4D0-40B2-ADF7-B66378B9C65C}"/>
              </a:ext>
            </a:extLst>
          </p:cNvPr>
          <p:cNvSpPr>
            <a:spLocks noGrp="1"/>
          </p:cNvSpPr>
          <p:nvPr>
            <p:ph type="dt" sz="half" idx="10"/>
          </p:nvPr>
        </p:nvSpPr>
        <p:spPr/>
        <p:txBody>
          <a:bodyPr/>
          <a:lstStyle/>
          <a:p>
            <a:fld id="{C610958A-EEA8-4876-9B0D-7061B4B69932}" type="datetimeFigureOut">
              <a:rPr lang="en-US" smtClean="0"/>
              <a:t>4/28/2021</a:t>
            </a:fld>
            <a:endParaRPr lang="en-US"/>
          </a:p>
        </p:txBody>
      </p:sp>
      <p:sp>
        <p:nvSpPr>
          <p:cNvPr id="8" name="Footer Placeholder 7">
            <a:extLst>
              <a:ext uri="{FF2B5EF4-FFF2-40B4-BE49-F238E27FC236}">
                <a16:creationId xmlns:a16="http://schemas.microsoft.com/office/drawing/2014/main" id="{D5CE11DD-4EFC-46A9-98FC-01564BDE1B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01618C-57CB-402E-9D4F-B805FB60E020}"/>
              </a:ext>
            </a:extLst>
          </p:cNvPr>
          <p:cNvSpPr>
            <a:spLocks noGrp="1"/>
          </p:cNvSpPr>
          <p:nvPr>
            <p:ph type="sldNum" sz="quarter" idx="12"/>
          </p:nvPr>
        </p:nvSpPr>
        <p:spPr/>
        <p:txBody>
          <a:bodyPr/>
          <a:lstStyle/>
          <a:p>
            <a:fld id="{B8DBDDEB-3C2D-4B59-A79A-E5326283C93B}" type="slidenum">
              <a:rPr lang="en-US" smtClean="0"/>
              <a:t>‹#›</a:t>
            </a:fld>
            <a:endParaRPr lang="en-US"/>
          </a:p>
        </p:txBody>
      </p:sp>
    </p:spTree>
    <p:extLst>
      <p:ext uri="{BB962C8B-B14F-4D97-AF65-F5344CB8AC3E}">
        <p14:creationId xmlns:p14="http://schemas.microsoft.com/office/powerpoint/2010/main" val="23673009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797DFA-3A4B-4452-91F7-821CB8DD0FF5}"/>
              </a:ext>
            </a:extLst>
          </p:cNvPr>
          <p:cNvSpPr>
            <a:spLocks noGrp="1"/>
          </p:cNvSpPr>
          <p:nvPr>
            <p:ph type="dt" sz="half" idx="10"/>
          </p:nvPr>
        </p:nvSpPr>
        <p:spPr/>
        <p:txBody>
          <a:bodyPr/>
          <a:lstStyle/>
          <a:p>
            <a:fld id="{C610958A-EEA8-4876-9B0D-7061B4B69932}" type="datetimeFigureOut">
              <a:rPr lang="en-US" smtClean="0"/>
              <a:t>4/28/2021</a:t>
            </a:fld>
            <a:endParaRPr lang="en-US"/>
          </a:p>
        </p:txBody>
      </p:sp>
      <p:sp>
        <p:nvSpPr>
          <p:cNvPr id="3" name="Footer Placeholder 2">
            <a:extLst>
              <a:ext uri="{FF2B5EF4-FFF2-40B4-BE49-F238E27FC236}">
                <a16:creationId xmlns:a16="http://schemas.microsoft.com/office/drawing/2014/main" id="{B32E1065-4697-417F-94F2-6F25B4D14A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6298CA-4A93-4160-97A7-A5CBA8F2F8AF}"/>
              </a:ext>
            </a:extLst>
          </p:cNvPr>
          <p:cNvSpPr>
            <a:spLocks noGrp="1"/>
          </p:cNvSpPr>
          <p:nvPr>
            <p:ph type="sldNum" sz="quarter" idx="12"/>
          </p:nvPr>
        </p:nvSpPr>
        <p:spPr/>
        <p:txBody>
          <a:bodyPr/>
          <a:lstStyle/>
          <a:p>
            <a:fld id="{B8DBDDEB-3C2D-4B59-A79A-E5326283C93B}" type="slidenum">
              <a:rPr lang="en-US" smtClean="0"/>
              <a:t>‹#›</a:t>
            </a:fld>
            <a:endParaRPr lang="en-US"/>
          </a:p>
        </p:txBody>
      </p:sp>
    </p:spTree>
    <p:extLst>
      <p:ext uri="{BB962C8B-B14F-4D97-AF65-F5344CB8AC3E}">
        <p14:creationId xmlns:p14="http://schemas.microsoft.com/office/powerpoint/2010/main" val="301503465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vertical large photo">
    <p:spTree>
      <p:nvGrpSpPr>
        <p:cNvPr id="1" name=""/>
        <p:cNvGrpSpPr/>
        <p:nvPr/>
      </p:nvGrpSpPr>
      <p:grpSpPr>
        <a:xfrm>
          <a:off x="0" y="0"/>
          <a:ext cx="0" cy="0"/>
          <a:chOff x="0" y="0"/>
          <a:chExt cx="0" cy="0"/>
        </a:xfrm>
      </p:grpSpPr>
      <p:sp>
        <p:nvSpPr>
          <p:cNvPr id="3" name="Title 1"/>
          <p:cNvSpPr>
            <a:spLocks noGrp="1"/>
          </p:cNvSpPr>
          <p:nvPr>
            <p:ph type="title" hasCustomPrompt="1"/>
          </p:nvPr>
        </p:nvSpPr>
        <p:spPr/>
        <p:txBody>
          <a:bodyPr/>
          <a:lstStyle>
            <a:lvl1pPr>
              <a:defRPr/>
            </a:lvl1pPr>
          </a:lstStyle>
          <a:p>
            <a:r>
              <a:rPr lang="en-US" dirty="0"/>
              <a:t>Click to add title</a:t>
            </a:r>
          </a:p>
        </p:txBody>
      </p:sp>
      <p:sp>
        <p:nvSpPr>
          <p:cNvPr id="4" name="Picture Placeholder 1"/>
          <p:cNvSpPr>
            <a:spLocks noGrp="1"/>
          </p:cNvSpPr>
          <p:nvPr>
            <p:ph type="pic" sz="quarter" idx="11" hasCustomPrompt="1"/>
          </p:nvPr>
        </p:nvSpPr>
        <p:spPr>
          <a:xfrm>
            <a:off x="2539364" y="0"/>
            <a:ext cx="6604635" cy="5143500"/>
          </a:xfrm>
          <a:prstGeom prst="rect">
            <a:avLst/>
          </a:prstGeom>
        </p:spPr>
        <p:txBody>
          <a:bodyPr vert="horz"/>
          <a:lstStyle>
            <a:lvl1pPr marL="0" indent="0">
              <a:buNone/>
              <a:defRPr sz="1800" baseline="0"/>
            </a:lvl1pPr>
          </a:lstStyle>
          <a:p>
            <a:r>
              <a:rPr lang="en-US" dirty="0"/>
              <a:t>Click icon to add image or drag and drop image to placeholder</a:t>
            </a:r>
          </a:p>
        </p:txBody>
      </p:sp>
      <p:sp>
        <p:nvSpPr>
          <p:cNvPr id="8"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23533936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vertical bullet">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3" name="Content Placeholder 1"/>
          <p:cNvSpPr>
            <a:spLocks noGrp="1"/>
          </p:cNvSpPr>
          <p:nvPr>
            <p:ph idx="1" hasCustomPrompt="1"/>
          </p:nvPr>
        </p:nvSpPr>
        <p:spPr>
          <a:xfrm>
            <a:off x="2600959" y="153670"/>
            <a:ext cx="6390641" cy="45135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8038" indent="-23495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609177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3674" userDrawn="1">
          <p15:clr>
            <a:srgbClr val="FBAE40"/>
          </p15:clr>
        </p15:guide>
        <p15:guide id="4" pos="1632" userDrawn="1">
          <p15:clr>
            <a:srgbClr val="FBAE40"/>
          </p15:clr>
        </p15:guide>
        <p15:guide id="5" pos="5664" userDrawn="1">
          <p15:clr>
            <a:srgbClr val="FBAE40"/>
          </p15:clr>
        </p15:guide>
        <p15:guide id="6" orient="horz" pos="2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ertical column">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Content Placeholder 1"/>
          <p:cNvSpPr>
            <a:spLocks noGrp="1"/>
          </p:cNvSpPr>
          <p:nvPr>
            <p:ph idx="1" hasCustomPrompt="1"/>
          </p:nvPr>
        </p:nvSpPr>
        <p:spPr>
          <a:xfrm>
            <a:off x="2600960" y="153671"/>
            <a:ext cx="3063240" cy="45135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3275" indent="-230188">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6" hasCustomPrompt="1"/>
          </p:nvPr>
        </p:nvSpPr>
        <p:spPr>
          <a:xfrm>
            <a:off x="5925865" y="153671"/>
            <a:ext cx="3065735" cy="45135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8038" indent="-23495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948451299"/>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3674">
          <p15:clr>
            <a:srgbClr val="FBAE40"/>
          </p15:clr>
        </p15:guide>
        <p15:guide id="3" pos="1632" userDrawn="1">
          <p15:clr>
            <a:srgbClr val="FBAE40"/>
          </p15:clr>
        </p15:guide>
        <p15:guide id="4" pos="5664" userDrawn="1">
          <p15:clr>
            <a:srgbClr val="FBAE40"/>
          </p15:clr>
        </p15:guide>
        <p15:guide id="6" orient="horz" pos="8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rgbClr val="154780"/>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56682" y="3258502"/>
            <a:ext cx="4886325" cy="1293177"/>
          </a:xfrm>
        </p:spPr>
        <p:txBody>
          <a:bodyPr anchor="t">
            <a:normAutofit/>
          </a:bodyPr>
          <a:lstStyle>
            <a:lvl1pPr>
              <a:defRPr sz="2200">
                <a:solidFill>
                  <a:srgbClr val="FFE0B3"/>
                </a:solidFill>
              </a:defRPr>
            </a:lvl1pPr>
          </a:lstStyle>
          <a:p>
            <a:r>
              <a:rPr lang="en-US" dirty="0"/>
              <a:t>Click to add section title</a:t>
            </a:r>
          </a:p>
        </p:txBody>
      </p:sp>
      <p:sp>
        <p:nvSpPr>
          <p:cNvPr id="6" name="Rectangle 5"/>
          <p:cNvSpPr/>
          <p:nvPr userDrawn="1"/>
        </p:nvSpPr>
        <p:spPr>
          <a:xfrm>
            <a:off x="98216" y="4648895"/>
            <a:ext cx="8964504" cy="369332"/>
          </a:xfrm>
          <a:prstGeom prst="rect">
            <a:avLst/>
          </a:prstGeom>
        </p:spPr>
        <p:txBody>
          <a:bodyPr wrap="square" lIns="0" tIns="0" rIns="0" bIns="0">
            <a:spAutoFit/>
          </a:bodyPr>
          <a:lstStyle/>
          <a:p>
            <a:pPr algn="ctr"/>
            <a:r>
              <a:rPr lang="en-US" sz="1200" kern="1200" dirty="0">
                <a:solidFill>
                  <a:schemeClr val="bg1"/>
                </a:solidFill>
                <a:latin typeface="Calibri" charset="0"/>
                <a:ea typeface="ＭＳ Ｐゴシック" pitchFamily="-1" charset="-128"/>
                <a:cs typeface="Calibri Light"/>
              </a:rPr>
              <a:t>The material in this video is subject to the copyright of the owners of the material and is being provided for educational purposes</a:t>
            </a:r>
            <a:r>
              <a:rPr lang="en-US" sz="1200" kern="1200" baseline="0" dirty="0">
                <a:solidFill>
                  <a:schemeClr val="bg1"/>
                </a:solidFill>
                <a:latin typeface="Calibri" charset="0"/>
                <a:ea typeface="ＭＳ Ｐゴシック" pitchFamily="-1" charset="-128"/>
                <a:cs typeface="Calibri Light"/>
              </a:rPr>
              <a:t> </a:t>
            </a:r>
            <a:r>
              <a:rPr lang="en-US" sz="1200" kern="1200" dirty="0">
                <a:solidFill>
                  <a:schemeClr val="bg1"/>
                </a:solidFill>
                <a:latin typeface="Calibri" charset="0"/>
                <a:ea typeface="ＭＳ Ｐゴシック" pitchFamily="-1" charset="-128"/>
                <a:cs typeface="Calibri Light"/>
              </a:rPr>
              <a:t>under</a:t>
            </a:r>
            <a:br>
              <a:rPr lang="en-US" sz="1200" kern="1200" dirty="0">
                <a:solidFill>
                  <a:schemeClr val="bg1"/>
                </a:solidFill>
                <a:latin typeface="Calibri" charset="0"/>
                <a:ea typeface="ＭＳ Ｐゴシック" pitchFamily="-1" charset="-128"/>
                <a:cs typeface="Calibri Light"/>
              </a:rPr>
            </a:br>
            <a:r>
              <a:rPr lang="en-US" sz="1200" kern="1200" dirty="0">
                <a:solidFill>
                  <a:schemeClr val="bg1"/>
                </a:solidFill>
                <a:latin typeface="Calibri" charset="0"/>
                <a:ea typeface="ＭＳ Ｐゴシック" pitchFamily="-1" charset="-128"/>
                <a:cs typeface="Calibri Light"/>
              </a:rPr>
              <a:t>rules of fair use for registered students in this course only. No additional copies of the copyrighted work may be made or distributed.</a:t>
            </a:r>
            <a:endParaRPr lang="en-US" sz="1200" dirty="0">
              <a:solidFill>
                <a:schemeClr val="bg1"/>
              </a:solidFill>
              <a:latin typeface="Calibri" charset="0"/>
              <a:cs typeface="Calibri Light"/>
            </a:endParaRPr>
          </a:p>
        </p:txBody>
      </p:sp>
      <p:cxnSp>
        <p:nvCxnSpPr>
          <p:cNvPr id="10" name="Straight Connector 1"/>
          <p:cNvCxnSpPr>
            <a:cxnSpLocks noChangeShapeType="1"/>
          </p:cNvCxnSpPr>
          <p:nvPr userDrawn="1"/>
        </p:nvCxnSpPr>
        <p:spPr bwMode="auto">
          <a:xfrm>
            <a:off x="256682" y="3165475"/>
            <a:ext cx="4910138" cy="1588"/>
          </a:xfrm>
          <a:prstGeom prst="line">
            <a:avLst/>
          </a:prstGeom>
          <a:noFill/>
          <a:ln w="9525">
            <a:solidFill>
              <a:srgbClr val="FFFFFF"/>
            </a:solidFill>
            <a:round/>
            <a:headEnd type="none" w="sm" len="sm"/>
            <a:tailEnd type="none" w="sm" len="sm"/>
          </a:ln>
        </p:spPr>
      </p:cxnSp>
      <p:pic>
        <p:nvPicPr>
          <p:cNvPr id="7" name="Picture 6" descr="JHU logo with text: Johns Hopkins University"/>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208"/>
            <a:ext cx="2676957" cy="1624392"/>
          </a:xfrm>
          <a:prstGeom prst="rect">
            <a:avLst/>
          </a:prstGeom>
        </p:spPr>
      </p:pic>
      <p:pic>
        <p:nvPicPr>
          <p:cNvPr id="8" name="Picture 7" descr="Watermark of Johns Hopkins University shield logo."/>
          <p:cNvPicPr>
            <a:picLocks noChangeAspect="1"/>
          </p:cNvPicPr>
          <p:nvPr userDrawn="1"/>
        </p:nvPicPr>
        <p:blipFill>
          <a:blip r:embed="rId3"/>
          <a:stretch>
            <a:fillRect/>
          </a:stretch>
        </p:blipFill>
        <p:spPr>
          <a:xfrm>
            <a:off x="4885087" y="146879"/>
            <a:ext cx="5394098" cy="5827201"/>
          </a:xfrm>
          <a:prstGeom prst="rect">
            <a:avLst/>
          </a:prstGeom>
        </p:spPr>
      </p:pic>
    </p:spTree>
    <p:extLst>
      <p:ext uri="{BB962C8B-B14F-4D97-AF65-F5344CB8AC3E}">
        <p14:creationId xmlns:p14="http://schemas.microsoft.com/office/powerpoint/2010/main" val="191466277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ertical wide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10" name="Content Placeholder 1"/>
          <p:cNvSpPr>
            <a:spLocks noGrp="1"/>
          </p:cNvSpPr>
          <p:nvPr>
            <p:ph idx="1" hasCustomPrompt="1"/>
          </p:nvPr>
        </p:nvSpPr>
        <p:spPr>
          <a:xfrm>
            <a:off x="2600959" y="153671"/>
            <a:ext cx="6390641" cy="21894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3275" indent="-230188">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1" name="Content Placeholder 1"/>
          <p:cNvSpPr>
            <a:spLocks noGrp="1"/>
          </p:cNvSpPr>
          <p:nvPr>
            <p:ph idx="16" hasCustomPrompt="1"/>
          </p:nvPr>
        </p:nvSpPr>
        <p:spPr>
          <a:xfrm>
            <a:off x="2600960" y="2468880"/>
            <a:ext cx="6390641" cy="2189479"/>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3275" indent="-230188">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extLst>
    <p:ext uri="{DCECCB84-F9BA-43D5-87BE-67443E8EF086}">
      <p15:sldGuideLst xmlns:p15="http://schemas.microsoft.com/office/powerpoint/2012/main">
        <p15:guide id="1" orient="horz" pos="2940">
          <p15:clr>
            <a:srgbClr val="FBAE40"/>
          </p15:clr>
        </p15:guide>
        <p15:guide id="2" pos="3674">
          <p15:clr>
            <a:srgbClr val="FBAE40"/>
          </p15:clr>
        </p15:guide>
        <p15:guide id="3" pos="1632">
          <p15:clr>
            <a:srgbClr val="FBAE40"/>
          </p15:clr>
        </p15:guide>
        <p15:guide id="4" pos="5664" userDrawn="1">
          <p15:clr>
            <a:srgbClr val="FBAE40"/>
          </p15:clr>
        </p15:guide>
        <p15:guide id="5" orient="horz" pos="84" userDrawn="1">
          <p15:clr>
            <a:srgbClr val="FBAE40"/>
          </p15:clr>
        </p15:guide>
        <p15:guide id="6" orient="horz" pos="1476"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erticle table tit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5" name="Text Placeholder 1"/>
          <p:cNvSpPr>
            <a:spLocks noGrp="1"/>
          </p:cNvSpPr>
          <p:nvPr>
            <p:ph type="body" sz="quarter" idx="17" hasCustomPrompt="1"/>
          </p:nvPr>
        </p:nvSpPr>
        <p:spPr>
          <a:xfrm>
            <a:off x="2600959" y="161765"/>
            <a:ext cx="6390642" cy="386080"/>
          </a:xfrm>
          <a:prstGeom prst="rect">
            <a:avLst/>
          </a:prstGeom>
          <a:ln>
            <a:noFill/>
          </a:ln>
        </p:spPr>
        <p:txBody>
          <a:bodyPr vert="horz"/>
          <a:lstStyle>
            <a:lvl1pPr marL="0" indent="0" algn="ctr">
              <a:buNone/>
              <a:defRPr sz="1800" baseline="0"/>
            </a:lvl1pPr>
            <a:lvl2pPr marL="457200" indent="0">
              <a:buNone/>
              <a:defRPr/>
            </a:lvl2pPr>
          </a:lstStyle>
          <a:p>
            <a:pPr lvl="0"/>
            <a:r>
              <a:rPr lang="en-US" dirty="0"/>
              <a:t>Click to add table/graph title</a:t>
            </a:r>
          </a:p>
        </p:txBody>
      </p:sp>
      <p:sp>
        <p:nvSpPr>
          <p:cNvPr id="6" name="Content Placeholder 1"/>
          <p:cNvSpPr>
            <a:spLocks noGrp="1"/>
          </p:cNvSpPr>
          <p:nvPr>
            <p:ph idx="1" hasCustomPrompt="1"/>
          </p:nvPr>
        </p:nvSpPr>
        <p:spPr>
          <a:xfrm>
            <a:off x="2600960" y="653142"/>
            <a:ext cx="6390642" cy="401410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03275" indent="-230188">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165186517"/>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3674" userDrawn="1">
          <p15:clr>
            <a:srgbClr val="FBAE40"/>
          </p15:clr>
        </p15:guide>
        <p15:guide id="3" orient="horz" pos="84" userDrawn="1">
          <p15:clr>
            <a:srgbClr val="FBAE40"/>
          </p15:clr>
        </p15:guide>
        <p15:guide id="4" pos="1632" userDrawn="1">
          <p15:clr>
            <a:srgbClr val="FBAE40"/>
          </p15:clr>
        </p15:guide>
        <p15:guide id="5" pos="5664"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ertical quot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8" name="Text Placeholder 1"/>
          <p:cNvSpPr>
            <a:spLocks noGrp="1"/>
          </p:cNvSpPr>
          <p:nvPr>
            <p:ph type="body" sz="quarter" idx="11" hasCustomPrompt="1"/>
          </p:nvPr>
        </p:nvSpPr>
        <p:spPr>
          <a:xfrm>
            <a:off x="2600960" y="159477"/>
            <a:ext cx="6390641" cy="4507774"/>
          </a:xfrm>
          <a:prstGeom prst="rect">
            <a:avLst/>
          </a:prstGeom>
          <a:ln>
            <a:noFill/>
            <a:prstDash val="sysDash"/>
          </a:ln>
        </p:spPr>
        <p:txBody>
          <a:bodyPr vert="horz" anchor="ctr"/>
          <a:lstStyle>
            <a:lvl1pPr marL="0" indent="0">
              <a:buNone/>
              <a:defRPr sz="1800">
                <a:latin typeface="Times New Roman"/>
                <a:cs typeface="Times New Roman"/>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quote</a:t>
            </a:r>
          </a:p>
        </p:txBody>
      </p:sp>
      <p:sp>
        <p:nvSpPr>
          <p:cNvPr id="9"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583714183"/>
      </p:ext>
    </p:extLst>
  </p:cSld>
  <p:clrMapOvr>
    <a:masterClrMapping/>
  </p:clrMapOvr>
  <p:extLst>
    <p:ext uri="{DCECCB84-F9BA-43D5-87BE-67443E8EF086}">
      <p15:sldGuideLst xmlns:p15="http://schemas.microsoft.com/office/powerpoint/2012/main">
        <p15:guide id="1" orient="horz" pos="2940" userDrawn="1">
          <p15:clr>
            <a:srgbClr val="FBAE40"/>
          </p15:clr>
        </p15:guide>
        <p15:guide id="2" pos="2880" userDrawn="1">
          <p15:clr>
            <a:srgbClr val="FBAE40"/>
          </p15:clr>
        </p15:guide>
        <p15:guide id="3" orient="horz" pos="84" userDrawn="1">
          <p15:clr>
            <a:srgbClr val="FBAE40"/>
          </p15:clr>
        </p15:guide>
        <p15:guide id="4" pos="5664" userDrawn="1">
          <p15:clr>
            <a:srgbClr val="FBAE40"/>
          </p15:clr>
        </p15:guide>
        <p15:guide id="5" pos="1632"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boxes">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title</a:t>
            </a:r>
          </a:p>
        </p:txBody>
      </p:sp>
      <p:sp>
        <p:nvSpPr>
          <p:cNvPr id="18" name="Content Placeholder 1"/>
          <p:cNvSpPr>
            <a:spLocks noGrp="1"/>
          </p:cNvSpPr>
          <p:nvPr>
            <p:ph idx="26" hasCustomPrompt="1"/>
          </p:nvPr>
        </p:nvSpPr>
        <p:spPr>
          <a:xfrm>
            <a:off x="2600960" y="133349"/>
            <a:ext cx="3137409" cy="221249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9" name="Content Placeholder 1"/>
          <p:cNvSpPr>
            <a:spLocks noGrp="1"/>
          </p:cNvSpPr>
          <p:nvPr>
            <p:ph idx="27" hasCustomPrompt="1"/>
          </p:nvPr>
        </p:nvSpPr>
        <p:spPr>
          <a:xfrm>
            <a:off x="2600960" y="2454753"/>
            <a:ext cx="3137409" cy="221249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7" name="Content Placeholder 1"/>
          <p:cNvSpPr>
            <a:spLocks noGrp="1"/>
          </p:cNvSpPr>
          <p:nvPr>
            <p:ph idx="25" hasCustomPrompt="1"/>
          </p:nvPr>
        </p:nvSpPr>
        <p:spPr>
          <a:xfrm>
            <a:off x="5854191" y="133350"/>
            <a:ext cx="3137409" cy="221249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3" name="Content Placeholder 1"/>
          <p:cNvSpPr>
            <a:spLocks noGrp="1"/>
          </p:cNvSpPr>
          <p:nvPr>
            <p:ph idx="24" hasCustomPrompt="1"/>
          </p:nvPr>
        </p:nvSpPr>
        <p:spPr>
          <a:xfrm>
            <a:off x="5854191" y="2454754"/>
            <a:ext cx="3137409" cy="2212497"/>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8" name="Source"/>
          <p:cNvSpPr>
            <a:spLocks noGrp="1"/>
          </p:cNvSpPr>
          <p:nvPr>
            <p:ph idx="15" hasCustomPrompt="1"/>
            <p:custDataLst>
              <p:tags r:id="rId1"/>
            </p:custDataLst>
          </p:nvPr>
        </p:nvSpPr>
        <p:spPr>
          <a:xfrm>
            <a:off x="2600960" y="4784089"/>
            <a:ext cx="5750560"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guide id="3" pos="3672" userDrawn="1">
          <p15:clr>
            <a:srgbClr val="FBAE40"/>
          </p15:clr>
        </p15:guide>
        <p15:guide id="4" pos="5664" userDrawn="1">
          <p15:clr>
            <a:srgbClr val="FBAE40"/>
          </p15:clr>
        </p15:guide>
        <p15:guide id="5" pos="1632" userDrawn="1">
          <p15:clr>
            <a:srgbClr val="FBAE40"/>
          </p15:clr>
        </p15:guide>
        <p15:guide id="6" orient="horz" pos="84" userDrawn="1">
          <p15:clr>
            <a:srgbClr val="FBAE40"/>
          </p15:clr>
        </p15:guide>
        <p15:guide id="7" orient="horz" pos="2940" userDrawn="1">
          <p15:clr>
            <a:srgbClr val="FBAE40"/>
          </p15:clr>
        </p15:guide>
        <p15:guide id="8" orient="horz" pos="1476"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unusual quote">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62624" y="4021455"/>
            <a:ext cx="8828976" cy="459105"/>
          </a:xfrm>
        </p:spPr>
        <p:txBody>
          <a:bodyPr/>
          <a:lstStyle/>
          <a:p>
            <a:r>
              <a:rPr lang="en-US" dirty="0"/>
              <a:t>Click to add title</a:t>
            </a:r>
          </a:p>
        </p:txBody>
      </p:sp>
      <p:sp>
        <p:nvSpPr>
          <p:cNvPr id="8" name="Text Placeholder 1"/>
          <p:cNvSpPr>
            <a:spLocks noGrp="1"/>
          </p:cNvSpPr>
          <p:nvPr>
            <p:ph type="body" sz="quarter" idx="10" hasCustomPrompt="1"/>
          </p:nvPr>
        </p:nvSpPr>
        <p:spPr>
          <a:xfrm>
            <a:off x="153034" y="133350"/>
            <a:ext cx="8838566" cy="3716973"/>
          </a:xfrm>
          <a:prstGeom prst="rect">
            <a:avLst/>
          </a:prstGeom>
          <a:ln>
            <a:noFill/>
            <a:prstDash val="sysDash"/>
          </a:ln>
        </p:spPr>
        <p:txBody>
          <a:bodyPr vert="horz" anchor="ctr"/>
          <a:lstStyle>
            <a:lvl1pPr marL="0" indent="0">
              <a:buNone/>
              <a:defRPr sz="1800">
                <a:latin typeface="Times New Roman"/>
                <a:cs typeface="Times New Roman"/>
              </a:defRPr>
            </a:lvl1pPr>
            <a:lvl2pPr marL="457200" indent="0">
              <a:buNone/>
              <a:defRPr sz="1800"/>
            </a:lvl2pPr>
            <a:lvl3pPr marL="914400" indent="0">
              <a:buNone/>
              <a:defRPr sz="1800"/>
            </a:lvl3pPr>
            <a:lvl4pPr marL="1371600" indent="0">
              <a:buNone/>
              <a:defRPr sz="1800"/>
            </a:lvl4pPr>
            <a:lvl5pPr marL="1828800" indent="0">
              <a:buNone/>
              <a:defRPr sz="1800"/>
            </a:lvl5pPr>
          </a:lstStyle>
          <a:p>
            <a:pPr lvl="0"/>
            <a:r>
              <a:rPr lang="en-US" dirty="0"/>
              <a:t>Click to add quote</a:t>
            </a:r>
          </a:p>
        </p:txBody>
      </p:sp>
      <p:sp>
        <p:nvSpPr>
          <p:cNvPr id="7" name="Footer Placeholder 2"/>
          <p:cNvSpPr>
            <a:spLocks noGrp="1"/>
          </p:cNvSpPr>
          <p:nvPr>
            <p:ph type="ftr" sz="quarter" idx="3"/>
          </p:nvPr>
        </p:nvSpPr>
        <p:spPr>
          <a:xfrm>
            <a:off x="162623" y="4767263"/>
            <a:ext cx="8592493" cy="274637"/>
          </a:xfrm>
          <a:prstGeom prst="rect">
            <a:avLst/>
          </a:prstGeom>
        </p:spPr>
        <p:txBody>
          <a:bodyPr vert="horz" lIns="0" tIns="0" rIns="0" bIns="0" rtlCol="0" anchor="b"/>
          <a:lstStyle>
            <a:lvl1pPr algn="l">
              <a:defRPr sz="1200">
                <a:solidFill>
                  <a:schemeClr val="bg1"/>
                </a:solidFill>
              </a:defRPr>
            </a:lvl1pPr>
          </a:lstStyle>
          <a:p>
            <a:r>
              <a:rPr lang="en-US" dirty="0"/>
              <a:t>Click to add source information</a:t>
            </a:r>
          </a:p>
        </p:txBody>
      </p:sp>
    </p:spTree>
    <p:extLst>
      <p:ext uri="{BB962C8B-B14F-4D97-AF65-F5344CB8AC3E}">
        <p14:creationId xmlns:p14="http://schemas.microsoft.com/office/powerpoint/2010/main" val="120077683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96" userDrawn="1">
          <p15:clr>
            <a:srgbClr val="FBAE40"/>
          </p15:clr>
        </p15:guide>
        <p15:guide id="3" pos="2880" userDrawn="1">
          <p15:clr>
            <a:srgbClr val="FBAE40"/>
          </p15:clr>
        </p15:guide>
        <p15:guide id="4" pos="5664" userDrawn="1">
          <p15:clr>
            <a:srgbClr val="FBAE40"/>
          </p15:clr>
        </p15:guide>
        <p15:guide id="5" orient="horz" pos="84"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unusua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2624" y="4021455"/>
            <a:ext cx="8828976" cy="459105"/>
          </a:xfrm>
        </p:spPr>
        <p:txBody>
          <a:bodyPr/>
          <a:lstStyle/>
          <a:p>
            <a:r>
              <a:rPr lang="en-US" dirty="0"/>
              <a:t>Click to add title</a:t>
            </a:r>
          </a:p>
        </p:txBody>
      </p:sp>
      <p:sp>
        <p:nvSpPr>
          <p:cNvPr id="3" name="Content Placeholder 1"/>
          <p:cNvSpPr>
            <a:spLocks noGrp="1"/>
          </p:cNvSpPr>
          <p:nvPr>
            <p:ph idx="1" hasCustomPrompt="1"/>
          </p:nvPr>
        </p:nvSpPr>
        <p:spPr>
          <a:xfrm>
            <a:off x="152400" y="95250"/>
            <a:ext cx="8839200" cy="3771900"/>
          </a:xfrm>
          <a:prstGeom prst="rect">
            <a:avLst/>
          </a:prstGeom>
          <a:ln w="9525" cmpd="sng">
            <a:noFill/>
          </a:ln>
        </p:spPr>
        <p:txBody>
          <a:bodyPr/>
          <a:lstStyle>
            <a:lvl1pPr marL="292608" indent="-292608">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spcBef>
                <a:spcPts val="0"/>
              </a:spcBef>
              <a:buClr>
                <a:srgbClr val="154780"/>
              </a:buClr>
              <a:buSzPct val="80000"/>
              <a:buFont typeface="Arial" panose="020B0604020202020204" pitchFamily="34" charset="0"/>
              <a:buChar char="►"/>
              <a:defRPr sz="1800"/>
            </a:lvl2pPr>
            <a:lvl3pPr marL="865188" indent="-292100">
              <a:spcBef>
                <a:spcPts val="0"/>
              </a:spcBef>
              <a:buClr>
                <a:srgbClr val="154780"/>
              </a:buClr>
              <a:buFont typeface="Arial" panose="020B0604020202020204" pitchFamily="34" charset="0"/>
              <a:buChar char="●"/>
              <a:tabLst/>
              <a:defRPr sz="1800"/>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Footer Placeholder 2"/>
          <p:cNvSpPr>
            <a:spLocks noGrp="1"/>
          </p:cNvSpPr>
          <p:nvPr>
            <p:ph type="ftr" sz="quarter" idx="3"/>
          </p:nvPr>
        </p:nvSpPr>
        <p:spPr>
          <a:xfrm>
            <a:off x="162623" y="4767263"/>
            <a:ext cx="8592493" cy="274637"/>
          </a:xfrm>
          <a:prstGeom prst="rect">
            <a:avLst/>
          </a:prstGeom>
        </p:spPr>
        <p:txBody>
          <a:bodyPr vert="horz" lIns="0" tIns="0" rIns="0" bIns="0" rtlCol="0" anchor="b"/>
          <a:lstStyle>
            <a:lvl1pPr algn="l">
              <a:defRPr sz="1200">
                <a:solidFill>
                  <a:schemeClr val="bg1"/>
                </a:solidFill>
              </a:defRPr>
            </a:lvl1pPr>
          </a:lstStyle>
          <a:p>
            <a:r>
              <a:rPr lang="en-US" dirty="0"/>
              <a:t>Click to add source information</a:t>
            </a:r>
          </a:p>
        </p:txBody>
      </p:sp>
    </p:spTree>
    <p:extLst>
      <p:ext uri="{BB962C8B-B14F-4D97-AF65-F5344CB8AC3E}">
        <p14:creationId xmlns:p14="http://schemas.microsoft.com/office/powerpoint/2010/main" val="754756521"/>
      </p:ext>
    </p:extLst>
  </p:cSld>
  <p:clrMapOvr>
    <a:masterClrMapping/>
  </p:clrMapOvr>
  <p:extLst>
    <p:ext uri="{DCECCB84-F9BA-43D5-87BE-67443E8EF086}">
      <p15:sldGuideLst xmlns:p15="http://schemas.microsoft.com/office/powerpoint/2012/main">
        <p15:guide id="1" orient="horz" pos="1624" userDrawn="1">
          <p15:clr>
            <a:srgbClr val="FBAE40"/>
          </p15:clr>
        </p15:guide>
        <p15:guide id="2" pos="2880" userDrawn="1">
          <p15:clr>
            <a:srgbClr val="FBAE40"/>
          </p15:clr>
        </p15:guide>
        <p15:guide id="3" orient="horz" pos="60" userDrawn="1">
          <p15:clr>
            <a:srgbClr val="FBAE40"/>
          </p15:clr>
        </p15:guide>
        <p15:guide id="4" pos="96" userDrawn="1">
          <p15:clr>
            <a:srgbClr val="FBAE40"/>
          </p15:clr>
        </p15:guide>
        <p15:guide id="5" pos="5664" userDrawn="1">
          <p15:clr>
            <a:srgbClr val="FBAE40"/>
          </p15:clr>
        </p15:guide>
        <p15:guide id="6" orient="horz" pos="2436"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one liner">
    <p:bg>
      <p:bgPr>
        <a:solidFill>
          <a:srgbClr val="15478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41604" y="2348547"/>
            <a:ext cx="8839200" cy="459105"/>
          </a:xfrm>
        </p:spPr>
        <p:txBody>
          <a:bodyPr>
            <a:normAutofit/>
          </a:bodyPr>
          <a:lstStyle>
            <a:lvl1pPr algn="ctr">
              <a:defRPr sz="2400" b="1"/>
            </a:lvl1pPr>
          </a:lstStyle>
          <a:p>
            <a:r>
              <a:rPr lang="en-US" dirty="0"/>
              <a:t>Click to edit Master title style</a:t>
            </a:r>
          </a:p>
        </p:txBody>
      </p:sp>
      <p:sp>
        <p:nvSpPr>
          <p:cNvPr id="5" name="Footer Placeholder 2"/>
          <p:cNvSpPr>
            <a:spLocks noGrp="1"/>
          </p:cNvSpPr>
          <p:nvPr>
            <p:ph type="ftr" sz="quarter" idx="3"/>
          </p:nvPr>
        </p:nvSpPr>
        <p:spPr>
          <a:xfrm>
            <a:off x="162623" y="4767263"/>
            <a:ext cx="8592493" cy="274637"/>
          </a:xfrm>
          <a:prstGeom prst="rect">
            <a:avLst/>
          </a:prstGeom>
        </p:spPr>
        <p:txBody>
          <a:bodyPr vert="horz" lIns="0" tIns="0" rIns="0" bIns="0" rtlCol="0" anchor="b"/>
          <a:lstStyle>
            <a:lvl1pPr algn="l">
              <a:defRPr sz="1200">
                <a:solidFill>
                  <a:schemeClr val="bg1"/>
                </a:solidFill>
              </a:defRPr>
            </a:lvl1pPr>
          </a:lstStyle>
          <a:p>
            <a:r>
              <a:rPr lang="en-US" dirty="0"/>
              <a:t>Click to add source information</a:t>
            </a:r>
          </a:p>
        </p:txBody>
      </p:sp>
    </p:spTree>
  </p:cSld>
  <p:clrMapOvr>
    <a:masterClrMapping/>
  </p:clrMapOvr>
  <p:extLst>
    <p:ext uri="{DCECCB84-F9BA-43D5-87BE-67443E8EF086}">
      <p15:sldGuideLst xmlns:p15="http://schemas.microsoft.com/office/powerpoint/2012/main">
        <p15:guide id="1" orient="horz" pos="1624">
          <p15:clr>
            <a:srgbClr val="FBAE40"/>
          </p15:clr>
        </p15:guide>
        <p15:guide id="2" pos="2880">
          <p15:clr>
            <a:srgbClr val="FBAE40"/>
          </p15:clr>
        </p15:guide>
        <p15:guide id="3" orient="horz" pos="60">
          <p15:clr>
            <a:srgbClr val="FBAE40"/>
          </p15:clr>
        </p15:guide>
        <p15:guide id="4" pos="96">
          <p15:clr>
            <a:srgbClr val="FBAE40"/>
          </p15:clr>
        </p15:guide>
        <p15:guide id="5" pos="5664">
          <p15:clr>
            <a:srgbClr val="FBAE40"/>
          </p15:clr>
        </p15:guide>
        <p15:guide id="6" orient="horz" pos="2436">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not a layout">
    <p:bg>
      <p:bgPr>
        <a:solidFill>
          <a:srgbClr val="15478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1604" y="1045030"/>
            <a:ext cx="8839200" cy="3066140"/>
          </a:xfrm>
          <a:ln>
            <a:noFill/>
          </a:ln>
        </p:spPr>
        <p:txBody>
          <a:bodyPr>
            <a:noAutofit/>
          </a:bodyPr>
          <a:lstStyle>
            <a:lvl1pPr algn="ctr">
              <a:defRPr sz="1800" b="0" baseline="0"/>
            </a:lvl1pPr>
          </a:lstStyle>
          <a:p>
            <a:pPr algn="ctr"/>
            <a:r>
              <a:rPr lang="en-US" sz="3200" dirty="0">
                <a:solidFill>
                  <a:schemeClr val="bg1"/>
                </a:solidFill>
              </a:rPr>
              <a:t>THIS SLIDE IS FOR NOTICE ONLY</a:t>
            </a:r>
            <a:br>
              <a:rPr lang="en-US" sz="3200" dirty="0">
                <a:solidFill>
                  <a:schemeClr val="bg1"/>
                </a:solidFill>
              </a:rPr>
            </a:br>
            <a:r>
              <a:rPr lang="en-US" sz="2000" dirty="0">
                <a:solidFill>
                  <a:schemeClr val="bg1"/>
                </a:solidFill>
              </a:rPr>
              <a:t>and is not intended to be used in a presentation</a:t>
            </a:r>
            <a:br>
              <a:rPr lang="en-US" sz="2000" dirty="0">
                <a:solidFill>
                  <a:schemeClr val="bg1"/>
                </a:solidFill>
              </a:rPr>
            </a:br>
            <a:br>
              <a:rPr lang="en-US" dirty="0">
                <a:solidFill>
                  <a:schemeClr val="bg1"/>
                </a:solidFill>
              </a:rPr>
            </a:br>
            <a:r>
              <a:rPr lang="en-US" dirty="0">
                <a:solidFill>
                  <a:schemeClr val="bg1"/>
                </a:solidFill>
              </a:rPr>
              <a:t>This</a:t>
            </a:r>
            <a:r>
              <a:rPr lang="en-US" baseline="0" dirty="0">
                <a:solidFill>
                  <a:schemeClr val="bg1"/>
                </a:solidFill>
              </a:rPr>
              <a:t> PowerPoint Template was developed by:</a:t>
            </a:r>
            <a:br>
              <a:rPr lang="en-US" baseline="0" dirty="0">
                <a:solidFill>
                  <a:schemeClr val="bg1"/>
                </a:solidFill>
              </a:rPr>
            </a:br>
            <a:r>
              <a:rPr lang="en-US" i="1" baseline="0" dirty="0">
                <a:solidFill>
                  <a:schemeClr val="bg1"/>
                </a:solidFill>
              </a:rPr>
              <a:t>The Center for Teaching and Learning (CTL)</a:t>
            </a:r>
            <a:br>
              <a:rPr lang="en-US" i="1" baseline="0" dirty="0">
                <a:solidFill>
                  <a:schemeClr val="bg1"/>
                </a:solidFill>
              </a:rPr>
            </a:br>
            <a:r>
              <a:rPr lang="en-US" i="1" baseline="0" dirty="0">
                <a:solidFill>
                  <a:schemeClr val="bg1"/>
                </a:solidFill>
              </a:rPr>
              <a:t>Johns Hopkins Bloomberg School of Public Health</a:t>
            </a:r>
            <a:br>
              <a:rPr lang="en-US" i="1" baseline="0" dirty="0">
                <a:solidFill>
                  <a:schemeClr val="bg1"/>
                </a:solidFill>
              </a:rPr>
            </a:br>
            <a:br>
              <a:rPr lang="en-US" i="1" baseline="0" dirty="0">
                <a:solidFill>
                  <a:schemeClr val="bg1"/>
                </a:solidFill>
              </a:rPr>
            </a:br>
            <a:r>
              <a:rPr lang="en-US" dirty="0">
                <a:solidFill>
                  <a:schemeClr val="bg1"/>
                </a:solidFill>
              </a:rPr>
              <a:t>Last</a:t>
            </a:r>
            <a:r>
              <a:rPr lang="en-US" baseline="0" dirty="0">
                <a:solidFill>
                  <a:schemeClr val="bg1"/>
                </a:solidFill>
              </a:rPr>
              <a:t> modified: 21 September 2017</a:t>
            </a:r>
            <a:endParaRPr lang="en-US" dirty="0">
              <a:solidFill>
                <a:schemeClr val="bg1"/>
              </a:solidFill>
            </a:endParaRPr>
          </a:p>
        </p:txBody>
      </p:sp>
      <p:sp>
        <p:nvSpPr>
          <p:cNvPr id="5" name="Footer Placeholder 2"/>
          <p:cNvSpPr>
            <a:spLocks noGrp="1"/>
          </p:cNvSpPr>
          <p:nvPr>
            <p:ph type="ftr" sz="quarter" idx="3"/>
          </p:nvPr>
        </p:nvSpPr>
        <p:spPr>
          <a:xfrm>
            <a:off x="162623" y="4767263"/>
            <a:ext cx="8592493" cy="274637"/>
          </a:xfrm>
          <a:prstGeom prst="rect">
            <a:avLst/>
          </a:prstGeom>
        </p:spPr>
        <p:txBody>
          <a:bodyPr vert="horz" lIns="0" tIns="0" rIns="0" bIns="0" rtlCol="0" anchor="b"/>
          <a:lstStyle>
            <a:lvl1pPr algn="l">
              <a:defRPr sz="1200">
                <a:solidFill>
                  <a:schemeClr val="bg1"/>
                </a:solidFill>
              </a:defRPr>
            </a:lvl1pPr>
          </a:lstStyle>
          <a:p>
            <a:r>
              <a:rPr lang="en-US" dirty="0"/>
              <a:t>Click to add source information</a:t>
            </a:r>
          </a:p>
        </p:txBody>
      </p:sp>
    </p:spTree>
  </p:cSld>
  <p:clrMapOvr>
    <a:masterClrMapping/>
  </p:clrMapOvr>
  <p:extLst>
    <p:ext uri="{DCECCB84-F9BA-43D5-87BE-67443E8EF086}">
      <p15:sldGuideLst xmlns:p15="http://schemas.microsoft.com/office/powerpoint/2012/main">
        <p15:guide id="1" orient="horz" pos="1624">
          <p15:clr>
            <a:srgbClr val="FBAE40"/>
          </p15:clr>
        </p15:guide>
        <p15:guide id="2" pos="2880">
          <p15:clr>
            <a:srgbClr val="FBAE40"/>
          </p15:clr>
        </p15:guide>
        <p15:guide id="3" orient="horz" pos="60">
          <p15:clr>
            <a:srgbClr val="FBAE40"/>
          </p15:clr>
        </p15:guide>
        <p15:guide id="4" pos="96">
          <p15:clr>
            <a:srgbClr val="FBAE40"/>
          </p15:clr>
        </p15:guide>
        <p15:guide id="5" pos="5664">
          <p15:clr>
            <a:srgbClr val="FBAE40"/>
          </p15:clr>
        </p15:guide>
        <p15:guide id="6" orient="horz" pos="24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rmal">
    <p:bg>
      <p:bgPr>
        <a:solidFill>
          <a:srgbClr val="FFFF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524361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rmal w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49313" y="1200151"/>
            <a:ext cx="8858161" cy="166496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49312" y="2926081"/>
            <a:ext cx="8858161" cy="166496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1400517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cked 1">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49313" y="1200151"/>
            <a:ext cx="4397287"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9" name="Content Placeholder 1"/>
          <p:cNvSpPr>
            <a:spLocks noGrp="1"/>
          </p:cNvSpPr>
          <p:nvPr>
            <p:ph idx="13" hasCustomPrompt="1"/>
          </p:nvPr>
        </p:nvSpPr>
        <p:spPr>
          <a:xfrm>
            <a:off x="4610186" y="1200151"/>
            <a:ext cx="4397287"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49312" y="2926081"/>
            <a:ext cx="8858161"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cked 2">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add slide title</a:t>
            </a:r>
          </a:p>
        </p:txBody>
      </p:sp>
      <p:sp>
        <p:nvSpPr>
          <p:cNvPr id="3" name="Content Placeholder 1"/>
          <p:cNvSpPr>
            <a:spLocks noGrp="1"/>
          </p:cNvSpPr>
          <p:nvPr>
            <p:ph idx="1" hasCustomPrompt="1"/>
          </p:nvPr>
        </p:nvSpPr>
        <p:spPr>
          <a:xfrm>
            <a:off x="149313" y="1200151"/>
            <a:ext cx="8858161"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Content Placeholder 2"/>
          <p:cNvSpPr>
            <a:spLocks noGrp="1"/>
          </p:cNvSpPr>
          <p:nvPr>
            <p:ph idx="12" hasCustomPrompt="1"/>
          </p:nvPr>
        </p:nvSpPr>
        <p:spPr>
          <a:xfrm>
            <a:off x="149313" y="2926081"/>
            <a:ext cx="4397288"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10" name="Content Placeholder 2"/>
          <p:cNvSpPr>
            <a:spLocks noGrp="1"/>
          </p:cNvSpPr>
          <p:nvPr>
            <p:ph idx="14" hasCustomPrompt="1"/>
          </p:nvPr>
        </p:nvSpPr>
        <p:spPr>
          <a:xfrm>
            <a:off x="4610186" y="2926081"/>
            <a:ext cx="4397288" cy="1664969"/>
          </a:xfrm>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5"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49314" y="1200151"/>
            <a:ext cx="4391514" cy="3394472"/>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7" name="Content Placeholder 2"/>
          <p:cNvSpPr>
            <a:spLocks noGrp="1"/>
          </p:cNvSpPr>
          <p:nvPr>
            <p:ph idx="12" hasCustomPrompt="1"/>
          </p:nvPr>
        </p:nvSpPr>
        <p:spPr>
          <a:xfrm>
            <a:off x="4615266" y="1201422"/>
            <a:ext cx="4392207" cy="3394472"/>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extLst>
      <p:ext uri="{BB962C8B-B14F-4D97-AF65-F5344CB8AC3E}">
        <p14:creationId xmlns:p14="http://schemas.microsoft.com/office/powerpoint/2010/main" val="2495741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bottom captions">
    <p:bg>
      <p:bgPr>
        <a:solidFill>
          <a:srgbClr val="FFFFFF"/>
        </a:solidFill>
        <a:effectLst/>
      </p:bgPr>
    </p:bg>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149313" y="53975"/>
            <a:ext cx="8858161" cy="857250"/>
          </a:xfrm>
          <a:prstGeom prst="rect">
            <a:avLst/>
          </a:prstGeom>
        </p:spPr>
        <p:txBody>
          <a:bodyPr vert="horz" lIns="91440" tIns="45720" rIns="91440" bIns="45720" rtlCol="0" anchor="ctr">
            <a:normAutofit/>
          </a:bodyPr>
          <a:lstStyle>
            <a:lvl1pPr>
              <a:defRPr baseline="0"/>
            </a:lvl1pPr>
          </a:lstStyle>
          <a:p>
            <a:r>
              <a:rPr lang="en-US" dirty="0"/>
              <a:t>Click to add slide title</a:t>
            </a:r>
          </a:p>
        </p:txBody>
      </p:sp>
      <p:sp>
        <p:nvSpPr>
          <p:cNvPr id="8" name="Content Placeholder 1"/>
          <p:cNvSpPr>
            <a:spLocks noGrp="1"/>
          </p:cNvSpPr>
          <p:nvPr>
            <p:ph idx="13" hasCustomPrompt="1"/>
          </p:nvPr>
        </p:nvSpPr>
        <p:spPr>
          <a:xfrm>
            <a:off x="149314" y="1200151"/>
            <a:ext cx="4391514" cy="2857499"/>
          </a:xfrm>
          <a:ln>
            <a:noFill/>
          </a:ln>
        </p:spPr>
        <p:txBody>
          <a:bodyPr/>
          <a:lstStyle>
            <a:lvl1pPr marL="288925" indent="-288925">
              <a:buFont typeface="Arial" panose="020B0604020202020204" pitchFamily="34" charset="0"/>
              <a:buChar char="►"/>
              <a:defRPr baseline="0"/>
            </a:lvl1pPr>
            <a:lvl2pPr marL="568325" indent="-284163">
              <a:buFont typeface="Arial" panose="020B0604020202020204" pitchFamily="34" charset="0"/>
              <a:buChar char="►"/>
              <a:defRPr/>
            </a:lvl2pPr>
            <a:lvl3pPr marL="808038" indent="-234950">
              <a:buFont typeface="Arial" panose="020B0604020202020204" pitchFamily="34" charset="0"/>
              <a:buChar char="●"/>
              <a:tabLst/>
              <a:defRPr/>
            </a:lvl3pPr>
            <a:lvl4pPr marL="1371600" indent="0">
              <a:buNone/>
              <a:defRPr/>
            </a:lvl4pPr>
            <a:lvl5pPr marL="1828800" indent="0">
              <a:buNone/>
              <a:defRPr/>
            </a:lvl5pPr>
          </a:lstStyle>
          <a:p>
            <a:pPr lvl="0"/>
            <a:r>
              <a:rPr lang="en-US" dirty="0"/>
              <a:t>Click to add first-level bullet</a:t>
            </a:r>
          </a:p>
          <a:p>
            <a:pPr lvl="1"/>
            <a:r>
              <a:rPr lang="en-US" dirty="0"/>
              <a:t>Second level</a:t>
            </a:r>
          </a:p>
          <a:p>
            <a:pPr lvl="2"/>
            <a:r>
              <a:rPr lang="en-US" dirty="0"/>
              <a:t>Third level</a:t>
            </a:r>
          </a:p>
        </p:txBody>
      </p:sp>
      <p:sp>
        <p:nvSpPr>
          <p:cNvPr id="6" name="Text Placeholder 1"/>
          <p:cNvSpPr>
            <a:spLocks noGrp="1"/>
          </p:cNvSpPr>
          <p:nvPr>
            <p:ph type="body" sz="quarter" idx="15" hasCustomPrompt="1"/>
          </p:nvPr>
        </p:nvSpPr>
        <p:spPr>
          <a:xfrm>
            <a:off x="141692" y="4152105"/>
            <a:ext cx="439913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7" name="Content Placeholder 2"/>
          <p:cNvSpPr>
            <a:spLocks noGrp="1"/>
          </p:cNvSpPr>
          <p:nvPr>
            <p:ph idx="12" hasCustomPrompt="1"/>
          </p:nvPr>
        </p:nvSpPr>
        <p:spPr>
          <a:xfrm>
            <a:off x="4615266" y="1201422"/>
            <a:ext cx="4392207" cy="2856228"/>
          </a:xfrm>
          <a:prstGeom prst="rect">
            <a:avLst/>
          </a:prstGeom>
          <a:ln>
            <a:noFill/>
          </a:ln>
        </p:spPr>
        <p:txBody>
          <a:bodyPr vert="horz" lIns="91440" tIns="45720" rIns="91440" bIns="45720" rtlCol="0">
            <a:normAutofit/>
          </a:bodyPr>
          <a:lstStyle>
            <a:lvl1pPr marL="288925" indent="-288925">
              <a:buFont typeface="Arial" panose="020B0604020202020204" pitchFamily="34" charset="0"/>
              <a:buChar char="►"/>
              <a:defRPr lang="en-US" sz="1800" kern="1200" baseline="0" dirty="0" smtClean="0">
                <a:solidFill>
                  <a:schemeClr val="tx1"/>
                </a:solidFill>
                <a:latin typeface="+mn-lt"/>
                <a:ea typeface="+mn-ea"/>
                <a:cs typeface="+mn-cs"/>
              </a:defRPr>
            </a:lvl1pPr>
            <a:lvl2pPr marL="568325" indent="-284163">
              <a:buFont typeface="Arial" panose="020B0604020202020204" pitchFamily="34" charset="0"/>
              <a:buChar char="►"/>
              <a:defRPr/>
            </a:lvl2pPr>
            <a:lvl3pPr marL="798513" indent="-230188">
              <a:buFont typeface="Arial" panose="020B0604020202020204" pitchFamily="34" charset="0"/>
              <a:buChar char="●"/>
              <a:defRPr/>
            </a:lvl3pPr>
          </a:lstStyle>
          <a:p>
            <a:pPr lvl="0"/>
            <a:r>
              <a:rPr lang="en-US" dirty="0"/>
              <a:t>Click to add first-level bullet</a:t>
            </a:r>
          </a:p>
          <a:p>
            <a:pPr lvl="1"/>
            <a:r>
              <a:rPr lang="en-US" dirty="0"/>
              <a:t>Second level</a:t>
            </a:r>
          </a:p>
          <a:p>
            <a:pPr lvl="2"/>
            <a:r>
              <a:rPr lang="en-US" dirty="0"/>
              <a:t>Third level</a:t>
            </a:r>
          </a:p>
        </p:txBody>
      </p:sp>
      <p:sp>
        <p:nvSpPr>
          <p:cNvPr id="9" name="Text Placeholder 1"/>
          <p:cNvSpPr>
            <a:spLocks noGrp="1"/>
          </p:cNvSpPr>
          <p:nvPr>
            <p:ph type="body" sz="quarter" idx="16" hasCustomPrompt="1"/>
          </p:nvPr>
        </p:nvSpPr>
        <p:spPr>
          <a:xfrm>
            <a:off x="4615266" y="4153263"/>
            <a:ext cx="4399136" cy="450850"/>
          </a:xfrm>
          <a:ln>
            <a:noFill/>
          </a:ln>
        </p:spPr>
        <p:txBody>
          <a:bodyPr>
            <a:noAutofit/>
          </a:bodyPr>
          <a:lstStyle>
            <a:lvl1pPr marL="0" indent="0" algn="ctr">
              <a:buNone/>
              <a:defRPr sz="1400">
                <a:solidFill>
                  <a:schemeClr val="tx1"/>
                </a:solidFill>
              </a:defRPr>
            </a:lvl1pPr>
            <a:lvl2pPr marL="457200" indent="0">
              <a:buNone/>
              <a:defRPr sz="1400"/>
            </a:lvl2pPr>
            <a:lvl3pPr marL="798513" indent="0">
              <a:buNone/>
              <a:defRPr sz="1400"/>
            </a:lvl3pPr>
            <a:lvl4pPr marL="1371600" indent="0">
              <a:buNone/>
              <a:defRPr sz="1400"/>
            </a:lvl4pPr>
            <a:lvl5pPr marL="1828800" indent="0">
              <a:buNone/>
              <a:defRPr sz="1400"/>
            </a:lvl5pPr>
          </a:lstStyle>
          <a:p>
            <a:pPr lvl="0"/>
            <a:r>
              <a:rPr lang="en-US" dirty="0"/>
              <a:t>Click to add caption</a:t>
            </a:r>
          </a:p>
        </p:txBody>
      </p:sp>
      <p:sp>
        <p:nvSpPr>
          <p:cNvPr id="10" name="Source"/>
          <p:cNvSpPr>
            <a:spLocks noGrp="1"/>
          </p:cNvSpPr>
          <p:nvPr>
            <p:ph idx="11" hasCustomPrompt="1"/>
          </p:nvPr>
        </p:nvSpPr>
        <p:spPr>
          <a:xfrm>
            <a:off x="149313" y="4784089"/>
            <a:ext cx="8131087" cy="280036"/>
          </a:xfrm>
          <a:prstGeom prst="rect">
            <a:avLst/>
          </a:prstGeom>
          <a:noFill/>
          <a:ln w="9525" cap="flat" cmpd="sng" algn="ctr">
            <a:noFill/>
            <a:prstDash val="solid"/>
            <a:miter lim="800000"/>
            <a:headEnd type="none" w="med" len="med"/>
            <a:tailEnd type="none" w="med" len="med"/>
          </a:ln>
        </p:spPr>
        <p:txBody>
          <a:bodyPr lIns="0" tIns="0" rIns="0" bIns="0" anchor="b">
            <a:normAutofit/>
          </a:bodyPr>
          <a:lstStyle>
            <a:lvl1pPr marL="0" marR="0" indent="0" algn="l" defTabSz="914400" rtl="0" eaLnBrk="0" fontAlgn="base" latinLnBrk="0" hangingPunct="0">
              <a:lnSpc>
                <a:spcPct val="100000"/>
              </a:lnSpc>
              <a:spcBef>
                <a:spcPts val="0"/>
              </a:spcBef>
              <a:spcAft>
                <a:spcPct val="0"/>
              </a:spcAft>
              <a:buClr>
                <a:srgbClr val="B50D0D"/>
              </a:buClr>
              <a:buSzPct val="100000"/>
              <a:buFont typeface="Wingdings" pitchFamily="-1" charset="2"/>
              <a:buNone/>
              <a:tabLst/>
              <a:defRPr sz="1200" baseline="0">
                <a:solidFill>
                  <a:srgbClr val="000000"/>
                </a:solidFill>
                <a:latin typeface="Calibri"/>
                <a:cs typeface="Calibri"/>
              </a:defRPr>
            </a:lvl1pPr>
            <a:lvl2pPr marL="749300" indent="-406400">
              <a:spcBef>
                <a:spcPts val="0"/>
              </a:spcBef>
              <a:buClr>
                <a:srgbClr val="B50D0D"/>
              </a:buClr>
              <a:buFont typeface="Lucida Grande"/>
              <a:buNone/>
              <a:defRPr sz="1000">
                <a:latin typeface="Georgia"/>
                <a:cs typeface="Georgia"/>
              </a:defRPr>
            </a:lvl2pPr>
            <a:lvl3pPr marL="800100" indent="342900">
              <a:spcBef>
                <a:spcPts val="0"/>
              </a:spcBef>
              <a:buClr>
                <a:srgbClr val="B50D0D"/>
              </a:buClr>
              <a:buNone/>
              <a:defRPr sz="1000" baseline="0">
                <a:latin typeface="Georgia"/>
                <a:cs typeface="Georgia"/>
              </a:defRPr>
            </a:lvl3pPr>
            <a:lvl4pPr>
              <a:buClr>
                <a:srgbClr val="B50D0D"/>
              </a:buClr>
              <a:defRPr sz="2800"/>
            </a:lvl4pPr>
            <a:lvl5pPr>
              <a:buClr>
                <a:srgbClr val="B50D0D"/>
              </a:buClr>
              <a:defRPr sz="2800"/>
            </a:lvl5pPr>
          </a:lstStyle>
          <a:p>
            <a:pPr lvl="0"/>
            <a:r>
              <a:rPr lang="en-US" dirty="0"/>
              <a:t>Click to add source information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ags" Target="../tags/tag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29.xml"/><Relationship Id="rId7" Type="http://schemas.openxmlformats.org/officeDocument/2006/relationships/slideLayout" Target="../slideLayouts/slideLayout3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5" Type="http://schemas.openxmlformats.org/officeDocument/2006/relationships/slideLayout" Target="../slideLayouts/slideLayout31.xml"/><Relationship Id="rId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6.xml"/><Relationship Id="rId2" Type="http://schemas.openxmlformats.org/officeDocument/2006/relationships/slideLayout" Target="../slideLayouts/slideLayout35.xml"/><Relationship Id="rId1" Type="http://schemas.openxmlformats.org/officeDocument/2006/relationships/slideLayout" Target="../slideLayouts/slideLayout34.xml"/><Relationship Id="rId5" Type="http://schemas.openxmlformats.org/officeDocument/2006/relationships/theme" Target="../theme/theme3.xml"/><Relationship Id="rId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rrowheads="1"/>
          </p:cNvSpPr>
          <p:nvPr>
            <p:custDataLst>
              <p:tags r:id="rId28"/>
            </p:custDataLst>
          </p:nvPr>
        </p:nvSpPr>
        <p:spPr bwMode="auto">
          <a:xfrm>
            <a:off x="0" y="0"/>
            <a:ext cx="9144000" cy="965200"/>
          </a:xfrm>
          <a:prstGeom prst="rect">
            <a:avLst/>
          </a:prstGeom>
          <a:solidFill>
            <a:srgbClr val="154780"/>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2" name="Title Placeholder 1"/>
          <p:cNvSpPr>
            <a:spLocks noGrp="1"/>
          </p:cNvSpPr>
          <p:nvPr>
            <p:ph type="title"/>
          </p:nvPr>
        </p:nvSpPr>
        <p:spPr>
          <a:xfrm>
            <a:off x="149313" y="53975"/>
            <a:ext cx="8858161"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9313" y="1200151"/>
            <a:ext cx="8858161" cy="3394472"/>
          </a:xfrm>
          <a:prstGeom prst="rect">
            <a:avLst/>
          </a:prstGeom>
          <a:ln>
            <a:noFill/>
          </a:ln>
        </p:spPr>
        <p:txBody>
          <a:bodyPr vert="horz" lIns="91440" tIns="45720" rIns="91440" bIns="45720" rtlCol="0">
            <a:normAutofit/>
          </a:bodyPr>
          <a:lstStyle/>
          <a:p>
            <a:pPr lvl="0"/>
            <a:r>
              <a:rPr lang="en-US" dirty="0"/>
              <a:t>Click to add first-level bullet</a:t>
            </a:r>
          </a:p>
          <a:p>
            <a:pPr lvl="1"/>
            <a:r>
              <a:rPr lang="en-US" dirty="0"/>
              <a:t>Second level</a:t>
            </a:r>
          </a:p>
          <a:p>
            <a:pPr lvl="2"/>
            <a:r>
              <a:rPr lang="en-US" dirty="0"/>
              <a:t>Third level</a:t>
            </a:r>
          </a:p>
        </p:txBody>
      </p:sp>
      <p:sp>
        <p:nvSpPr>
          <p:cNvPr id="6" name="Slide Number Placeholder 5"/>
          <p:cNvSpPr txBox="1">
            <a:spLocks/>
          </p:cNvSpPr>
          <p:nvPr userDrawn="1"/>
        </p:nvSpPr>
        <p:spPr>
          <a:xfrm>
            <a:off x="84531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402195195"/>
      </p:ext>
    </p:extLst>
  </p:cSld>
  <p:clrMap bg1="lt1" tx1="dk1" bg2="lt2" tx2="dk2" accent1="accent1" accent2="accent2" accent3="accent3" accent4="accent4" accent5="accent5" accent6="accent6" hlink="hlink" folHlink="folHlink"/>
  <p:sldLayoutIdLst>
    <p:sldLayoutId id="2147483660" r:id="rId1"/>
    <p:sldLayoutId id="2147483678" r:id="rId2"/>
    <p:sldLayoutId id="2147483661" r:id="rId3"/>
    <p:sldLayoutId id="2147483650" r:id="rId4"/>
    <p:sldLayoutId id="2147483710" r:id="rId5"/>
    <p:sldLayoutId id="2147483722" r:id="rId6"/>
    <p:sldLayoutId id="2147483727" r:id="rId7"/>
    <p:sldLayoutId id="2147483708" r:id="rId8"/>
    <p:sldLayoutId id="2147483730" r:id="rId9"/>
    <p:sldLayoutId id="2147483735" r:id="rId10"/>
    <p:sldLayoutId id="2147483731" r:id="rId11"/>
    <p:sldLayoutId id="2147483726" r:id="rId12"/>
    <p:sldLayoutId id="2147483724" r:id="rId13"/>
    <p:sldLayoutId id="2147483662" r:id="rId14"/>
    <p:sldLayoutId id="2147483725" r:id="rId15"/>
    <p:sldLayoutId id="2147483707" r:id="rId16"/>
    <p:sldLayoutId id="2147483723" r:id="rId17"/>
    <p:sldLayoutId id="2147483734" r:id="rId18"/>
    <p:sldLayoutId id="2147483668" r:id="rId19"/>
    <p:sldLayoutId id="2147483677" r:id="rId20"/>
    <p:sldLayoutId id="2147483736" r:id="rId21"/>
    <p:sldLayoutId id="2147483737" r:id="rId22"/>
    <p:sldLayoutId id="2147483738" r:id="rId23"/>
    <p:sldLayoutId id="2147483739" r:id="rId24"/>
    <p:sldLayoutId id="2147483740" r:id="rId25"/>
    <p:sldLayoutId id="2147483741" r:id="rId26"/>
  </p:sldLayoutIdLst>
  <p:hf hdr="0" ftr="0" dt="0"/>
  <p:txStyles>
    <p:titleStyle>
      <a:lvl1pPr algn="l" defTabSz="457200" rtl="0" eaLnBrk="1" latinLnBrk="0" hangingPunct="1">
        <a:spcBef>
          <a:spcPct val="0"/>
        </a:spcBef>
        <a:buNone/>
        <a:defRPr sz="2400" kern="1200">
          <a:solidFill>
            <a:schemeClr val="bg1"/>
          </a:solidFill>
          <a:latin typeface="+mj-lt"/>
          <a:ea typeface="+mj-ea"/>
          <a:cs typeface="+mj-cs"/>
        </a:defRPr>
      </a:lvl1pPr>
    </p:titleStyle>
    <p:bodyStyle>
      <a:lvl1pPr marL="288925" indent="-288925" algn="l" defTabSz="457200" rtl="0" eaLnBrk="1" latinLnBrk="0" hangingPunct="1">
        <a:spcBef>
          <a:spcPts val="2400"/>
        </a:spcBef>
        <a:buClr>
          <a:srgbClr val="154780"/>
        </a:buClr>
        <a:buSzPct val="80000"/>
        <a:buFont typeface="Arial" panose="020B0604020202020204" pitchFamily="34" charset="0"/>
        <a:buChar char="►"/>
        <a:defRPr lang="en-US" sz="1800" kern="1200" baseline="0" dirty="0" smtClean="0">
          <a:solidFill>
            <a:schemeClr val="tx1"/>
          </a:solidFill>
          <a:latin typeface="+mn-lt"/>
          <a:ea typeface="+mn-ea"/>
          <a:cs typeface="+mn-cs"/>
        </a:defRPr>
      </a:lvl1pPr>
      <a:lvl2pPr marL="566928" indent="-284163" algn="l" defTabSz="457200" rtl="0" eaLnBrk="1" latinLnBrk="0" hangingPunct="1">
        <a:spcBef>
          <a:spcPts val="0"/>
        </a:spcBef>
        <a:buClr>
          <a:srgbClr val="154780"/>
        </a:buClr>
        <a:buSzPct val="80000"/>
        <a:buFont typeface="Arial" panose="020B0604020202020204" pitchFamily="34" charset="0"/>
        <a:buChar char="►"/>
        <a:defRPr sz="1800" kern="1200">
          <a:solidFill>
            <a:schemeClr val="tx1"/>
          </a:solidFill>
          <a:latin typeface="+mn-lt"/>
          <a:ea typeface="+mn-ea"/>
          <a:cs typeface="+mn-cs"/>
        </a:defRPr>
      </a:lvl2pPr>
      <a:lvl3pPr marL="566928" indent="237744" algn="l" defTabSz="457200" rtl="0" eaLnBrk="1" latinLnBrk="0" hangingPunct="1">
        <a:spcBef>
          <a:spcPts val="0"/>
        </a:spcBef>
        <a:buClr>
          <a:srgbClr val="154780"/>
        </a:buClr>
        <a:buFont typeface="Arial" panose="020B0604020202020204" pitchFamily="34" charset="0"/>
        <a:buChar char="●"/>
        <a:defRPr sz="18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0" userDrawn="1">
          <p15:clr>
            <a:srgbClr val="F26B43"/>
          </p15:clr>
        </p15:guide>
        <p15:guide id="5" orient="horz" pos="2892" userDrawn="1">
          <p15:clr>
            <a:srgbClr val="F26B43"/>
          </p15:clr>
        </p15:guide>
        <p15:guide id="8" pos="96" userDrawn="1">
          <p15:clr>
            <a:srgbClr val="F26B43"/>
          </p15:clr>
        </p15:guide>
        <p15:guide id="9" pos="5664" userDrawn="1">
          <p15:clr>
            <a:srgbClr val="F26B43"/>
          </p15:clr>
        </p15:guide>
        <p15:guide id="10" orient="horz" pos="1620" userDrawn="1">
          <p15:clr>
            <a:srgbClr val="F26B43"/>
          </p15:clr>
        </p15:guide>
        <p15:guide id="11" orient="horz" pos="2556" userDrawn="1">
          <p15:clr>
            <a:srgbClr val="F26B43"/>
          </p15:clr>
        </p15:guide>
        <p15:guide id="12" orient="horz" pos="31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itle 1"/>
          <p:cNvSpPr>
            <a:spLocks noGrp="1"/>
          </p:cNvSpPr>
          <p:nvPr>
            <p:ph type="title"/>
          </p:nvPr>
        </p:nvSpPr>
        <p:spPr>
          <a:xfrm>
            <a:off x="163106" y="54000"/>
            <a:ext cx="2191563" cy="1243172"/>
          </a:xfrm>
          <a:prstGeom prst="rect">
            <a:avLst/>
          </a:prstGeom>
        </p:spPr>
        <p:txBody>
          <a:bodyPr vert="horz" lIns="91440" tIns="45720" rIns="91440" bIns="45720" rtlCol="0" anchor="t">
            <a:noAutofit/>
          </a:bodyPr>
          <a:lstStyle/>
          <a:p>
            <a:r>
              <a:rPr lang="en-US" dirty="0"/>
              <a:t>Click to add title</a:t>
            </a:r>
          </a:p>
        </p:txBody>
      </p:sp>
      <p:sp>
        <p:nvSpPr>
          <p:cNvPr id="7" name="Rectangle 6"/>
          <p:cNvSpPr>
            <a:spLocks noChangeArrowheads="1"/>
          </p:cNvSpPr>
          <p:nvPr userDrawn="1"/>
        </p:nvSpPr>
        <p:spPr bwMode="auto">
          <a:xfrm>
            <a:off x="-1588" y="0"/>
            <a:ext cx="2520951" cy="5143500"/>
          </a:xfrm>
          <a:prstGeom prst="rect">
            <a:avLst/>
          </a:prstGeom>
          <a:solidFill>
            <a:srgbClr val="154780"/>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9" name="Slide Number Placeholder 1"/>
          <p:cNvSpPr txBox="1">
            <a:spLocks/>
          </p:cNvSpPr>
          <p:nvPr userDrawn="1"/>
        </p:nvSpPr>
        <p:spPr>
          <a:xfrm>
            <a:off x="84531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71402258"/>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9" r:id="rId3"/>
    <p:sldLayoutId id="2147483732" r:id="rId4"/>
    <p:sldLayoutId id="2147483715" r:id="rId5"/>
    <p:sldLayoutId id="2147483717" r:id="rId6"/>
    <p:sldLayoutId id="2147483721" r:id="rId7"/>
  </p:sldLayoutIdLst>
  <p:txStyles>
    <p:titleStyle>
      <a:lvl1pPr algn="l" defTabSz="457200" rtl="0" eaLnBrk="1" latinLnBrk="0" hangingPunct="1">
        <a:spcBef>
          <a:spcPct val="0"/>
        </a:spcBef>
        <a:buNone/>
        <a:defRPr sz="2400" kern="1200">
          <a:solidFill>
            <a:srgbClr val="FFFFFF"/>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624" y="4021455"/>
            <a:ext cx="8812912" cy="459105"/>
          </a:xfrm>
          <a:prstGeom prst="rect">
            <a:avLst/>
          </a:prstGeom>
        </p:spPr>
        <p:txBody>
          <a:bodyPr vert="horz" lIns="91440" tIns="45720" rIns="91440" bIns="45720" rtlCol="0" anchor="ctr">
            <a:normAutofit/>
          </a:bodyPr>
          <a:lstStyle/>
          <a:p>
            <a:r>
              <a:rPr lang="en-US" dirty="0"/>
              <a:t>Click to add title</a:t>
            </a:r>
          </a:p>
        </p:txBody>
      </p:sp>
      <p:sp>
        <p:nvSpPr>
          <p:cNvPr id="10" name="Slide Number Placeholder 1"/>
          <p:cNvSpPr txBox="1">
            <a:spLocks/>
          </p:cNvSpPr>
          <p:nvPr userDrawn="1"/>
        </p:nvSpPr>
        <p:spPr>
          <a:xfrm>
            <a:off x="8449056" y="4791456"/>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srgbClr val="FFFFFF"/>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
          <p:cNvSpPr>
            <a:spLocks noChangeArrowheads="1"/>
          </p:cNvSpPr>
          <p:nvPr userDrawn="1"/>
        </p:nvSpPr>
        <p:spPr bwMode="auto">
          <a:xfrm>
            <a:off x="0" y="3987800"/>
            <a:ext cx="9144000" cy="1163638"/>
          </a:xfrm>
          <a:prstGeom prst="rect">
            <a:avLst/>
          </a:prstGeom>
          <a:solidFill>
            <a:srgbClr val="154780"/>
          </a:solidFill>
          <a:ln w="9525">
            <a:noFill/>
            <a:round/>
            <a:headEnd type="none" w="sm" len="sm"/>
            <a:tailEnd type="none" w="sm" len="sm"/>
          </a:ln>
        </p:spPr>
        <p:txBody>
          <a:bodyPr>
            <a:prstTxWarp prst="textNoShape">
              <a:avLst/>
            </a:prstTxWarp>
          </a:bodyPr>
          <a:lstStyle/>
          <a:p>
            <a:pPr>
              <a:defRPr/>
            </a:pPr>
            <a:endParaRPr lang="en-US" dirty="0">
              <a:latin typeface="Bookman Old Style" pitchFamily="-84" charset="0"/>
              <a:ea typeface="ＭＳ Ｐゴシック" pitchFamily="-84" charset="-128"/>
              <a:cs typeface="ＭＳ Ｐゴシック" pitchFamily="-84" charset="-128"/>
            </a:endParaRPr>
          </a:p>
        </p:txBody>
      </p:sp>
      <p:sp>
        <p:nvSpPr>
          <p:cNvPr id="3" name="Footer Placeholder 2"/>
          <p:cNvSpPr>
            <a:spLocks noGrp="1"/>
          </p:cNvSpPr>
          <p:nvPr>
            <p:ph type="ftr" sz="quarter" idx="3"/>
          </p:nvPr>
        </p:nvSpPr>
        <p:spPr>
          <a:xfrm>
            <a:off x="162623" y="4767263"/>
            <a:ext cx="8286433" cy="274637"/>
          </a:xfrm>
          <a:prstGeom prst="rect">
            <a:avLst/>
          </a:prstGeom>
        </p:spPr>
        <p:txBody>
          <a:bodyPr vert="horz" lIns="0" tIns="0" rIns="0" bIns="0" rtlCol="0" anchor="b"/>
          <a:lstStyle>
            <a:lvl1pPr algn="l">
              <a:defRPr sz="1200">
                <a:solidFill>
                  <a:schemeClr val="bg1"/>
                </a:solidFill>
              </a:defRPr>
            </a:lvl1pPr>
          </a:lstStyle>
          <a:p>
            <a:r>
              <a:rPr lang="en-US" dirty="0"/>
              <a:t>Click to add source information</a:t>
            </a:r>
          </a:p>
        </p:txBody>
      </p:sp>
      <p:sp>
        <p:nvSpPr>
          <p:cNvPr id="13" name="Slide Number Placeholder 1"/>
          <p:cNvSpPr txBox="1">
            <a:spLocks/>
          </p:cNvSpPr>
          <p:nvPr userDrawn="1"/>
        </p:nvSpPr>
        <p:spPr>
          <a:xfrm>
            <a:off x="8453120" y="4790281"/>
            <a:ext cx="554353" cy="273844"/>
          </a:xfrm>
          <a:prstGeom prst="rect">
            <a:avLst/>
          </a:prstGeom>
        </p:spPr>
        <p:txBody>
          <a:bodyPr lIns="0" tIns="0" rIns="0" bIns="0" anchor="b"/>
          <a:lstStyle>
            <a:defPPr>
              <a:defRPr lang="en-US"/>
            </a:defPPr>
            <a:lvl1pPr marL="0" algn="r"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lvl="0" indent="0" algn="r" defTabSz="457200" rtl="0" eaLnBrk="1" fontAlgn="auto" latinLnBrk="0" hangingPunct="1">
              <a:lnSpc>
                <a:spcPct val="100000"/>
              </a:lnSpc>
              <a:spcBef>
                <a:spcPts val="0"/>
              </a:spcBef>
              <a:spcAft>
                <a:spcPts val="0"/>
              </a:spcAft>
              <a:buClrTx/>
              <a:buSzTx/>
              <a:buFontTx/>
              <a:buNone/>
              <a:tabLst/>
              <a:defRPr/>
            </a:pPr>
            <a:fld id="{52829787-D675-D94B-A2C7-829D4562C484}" type="slidenum">
              <a:rPr kumimoji="0" lang="en-US" sz="1200" b="0" i="0" u="none" strike="noStrike" kern="1200" cap="none" spc="0" normalizeH="0" baseline="0" noProof="0" smtClean="0">
                <a:ln>
                  <a:noFill/>
                </a:ln>
                <a:solidFill>
                  <a:schemeClr val="bg1"/>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chemeClr val="bg1"/>
              </a:solidFill>
              <a:effectLst/>
              <a:uLnTx/>
              <a:uFillTx/>
              <a:latin typeface="Calibri"/>
              <a:ea typeface="+mn-ea"/>
              <a:cs typeface="+mn-cs"/>
            </a:endParaRPr>
          </a:p>
        </p:txBody>
      </p:sp>
    </p:spTree>
    <p:extLst>
      <p:ext uri="{BB962C8B-B14F-4D97-AF65-F5344CB8AC3E}">
        <p14:creationId xmlns:p14="http://schemas.microsoft.com/office/powerpoint/2010/main" val="1076071168"/>
      </p:ext>
    </p:extLst>
  </p:cSld>
  <p:clrMap bg1="lt1" tx1="dk1" bg2="lt2" tx2="dk2" accent1="accent1" accent2="accent2" accent3="accent3" accent4="accent4" accent5="accent5" accent6="accent6" hlink="hlink" folHlink="folHlink"/>
  <p:sldLayoutIdLst>
    <p:sldLayoutId id="2147483694" r:id="rId1"/>
    <p:sldLayoutId id="2147483728" r:id="rId2"/>
    <p:sldLayoutId id="2147483729" r:id="rId3"/>
    <p:sldLayoutId id="2147483733" r:id="rId4"/>
  </p:sldLayoutIdLst>
  <p:hf hdr="0" ftr="0" dt="0"/>
  <p:txStyles>
    <p:titleStyle>
      <a:lvl1pPr algn="l" defTabSz="457200" rtl="0" eaLnBrk="1" latinLnBrk="0" hangingPunct="1">
        <a:spcBef>
          <a:spcPct val="0"/>
        </a:spcBef>
        <a:buNone/>
        <a:defRPr sz="1800" kern="1200" baseline="0">
          <a:solidFill>
            <a:schemeClr val="bg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guide id="3" pos="9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1.xml"/><Relationship Id="rId5" Type="http://schemas.openxmlformats.org/officeDocument/2006/relationships/hyperlink" Target="mailto:zbai1@jhu.edu"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image" Target="../media/image15.svg"/><Relationship Id="rId2" Type="http://schemas.openxmlformats.org/officeDocument/2006/relationships/notesSlide" Target="../notesSlides/notesSlide10.xml"/><Relationship Id="rId1" Type="http://schemas.openxmlformats.org/officeDocument/2006/relationships/slideLayout" Target="../slideLayouts/slideLayout23.xml"/><Relationship Id="rId6" Type="http://schemas.openxmlformats.org/officeDocument/2006/relationships/image" Target="../media/image6.svg"/><Relationship Id="rId11" Type="http://schemas.openxmlformats.org/officeDocument/2006/relationships/image" Target="../media/image14.png"/><Relationship Id="rId5" Type="http://schemas.openxmlformats.org/officeDocument/2006/relationships/image" Target="../media/image5.png"/><Relationship Id="rId10" Type="http://schemas.openxmlformats.org/officeDocument/2006/relationships/image" Target="../media/image11.svg"/><Relationship Id="rId4" Type="http://schemas.openxmlformats.org/officeDocument/2006/relationships/image" Target="../media/image13.svg"/><Relationship Id="rId9" Type="http://schemas.openxmlformats.org/officeDocument/2006/relationships/image" Target="../media/image10.png"/></Relationships>
</file>

<file path=ppt/slides/_rels/slide1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image" Target="../media/image15.svg"/><Relationship Id="rId2" Type="http://schemas.openxmlformats.org/officeDocument/2006/relationships/notesSlide" Target="../notesSlides/notesSlide11.xml"/><Relationship Id="rId1" Type="http://schemas.openxmlformats.org/officeDocument/2006/relationships/slideLayout" Target="../slideLayouts/slideLayout23.xml"/><Relationship Id="rId6" Type="http://schemas.openxmlformats.org/officeDocument/2006/relationships/image" Target="../media/image6.svg"/><Relationship Id="rId11" Type="http://schemas.openxmlformats.org/officeDocument/2006/relationships/image" Target="../media/image14.png"/><Relationship Id="rId5" Type="http://schemas.openxmlformats.org/officeDocument/2006/relationships/image" Target="../media/image5.png"/><Relationship Id="rId10" Type="http://schemas.openxmlformats.org/officeDocument/2006/relationships/image" Target="../media/image11.svg"/><Relationship Id="rId4" Type="http://schemas.openxmlformats.org/officeDocument/2006/relationships/image" Target="../media/image13.svg"/><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7.png"/><Relationship Id="rId12" Type="http://schemas.openxmlformats.org/officeDocument/2006/relationships/image" Target="../media/image15.svg"/><Relationship Id="rId2" Type="http://schemas.openxmlformats.org/officeDocument/2006/relationships/notesSlide" Target="../notesSlides/notesSlide12.xml"/><Relationship Id="rId1" Type="http://schemas.openxmlformats.org/officeDocument/2006/relationships/slideLayout" Target="../slideLayouts/slideLayout23.xml"/><Relationship Id="rId6" Type="http://schemas.openxmlformats.org/officeDocument/2006/relationships/image" Target="../media/image6.svg"/><Relationship Id="rId11" Type="http://schemas.openxmlformats.org/officeDocument/2006/relationships/image" Target="../media/image14.png"/><Relationship Id="rId5" Type="http://schemas.openxmlformats.org/officeDocument/2006/relationships/image" Target="../media/image5.png"/><Relationship Id="rId10" Type="http://schemas.openxmlformats.org/officeDocument/2006/relationships/image" Target="../media/image11.svg"/><Relationship Id="rId4" Type="http://schemas.openxmlformats.org/officeDocument/2006/relationships/image" Target="../media/image13.svg"/><Relationship Id="rId9" Type="http://schemas.openxmlformats.org/officeDocument/2006/relationships/image" Target="../media/image10.png"/><Relationship Id="rId14" Type="http://schemas.openxmlformats.org/officeDocument/2006/relationships/image" Target="../media/image17.sv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hyperlink" Target="mailto:zbai1@jhu.edu" TargetMode="External"/><Relationship Id="rId2" Type="http://schemas.openxmlformats.org/officeDocument/2006/relationships/notesSlide" Target="../notesSlides/notesSlide14.xml"/><Relationship Id="rId1" Type="http://schemas.openxmlformats.org/officeDocument/2006/relationships/slideLayout" Target="../slideLayouts/slideLayout26.xml"/><Relationship Id="rId4" Type="http://schemas.openxmlformats.org/officeDocument/2006/relationships/hyperlink" Target="https://github.com/netx-repo/RegexNe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8.svg"/><Relationship Id="rId2" Type="http://schemas.openxmlformats.org/officeDocument/2006/relationships/slideLayout" Target="../slideLayouts/slideLayout22.xml"/><Relationship Id="rId1" Type="http://schemas.openxmlformats.org/officeDocument/2006/relationships/tags" Target="../tags/tag1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5.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B1460-D2F1-44D5-8DD5-704EBC5A7CC0}"/>
              </a:ext>
            </a:extLst>
          </p:cNvPr>
          <p:cNvSpPr>
            <a:spLocks noGrp="1"/>
          </p:cNvSpPr>
          <p:nvPr>
            <p:ph type="ctrTitle"/>
          </p:nvPr>
        </p:nvSpPr>
        <p:spPr>
          <a:xfrm>
            <a:off x="1076744" y="815639"/>
            <a:ext cx="6990511" cy="1790700"/>
          </a:xfrm>
        </p:spPr>
        <p:txBody>
          <a:bodyPr>
            <a:normAutofit/>
          </a:bodyPr>
          <a:lstStyle/>
          <a:p>
            <a:r>
              <a:rPr lang="en-US" sz="3300" b="1" dirty="0">
                <a:solidFill>
                  <a:schemeClr val="tx1"/>
                </a:solidFill>
              </a:rPr>
              <a:t>Runtime Recovery of Web Applications</a:t>
            </a:r>
            <a:br>
              <a:rPr lang="en-US" sz="3300" b="1" dirty="0">
                <a:solidFill>
                  <a:schemeClr val="tx1"/>
                </a:solidFill>
              </a:rPr>
            </a:br>
            <a:r>
              <a:rPr lang="en-US" sz="3300" b="1" dirty="0">
                <a:solidFill>
                  <a:schemeClr val="tx1"/>
                </a:solidFill>
              </a:rPr>
              <a:t>under Zero-Day </a:t>
            </a:r>
            <a:r>
              <a:rPr lang="en-US" sz="3300" b="1" dirty="0" err="1">
                <a:solidFill>
                  <a:schemeClr val="tx1"/>
                </a:solidFill>
              </a:rPr>
              <a:t>ReDoS</a:t>
            </a:r>
            <a:r>
              <a:rPr lang="en-US" sz="3300" b="1" dirty="0">
                <a:solidFill>
                  <a:schemeClr val="tx1"/>
                </a:solidFill>
              </a:rPr>
              <a:t> Attacks</a:t>
            </a:r>
          </a:p>
        </p:txBody>
      </p:sp>
      <p:pic>
        <p:nvPicPr>
          <p:cNvPr id="5" name="Picture 4" descr="Logo, company name&#10;&#10;Description automatically generated">
            <a:extLst>
              <a:ext uri="{FF2B5EF4-FFF2-40B4-BE49-F238E27FC236}">
                <a16:creationId xmlns:a16="http://schemas.microsoft.com/office/drawing/2014/main" id="{CD4DF273-7BDA-43AF-BF30-2AE12A4FC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447" y="3173314"/>
            <a:ext cx="4040553" cy="1678185"/>
          </a:xfrm>
          <a:prstGeom prst="rect">
            <a:avLst/>
          </a:prstGeom>
        </p:spPr>
      </p:pic>
      <p:pic>
        <p:nvPicPr>
          <p:cNvPr id="7" name="Picture 6" descr="A picture containing text, sign&#10;&#10;Description automatically generated">
            <a:extLst>
              <a:ext uri="{FF2B5EF4-FFF2-40B4-BE49-F238E27FC236}">
                <a16:creationId xmlns:a16="http://schemas.microsoft.com/office/drawing/2014/main" id="{46942083-ECBB-48CB-BABC-EBFB2F958E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3554" y="3566621"/>
            <a:ext cx="2702057" cy="761240"/>
          </a:xfrm>
          <a:prstGeom prst="rect">
            <a:avLst/>
          </a:prstGeom>
        </p:spPr>
      </p:pic>
      <p:sp>
        <p:nvSpPr>
          <p:cNvPr id="3" name="Subtitle 2">
            <a:extLst>
              <a:ext uri="{FF2B5EF4-FFF2-40B4-BE49-F238E27FC236}">
                <a16:creationId xmlns:a16="http://schemas.microsoft.com/office/drawing/2014/main" id="{71BC8D8B-7D7F-4B32-8E46-EE5D22C18D12}"/>
              </a:ext>
            </a:extLst>
          </p:cNvPr>
          <p:cNvSpPr>
            <a:spLocks noGrp="1"/>
          </p:cNvSpPr>
          <p:nvPr>
            <p:ph type="subTitle" idx="1"/>
          </p:nvPr>
        </p:nvSpPr>
        <p:spPr/>
        <p:txBody>
          <a:bodyPr/>
          <a:lstStyle/>
          <a:p>
            <a:pPr>
              <a:spcBef>
                <a:spcPts val="600"/>
              </a:spcBef>
            </a:pPr>
            <a:r>
              <a:rPr lang="en-US" dirty="0"/>
              <a:t>Zhihao Bai, </a:t>
            </a:r>
            <a:r>
              <a:rPr lang="en-US" dirty="0" err="1"/>
              <a:t>Ke</a:t>
            </a:r>
            <a:r>
              <a:rPr lang="en-US" dirty="0"/>
              <a:t> Wang, Hang Zhu, </a:t>
            </a:r>
            <a:r>
              <a:rPr lang="en-US" dirty="0" err="1"/>
              <a:t>Yinzhi</a:t>
            </a:r>
            <a:r>
              <a:rPr lang="en-US" dirty="0"/>
              <a:t> Cao, Xin Jin</a:t>
            </a:r>
          </a:p>
        </p:txBody>
      </p:sp>
      <p:sp>
        <p:nvSpPr>
          <p:cNvPr id="4" name="TextBox 3">
            <a:extLst>
              <a:ext uri="{FF2B5EF4-FFF2-40B4-BE49-F238E27FC236}">
                <a16:creationId xmlns:a16="http://schemas.microsoft.com/office/drawing/2014/main" id="{F6A7CB39-20F6-4658-AEF6-5F4B6A460673}"/>
              </a:ext>
            </a:extLst>
          </p:cNvPr>
          <p:cNvSpPr txBox="1"/>
          <p:nvPr/>
        </p:nvSpPr>
        <p:spPr>
          <a:xfrm>
            <a:off x="0" y="4774168"/>
            <a:ext cx="3612079" cy="338554"/>
          </a:xfrm>
          <a:prstGeom prst="rect">
            <a:avLst/>
          </a:prstGeom>
          <a:noFill/>
        </p:spPr>
        <p:txBody>
          <a:bodyPr wrap="none" rtlCol="0">
            <a:spAutoFit/>
          </a:bodyPr>
          <a:lstStyle/>
          <a:p>
            <a:r>
              <a:rPr lang="en-US" sz="1600" dirty="0"/>
              <a:t>Presented by Zhihao Bai (</a:t>
            </a:r>
            <a:r>
              <a:rPr lang="en-US" sz="1600" dirty="0">
                <a:hlinkClick r:id="rId5"/>
              </a:rPr>
              <a:t>zbai1@jhu.edu</a:t>
            </a:r>
            <a:r>
              <a:rPr lang="en-US" sz="1600" dirty="0"/>
              <a:t>)</a:t>
            </a:r>
          </a:p>
        </p:txBody>
      </p:sp>
    </p:spTree>
    <p:extLst>
      <p:ext uri="{BB962C8B-B14F-4D97-AF65-F5344CB8AC3E}">
        <p14:creationId xmlns:p14="http://schemas.microsoft.com/office/powerpoint/2010/main" val="36230832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4482BD4-52B7-474E-AD93-D0C404C1F5AD}"/>
              </a:ext>
            </a:extLst>
          </p:cNvPr>
          <p:cNvGrpSpPr/>
          <p:nvPr/>
        </p:nvGrpSpPr>
        <p:grpSpPr>
          <a:xfrm>
            <a:off x="4969405" y="3649786"/>
            <a:ext cx="1303755" cy="1516796"/>
            <a:chOff x="6625871" y="5134219"/>
            <a:chExt cx="1738340" cy="2022395"/>
          </a:xfrm>
        </p:grpSpPr>
        <p:pic>
          <p:nvPicPr>
            <p:cNvPr id="19" name="Graphic 18" descr="Blog with solid fill">
              <a:extLst>
                <a:ext uri="{FF2B5EF4-FFF2-40B4-BE49-F238E27FC236}">
                  <a16:creationId xmlns:a16="http://schemas.microsoft.com/office/drawing/2014/main" id="{74DC78CC-CE8A-4307-9804-07D476CE1F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7841" y="5134219"/>
              <a:ext cx="914400" cy="914400"/>
            </a:xfrm>
            <a:prstGeom prst="rect">
              <a:avLst/>
            </a:prstGeom>
          </p:spPr>
        </p:pic>
        <p:sp>
          <p:nvSpPr>
            <p:cNvPr id="24" name="TextBox 23">
              <a:extLst>
                <a:ext uri="{FF2B5EF4-FFF2-40B4-BE49-F238E27FC236}">
                  <a16:creationId xmlns:a16="http://schemas.microsoft.com/office/drawing/2014/main" id="{9E06CA4C-C9C1-4E7D-8E16-C02D7F4A77C3}"/>
                </a:ext>
              </a:extLst>
            </p:cNvPr>
            <p:cNvSpPr txBox="1"/>
            <p:nvPr/>
          </p:nvSpPr>
          <p:spPr>
            <a:xfrm>
              <a:off x="6625871" y="6048618"/>
              <a:ext cx="1738340" cy="1107996"/>
            </a:xfrm>
            <a:prstGeom prst="rect">
              <a:avLst/>
            </a:prstGeom>
            <a:noFill/>
          </p:spPr>
          <p:txBody>
            <a:bodyPr wrap="none" rtlCol="0">
              <a:spAutoFit/>
            </a:bodyPr>
            <a:lstStyle/>
            <a:p>
              <a:pPr algn="ctr"/>
              <a:r>
                <a:rPr lang="en-US" sz="2400" dirty="0"/>
                <a:t>Data</a:t>
              </a:r>
            </a:p>
            <a:p>
              <a:pPr algn="ctr"/>
              <a:r>
                <a:rPr lang="en-US" sz="2400" dirty="0"/>
                <a:t>Collector</a:t>
              </a:r>
            </a:p>
          </p:txBody>
        </p:sp>
      </p:grpSp>
      <p:grpSp>
        <p:nvGrpSpPr>
          <p:cNvPr id="26" name="Group 25">
            <a:extLst>
              <a:ext uri="{FF2B5EF4-FFF2-40B4-BE49-F238E27FC236}">
                <a16:creationId xmlns:a16="http://schemas.microsoft.com/office/drawing/2014/main" id="{455FC900-1DD8-416C-99BE-8D18B37104B1}"/>
              </a:ext>
            </a:extLst>
          </p:cNvPr>
          <p:cNvGrpSpPr/>
          <p:nvPr/>
        </p:nvGrpSpPr>
        <p:grpSpPr>
          <a:xfrm>
            <a:off x="620979" y="2061127"/>
            <a:ext cx="900975" cy="1150418"/>
            <a:chOff x="704259" y="4635374"/>
            <a:chExt cx="1201300" cy="1533890"/>
          </a:xfrm>
        </p:grpSpPr>
        <p:pic>
          <p:nvPicPr>
            <p:cNvPr id="27" name="Graphic 26" descr="Programmer male with solid fill">
              <a:extLst>
                <a:ext uri="{FF2B5EF4-FFF2-40B4-BE49-F238E27FC236}">
                  <a16:creationId xmlns:a16="http://schemas.microsoft.com/office/drawing/2014/main" id="{C29F77E3-4021-4288-8189-0CA8FC7A9A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0369" y="4635374"/>
              <a:ext cx="914400" cy="914400"/>
            </a:xfrm>
            <a:prstGeom prst="rect">
              <a:avLst/>
            </a:prstGeom>
          </p:spPr>
        </p:pic>
        <p:sp>
          <p:nvSpPr>
            <p:cNvPr id="28" name="TextBox 27">
              <a:extLst>
                <a:ext uri="{FF2B5EF4-FFF2-40B4-BE49-F238E27FC236}">
                  <a16:creationId xmlns:a16="http://schemas.microsoft.com/office/drawing/2014/main" id="{72651F89-F533-42E6-AA91-BFDFBDA7151B}"/>
                </a:ext>
              </a:extLst>
            </p:cNvPr>
            <p:cNvSpPr txBox="1"/>
            <p:nvPr/>
          </p:nvSpPr>
          <p:spPr>
            <a:xfrm>
              <a:off x="704259" y="5553711"/>
              <a:ext cx="1201300" cy="615553"/>
            </a:xfrm>
            <a:prstGeom prst="rect">
              <a:avLst/>
            </a:prstGeom>
            <a:noFill/>
          </p:spPr>
          <p:txBody>
            <a:bodyPr wrap="square" rtlCol="0">
              <a:spAutoFit/>
            </a:bodyPr>
            <a:lstStyle/>
            <a:p>
              <a:pPr algn="ctr"/>
              <a:r>
                <a:rPr lang="en-US" sz="2400" dirty="0"/>
                <a:t>Client</a:t>
              </a:r>
              <a:endParaRPr lang="en-US" dirty="0"/>
            </a:p>
          </p:txBody>
        </p:sp>
      </p:grpSp>
      <p:grpSp>
        <p:nvGrpSpPr>
          <p:cNvPr id="29" name="Group 28">
            <a:extLst>
              <a:ext uri="{FF2B5EF4-FFF2-40B4-BE49-F238E27FC236}">
                <a16:creationId xmlns:a16="http://schemas.microsoft.com/office/drawing/2014/main" id="{3412C583-25CF-4870-AACD-43CDE0366CC9}"/>
              </a:ext>
            </a:extLst>
          </p:cNvPr>
          <p:cNvGrpSpPr/>
          <p:nvPr/>
        </p:nvGrpSpPr>
        <p:grpSpPr>
          <a:xfrm>
            <a:off x="5122684" y="2061126"/>
            <a:ext cx="997197" cy="1147465"/>
            <a:chOff x="6873275" y="3790143"/>
            <a:chExt cx="1329595" cy="1529953"/>
          </a:xfrm>
        </p:grpSpPr>
        <p:pic>
          <p:nvPicPr>
            <p:cNvPr id="30" name="Graphic 29" descr="Server with solid fill">
              <a:extLst>
                <a:ext uri="{FF2B5EF4-FFF2-40B4-BE49-F238E27FC236}">
                  <a16:creationId xmlns:a16="http://schemas.microsoft.com/office/drawing/2014/main" id="{F46D6183-394B-4618-AEFA-42805292C4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80871" y="3790143"/>
              <a:ext cx="914400" cy="914400"/>
            </a:xfrm>
            <a:prstGeom prst="rect">
              <a:avLst/>
            </a:prstGeom>
          </p:spPr>
        </p:pic>
        <p:sp>
          <p:nvSpPr>
            <p:cNvPr id="31" name="TextBox 30">
              <a:extLst>
                <a:ext uri="{FF2B5EF4-FFF2-40B4-BE49-F238E27FC236}">
                  <a16:creationId xmlns:a16="http://schemas.microsoft.com/office/drawing/2014/main" id="{B4D756B3-CF72-4A4F-A1D4-CD7A1D95F672}"/>
                </a:ext>
              </a:extLst>
            </p:cNvPr>
            <p:cNvSpPr txBox="1"/>
            <p:nvPr/>
          </p:nvSpPr>
          <p:spPr>
            <a:xfrm>
              <a:off x="6873275" y="4704543"/>
              <a:ext cx="1329595" cy="615553"/>
            </a:xfrm>
            <a:prstGeom prst="rect">
              <a:avLst/>
            </a:prstGeom>
            <a:noFill/>
          </p:spPr>
          <p:txBody>
            <a:bodyPr wrap="square" rtlCol="0">
              <a:spAutoFit/>
            </a:bodyPr>
            <a:lstStyle/>
            <a:p>
              <a:pPr algn="ctr"/>
              <a:r>
                <a:rPr lang="en-US" sz="2400" dirty="0"/>
                <a:t>Server</a:t>
              </a:r>
              <a:endParaRPr lang="en-US" dirty="0"/>
            </a:p>
          </p:txBody>
        </p:sp>
      </p:grpSp>
      <p:grpSp>
        <p:nvGrpSpPr>
          <p:cNvPr id="32" name="Group 31">
            <a:extLst>
              <a:ext uri="{FF2B5EF4-FFF2-40B4-BE49-F238E27FC236}">
                <a16:creationId xmlns:a16="http://schemas.microsoft.com/office/drawing/2014/main" id="{E952E018-D2DC-4E80-8B6C-B76A342EF1C6}"/>
              </a:ext>
            </a:extLst>
          </p:cNvPr>
          <p:cNvGrpSpPr/>
          <p:nvPr/>
        </p:nvGrpSpPr>
        <p:grpSpPr>
          <a:xfrm>
            <a:off x="2357376" y="2061126"/>
            <a:ext cx="1939955" cy="1178056"/>
            <a:chOff x="2970470" y="4130525"/>
            <a:chExt cx="2586606" cy="1570741"/>
          </a:xfrm>
        </p:grpSpPr>
        <p:pic>
          <p:nvPicPr>
            <p:cNvPr id="33" name="Graphic 32" descr="Fork In Road with solid fill">
              <a:extLst>
                <a:ext uri="{FF2B5EF4-FFF2-40B4-BE49-F238E27FC236}">
                  <a16:creationId xmlns:a16="http://schemas.microsoft.com/office/drawing/2014/main" id="{5AF04E5C-8B9A-4862-A340-FA5B07C1F3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06572" y="4130525"/>
              <a:ext cx="914400" cy="914400"/>
            </a:xfrm>
            <a:prstGeom prst="rect">
              <a:avLst/>
            </a:prstGeom>
          </p:spPr>
        </p:pic>
        <p:sp>
          <p:nvSpPr>
            <p:cNvPr id="34" name="TextBox 33">
              <a:extLst>
                <a:ext uri="{FF2B5EF4-FFF2-40B4-BE49-F238E27FC236}">
                  <a16:creationId xmlns:a16="http://schemas.microsoft.com/office/drawing/2014/main" id="{75F39821-271B-47ED-8AAA-155BB14F984A}"/>
                </a:ext>
              </a:extLst>
            </p:cNvPr>
            <p:cNvSpPr txBox="1"/>
            <p:nvPr/>
          </p:nvSpPr>
          <p:spPr>
            <a:xfrm>
              <a:off x="2970470" y="5085713"/>
              <a:ext cx="2586606" cy="615553"/>
            </a:xfrm>
            <a:prstGeom prst="rect">
              <a:avLst/>
            </a:prstGeom>
            <a:noFill/>
          </p:spPr>
          <p:txBody>
            <a:bodyPr wrap="none" rtlCol="0">
              <a:spAutoFit/>
            </a:bodyPr>
            <a:lstStyle/>
            <a:p>
              <a:pPr algn="ctr"/>
              <a:r>
                <a:rPr lang="en-US" sz="2400" dirty="0"/>
                <a:t>Load Balancer</a:t>
              </a:r>
            </a:p>
          </p:txBody>
        </p:sp>
      </p:grpSp>
      <p:cxnSp>
        <p:nvCxnSpPr>
          <p:cNvPr id="35" name="Straight Arrow Connector 34">
            <a:extLst>
              <a:ext uri="{FF2B5EF4-FFF2-40B4-BE49-F238E27FC236}">
                <a16:creationId xmlns:a16="http://schemas.microsoft.com/office/drawing/2014/main" id="{FB89256E-308A-40AD-B3D8-074DA8B1EB4A}"/>
              </a:ext>
            </a:extLst>
          </p:cNvPr>
          <p:cNvCxnSpPr>
            <a:stCxn id="27" idx="3"/>
            <a:endCxn id="33" idx="1"/>
          </p:cNvCxnSpPr>
          <p:nvPr/>
        </p:nvCxnSpPr>
        <p:spPr>
          <a:xfrm>
            <a:off x="1416362" y="2404026"/>
            <a:ext cx="15680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F160566-1180-4F41-A68D-BE0D6E46B4E4}"/>
              </a:ext>
            </a:extLst>
          </p:cNvPr>
          <p:cNvCxnSpPr>
            <a:stCxn id="33" idx="3"/>
            <a:endCxn id="30" idx="1"/>
          </p:cNvCxnSpPr>
          <p:nvPr/>
        </p:nvCxnSpPr>
        <p:spPr>
          <a:xfrm>
            <a:off x="3670253" y="2404026"/>
            <a:ext cx="160812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C7A278A4-3926-4ACB-840A-E9A44674DBDD}"/>
              </a:ext>
            </a:extLst>
          </p:cNvPr>
          <p:cNvGrpSpPr/>
          <p:nvPr/>
        </p:nvGrpSpPr>
        <p:grpSpPr>
          <a:xfrm>
            <a:off x="2688395" y="3632822"/>
            <a:ext cx="1277915" cy="1178056"/>
            <a:chOff x="9041507" y="2748168"/>
            <a:chExt cx="1703886" cy="1570741"/>
          </a:xfrm>
        </p:grpSpPr>
        <p:pic>
          <p:nvPicPr>
            <p:cNvPr id="38" name="Graphic 37" descr="Layers Design with solid fill">
              <a:extLst>
                <a:ext uri="{FF2B5EF4-FFF2-40B4-BE49-F238E27FC236}">
                  <a16:creationId xmlns:a16="http://schemas.microsoft.com/office/drawing/2014/main" id="{F8A4D8CE-F128-4EE9-A674-4E89288CEDE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36250" y="2748168"/>
              <a:ext cx="914400" cy="914400"/>
            </a:xfrm>
            <a:prstGeom prst="rect">
              <a:avLst/>
            </a:prstGeom>
          </p:spPr>
        </p:pic>
        <p:sp>
          <p:nvSpPr>
            <p:cNvPr id="39" name="TextBox 38">
              <a:extLst>
                <a:ext uri="{FF2B5EF4-FFF2-40B4-BE49-F238E27FC236}">
                  <a16:creationId xmlns:a16="http://schemas.microsoft.com/office/drawing/2014/main" id="{86C9F93E-95A1-4B97-8CFD-32D1ACC2A98C}"/>
                </a:ext>
              </a:extLst>
            </p:cNvPr>
            <p:cNvSpPr txBox="1"/>
            <p:nvPr/>
          </p:nvSpPr>
          <p:spPr>
            <a:xfrm>
              <a:off x="9041507" y="3703356"/>
              <a:ext cx="1703886" cy="615553"/>
            </a:xfrm>
            <a:prstGeom prst="rect">
              <a:avLst/>
            </a:prstGeom>
            <a:noFill/>
          </p:spPr>
          <p:txBody>
            <a:bodyPr wrap="none" rtlCol="0">
              <a:spAutoFit/>
            </a:bodyPr>
            <a:lstStyle/>
            <a:p>
              <a:pPr algn="ctr"/>
              <a:r>
                <a:rPr lang="en-US" sz="2400" dirty="0"/>
                <a:t>Detector</a:t>
              </a:r>
            </a:p>
          </p:txBody>
        </p:sp>
      </p:grpSp>
      <p:cxnSp>
        <p:nvCxnSpPr>
          <p:cNvPr id="45" name="Straight Arrow Connector 44">
            <a:extLst>
              <a:ext uri="{FF2B5EF4-FFF2-40B4-BE49-F238E27FC236}">
                <a16:creationId xmlns:a16="http://schemas.microsoft.com/office/drawing/2014/main" id="{4C98B9CF-8D38-43A4-A316-95C749717CDF}"/>
              </a:ext>
            </a:extLst>
          </p:cNvPr>
          <p:cNvCxnSpPr>
            <a:cxnSpLocks/>
            <a:stCxn id="31" idx="2"/>
            <a:endCxn id="19" idx="0"/>
          </p:cNvCxnSpPr>
          <p:nvPr/>
        </p:nvCxnSpPr>
        <p:spPr>
          <a:xfrm>
            <a:off x="5621283" y="3208591"/>
            <a:ext cx="0" cy="441195"/>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530380D-4DB7-4B10-8A76-E5CABF29870C}"/>
              </a:ext>
            </a:extLst>
          </p:cNvPr>
          <p:cNvCxnSpPr>
            <a:stCxn id="19" idx="1"/>
            <a:endCxn id="38" idx="3"/>
          </p:cNvCxnSpPr>
          <p:nvPr/>
        </p:nvCxnSpPr>
        <p:spPr>
          <a:xfrm flipH="1" flipV="1">
            <a:off x="3670253" y="3975722"/>
            <a:ext cx="1608128" cy="16966"/>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AA3B97A3-7BCB-4792-B945-9DD84D5F8C15}"/>
              </a:ext>
            </a:extLst>
          </p:cNvPr>
          <p:cNvSpPr txBox="1"/>
          <p:nvPr/>
        </p:nvSpPr>
        <p:spPr>
          <a:xfrm>
            <a:off x="5621280" y="3244523"/>
            <a:ext cx="821828" cy="369332"/>
          </a:xfrm>
          <a:prstGeom prst="rect">
            <a:avLst/>
          </a:prstGeom>
          <a:noFill/>
        </p:spPr>
        <p:txBody>
          <a:bodyPr wrap="none" rtlCol="0">
            <a:spAutoFit/>
          </a:bodyPr>
          <a:lstStyle/>
          <a:p>
            <a:r>
              <a:rPr lang="en-US" dirty="0"/>
              <a:t>Report</a:t>
            </a:r>
          </a:p>
        </p:txBody>
      </p:sp>
      <p:sp>
        <p:nvSpPr>
          <p:cNvPr id="49" name="TextBox 48">
            <a:extLst>
              <a:ext uri="{FF2B5EF4-FFF2-40B4-BE49-F238E27FC236}">
                <a16:creationId xmlns:a16="http://schemas.microsoft.com/office/drawing/2014/main" id="{8CBF9EF7-B2E0-40CD-BBDD-5148F6E2A332}"/>
              </a:ext>
            </a:extLst>
          </p:cNvPr>
          <p:cNvSpPr txBox="1"/>
          <p:nvPr/>
        </p:nvSpPr>
        <p:spPr>
          <a:xfrm>
            <a:off x="4158232" y="3972373"/>
            <a:ext cx="874150" cy="369332"/>
          </a:xfrm>
          <a:prstGeom prst="rect">
            <a:avLst/>
          </a:prstGeom>
          <a:noFill/>
        </p:spPr>
        <p:txBody>
          <a:bodyPr wrap="none" rtlCol="0">
            <a:spAutoFit/>
          </a:bodyPr>
          <a:lstStyle/>
          <a:p>
            <a:r>
              <a:rPr lang="en-US" dirty="0"/>
              <a:t>Update</a:t>
            </a:r>
          </a:p>
        </p:txBody>
      </p:sp>
      <p:sp>
        <p:nvSpPr>
          <p:cNvPr id="4" name="Title 3">
            <a:extLst>
              <a:ext uri="{FF2B5EF4-FFF2-40B4-BE49-F238E27FC236}">
                <a16:creationId xmlns:a16="http://schemas.microsoft.com/office/drawing/2014/main" id="{7421D767-0B8D-4004-A1BE-D06A7263423B}"/>
              </a:ext>
            </a:extLst>
          </p:cNvPr>
          <p:cNvSpPr>
            <a:spLocks noGrp="1"/>
          </p:cNvSpPr>
          <p:nvPr>
            <p:ph type="title"/>
          </p:nvPr>
        </p:nvSpPr>
        <p:spPr/>
        <p:txBody>
          <a:bodyPr/>
          <a:lstStyle/>
          <a:p>
            <a:r>
              <a:rPr lang="en-US" dirty="0"/>
              <a:t>Training the DNN model with real-time measurements</a:t>
            </a:r>
          </a:p>
        </p:txBody>
      </p:sp>
    </p:spTree>
    <p:extLst>
      <p:ext uri="{BB962C8B-B14F-4D97-AF65-F5344CB8AC3E}">
        <p14:creationId xmlns:p14="http://schemas.microsoft.com/office/powerpoint/2010/main" val="1408499758"/>
      </p:ext>
    </p:extLst>
  </p:cSld>
  <p:clrMapOvr>
    <a:masterClrMapping/>
  </p:clrMapOvr>
  <mc:AlternateContent xmlns:mc="http://schemas.openxmlformats.org/markup-compatibility/2006" xmlns:p159="http://schemas.microsoft.com/office/powerpoint/2015/09/main">
    <mc:Choice Requires="p159">
      <p:transition advClick="0" advTm="2000">
        <p159:morph option="byObject"/>
      </p:transition>
    </mc:Choice>
    <mc:Fallback xmlns="">
      <p:transition advClick="0" advTm="2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4482BD4-52B7-474E-AD93-D0C404C1F5AD}"/>
              </a:ext>
            </a:extLst>
          </p:cNvPr>
          <p:cNvGrpSpPr/>
          <p:nvPr/>
        </p:nvGrpSpPr>
        <p:grpSpPr>
          <a:xfrm>
            <a:off x="4969405" y="3649786"/>
            <a:ext cx="1303755" cy="1516796"/>
            <a:chOff x="6625871" y="5134219"/>
            <a:chExt cx="1738340" cy="2022395"/>
          </a:xfrm>
        </p:grpSpPr>
        <p:pic>
          <p:nvPicPr>
            <p:cNvPr id="19" name="Graphic 18" descr="Blog with solid fill">
              <a:extLst>
                <a:ext uri="{FF2B5EF4-FFF2-40B4-BE49-F238E27FC236}">
                  <a16:creationId xmlns:a16="http://schemas.microsoft.com/office/drawing/2014/main" id="{74DC78CC-CE8A-4307-9804-07D476CE1F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7841" y="5134219"/>
              <a:ext cx="914400" cy="914400"/>
            </a:xfrm>
            <a:prstGeom prst="rect">
              <a:avLst/>
            </a:prstGeom>
          </p:spPr>
        </p:pic>
        <p:sp>
          <p:nvSpPr>
            <p:cNvPr id="24" name="TextBox 23">
              <a:extLst>
                <a:ext uri="{FF2B5EF4-FFF2-40B4-BE49-F238E27FC236}">
                  <a16:creationId xmlns:a16="http://schemas.microsoft.com/office/drawing/2014/main" id="{9E06CA4C-C9C1-4E7D-8E16-C02D7F4A77C3}"/>
                </a:ext>
              </a:extLst>
            </p:cNvPr>
            <p:cNvSpPr txBox="1"/>
            <p:nvPr/>
          </p:nvSpPr>
          <p:spPr>
            <a:xfrm>
              <a:off x="6625871" y="6048618"/>
              <a:ext cx="1738340" cy="1107996"/>
            </a:xfrm>
            <a:prstGeom prst="rect">
              <a:avLst/>
            </a:prstGeom>
            <a:noFill/>
          </p:spPr>
          <p:txBody>
            <a:bodyPr wrap="none" rtlCol="0">
              <a:spAutoFit/>
            </a:bodyPr>
            <a:lstStyle/>
            <a:p>
              <a:pPr algn="ctr"/>
              <a:r>
                <a:rPr lang="en-US" sz="2400" dirty="0"/>
                <a:t>Data</a:t>
              </a:r>
            </a:p>
            <a:p>
              <a:pPr algn="ctr"/>
              <a:r>
                <a:rPr lang="en-US" sz="2400" dirty="0"/>
                <a:t>Collector</a:t>
              </a:r>
            </a:p>
          </p:txBody>
        </p:sp>
      </p:grpSp>
      <p:grpSp>
        <p:nvGrpSpPr>
          <p:cNvPr id="26" name="Group 25">
            <a:extLst>
              <a:ext uri="{FF2B5EF4-FFF2-40B4-BE49-F238E27FC236}">
                <a16:creationId xmlns:a16="http://schemas.microsoft.com/office/drawing/2014/main" id="{455FC900-1DD8-416C-99BE-8D18B37104B1}"/>
              </a:ext>
            </a:extLst>
          </p:cNvPr>
          <p:cNvGrpSpPr/>
          <p:nvPr/>
        </p:nvGrpSpPr>
        <p:grpSpPr>
          <a:xfrm>
            <a:off x="620979" y="2061127"/>
            <a:ext cx="900975" cy="1150418"/>
            <a:chOff x="704259" y="4635374"/>
            <a:chExt cx="1201300" cy="1533890"/>
          </a:xfrm>
        </p:grpSpPr>
        <p:pic>
          <p:nvPicPr>
            <p:cNvPr id="27" name="Graphic 26" descr="Programmer male with solid fill">
              <a:extLst>
                <a:ext uri="{FF2B5EF4-FFF2-40B4-BE49-F238E27FC236}">
                  <a16:creationId xmlns:a16="http://schemas.microsoft.com/office/drawing/2014/main" id="{C29F77E3-4021-4288-8189-0CA8FC7A9A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0369" y="4635374"/>
              <a:ext cx="914400" cy="914400"/>
            </a:xfrm>
            <a:prstGeom prst="rect">
              <a:avLst/>
            </a:prstGeom>
          </p:spPr>
        </p:pic>
        <p:sp>
          <p:nvSpPr>
            <p:cNvPr id="28" name="TextBox 27">
              <a:extLst>
                <a:ext uri="{FF2B5EF4-FFF2-40B4-BE49-F238E27FC236}">
                  <a16:creationId xmlns:a16="http://schemas.microsoft.com/office/drawing/2014/main" id="{72651F89-F533-42E6-AA91-BFDFBDA7151B}"/>
                </a:ext>
              </a:extLst>
            </p:cNvPr>
            <p:cNvSpPr txBox="1"/>
            <p:nvPr/>
          </p:nvSpPr>
          <p:spPr>
            <a:xfrm>
              <a:off x="704259" y="5553711"/>
              <a:ext cx="1201300" cy="615553"/>
            </a:xfrm>
            <a:prstGeom prst="rect">
              <a:avLst/>
            </a:prstGeom>
            <a:noFill/>
          </p:spPr>
          <p:txBody>
            <a:bodyPr wrap="square" rtlCol="0">
              <a:spAutoFit/>
            </a:bodyPr>
            <a:lstStyle/>
            <a:p>
              <a:pPr algn="ctr"/>
              <a:r>
                <a:rPr lang="en-US" sz="2400" dirty="0"/>
                <a:t>Client</a:t>
              </a:r>
              <a:endParaRPr lang="en-US" dirty="0"/>
            </a:p>
          </p:txBody>
        </p:sp>
      </p:grpSp>
      <p:grpSp>
        <p:nvGrpSpPr>
          <p:cNvPr id="29" name="Group 28">
            <a:extLst>
              <a:ext uri="{FF2B5EF4-FFF2-40B4-BE49-F238E27FC236}">
                <a16:creationId xmlns:a16="http://schemas.microsoft.com/office/drawing/2014/main" id="{3412C583-25CF-4870-AACD-43CDE0366CC9}"/>
              </a:ext>
            </a:extLst>
          </p:cNvPr>
          <p:cNvGrpSpPr/>
          <p:nvPr/>
        </p:nvGrpSpPr>
        <p:grpSpPr>
          <a:xfrm>
            <a:off x="5122684" y="2061126"/>
            <a:ext cx="997197" cy="1147465"/>
            <a:chOff x="6873275" y="3790143"/>
            <a:chExt cx="1329595" cy="1529953"/>
          </a:xfrm>
        </p:grpSpPr>
        <p:pic>
          <p:nvPicPr>
            <p:cNvPr id="30" name="Graphic 29" descr="Server with solid fill">
              <a:extLst>
                <a:ext uri="{FF2B5EF4-FFF2-40B4-BE49-F238E27FC236}">
                  <a16:creationId xmlns:a16="http://schemas.microsoft.com/office/drawing/2014/main" id="{F46D6183-394B-4618-AEFA-42805292C4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80871" y="3790143"/>
              <a:ext cx="914400" cy="914400"/>
            </a:xfrm>
            <a:prstGeom prst="rect">
              <a:avLst/>
            </a:prstGeom>
          </p:spPr>
        </p:pic>
        <p:sp>
          <p:nvSpPr>
            <p:cNvPr id="31" name="TextBox 30">
              <a:extLst>
                <a:ext uri="{FF2B5EF4-FFF2-40B4-BE49-F238E27FC236}">
                  <a16:creationId xmlns:a16="http://schemas.microsoft.com/office/drawing/2014/main" id="{B4D756B3-CF72-4A4F-A1D4-CD7A1D95F672}"/>
                </a:ext>
              </a:extLst>
            </p:cNvPr>
            <p:cNvSpPr txBox="1"/>
            <p:nvPr/>
          </p:nvSpPr>
          <p:spPr>
            <a:xfrm>
              <a:off x="6873275" y="4704543"/>
              <a:ext cx="1329595" cy="615553"/>
            </a:xfrm>
            <a:prstGeom prst="rect">
              <a:avLst/>
            </a:prstGeom>
            <a:noFill/>
          </p:spPr>
          <p:txBody>
            <a:bodyPr wrap="square" rtlCol="0">
              <a:spAutoFit/>
            </a:bodyPr>
            <a:lstStyle/>
            <a:p>
              <a:pPr algn="ctr"/>
              <a:r>
                <a:rPr lang="en-US" sz="2400" dirty="0"/>
                <a:t>Server</a:t>
              </a:r>
              <a:endParaRPr lang="en-US" dirty="0"/>
            </a:p>
          </p:txBody>
        </p:sp>
      </p:grpSp>
      <p:grpSp>
        <p:nvGrpSpPr>
          <p:cNvPr id="32" name="Group 31">
            <a:extLst>
              <a:ext uri="{FF2B5EF4-FFF2-40B4-BE49-F238E27FC236}">
                <a16:creationId xmlns:a16="http://schemas.microsoft.com/office/drawing/2014/main" id="{E952E018-D2DC-4E80-8B6C-B76A342EF1C6}"/>
              </a:ext>
            </a:extLst>
          </p:cNvPr>
          <p:cNvGrpSpPr/>
          <p:nvPr/>
        </p:nvGrpSpPr>
        <p:grpSpPr>
          <a:xfrm>
            <a:off x="2357376" y="2061126"/>
            <a:ext cx="1939955" cy="1178056"/>
            <a:chOff x="2970470" y="4130525"/>
            <a:chExt cx="2586606" cy="1570741"/>
          </a:xfrm>
        </p:grpSpPr>
        <p:pic>
          <p:nvPicPr>
            <p:cNvPr id="33" name="Graphic 32" descr="Fork In Road with solid fill">
              <a:extLst>
                <a:ext uri="{FF2B5EF4-FFF2-40B4-BE49-F238E27FC236}">
                  <a16:creationId xmlns:a16="http://schemas.microsoft.com/office/drawing/2014/main" id="{5AF04E5C-8B9A-4862-A340-FA5B07C1F3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06572" y="4130525"/>
              <a:ext cx="914400" cy="914400"/>
            </a:xfrm>
            <a:prstGeom prst="rect">
              <a:avLst/>
            </a:prstGeom>
          </p:spPr>
        </p:pic>
        <p:sp>
          <p:nvSpPr>
            <p:cNvPr id="34" name="TextBox 33">
              <a:extLst>
                <a:ext uri="{FF2B5EF4-FFF2-40B4-BE49-F238E27FC236}">
                  <a16:creationId xmlns:a16="http://schemas.microsoft.com/office/drawing/2014/main" id="{75F39821-271B-47ED-8AAA-155BB14F984A}"/>
                </a:ext>
              </a:extLst>
            </p:cNvPr>
            <p:cNvSpPr txBox="1"/>
            <p:nvPr/>
          </p:nvSpPr>
          <p:spPr>
            <a:xfrm>
              <a:off x="2970470" y="5085713"/>
              <a:ext cx="2586606" cy="615553"/>
            </a:xfrm>
            <a:prstGeom prst="rect">
              <a:avLst/>
            </a:prstGeom>
            <a:noFill/>
          </p:spPr>
          <p:txBody>
            <a:bodyPr wrap="none" rtlCol="0">
              <a:spAutoFit/>
            </a:bodyPr>
            <a:lstStyle/>
            <a:p>
              <a:pPr algn="ctr"/>
              <a:r>
                <a:rPr lang="en-US" sz="2400" dirty="0"/>
                <a:t>Load Balancer</a:t>
              </a:r>
            </a:p>
          </p:txBody>
        </p:sp>
      </p:grpSp>
      <p:cxnSp>
        <p:nvCxnSpPr>
          <p:cNvPr id="35" name="Straight Arrow Connector 34">
            <a:extLst>
              <a:ext uri="{FF2B5EF4-FFF2-40B4-BE49-F238E27FC236}">
                <a16:creationId xmlns:a16="http://schemas.microsoft.com/office/drawing/2014/main" id="{FB89256E-308A-40AD-B3D8-074DA8B1EB4A}"/>
              </a:ext>
            </a:extLst>
          </p:cNvPr>
          <p:cNvCxnSpPr>
            <a:stCxn id="27" idx="3"/>
            <a:endCxn id="33" idx="1"/>
          </p:cNvCxnSpPr>
          <p:nvPr/>
        </p:nvCxnSpPr>
        <p:spPr>
          <a:xfrm>
            <a:off x="1416362" y="2404026"/>
            <a:ext cx="15680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F160566-1180-4F41-A68D-BE0D6E46B4E4}"/>
              </a:ext>
            </a:extLst>
          </p:cNvPr>
          <p:cNvCxnSpPr>
            <a:stCxn id="33" idx="3"/>
            <a:endCxn id="30" idx="1"/>
          </p:cNvCxnSpPr>
          <p:nvPr/>
        </p:nvCxnSpPr>
        <p:spPr>
          <a:xfrm>
            <a:off x="3670253" y="2404026"/>
            <a:ext cx="160812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C7A278A4-3926-4ACB-840A-E9A44674DBDD}"/>
              </a:ext>
            </a:extLst>
          </p:cNvPr>
          <p:cNvGrpSpPr/>
          <p:nvPr/>
        </p:nvGrpSpPr>
        <p:grpSpPr>
          <a:xfrm>
            <a:off x="2688395" y="3632822"/>
            <a:ext cx="1277915" cy="1178056"/>
            <a:chOff x="9041507" y="2748168"/>
            <a:chExt cx="1703886" cy="1570741"/>
          </a:xfrm>
        </p:grpSpPr>
        <p:pic>
          <p:nvPicPr>
            <p:cNvPr id="38" name="Graphic 37" descr="Layers Design with solid fill">
              <a:extLst>
                <a:ext uri="{FF2B5EF4-FFF2-40B4-BE49-F238E27FC236}">
                  <a16:creationId xmlns:a16="http://schemas.microsoft.com/office/drawing/2014/main" id="{F8A4D8CE-F128-4EE9-A674-4E89288CEDE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36250" y="2748168"/>
              <a:ext cx="914400" cy="914400"/>
            </a:xfrm>
            <a:prstGeom prst="rect">
              <a:avLst/>
            </a:prstGeom>
          </p:spPr>
        </p:pic>
        <p:sp>
          <p:nvSpPr>
            <p:cNvPr id="39" name="TextBox 38">
              <a:extLst>
                <a:ext uri="{FF2B5EF4-FFF2-40B4-BE49-F238E27FC236}">
                  <a16:creationId xmlns:a16="http://schemas.microsoft.com/office/drawing/2014/main" id="{86C9F93E-95A1-4B97-8CFD-32D1ACC2A98C}"/>
                </a:ext>
              </a:extLst>
            </p:cNvPr>
            <p:cNvSpPr txBox="1"/>
            <p:nvPr/>
          </p:nvSpPr>
          <p:spPr>
            <a:xfrm>
              <a:off x="9041507" y="3703356"/>
              <a:ext cx="1703886" cy="615553"/>
            </a:xfrm>
            <a:prstGeom prst="rect">
              <a:avLst/>
            </a:prstGeom>
            <a:noFill/>
          </p:spPr>
          <p:txBody>
            <a:bodyPr wrap="none" rtlCol="0">
              <a:spAutoFit/>
            </a:bodyPr>
            <a:lstStyle/>
            <a:p>
              <a:pPr algn="ctr"/>
              <a:r>
                <a:rPr lang="en-US" sz="2400" dirty="0"/>
                <a:t>Detector</a:t>
              </a:r>
            </a:p>
          </p:txBody>
        </p:sp>
      </p:grpSp>
      <p:cxnSp>
        <p:nvCxnSpPr>
          <p:cNvPr id="40" name="Straight Arrow Connector 39">
            <a:extLst>
              <a:ext uri="{FF2B5EF4-FFF2-40B4-BE49-F238E27FC236}">
                <a16:creationId xmlns:a16="http://schemas.microsoft.com/office/drawing/2014/main" id="{A5890F8D-A855-4698-B766-B47352A5C0E2}"/>
              </a:ext>
            </a:extLst>
          </p:cNvPr>
          <p:cNvCxnSpPr>
            <a:stCxn id="34" idx="2"/>
            <a:endCxn id="38" idx="0"/>
          </p:cNvCxnSpPr>
          <p:nvPr/>
        </p:nvCxnSpPr>
        <p:spPr>
          <a:xfrm>
            <a:off x="3327354" y="3239182"/>
            <a:ext cx="0" cy="3936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1C44496-7B8B-4E2A-A47A-DA9BE59532A8}"/>
              </a:ext>
            </a:extLst>
          </p:cNvPr>
          <p:cNvCxnSpPr>
            <a:stCxn id="38" idx="3"/>
            <a:endCxn id="30" idx="1"/>
          </p:cNvCxnSpPr>
          <p:nvPr/>
        </p:nvCxnSpPr>
        <p:spPr>
          <a:xfrm flipV="1">
            <a:off x="3670253" y="2404026"/>
            <a:ext cx="1608128" cy="15716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C98B9CF-8D38-43A4-A316-95C749717CDF}"/>
              </a:ext>
            </a:extLst>
          </p:cNvPr>
          <p:cNvCxnSpPr>
            <a:cxnSpLocks/>
            <a:stCxn id="31" idx="2"/>
            <a:endCxn id="19" idx="0"/>
          </p:cNvCxnSpPr>
          <p:nvPr/>
        </p:nvCxnSpPr>
        <p:spPr>
          <a:xfrm>
            <a:off x="5621283" y="3208591"/>
            <a:ext cx="0" cy="441195"/>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530380D-4DB7-4B10-8A76-E5CABF29870C}"/>
              </a:ext>
            </a:extLst>
          </p:cNvPr>
          <p:cNvCxnSpPr>
            <a:stCxn id="19" idx="1"/>
            <a:endCxn id="38" idx="3"/>
          </p:cNvCxnSpPr>
          <p:nvPr/>
        </p:nvCxnSpPr>
        <p:spPr>
          <a:xfrm flipH="1" flipV="1">
            <a:off x="3670253" y="3975722"/>
            <a:ext cx="1608128" cy="16966"/>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6D7755F-5BA2-4683-9AAB-FEA2F0FC39F7}"/>
              </a:ext>
            </a:extLst>
          </p:cNvPr>
          <p:cNvSpPr txBox="1"/>
          <p:nvPr/>
        </p:nvSpPr>
        <p:spPr>
          <a:xfrm>
            <a:off x="2641554" y="3198848"/>
            <a:ext cx="685800" cy="369332"/>
          </a:xfrm>
          <a:prstGeom prst="rect">
            <a:avLst/>
          </a:prstGeom>
          <a:noFill/>
        </p:spPr>
        <p:txBody>
          <a:bodyPr wrap="square" rtlCol="0">
            <a:spAutoFit/>
          </a:bodyPr>
          <a:lstStyle/>
          <a:p>
            <a:r>
              <a:rPr lang="en-US" dirty="0"/>
              <a:t>Copy</a:t>
            </a:r>
          </a:p>
        </p:txBody>
      </p:sp>
      <p:sp>
        <p:nvSpPr>
          <p:cNvPr id="51" name="TextBox 50">
            <a:extLst>
              <a:ext uri="{FF2B5EF4-FFF2-40B4-BE49-F238E27FC236}">
                <a16:creationId xmlns:a16="http://schemas.microsoft.com/office/drawing/2014/main" id="{EB7239B8-C3C9-44DD-8677-0683A8F6936F}"/>
              </a:ext>
            </a:extLst>
          </p:cNvPr>
          <p:cNvSpPr txBox="1"/>
          <p:nvPr/>
        </p:nvSpPr>
        <p:spPr>
          <a:xfrm>
            <a:off x="4420950" y="3198848"/>
            <a:ext cx="761299" cy="369332"/>
          </a:xfrm>
          <a:prstGeom prst="rect">
            <a:avLst/>
          </a:prstGeom>
          <a:noFill/>
        </p:spPr>
        <p:txBody>
          <a:bodyPr wrap="none" rtlCol="0">
            <a:spAutoFit/>
          </a:bodyPr>
          <a:lstStyle/>
          <a:p>
            <a:r>
              <a:rPr lang="en-US" dirty="0"/>
              <a:t>Notify</a:t>
            </a:r>
          </a:p>
        </p:txBody>
      </p:sp>
      <p:sp>
        <p:nvSpPr>
          <p:cNvPr id="4" name="Title 3">
            <a:extLst>
              <a:ext uri="{FF2B5EF4-FFF2-40B4-BE49-F238E27FC236}">
                <a16:creationId xmlns:a16="http://schemas.microsoft.com/office/drawing/2014/main" id="{84579ABC-B285-4417-BC17-1639E45C339A}"/>
              </a:ext>
            </a:extLst>
          </p:cNvPr>
          <p:cNvSpPr>
            <a:spLocks noGrp="1"/>
          </p:cNvSpPr>
          <p:nvPr>
            <p:ph type="title"/>
          </p:nvPr>
        </p:nvSpPr>
        <p:spPr/>
        <p:txBody>
          <a:bodyPr/>
          <a:lstStyle/>
          <a:p>
            <a:r>
              <a:rPr lang="en-US" dirty="0"/>
              <a:t>Detect malicious requests by the DNN model</a:t>
            </a:r>
          </a:p>
        </p:txBody>
      </p:sp>
    </p:spTree>
    <p:extLst>
      <p:ext uri="{BB962C8B-B14F-4D97-AF65-F5344CB8AC3E}">
        <p14:creationId xmlns:p14="http://schemas.microsoft.com/office/powerpoint/2010/main" val="1243430987"/>
      </p:ext>
    </p:extLst>
  </p:cSld>
  <p:clrMapOvr>
    <a:masterClrMapping/>
  </p:clrMapOvr>
  <mc:AlternateContent xmlns:mc="http://schemas.openxmlformats.org/markup-compatibility/2006" xmlns:p159="http://schemas.microsoft.com/office/powerpoint/2015/09/main">
    <mc:Choice Requires="p159">
      <p:transition advClick="0" advTm="2000">
        <p159:morph option="byObject"/>
      </p:transition>
    </mc:Choice>
    <mc:Fallback xmlns="">
      <p:transition advClick="0" advTm="2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4482BD4-52B7-474E-AD93-D0C404C1F5AD}"/>
              </a:ext>
            </a:extLst>
          </p:cNvPr>
          <p:cNvGrpSpPr/>
          <p:nvPr/>
        </p:nvGrpSpPr>
        <p:grpSpPr>
          <a:xfrm>
            <a:off x="4969405" y="3649786"/>
            <a:ext cx="1303755" cy="1516796"/>
            <a:chOff x="6625871" y="5134219"/>
            <a:chExt cx="1738340" cy="2022395"/>
          </a:xfrm>
        </p:grpSpPr>
        <p:pic>
          <p:nvPicPr>
            <p:cNvPr id="19" name="Graphic 18" descr="Blog with solid fill">
              <a:extLst>
                <a:ext uri="{FF2B5EF4-FFF2-40B4-BE49-F238E27FC236}">
                  <a16:creationId xmlns:a16="http://schemas.microsoft.com/office/drawing/2014/main" id="{74DC78CC-CE8A-4307-9804-07D476CE1F3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037841" y="5134219"/>
              <a:ext cx="914400" cy="914400"/>
            </a:xfrm>
            <a:prstGeom prst="rect">
              <a:avLst/>
            </a:prstGeom>
          </p:spPr>
        </p:pic>
        <p:sp>
          <p:nvSpPr>
            <p:cNvPr id="24" name="TextBox 23">
              <a:extLst>
                <a:ext uri="{FF2B5EF4-FFF2-40B4-BE49-F238E27FC236}">
                  <a16:creationId xmlns:a16="http://schemas.microsoft.com/office/drawing/2014/main" id="{9E06CA4C-C9C1-4E7D-8E16-C02D7F4A77C3}"/>
                </a:ext>
              </a:extLst>
            </p:cNvPr>
            <p:cNvSpPr txBox="1"/>
            <p:nvPr/>
          </p:nvSpPr>
          <p:spPr>
            <a:xfrm>
              <a:off x="6625871" y="6048618"/>
              <a:ext cx="1738340" cy="1107996"/>
            </a:xfrm>
            <a:prstGeom prst="rect">
              <a:avLst/>
            </a:prstGeom>
            <a:noFill/>
          </p:spPr>
          <p:txBody>
            <a:bodyPr wrap="none" rtlCol="0">
              <a:spAutoFit/>
            </a:bodyPr>
            <a:lstStyle/>
            <a:p>
              <a:pPr algn="ctr"/>
              <a:r>
                <a:rPr lang="en-US" sz="2400" dirty="0"/>
                <a:t>Data</a:t>
              </a:r>
            </a:p>
            <a:p>
              <a:pPr algn="ctr"/>
              <a:r>
                <a:rPr lang="en-US" sz="2400" dirty="0"/>
                <a:t>Collector</a:t>
              </a:r>
            </a:p>
          </p:txBody>
        </p:sp>
      </p:grpSp>
      <p:grpSp>
        <p:nvGrpSpPr>
          <p:cNvPr id="26" name="Group 25">
            <a:extLst>
              <a:ext uri="{FF2B5EF4-FFF2-40B4-BE49-F238E27FC236}">
                <a16:creationId xmlns:a16="http://schemas.microsoft.com/office/drawing/2014/main" id="{455FC900-1DD8-416C-99BE-8D18B37104B1}"/>
              </a:ext>
            </a:extLst>
          </p:cNvPr>
          <p:cNvGrpSpPr/>
          <p:nvPr/>
        </p:nvGrpSpPr>
        <p:grpSpPr>
          <a:xfrm>
            <a:off x="620979" y="2061127"/>
            <a:ext cx="900975" cy="1150418"/>
            <a:chOff x="704259" y="4635374"/>
            <a:chExt cx="1201300" cy="1533890"/>
          </a:xfrm>
        </p:grpSpPr>
        <p:pic>
          <p:nvPicPr>
            <p:cNvPr id="27" name="Graphic 26" descr="Programmer male with solid fill">
              <a:extLst>
                <a:ext uri="{FF2B5EF4-FFF2-40B4-BE49-F238E27FC236}">
                  <a16:creationId xmlns:a16="http://schemas.microsoft.com/office/drawing/2014/main" id="{C29F77E3-4021-4288-8189-0CA8FC7A9A2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50369" y="4635374"/>
              <a:ext cx="914400" cy="914400"/>
            </a:xfrm>
            <a:prstGeom prst="rect">
              <a:avLst/>
            </a:prstGeom>
          </p:spPr>
        </p:pic>
        <p:sp>
          <p:nvSpPr>
            <p:cNvPr id="28" name="TextBox 27">
              <a:extLst>
                <a:ext uri="{FF2B5EF4-FFF2-40B4-BE49-F238E27FC236}">
                  <a16:creationId xmlns:a16="http://schemas.microsoft.com/office/drawing/2014/main" id="{72651F89-F533-42E6-AA91-BFDFBDA7151B}"/>
                </a:ext>
              </a:extLst>
            </p:cNvPr>
            <p:cNvSpPr txBox="1"/>
            <p:nvPr/>
          </p:nvSpPr>
          <p:spPr>
            <a:xfrm>
              <a:off x="704259" y="5553711"/>
              <a:ext cx="1201300" cy="615553"/>
            </a:xfrm>
            <a:prstGeom prst="rect">
              <a:avLst/>
            </a:prstGeom>
            <a:noFill/>
          </p:spPr>
          <p:txBody>
            <a:bodyPr wrap="square" rtlCol="0">
              <a:spAutoFit/>
            </a:bodyPr>
            <a:lstStyle/>
            <a:p>
              <a:pPr algn="ctr"/>
              <a:r>
                <a:rPr lang="en-US" sz="2400" dirty="0"/>
                <a:t>Client</a:t>
              </a:r>
              <a:endParaRPr lang="en-US" dirty="0"/>
            </a:p>
          </p:txBody>
        </p:sp>
      </p:grpSp>
      <p:grpSp>
        <p:nvGrpSpPr>
          <p:cNvPr id="29" name="Group 28">
            <a:extLst>
              <a:ext uri="{FF2B5EF4-FFF2-40B4-BE49-F238E27FC236}">
                <a16:creationId xmlns:a16="http://schemas.microsoft.com/office/drawing/2014/main" id="{3412C583-25CF-4870-AACD-43CDE0366CC9}"/>
              </a:ext>
            </a:extLst>
          </p:cNvPr>
          <p:cNvGrpSpPr/>
          <p:nvPr/>
        </p:nvGrpSpPr>
        <p:grpSpPr>
          <a:xfrm>
            <a:off x="5122684" y="2061126"/>
            <a:ext cx="997197" cy="1147465"/>
            <a:chOff x="6873275" y="3790143"/>
            <a:chExt cx="1329595" cy="1529953"/>
          </a:xfrm>
        </p:grpSpPr>
        <p:pic>
          <p:nvPicPr>
            <p:cNvPr id="30" name="Graphic 29" descr="Server with solid fill">
              <a:extLst>
                <a:ext uri="{FF2B5EF4-FFF2-40B4-BE49-F238E27FC236}">
                  <a16:creationId xmlns:a16="http://schemas.microsoft.com/office/drawing/2014/main" id="{F46D6183-394B-4618-AEFA-42805292C4A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080871" y="3790143"/>
              <a:ext cx="914400" cy="914400"/>
            </a:xfrm>
            <a:prstGeom prst="rect">
              <a:avLst/>
            </a:prstGeom>
          </p:spPr>
        </p:pic>
        <p:sp>
          <p:nvSpPr>
            <p:cNvPr id="31" name="TextBox 30">
              <a:extLst>
                <a:ext uri="{FF2B5EF4-FFF2-40B4-BE49-F238E27FC236}">
                  <a16:creationId xmlns:a16="http://schemas.microsoft.com/office/drawing/2014/main" id="{B4D756B3-CF72-4A4F-A1D4-CD7A1D95F672}"/>
                </a:ext>
              </a:extLst>
            </p:cNvPr>
            <p:cNvSpPr txBox="1"/>
            <p:nvPr/>
          </p:nvSpPr>
          <p:spPr>
            <a:xfrm>
              <a:off x="6873275" y="4704543"/>
              <a:ext cx="1329595" cy="615553"/>
            </a:xfrm>
            <a:prstGeom prst="rect">
              <a:avLst/>
            </a:prstGeom>
            <a:noFill/>
          </p:spPr>
          <p:txBody>
            <a:bodyPr wrap="square" rtlCol="0">
              <a:spAutoFit/>
            </a:bodyPr>
            <a:lstStyle/>
            <a:p>
              <a:pPr algn="ctr"/>
              <a:r>
                <a:rPr lang="en-US" sz="2400" dirty="0"/>
                <a:t>Server</a:t>
              </a:r>
              <a:endParaRPr lang="en-US" dirty="0"/>
            </a:p>
          </p:txBody>
        </p:sp>
      </p:grpSp>
      <p:grpSp>
        <p:nvGrpSpPr>
          <p:cNvPr id="32" name="Group 31">
            <a:extLst>
              <a:ext uri="{FF2B5EF4-FFF2-40B4-BE49-F238E27FC236}">
                <a16:creationId xmlns:a16="http://schemas.microsoft.com/office/drawing/2014/main" id="{E952E018-D2DC-4E80-8B6C-B76A342EF1C6}"/>
              </a:ext>
            </a:extLst>
          </p:cNvPr>
          <p:cNvGrpSpPr/>
          <p:nvPr/>
        </p:nvGrpSpPr>
        <p:grpSpPr>
          <a:xfrm>
            <a:off x="2357376" y="2061126"/>
            <a:ext cx="1939955" cy="1178056"/>
            <a:chOff x="2970470" y="4130525"/>
            <a:chExt cx="2586606" cy="1570741"/>
          </a:xfrm>
        </p:grpSpPr>
        <p:pic>
          <p:nvPicPr>
            <p:cNvPr id="33" name="Graphic 32" descr="Fork In Road with solid fill">
              <a:extLst>
                <a:ext uri="{FF2B5EF4-FFF2-40B4-BE49-F238E27FC236}">
                  <a16:creationId xmlns:a16="http://schemas.microsoft.com/office/drawing/2014/main" id="{5AF04E5C-8B9A-4862-A340-FA5B07C1F3B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806572" y="4130525"/>
              <a:ext cx="914400" cy="914400"/>
            </a:xfrm>
            <a:prstGeom prst="rect">
              <a:avLst/>
            </a:prstGeom>
          </p:spPr>
        </p:pic>
        <p:sp>
          <p:nvSpPr>
            <p:cNvPr id="34" name="TextBox 33">
              <a:extLst>
                <a:ext uri="{FF2B5EF4-FFF2-40B4-BE49-F238E27FC236}">
                  <a16:creationId xmlns:a16="http://schemas.microsoft.com/office/drawing/2014/main" id="{75F39821-271B-47ED-8AAA-155BB14F984A}"/>
                </a:ext>
              </a:extLst>
            </p:cNvPr>
            <p:cNvSpPr txBox="1"/>
            <p:nvPr/>
          </p:nvSpPr>
          <p:spPr>
            <a:xfrm>
              <a:off x="2970470" y="5085713"/>
              <a:ext cx="2586606" cy="615553"/>
            </a:xfrm>
            <a:prstGeom prst="rect">
              <a:avLst/>
            </a:prstGeom>
            <a:noFill/>
          </p:spPr>
          <p:txBody>
            <a:bodyPr wrap="none" rtlCol="0">
              <a:spAutoFit/>
            </a:bodyPr>
            <a:lstStyle/>
            <a:p>
              <a:pPr algn="ctr"/>
              <a:r>
                <a:rPr lang="en-US" sz="2400" dirty="0"/>
                <a:t>Load Balancer</a:t>
              </a:r>
            </a:p>
          </p:txBody>
        </p:sp>
      </p:grpSp>
      <p:cxnSp>
        <p:nvCxnSpPr>
          <p:cNvPr id="35" name="Straight Arrow Connector 34">
            <a:extLst>
              <a:ext uri="{FF2B5EF4-FFF2-40B4-BE49-F238E27FC236}">
                <a16:creationId xmlns:a16="http://schemas.microsoft.com/office/drawing/2014/main" id="{FB89256E-308A-40AD-B3D8-074DA8B1EB4A}"/>
              </a:ext>
            </a:extLst>
          </p:cNvPr>
          <p:cNvCxnSpPr>
            <a:stCxn id="27" idx="3"/>
            <a:endCxn id="33" idx="1"/>
          </p:cNvCxnSpPr>
          <p:nvPr/>
        </p:nvCxnSpPr>
        <p:spPr>
          <a:xfrm>
            <a:off x="1416362" y="2404026"/>
            <a:ext cx="15680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F160566-1180-4F41-A68D-BE0D6E46B4E4}"/>
              </a:ext>
            </a:extLst>
          </p:cNvPr>
          <p:cNvCxnSpPr>
            <a:stCxn id="33" idx="3"/>
            <a:endCxn id="30" idx="1"/>
          </p:cNvCxnSpPr>
          <p:nvPr/>
        </p:nvCxnSpPr>
        <p:spPr>
          <a:xfrm>
            <a:off x="3670253" y="2404026"/>
            <a:ext cx="160812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7" name="Group 36">
            <a:extLst>
              <a:ext uri="{FF2B5EF4-FFF2-40B4-BE49-F238E27FC236}">
                <a16:creationId xmlns:a16="http://schemas.microsoft.com/office/drawing/2014/main" id="{C7A278A4-3926-4ACB-840A-E9A44674DBDD}"/>
              </a:ext>
            </a:extLst>
          </p:cNvPr>
          <p:cNvGrpSpPr/>
          <p:nvPr/>
        </p:nvGrpSpPr>
        <p:grpSpPr>
          <a:xfrm>
            <a:off x="2688395" y="3632822"/>
            <a:ext cx="1277915" cy="1178056"/>
            <a:chOff x="9041507" y="2748168"/>
            <a:chExt cx="1703886" cy="1570741"/>
          </a:xfrm>
        </p:grpSpPr>
        <p:pic>
          <p:nvPicPr>
            <p:cNvPr id="38" name="Graphic 37" descr="Layers Design with solid fill">
              <a:extLst>
                <a:ext uri="{FF2B5EF4-FFF2-40B4-BE49-F238E27FC236}">
                  <a16:creationId xmlns:a16="http://schemas.microsoft.com/office/drawing/2014/main" id="{F8A4D8CE-F128-4EE9-A674-4E89288CEDE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436250" y="2748168"/>
              <a:ext cx="914400" cy="914400"/>
            </a:xfrm>
            <a:prstGeom prst="rect">
              <a:avLst/>
            </a:prstGeom>
          </p:spPr>
        </p:pic>
        <p:sp>
          <p:nvSpPr>
            <p:cNvPr id="39" name="TextBox 38">
              <a:extLst>
                <a:ext uri="{FF2B5EF4-FFF2-40B4-BE49-F238E27FC236}">
                  <a16:creationId xmlns:a16="http://schemas.microsoft.com/office/drawing/2014/main" id="{86C9F93E-95A1-4B97-8CFD-32D1ACC2A98C}"/>
                </a:ext>
              </a:extLst>
            </p:cNvPr>
            <p:cNvSpPr txBox="1"/>
            <p:nvPr/>
          </p:nvSpPr>
          <p:spPr>
            <a:xfrm>
              <a:off x="9041507" y="3703356"/>
              <a:ext cx="1703886" cy="615553"/>
            </a:xfrm>
            <a:prstGeom prst="rect">
              <a:avLst/>
            </a:prstGeom>
            <a:noFill/>
          </p:spPr>
          <p:txBody>
            <a:bodyPr wrap="none" rtlCol="0">
              <a:spAutoFit/>
            </a:bodyPr>
            <a:lstStyle/>
            <a:p>
              <a:pPr algn="ctr"/>
              <a:r>
                <a:rPr lang="en-US" sz="2400" dirty="0"/>
                <a:t>Detector</a:t>
              </a:r>
            </a:p>
          </p:txBody>
        </p:sp>
      </p:grpSp>
      <p:cxnSp>
        <p:nvCxnSpPr>
          <p:cNvPr id="40" name="Straight Arrow Connector 39">
            <a:extLst>
              <a:ext uri="{FF2B5EF4-FFF2-40B4-BE49-F238E27FC236}">
                <a16:creationId xmlns:a16="http://schemas.microsoft.com/office/drawing/2014/main" id="{A5890F8D-A855-4698-B766-B47352A5C0E2}"/>
              </a:ext>
            </a:extLst>
          </p:cNvPr>
          <p:cNvCxnSpPr>
            <a:stCxn id="34" idx="2"/>
            <a:endCxn id="38" idx="0"/>
          </p:cNvCxnSpPr>
          <p:nvPr/>
        </p:nvCxnSpPr>
        <p:spPr>
          <a:xfrm>
            <a:off x="3327354" y="3239182"/>
            <a:ext cx="0" cy="39364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F1C44496-7B8B-4E2A-A47A-DA9BE59532A8}"/>
              </a:ext>
            </a:extLst>
          </p:cNvPr>
          <p:cNvCxnSpPr>
            <a:stCxn id="38" idx="3"/>
            <a:endCxn id="30" idx="1"/>
          </p:cNvCxnSpPr>
          <p:nvPr/>
        </p:nvCxnSpPr>
        <p:spPr>
          <a:xfrm flipV="1">
            <a:off x="3670253" y="2404026"/>
            <a:ext cx="1608128" cy="1571696"/>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C98B9CF-8D38-43A4-A316-95C749717CDF}"/>
              </a:ext>
            </a:extLst>
          </p:cNvPr>
          <p:cNvCxnSpPr>
            <a:cxnSpLocks/>
            <a:stCxn id="31" idx="2"/>
            <a:endCxn id="19" idx="0"/>
          </p:cNvCxnSpPr>
          <p:nvPr/>
        </p:nvCxnSpPr>
        <p:spPr>
          <a:xfrm>
            <a:off x="5621283" y="3208591"/>
            <a:ext cx="0" cy="441195"/>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530380D-4DB7-4B10-8A76-E5CABF29870C}"/>
              </a:ext>
            </a:extLst>
          </p:cNvPr>
          <p:cNvCxnSpPr>
            <a:stCxn id="19" idx="1"/>
            <a:endCxn id="38" idx="3"/>
          </p:cNvCxnSpPr>
          <p:nvPr/>
        </p:nvCxnSpPr>
        <p:spPr>
          <a:xfrm flipH="1" flipV="1">
            <a:off x="3670253" y="3975722"/>
            <a:ext cx="1608128" cy="16966"/>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2B1BA27-AE98-4A7E-8414-4FCC81C921C2}"/>
              </a:ext>
            </a:extLst>
          </p:cNvPr>
          <p:cNvCxnSpPr>
            <a:cxnSpLocks/>
            <a:stCxn id="30" idx="3"/>
            <a:endCxn id="50" idx="1"/>
          </p:cNvCxnSpPr>
          <p:nvPr/>
        </p:nvCxnSpPr>
        <p:spPr>
          <a:xfrm flipV="1">
            <a:off x="5964181" y="2399004"/>
            <a:ext cx="1265228" cy="5023"/>
          </a:xfrm>
          <a:prstGeom prst="straightConnector1">
            <a:avLst/>
          </a:prstGeom>
          <a:ln w="762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69FAA2F3-E79D-43E8-BEDB-4CC3C7EC7883}"/>
              </a:ext>
            </a:extLst>
          </p:cNvPr>
          <p:cNvGrpSpPr/>
          <p:nvPr/>
        </p:nvGrpSpPr>
        <p:grpSpPr>
          <a:xfrm>
            <a:off x="6945234" y="2056104"/>
            <a:ext cx="1265227" cy="1147465"/>
            <a:chOff x="9711003" y="4630755"/>
            <a:chExt cx="1686969" cy="1529953"/>
          </a:xfrm>
        </p:grpSpPr>
        <p:sp>
          <p:nvSpPr>
            <p:cNvPr id="46" name="TextBox 45">
              <a:extLst>
                <a:ext uri="{FF2B5EF4-FFF2-40B4-BE49-F238E27FC236}">
                  <a16:creationId xmlns:a16="http://schemas.microsoft.com/office/drawing/2014/main" id="{A925B8D6-F99F-42FB-83DA-59583927E354}"/>
                </a:ext>
              </a:extLst>
            </p:cNvPr>
            <p:cNvSpPr txBox="1"/>
            <p:nvPr/>
          </p:nvSpPr>
          <p:spPr>
            <a:xfrm>
              <a:off x="9711003" y="5545155"/>
              <a:ext cx="1686969" cy="615553"/>
            </a:xfrm>
            <a:prstGeom prst="rect">
              <a:avLst/>
            </a:prstGeom>
            <a:noFill/>
          </p:spPr>
          <p:txBody>
            <a:bodyPr wrap="square" rtlCol="0">
              <a:spAutoFit/>
            </a:bodyPr>
            <a:lstStyle/>
            <a:p>
              <a:pPr algn="ctr"/>
              <a:r>
                <a:rPr lang="en-US" sz="2400" dirty="0"/>
                <a:t>Sandbox</a:t>
              </a:r>
              <a:endParaRPr lang="en-US" dirty="0"/>
            </a:p>
          </p:txBody>
        </p:sp>
        <p:pic>
          <p:nvPicPr>
            <p:cNvPr id="50" name="Graphic 49" descr="Server outline">
              <a:extLst>
                <a:ext uri="{FF2B5EF4-FFF2-40B4-BE49-F238E27FC236}">
                  <a16:creationId xmlns:a16="http://schemas.microsoft.com/office/drawing/2014/main" id="{D0F32A1F-D224-4E73-9280-E7C1952EF19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089904" y="4630755"/>
              <a:ext cx="914400" cy="914400"/>
            </a:xfrm>
            <a:prstGeom prst="rect">
              <a:avLst/>
            </a:prstGeom>
          </p:spPr>
        </p:pic>
      </p:grpSp>
      <p:sp>
        <p:nvSpPr>
          <p:cNvPr id="43" name="TextBox 42">
            <a:extLst>
              <a:ext uri="{FF2B5EF4-FFF2-40B4-BE49-F238E27FC236}">
                <a16:creationId xmlns:a16="http://schemas.microsoft.com/office/drawing/2014/main" id="{2A57E1D3-3E11-488C-9EB1-FCDE7945FAD5}"/>
              </a:ext>
            </a:extLst>
          </p:cNvPr>
          <p:cNvSpPr txBox="1"/>
          <p:nvPr/>
        </p:nvSpPr>
        <p:spPr>
          <a:xfrm>
            <a:off x="6161339" y="2056103"/>
            <a:ext cx="917495" cy="369332"/>
          </a:xfrm>
          <a:prstGeom prst="rect">
            <a:avLst/>
          </a:prstGeom>
          <a:noFill/>
        </p:spPr>
        <p:txBody>
          <a:bodyPr wrap="none" rtlCol="0">
            <a:spAutoFit/>
          </a:bodyPr>
          <a:lstStyle/>
          <a:p>
            <a:r>
              <a:rPr lang="en-US" dirty="0"/>
              <a:t>Migrate</a:t>
            </a:r>
          </a:p>
        </p:txBody>
      </p:sp>
      <p:sp>
        <p:nvSpPr>
          <p:cNvPr id="4" name="Title 3">
            <a:extLst>
              <a:ext uri="{FF2B5EF4-FFF2-40B4-BE49-F238E27FC236}">
                <a16:creationId xmlns:a16="http://schemas.microsoft.com/office/drawing/2014/main" id="{6A6D4FAA-33A7-481C-92B7-E2C3C9C18771}"/>
              </a:ext>
            </a:extLst>
          </p:cNvPr>
          <p:cNvSpPr>
            <a:spLocks noGrp="1"/>
          </p:cNvSpPr>
          <p:nvPr>
            <p:ph type="title"/>
          </p:nvPr>
        </p:nvSpPr>
        <p:spPr/>
        <p:txBody>
          <a:bodyPr/>
          <a:lstStyle/>
          <a:p>
            <a:r>
              <a:rPr lang="en-US" dirty="0"/>
              <a:t>Migrate potentially malicious requests to the sandbox</a:t>
            </a:r>
          </a:p>
        </p:txBody>
      </p:sp>
    </p:spTree>
    <p:extLst>
      <p:ext uri="{BB962C8B-B14F-4D97-AF65-F5344CB8AC3E}">
        <p14:creationId xmlns:p14="http://schemas.microsoft.com/office/powerpoint/2010/main" val="13742113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EC77FA2-A6F9-4B29-A710-1001A829D143}"/>
              </a:ext>
            </a:extLst>
          </p:cNvPr>
          <p:cNvSpPr>
            <a:spLocks noGrp="1"/>
          </p:cNvSpPr>
          <p:nvPr>
            <p:ph type="body" idx="1"/>
          </p:nvPr>
        </p:nvSpPr>
        <p:spPr/>
        <p:txBody>
          <a:bodyPr/>
          <a:lstStyle/>
          <a:p>
            <a:pPr algn="ctr"/>
            <a:r>
              <a:rPr lang="en-US" dirty="0"/>
              <a:t>Baseline</a:t>
            </a:r>
          </a:p>
        </p:txBody>
      </p:sp>
      <p:pic>
        <p:nvPicPr>
          <p:cNvPr id="8" name="Content Placeholder 7" descr="Chart&#10;&#10;Description automatically generated">
            <a:extLst>
              <a:ext uri="{FF2B5EF4-FFF2-40B4-BE49-F238E27FC236}">
                <a16:creationId xmlns:a16="http://schemas.microsoft.com/office/drawing/2014/main" id="{4CF40569-57BA-41C1-9FE4-09393DDDAE8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6296" y="2120527"/>
            <a:ext cx="3795429" cy="2280000"/>
          </a:xfrm>
        </p:spPr>
      </p:pic>
      <p:sp>
        <p:nvSpPr>
          <p:cNvPr id="14" name="Text Placeholder 13">
            <a:extLst>
              <a:ext uri="{FF2B5EF4-FFF2-40B4-BE49-F238E27FC236}">
                <a16:creationId xmlns:a16="http://schemas.microsoft.com/office/drawing/2014/main" id="{C4F778A3-F37E-41C1-BF11-368E67D57D46}"/>
              </a:ext>
            </a:extLst>
          </p:cNvPr>
          <p:cNvSpPr>
            <a:spLocks noGrp="1"/>
          </p:cNvSpPr>
          <p:nvPr>
            <p:ph type="body" sz="quarter" idx="3"/>
          </p:nvPr>
        </p:nvSpPr>
        <p:spPr/>
        <p:txBody>
          <a:bodyPr/>
          <a:lstStyle/>
          <a:p>
            <a:pPr algn="ctr"/>
            <a:r>
              <a:rPr lang="en-US" dirty="0" err="1"/>
              <a:t>RegexNet</a:t>
            </a:r>
            <a:endParaRPr lang="en-US" dirty="0"/>
          </a:p>
        </p:txBody>
      </p:sp>
      <p:pic>
        <p:nvPicPr>
          <p:cNvPr id="10" name="Content Placeholder 9" descr="Chart&#10;&#10;Description automatically generated">
            <a:extLst>
              <a:ext uri="{FF2B5EF4-FFF2-40B4-BE49-F238E27FC236}">
                <a16:creationId xmlns:a16="http://schemas.microsoft.com/office/drawing/2014/main" id="{CB0B9C24-1164-433F-8961-D4932EA9BF90}"/>
              </a:ext>
            </a:extLst>
          </p:cNvPr>
          <p:cNvPicPr>
            <a:picLocks noGrp="1" noChangeAspect="1"/>
          </p:cNvPicPr>
          <p:nvPr>
            <p:ph sz="quarter" idx="4"/>
          </p:nvPr>
        </p:nvPicPr>
        <p:blipFill>
          <a:blip r:embed="rId4">
            <a:extLst>
              <a:ext uri="{28A0092B-C50C-407E-A947-70E740481C1C}">
                <a14:useLocalDpi xmlns:a14="http://schemas.microsoft.com/office/drawing/2010/main" val="0"/>
              </a:ext>
            </a:extLst>
          </a:blip>
          <a:stretch>
            <a:fillRect/>
          </a:stretch>
        </p:blipFill>
        <p:spPr>
          <a:xfrm>
            <a:off x="4675131" y="2120527"/>
            <a:ext cx="3795429" cy="2280000"/>
          </a:xfrm>
        </p:spPr>
      </p:pic>
      <p:sp>
        <p:nvSpPr>
          <p:cNvPr id="11" name="Title 3">
            <a:extLst>
              <a:ext uri="{FF2B5EF4-FFF2-40B4-BE49-F238E27FC236}">
                <a16:creationId xmlns:a16="http://schemas.microsoft.com/office/drawing/2014/main" id="{3A6D7901-A779-4C62-9808-6A7985AE1948}"/>
              </a:ext>
            </a:extLst>
          </p:cNvPr>
          <p:cNvSpPr>
            <a:spLocks noGrp="1"/>
          </p:cNvSpPr>
          <p:nvPr>
            <p:ph type="title"/>
          </p:nvPr>
        </p:nvSpPr>
        <p:spPr>
          <a:xfrm>
            <a:off x="149313" y="53975"/>
            <a:ext cx="8858161" cy="857250"/>
          </a:xfrm>
        </p:spPr>
        <p:txBody>
          <a:bodyPr/>
          <a:lstStyle/>
          <a:p>
            <a:r>
              <a:rPr lang="en-US" dirty="0"/>
              <a:t>Recovery time under unknown </a:t>
            </a:r>
            <a:r>
              <a:rPr lang="en-US" dirty="0" err="1"/>
              <a:t>ReDoS</a:t>
            </a:r>
            <a:r>
              <a:rPr lang="en-US" dirty="0"/>
              <a:t> attacks</a:t>
            </a:r>
          </a:p>
        </p:txBody>
      </p:sp>
    </p:spTree>
    <p:extLst>
      <p:ext uri="{BB962C8B-B14F-4D97-AF65-F5344CB8AC3E}">
        <p14:creationId xmlns:p14="http://schemas.microsoft.com/office/powerpoint/2010/main" val="139496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D91760-E636-4D6B-BC94-F78B42C2AFCB}"/>
              </a:ext>
            </a:extLst>
          </p:cNvPr>
          <p:cNvSpPr txBox="1"/>
          <p:nvPr/>
        </p:nvSpPr>
        <p:spPr>
          <a:xfrm>
            <a:off x="1589366" y="1706128"/>
            <a:ext cx="5749669" cy="1754326"/>
          </a:xfrm>
          <a:prstGeom prst="rect">
            <a:avLst/>
          </a:prstGeom>
          <a:noFill/>
        </p:spPr>
        <p:txBody>
          <a:bodyPr wrap="square" rtlCol="0">
            <a:spAutoFit/>
          </a:bodyPr>
          <a:lstStyle/>
          <a:p>
            <a:pPr algn="ctr"/>
            <a:r>
              <a:rPr lang="en-US" sz="3600" dirty="0">
                <a:solidFill>
                  <a:srgbClr val="C00000"/>
                </a:solidFill>
              </a:rPr>
              <a:t>Thank you!</a:t>
            </a:r>
          </a:p>
          <a:p>
            <a:pPr algn="ctr"/>
            <a:endParaRPr lang="en-US" sz="3600" dirty="0"/>
          </a:p>
          <a:p>
            <a:pPr algn="ctr"/>
            <a:r>
              <a:rPr lang="en-US" dirty="0"/>
              <a:t>Contact: </a:t>
            </a:r>
            <a:r>
              <a:rPr lang="en-US" dirty="0">
                <a:hlinkClick r:id="rId3"/>
              </a:rPr>
              <a:t>zbai1@jhu.edu</a:t>
            </a:r>
            <a:endParaRPr lang="en-US" dirty="0"/>
          </a:p>
          <a:p>
            <a:pPr algn="ctr"/>
            <a:r>
              <a:rPr lang="en-US" dirty="0"/>
              <a:t>Open source: </a:t>
            </a:r>
            <a:r>
              <a:rPr lang="en-US" dirty="0">
                <a:hlinkClick r:id="rId4"/>
              </a:rPr>
              <a:t>https://github.com/netx-repo/RegexNet</a:t>
            </a:r>
            <a:r>
              <a:rPr lang="en-US" dirty="0"/>
              <a:t> </a:t>
            </a:r>
          </a:p>
        </p:txBody>
      </p:sp>
    </p:spTree>
    <p:extLst>
      <p:ext uri="{BB962C8B-B14F-4D97-AF65-F5344CB8AC3E}">
        <p14:creationId xmlns:p14="http://schemas.microsoft.com/office/powerpoint/2010/main" val="1895828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0BD0-9586-4C2D-BF48-6C84DD480545}"/>
              </a:ext>
            </a:extLst>
          </p:cNvPr>
          <p:cNvSpPr>
            <a:spLocks noGrp="1"/>
          </p:cNvSpPr>
          <p:nvPr>
            <p:ph type="title"/>
          </p:nvPr>
        </p:nvSpPr>
        <p:spPr/>
        <p:txBody>
          <a:bodyPr/>
          <a:lstStyle/>
          <a:p>
            <a:r>
              <a:rPr lang="en-US" dirty="0"/>
              <a:t>Regular expression (regex) is widely used</a:t>
            </a:r>
          </a:p>
        </p:txBody>
      </p:sp>
      <p:grpSp>
        <p:nvGrpSpPr>
          <p:cNvPr id="10" name="Group 9">
            <a:extLst>
              <a:ext uri="{FF2B5EF4-FFF2-40B4-BE49-F238E27FC236}">
                <a16:creationId xmlns:a16="http://schemas.microsoft.com/office/drawing/2014/main" id="{2B078F3F-0AD0-412C-B04F-2E4FB9C249EF}"/>
              </a:ext>
            </a:extLst>
          </p:cNvPr>
          <p:cNvGrpSpPr/>
          <p:nvPr/>
        </p:nvGrpSpPr>
        <p:grpSpPr>
          <a:xfrm>
            <a:off x="1125948" y="2842608"/>
            <a:ext cx="923153" cy="1147466"/>
            <a:chOff x="1656219" y="3790143"/>
            <a:chExt cx="1230871" cy="1529955"/>
          </a:xfrm>
        </p:grpSpPr>
        <p:pic>
          <p:nvPicPr>
            <p:cNvPr id="7" name="Graphic 6" descr="Programmer male with solid fill">
              <a:extLst>
                <a:ext uri="{FF2B5EF4-FFF2-40B4-BE49-F238E27FC236}">
                  <a16:creationId xmlns:a16="http://schemas.microsoft.com/office/drawing/2014/main" id="{B9CD914D-F50C-4276-9654-9304C99796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4456" y="3790143"/>
              <a:ext cx="914400" cy="914400"/>
            </a:xfrm>
            <a:prstGeom prst="rect">
              <a:avLst/>
            </a:prstGeom>
          </p:spPr>
        </p:pic>
        <p:sp>
          <p:nvSpPr>
            <p:cNvPr id="8" name="TextBox 7">
              <a:extLst>
                <a:ext uri="{FF2B5EF4-FFF2-40B4-BE49-F238E27FC236}">
                  <a16:creationId xmlns:a16="http://schemas.microsoft.com/office/drawing/2014/main" id="{77C7FDB6-180A-42A3-B041-74240717922C}"/>
                </a:ext>
              </a:extLst>
            </p:cNvPr>
            <p:cNvSpPr txBox="1"/>
            <p:nvPr/>
          </p:nvSpPr>
          <p:spPr>
            <a:xfrm>
              <a:off x="1656219" y="4704543"/>
              <a:ext cx="1230871" cy="615555"/>
            </a:xfrm>
            <a:prstGeom prst="rect">
              <a:avLst/>
            </a:prstGeom>
            <a:noFill/>
          </p:spPr>
          <p:txBody>
            <a:bodyPr wrap="square" rtlCol="0">
              <a:spAutoFit/>
            </a:bodyPr>
            <a:lstStyle/>
            <a:p>
              <a:pPr algn="ctr"/>
              <a:r>
                <a:rPr lang="en-US" sz="2400" dirty="0"/>
                <a:t>Client</a:t>
              </a:r>
              <a:endParaRPr lang="en-US" dirty="0"/>
            </a:p>
          </p:txBody>
        </p:sp>
      </p:grpSp>
      <p:grpSp>
        <p:nvGrpSpPr>
          <p:cNvPr id="12" name="Group 11">
            <a:extLst>
              <a:ext uri="{FF2B5EF4-FFF2-40B4-BE49-F238E27FC236}">
                <a16:creationId xmlns:a16="http://schemas.microsoft.com/office/drawing/2014/main" id="{BAD5681B-103C-486D-A2A4-54958EB54C96}"/>
              </a:ext>
            </a:extLst>
          </p:cNvPr>
          <p:cNvGrpSpPr/>
          <p:nvPr/>
        </p:nvGrpSpPr>
        <p:grpSpPr>
          <a:xfrm>
            <a:off x="7011756" y="2842610"/>
            <a:ext cx="1027256" cy="1144004"/>
            <a:chOff x="9231919" y="3763093"/>
            <a:chExt cx="1369674" cy="1525338"/>
          </a:xfrm>
        </p:grpSpPr>
        <p:pic>
          <p:nvPicPr>
            <p:cNvPr id="5" name="Graphic 4" descr="Server with solid fill">
              <a:extLst>
                <a:ext uri="{FF2B5EF4-FFF2-40B4-BE49-F238E27FC236}">
                  <a16:creationId xmlns:a16="http://schemas.microsoft.com/office/drawing/2014/main" id="{19981CDD-8E4F-4EFF-BACC-C013F8B58B7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59557" y="3763093"/>
              <a:ext cx="914400" cy="914400"/>
            </a:xfrm>
            <a:prstGeom prst="rect">
              <a:avLst/>
            </a:prstGeom>
          </p:spPr>
        </p:pic>
        <p:sp>
          <p:nvSpPr>
            <p:cNvPr id="9" name="TextBox 8">
              <a:extLst>
                <a:ext uri="{FF2B5EF4-FFF2-40B4-BE49-F238E27FC236}">
                  <a16:creationId xmlns:a16="http://schemas.microsoft.com/office/drawing/2014/main" id="{E8FDCEDA-E20E-4493-83F8-2330FCCA5FB5}"/>
                </a:ext>
              </a:extLst>
            </p:cNvPr>
            <p:cNvSpPr txBox="1"/>
            <p:nvPr/>
          </p:nvSpPr>
          <p:spPr>
            <a:xfrm>
              <a:off x="9231919" y="4672876"/>
              <a:ext cx="1369674" cy="615555"/>
            </a:xfrm>
            <a:prstGeom prst="rect">
              <a:avLst/>
            </a:prstGeom>
            <a:noFill/>
          </p:spPr>
          <p:txBody>
            <a:bodyPr wrap="square" rtlCol="0">
              <a:spAutoFit/>
            </a:bodyPr>
            <a:lstStyle/>
            <a:p>
              <a:pPr algn="ctr"/>
              <a:r>
                <a:rPr lang="en-US" sz="2400" dirty="0"/>
                <a:t>Server</a:t>
              </a:r>
              <a:endParaRPr lang="en-US" dirty="0"/>
            </a:p>
          </p:txBody>
        </p:sp>
      </p:grpSp>
      <p:cxnSp>
        <p:nvCxnSpPr>
          <p:cNvPr id="11" name="Straight Arrow Connector 10">
            <a:extLst>
              <a:ext uri="{FF2B5EF4-FFF2-40B4-BE49-F238E27FC236}">
                <a16:creationId xmlns:a16="http://schemas.microsoft.com/office/drawing/2014/main" id="{08047BFC-2EE4-41F0-AF8F-8663C45AD0CF}"/>
              </a:ext>
            </a:extLst>
          </p:cNvPr>
          <p:cNvCxnSpPr>
            <a:stCxn id="7" idx="3"/>
            <a:endCxn id="5" idx="1"/>
          </p:cNvCxnSpPr>
          <p:nvPr/>
        </p:nvCxnSpPr>
        <p:spPr>
          <a:xfrm>
            <a:off x="1930425" y="3185507"/>
            <a:ext cx="5252060" cy="0"/>
          </a:xfrm>
          <a:prstGeom prst="straightConnector1">
            <a:avLst/>
          </a:prstGeom>
          <a:ln w="508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4FEC97D1-C82E-4776-8DF1-92C81D69889D}"/>
              </a:ext>
            </a:extLst>
          </p:cNvPr>
          <p:cNvSpPr txBox="1"/>
          <p:nvPr/>
        </p:nvSpPr>
        <p:spPr>
          <a:xfrm>
            <a:off x="3344194" y="2697354"/>
            <a:ext cx="2455613" cy="461665"/>
          </a:xfrm>
          <a:prstGeom prst="rect">
            <a:avLst/>
          </a:prstGeom>
          <a:noFill/>
        </p:spPr>
        <p:txBody>
          <a:bodyPr wrap="square" rtlCol="0">
            <a:spAutoFit/>
          </a:bodyPr>
          <a:lstStyle/>
          <a:p>
            <a:r>
              <a:rPr lang="en-US" sz="2400" dirty="0"/>
              <a:t>HTTP GET request</a:t>
            </a:r>
          </a:p>
        </p:txBody>
      </p:sp>
    </p:spTree>
    <p:extLst>
      <p:ext uri="{BB962C8B-B14F-4D97-AF65-F5344CB8AC3E}">
        <p14:creationId xmlns:p14="http://schemas.microsoft.com/office/powerpoint/2010/main" val="1099972642"/>
      </p:ext>
    </p:extLst>
  </p:cSld>
  <p:clrMapOvr>
    <a:masterClrMapping/>
  </p:clrMapOvr>
  <mc:AlternateContent xmlns:mc="http://schemas.openxmlformats.org/markup-compatibility/2006" xmlns:p14="http://schemas.microsoft.com/office/powerpoint/2010/main">
    <mc:Choice Requires="p14">
      <p:transition p14:dur="0" advClick="0" advTm="500"/>
    </mc:Choice>
    <mc:Fallback xmlns="">
      <p:transition advClick="0" advTm="5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A0BD0-9586-4C2D-BF48-6C84DD480545}"/>
              </a:ext>
            </a:extLst>
          </p:cNvPr>
          <p:cNvSpPr>
            <a:spLocks noGrp="1"/>
          </p:cNvSpPr>
          <p:nvPr>
            <p:ph type="title"/>
          </p:nvPr>
        </p:nvSpPr>
        <p:spPr/>
        <p:txBody>
          <a:bodyPr/>
          <a:lstStyle/>
          <a:p>
            <a:r>
              <a:rPr lang="en-US" dirty="0"/>
              <a:t>Regular expression (regex) is widely used</a:t>
            </a:r>
          </a:p>
        </p:txBody>
      </p:sp>
      <p:cxnSp>
        <p:nvCxnSpPr>
          <p:cNvPr id="11" name="Straight Arrow Connector 10">
            <a:extLst>
              <a:ext uri="{FF2B5EF4-FFF2-40B4-BE49-F238E27FC236}">
                <a16:creationId xmlns:a16="http://schemas.microsoft.com/office/drawing/2014/main" id="{08047BFC-2EE4-41F0-AF8F-8663C45AD0CF}"/>
              </a:ext>
            </a:extLst>
          </p:cNvPr>
          <p:cNvCxnSpPr>
            <a:cxnSpLocks/>
            <a:stCxn id="15" idx="3"/>
            <a:endCxn id="18" idx="1"/>
          </p:cNvCxnSpPr>
          <p:nvPr/>
        </p:nvCxnSpPr>
        <p:spPr>
          <a:xfrm>
            <a:off x="1930425" y="3185507"/>
            <a:ext cx="5252060" cy="0"/>
          </a:xfrm>
          <a:prstGeom prst="straightConnector1">
            <a:avLst/>
          </a:prstGeom>
          <a:ln w="508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4FEC97D1-C82E-4776-8DF1-92C81D69889D}"/>
              </a:ext>
            </a:extLst>
          </p:cNvPr>
          <p:cNvSpPr txBox="1"/>
          <p:nvPr/>
        </p:nvSpPr>
        <p:spPr>
          <a:xfrm>
            <a:off x="2627555" y="1669358"/>
            <a:ext cx="3888890" cy="1477328"/>
          </a:xfrm>
          <a:prstGeom prst="rect">
            <a:avLst/>
          </a:prstGeom>
          <a:noFill/>
        </p:spPr>
        <p:txBody>
          <a:bodyPr wrap="square" rtlCol="0">
            <a:spAutoFit/>
          </a:bodyPr>
          <a:lstStyle/>
          <a:p>
            <a:r>
              <a:rPr lang="en-US" dirty="0"/>
              <a:t>GET / HTTP/1.1</a:t>
            </a:r>
          </a:p>
          <a:p>
            <a:r>
              <a:rPr lang="en-US" dirty="0"/>
              <a:t>Host: example.com</a:t>
            </a:r>
          </a:p>
          <a:p>
            <a:r>
              <a:rPr lang="en-US" dirty="0"/>
              <a:t>Accept: application/xml</a:t>
            </a:r>
          </a:p>
          <a:p>
            <a:r>
              <a:rPr lang="en-US" dirty="0"/>
              <a:t>Content-Type: text/html; charset=UTF-8</a:t>
            </a:r>
          </a:p>
          <a:p>
            <a:r>
              <a:rPr lang="en-US" dirty="0"/>
              <a:t>…</a:t>
            </a:r>
          </a:p>
        </p:txBody>
      </p:sp>
      <p:sp>
        <p:nvSpPr>
          <p:cNvPr id="13" name="Rectangle 12">
            <a:extLst>
              <a:ext uri="{FF2B5EF4-FFF2-40B4-BE49-F238E27FC236}">
                <a16:creationId xmlns:a16="http://schemas.microsoft.com/office/drawing/2014/main" id="{ADAF5D84-CE31-4F65-8418-82C6D1D5BA65}"/>
              </a:ext>
            </a:extLst>
          </p:cNvPr>
          <p:cNvSpPr/>
          <p:nvPr/>
        </p:nvSpPr>
        <p:spPr>
          <a:xfrm>
            <a:off x="2604329" y="2521324"/>
            <a:ext cx="3860651" cy="296962"/>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grpSp>
        <p:nvGrpSpPr>
          <p:cNvPr id="14" name="Group 13">
            <a:extLst>
              <a:ext uri="{FF2B5EF4-FFF2-40B4-BE49-F238E27FC236}">
                <a16:creationId xmlns:a16="http://schemas.microsoft.com/office/drawing/2014/main" id="{F08AC0C8-8539-4334-AF1B-7B75ED6E0AAE}"/>
              </a:ext>
            </a:extLst>
          </p:cNvPr>
          <p:cNvGrpSpPr/>
          <p:nvPr/>
        </p:nvGrpSpPr>
        <p:grpSpPr>
          <a:xfrm>
            <a:off x="1102677" y="2842608"/>
            <a:ext cx="969695" cy="1147466"/>
            <a:chOff x="1625191" y="3790143"/>
            <a:chExt cx="1292927" cy="1529955"/>
          </a:xfrm>
        </p:grpSpPr>
        <p:pic>
          <p:nvPicPr>
            <p:cNvPr id="15" name="Graphic 14" descr="Programmer male with solid fill">
              <a:extLst>
                <a:ext uri="{FF2B5EF4-FFF2-40B4-BE49-F238E27FC236}">
                  <a16:creationId xmlns:a16="http://schemas.microsoft.com/office/drawing/2014/main" id="{CC518587-2990-47AD-AFF6-D82A639BEEF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814456" y="3790143"/>
              <a:ext cx="914400" cy="914400"/>
            </a:xfrm>
            <a:prstGeom prst="rect">
              <a:avLst/>
            </a:prstGeom>
          </p:spPr>
        </p:pic>
        <p:sp>
          <p:nvSpPr>
            <p:cNvPr id="16" name="TextBox 15">
              <a:extLst>
                <a:ext uri="{FF2B5EF4-FFF2-40B4-BE49-F238E27FC236}">
                  <a16:creationId xmlns:a16="http://schemas.microsoft.com/office/drawing/2014/main" id="{6C8736C4-38C6-4192-BBC3-DDF845D67536}"/>
                </a:ext>
              </a:extLst>
            </p:cNvPr>
            <p:cNvSpPr txBox="1"/>
            <p:nvPr/>
          </p:nvSpPr>
          <p:spPr>
            <a:xfrm>
              <a:off x="1625191" y="4704543"/>
              <a:ext cx="1292927" cy="615555"/>
            </a:xfrm>
            <a:prstGeom prst="rect">
              <a:avLst/>
            </a:prstGeom>
            <a:noFill/>
          </p:spPr>
          <p:txBody>
            <a:bodyPr wrap="square" rtlCol="0">
              <a:spAutoFit/>
            </a:bodyPr>
            <a:lstStyle/>
            <a:p>
              <a:pPr algn="ctr"/>
              <a:r>
                <a:rPr lang="en-US" sz="2400" dirty="0"/>
                <a:t>Client</a:t>
              </a:r>
              <a:endParaRPr lang="en-US" dirty="0"/>
            </a:p>
          </p:txBody>
        </p:sp>
      </p:grpSp>
      <p:grpSp>
        <p:nvGrpSpPr>
          <p:cNvPr id="17" name="Group 16">
            <a:extLst>
              <a:ext uri="{FF2B5EF4-FFF2-40B4-BE49-F238E27FC236}">
                <a16:creationId xmlns:a16="http://schemas.microsoft.com/office/drawing/2014/main" id="{93F72CF9-C016-4070-AD94-D01ECABC6AA8}"/>
              </a:ext>
            </a:extLst>
          </p:cNvPr>
          <p:cNvGrpSpPr/>
          <p:nvPr/>
        </p:nvGrpSpPr>
        <p:grpSpPr>
          <a:xfrm>
            <a:off x="7024989" y="2842610"/>
            <a:ext cx="1000786" cy="1144004"/>
            <a:chOff x="9249566" y="3763093"/>
            <a:chExt cx="1334381" cy="1525338"/>
          </a:xfrm>
        </p:grpSpPr>
        <p:pic>
          <p:nvPicPr>
            <p:cNvPr id="18" name="Graphic 17" descr="Server with solid fill">
              <a:extLst>
                <a:ext uri="{FF2B5EF4-FFF2-40B4-BE49-F238E27FC236}">
                  <a16:creationId xmlns:a16="http://schemas.microsoft.com/office/drawing/2014/main" id="{3384EB59-BAC6-4EEC-BDD0-16025B193D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459557" y="3763093"/>
              <a:ext cx="914400" cy="914400"/>
            </a:xfrm>
            <a:prstGeom prst="rect">
              <a:avLst/>
            </a:prstGeom>
          </p:spPr>
        </p:pic>
        <p:sp>
          <p:nvSpPr>
            <p:cNvPr id="19" name="TextBox 18">
              <a:extLst>
                <a:ext uri="{FF2B5EF4-FFF2-40B4-BE49-F238E27FC236}">
                  <a16:creationId xmlns:a16="http://schemas.microsoft.com/office/drawing/2014/main" id="{05308F43-7EE0-47D3-82C6-71D5BCC50749}"/>
                </a:ext>
              </a:extLst>
            </p:cNvPr>
            <p:cNvSpPr txBox="1"/>
            <p:nvPr/>
          </p:nvSpPr>
          <p:spPr>
            <a:xfrm>
              <a:off x="9249566" y="4672876"/>
              <a:ext cx="1334381" cy="615555"/>
            </a:xfrm>
            <a:prstGeom prst="rect">
              <a:avLst/>
            </a:prstGeom>
            <a:noFill/>
          </p:spPr>
          <p:txBody>
            <a:bodyPr wrap="square" rtlCol="0">
              <a:spAutoFit/>
            </a:bodyPr>
            <a:lstStyle/>
            <a:p>
              <a:pPr algn="ctr"/>
              <a:r>
                <a:rPr lang="en-US" sz="2400" dirty="0"/>
                <a:t>Server</a:t>
              </a:r>
              <a:endParaRPr lang="en-US" dirty="0"/>
            </a:p>
          </p:txBody>
        </p:sp>
      </p:grpSp>
    </p:spTree>
    <p:custDataLst>
      <p:tags r:id="rId1"/>
    </p:custDataLst>
    <p:extLst>
      <p:ext uri="{BB962C8B-B14F-4D97-AF65-F5344CB8AC3E}">
        <p14:creationId xmlns:p14="http://schemas.microsoft.com/office/powerpoint/2010/main" val="2159580550"/>
      </p:ext>
    </p:extLst>
  </p:cSld>
  <p:clrMapOvr>
    <a:masterClrMapping/>
  </p:clrMapOvr>
  <mc:AlternateContent xmlns:mc="http://schemas.openxmlformats.org/markup-compatibility/2006" xmlns:p159="http://schemas.microsoft.com/office/powerpoint/2015/09/main">
    <mc:Choice Requires="p159">
      <p:transition advClick="0" advTm="500">
        <p159:morph option="byObject"/>
      </p:transition>
    </mc:Choice>
    <mc:Fallback xmlns="">
      <p:transition advClick="0" advTm="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5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3030E58-73FC-45A3-B9DA-56398F41B51B}"/>
              </a:ext>
            </a:extLst>
          </p:cNvPr>
          <p:cNvGrpSpPr/>
          <p:nvPr/>
        </p:nvGrpSpPr>
        <p:grpSpPr>
          <a:xfrm>
            <a:off x="506798" y="2842608"/>
            <a:ext cx="927011" cy="1144004"/>
            <a:chOff x="1653647" y="3790143"/>
            <a:chExt cx="1236015" cy="1525339"/>
          </a:xfrm>
        </p:grpSpPr>
        <p:pic>
          <p:nvPicPr>
            <p:cNvPr id="22" name="Graphic 21" descr="Programmer male with solid fill">
              <a:extLst>
                <a:ext uri="{FF2B5EF4-FFF2-40B4-BE49-F238E27FC236}">
                  <a16:creationId xmlns:a16="http://schemas.microsoft.com/office/drawing/2014/main" id="{77BF1B9A-80E4-402E-B03A-7DBC3660F9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4456" y="3790143"/>
              <a:ext cx="914400" cy="914400"/>
            </a:xfrm>
            <a:prstGeom prst="rect">
              <a:avLst/>
            </a:prstGeom>
          </p:spPr>
        </p:pic>
        <p:sp>
          <p:nvSpPr>
            <p:cNvPr id="24" name="TextBox 23">
              <a:extLst>
                <a:ext uri="{FF2B5EF4-FFF2-40B4-BE49-F238E27FC236}">
                  <a16:creationId xmlns:a16="http://schemas.microsoft.com/office/drawing/2014/main" id="{8878E9E7-64E8-4C3E-BFC9-282565DBCEF3}"/>
                </a:ext>
              </a:extLst>
            </p:cNvPr>
            <p:cNvSpPr txBox="1"/>
            <p:nvPr/>
          </p:nvSpPr>
          <p:spPr>
            <a:xfrm>
              <a:off x="1653647" y="4699927"/>
              <a:ext cx="1236015" cy="615555"/>
            </a:xfrm>
            <a:prstGeom prst="rect">
              <a:avLst/>
            </a:prstGeom>
            <a:noFill/>
          </p:spPr>
          <p:txBody>
            <a:bodyPr wrap="square" rtlCol="0">
              <a:spAutoFit/>
            </a:bodyPr>
            <a:lstStyle/>
            <a:p>
              <a:pPr algn="ctr"/>
              <a:r>
                <a:rPr lang="en-US" sz="2400" dirty="0"/>
                <a:t>Client</a:t>
              </a:r>
              <a:endParaRPr lang="en-US" dirty="0"/>
            </a:p>
          </p:txBody>
        </p:sp>
      </p:grpSp>
      <p:grpSp>
        <p:nvGrpSpPr>
          <p:cNvPr id="18" name="Group 17">
            <a:extLst>
              <a:ext uri="{FF2B5EF4-FFF2-40B4-BE49-F238E27FC236}">
                <a16:creationId xmlns:a16="http://schemas.microsoft.com/office/drawing/2014/main" id="{6EAB3E77-27DC-40AF-948A-2E259E9F82D7}"/>
              </a:ext>
            </a:extLst>
          </p:cNvPr>
          <p:cNvGrpSpPr/>
          <p:nvPr/>
        </p:nvGrpSpPr>
        <p:grpSpPr>
          <a:xfrm>
            <a:off x="5145484" y="2842610"/>
            <a:ext cx="1016138" cy="1144004"/>
            <a:chOff x="9239331" y="3763093"/>
            <a:chExt cx="1354850" cy="1525338"/>
          </a:xfrm>
        </p:grpSpPr>
        <p:pic>
          <p:nvPicPr>
            <p:cNvPr id="19" name="Graphic 18" descr="Server with solid fill">
              <a:extLst>
                <a:ext uri="{FF2B5EF4-FFF2-40B4-BE49-F238E27FC236}">
                  <a16:creationId xmlns:a16="http://schemas.microsoft.com/office/drawing/2014/main" id="{95E30CF7-EAC8-4BF9-A06C-CA1DA416DC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59557" y="3763093"/>
              <a:ext cx="914400" cy="914400"/>
            </a:xfrm>
            <a:prstGeom prst="rect">
              <a:avLst/>
            </a:prstGeom>
          </p:spPr>
        </p:pic>
        <p:sp>
          <p:nvSpPr>
            <p:cNvPr id="20" name="TextBox 19">
              <a:extLst>
                <a:ext uri="{FF2B5EF4-FFF2-40B4-BE49-F238E27FC236}">
                  <a16:creationId xmlns:a16="http://schemas.microsoft.com/office/drawing/2014/main" id="{1DC21125-1357-4A00-B136-A78F36FD1DE1}"/>
                </a:ext>
              </a:extLst>
            </p:cNvPr>
            <p:cNvSpPr txBox="1"/>
            <p:nvPr/>
          </p:nvSpPr>
          <p:spPr>
            <a:xfrm>
              <a:off x="9239331" y="4672876"/>
              <a:ext cx="1354850" cy="615555"/>
            </a:xfrm>
            <a:prstGeom prst="rect">
              <a:avLst/>
            </a:prstGeom>
            <a:noFill/>
          </p:spPr>
          <p:txBody>
            <a:bodyPr wrap="square" rtlCol="0">
              <a:spAutoFit/>
            </a:bodyPr>
            <a:lstStyle/>
            <a:p>
              <a:pPr algn="ctr"/>
              <a:r>
                <a:rPr lang="en-US" sz="2400" dirty="0"/>
                <a:t>Server</a:t>
              </a:r>
              <a:endParaRPr lang="en-US" dirty="0"/>
            </a:p>
          </p:txBody>
        </p:sp>
      </p:grpSp>
      <p:sp>
        <p:nvSpPr>
          <p:cNvPr id="2" name="Title 1">
            <a:extLst>
              <a:ext uri="{FF2B5EF4-FFF2-40B4-BE49-F238E27FC236}">
                <a16:creationId xmlns:a16="http://schemas.microsoft.com/office/drawing/2014/main" id="{96AA0BD0-9586-4C2D-BF48-6C84DD480545}"/>
              </a:ext>
            </a:extLst>
          </p:cNvPr>
          <p:cNvSpPr>
            <a:spLocks noGrp="1"/>
          </p:cNvSpPr>
          <p:nvPr>
            <p:ph type="title"/>
          </p:nvPr>
        </p:nvSpPr>
        <p:spPr/>
        <p:txBody>
          <a:bodyPr/>
          <a:lstStyle/>
          <a:p>
            <a:r>
              <a:rPr lang="en-US" dirty="0"/>
              <a:t>Regular expression (regex) is widely used</a:t>
            </a:r>
          </a:p>
        </p:txBody>
      </p:sp>
      <p:cxnSp>
        <p:nvCxnSpPr>
          <p:cNvPr id="11" name="Straight Arrow Connector 10">
            <a:extLst>
              <a:ext uri="{FF2B5EF4-FFF2-40B4-BE49-F238E27FC236}">
                <a16:creationId xmlns:a16="http://schemas.microsoft.com/office/drawing/2014/main" id="{08047BFC-2EE4-41F0-AF8F-8663C45AD0CF}"/>
              </a:ext>
            </a:extLst>
          </p:cNvPr>
          <p:cNvCxnSpPr>
            <a:cxnSpLocks/>
            <a:stCxn id="22" idx="3"/>
            <a:endCxn id="19" idx="1"/>
          </p:cNvCxnSpPr>
          <p:nvPr/>
        </p:nvCxnSpPr>
        <p:spPr>
          <a:xfrm>
            <a:off x="1313204" y="3185507"/>
            <a:ext cx="3997449" cy="0"/>
          </a:xfrm>
          <a:prstGeom prst="straightConnector1">
            <a:avLst/>
          </a:prstGeom>
          <a:ln w="508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4FEC97D1-C82E-4776-8DF1-92C81D69889D}"/>
              </a:ext>
            </a:extLst>
          </p:cNvPr>
          <p:cNvSpPr txBox="1"/>
          <p:nvPr/>
        </p:nvSpPr>
        <p:spPr>
          <a:xfrm>
            <a:off x="1405216" y="1669358"/>
            <a:ext cx="3888890" cy="1477328"/>
          </a:xfrm>
          <a:prstGeom prst="rect">
            <a:avLst/>
          </a:prstGeom>
          <a:noFill/>
        </p:spPr>
        <p:txBody>
          <a:bodyPr wrap="square" rtlCol="0">
            <a:spAutoFit/>
          </a:bodyPr>
          <a:lstStyle/>
          <a:p>
            <a:r>
              <a:rPr lang="en-US" dirty="0"/>
              <a:t>GET / HTTP/1.1</a:t>
            </a:r>
          </a:p>
          <a:p>
            <a:r>
              <a:rPr lang="en-US" dirty="0"/>
              <a:t>Host: example.com</a:t>
            </a:r>
          </a:p>
          <a:p>
            <a:r>
              <a:rPr lang="en-US" dirty="0"/>
              <a:t>Accept: application/xml</a:t>
            </a:r>
          </a:p>
          <a:p>
            <a:r>
              <a:rPr lang="en-US" dirty="0"/>
              <a:t>Content-Type: text/html; charset=UTF-8</a:t>
            </a:r>
          </a:p>
          <a:p>
            <a:r>
              <a:rPr lang="en-US" dirty="0"/>
              <a:t>…</a:t>
            </a:r>
          </a:p>
        </p:txBody>
      </p:sp>
      <p:sp>
        <p:nvSpPr>
          <p:cNvPr id="13" name="Rectangle 12">
            <a:extLst>
              <a:ext uri="{FF2B5EF4-FFF2-40B4-BE49-F238E27FC236}">
                <a16:creationId xmlns:a16="http://schemas.microsoft.com/office/drawing/2014/main" id="{ADAF5D84-CE31-4F65-8418-82C6D1D5BA65}"/>
              </a:ext>
            </a:extLst>
          </p:cNvPr>
          <p:cNvSpPr/>
          <p:nvPr/>
        </p:nvSpPr>
        <p:spPr>
          <a:xfrm>
            <a:off x="1381990" y="2521324"/>
            <a:ext cx="3860651" cy="296962"/>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4" name="TextBox 13">
            <a:extLst>
              <a:ext uri="{FF2B5EF4-FFF2-40B4-BE49-F238E27FC236}">
                <a16:creationId xmlns:a16="http://schemas.microsoft.com/office/drawing/2014/main" id="{45B83241-ABB9-4F4B-A453-70B22E0B0B8F}"/>
              </a:ext>
            </a:extLst>
          </p:cNvPr>
          <p:cNvSpPr txBox="1"/>
          <p:nvPr/>
        </p:nvSpPr>
        <p:spPr>
          <a:xfrm>
            <a:off x="6184844" y="2358181"/>
            <a:ext cx="1924108" cy="646331"/>
          </a:xfrm>
          <a:prstGeom prst="rect">
            <a:avLst/>
          </a:prstGeom>
          <a:noFill/>
        </p:spPr>
        <p:txBody>
          <a:bodyPr wrap="square">
            <a:spAutoFit/>
          </a:bodyPr>
          <a:lstStyle/>
          <a:p>
            <a:pPr algn="ctr"/>
            <a:r>
              <a:rPr lang="en-US" dirty="0"/>
              <a:t>Regex: </a:t>
            </a:r>
          </a:p>
          <a:p>
            <a:pPr algn="ctr"/>
            <a:r>
              <a:rPr lang="en-US" dirty="0">
                <a:solidFill>
                  <a:srgbClr val="C00000"/>
                </a:solidFill>
              </a:rPr>
              <a:t>charset=([\w\-]+)</a:t>
            </a:r>
            <a:endParaRPr lang="en-US" dirty="0"/>
          </a:p>
        </p:txBody>
      </p:sp>
      <p:sp>
        <p:nvSpPr>
          <p:cNvPr id="15" name="TextBox 14">
            <a:extLst>
              <a:ext uri="{FF2B5EF4-FFF2-40B4-BE49-F238E27FC236}">
                <a16:creationId xmlns:a16="http://schemas.microsoft.com/office/drawing/2014/main" id="{34C42BC7-A043-4B3E-A857-3CDE9ADFD3A2}"/>
              </a:ext>
            </a:extLst>
          </p:cNvPr>
          <p:cNvSpPr txBox="1"/>
          <p:nvPr/>
        </p:nvSpPr>
        <p:spPr>
          <a:xfrm>
            <a:off x="6685072" y="3247945"/>
            <a:ext cx="923651" cy="738664"/>
          </a:xfrm>
          <a:prstGeom prst="rect">
            <a:avLst/>
          </a:prstGeom>
          <a:noFill/>
        </p:spPr>
        <p:txBody>
          <a:bodyPr wrap="none" rtlCol="0">
            <a:spAutoFit/>
          </a:bodyPr>
          <a:lstStyle/>
          <a:p>
            <a:pPr algn="ctr"/>
            <a:r>
              <a:rPr lang="en-US" dirty="0"/>
              <a:t>Result:</a:t>
            </a:r>
          </a:p>
          <a:p>
            <a:pPr algn="ctr"/>
            <a:r>
              <a:rPr lang="en-US" sz="2400" dirty="0">
                <a:solidFill>
                  <a:srgbClr val="C00000"/>
                </a:solidFill>
              </a:rPr>
              <a:t>UTF-8</a:t>
            </a:r>
            <a:endParaRPr lang="en-US" dirty="0">
              <a:solidFill>
                <a:srgbClr val="C00000"/>
              </a:solidFill>
            </a:endParaRPr>
          </a:p>
        </p:txBody>
      </p:sp>
      <p:cxnSp>
        <p:nvCxnSpPr>
          <p:cNvPr id="16" name="Straight Arrow Connector 15">
            <a:extLst>
              <a:ext uri="{FF2B5EF4-FFF2-40B4-BE49-F238E27FC236}">
                <a16:creationId xmlns:a16="http://schemas.microsoft.com/office/drawing/2014/main" id="{47E13BE7-7778-4FED-B817-664E400E92FA}"/>
              </a:ext>
            </a:extLst>
          </p:cNvPr>
          <p:cNvCxnSpPr>
            <a:cxnSpLocks/>
            <a:stCxn id="13" idx="3"/>
            <a:endCxn id="14" idx="1"/>
          </p:cNvCxnSpPr>
          <p:nvPr/>
        </p:nvCxnSpPr>
        <p:spPr>
          <a:xfrm>
            <a:off x="5242641" y="2669805"/>
            <a:ext cx="942203" cy="1154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421C45-C11E-4BB0-A04A-4CC679A5684D}"/>
              </a:ext>
            </a:extLst>
          </p:cNvPr>
          <p:cNvSpPr txBox="1"/>
          <p:nvPr/>
        </p:nvSpPr>
        <p:spPr>
          <a:xfrm>
            <a:off x="5242641" y="2215632"/>
            <a:ext cx="982705" cy="461665"/>
          </a:xfrm>
          <a:prstGeom prst="rect">
            <a:avLst/>
          </a:prstGeom>
          <a:noFill/>
        </p:spPr>
        <p:txBody>
          <a:bodyPr wrap="none" rtlCol="0">
            <a:spAutoFit/>
          </a:bodyPr>
          <a:lstStyle/>
          <a:p>
            <a:r>
              <a:rPr lang="en-US" sz="2400" dirty="0">
                <a:solidFill>
                  <a:srgbClr val="C00000"/>
                </a:solidFill>
              </a:rPr>
              <a:t>Match</a:t>
            </a:r>
            <a:endParaRPr lang="en-US" dirty="0">
              <a:solidFill>
                <a:srgbClr val="C00000"/>
              </a:solidFill>
            </a:endParaRPr>
          </a:p>
        </p:txBody>
      </p:sp>
      <p:cxnSp>
        <p:nvCxnSpPr>
          <p:cNvPr id="17" name="Straight Arrow Connector 16">
            <a:extLst>
              <a:ext uri="{FF2B5EF4-FFF2-40B4-BE49-F238E27FC236}">
                <a16:creationId xmlns:a16="http://schemas.microsoft.com/office/drawing/2014/main" id="{03B50423-B639-4D67-A445-DA2741C14C86}"/>
              </a:ext>
            </a:extLst>
          </p:cNvPr>
          <p:cNvCxnSpPr>
            <a:cxnSpLocks/>
            <a:stCxn id="14" idx="2"/>
            <a:endCxn id="15" idx="0"/>
          </p:cNvCxnSpPr>
          <p:nvPr/>
        </p:nvCxnSpPr>
        <p:spPr>
          <a:xfrm>
            <a:off x="7146898" y="3004512"/>
            <a:ext cx="0" cy="2434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Speech Bubble: Rectangle with Corners Rounded 4">
            <a:extLst>
              <a:ext uri="{FF2B5EF4-FFF2-40B4-BE49-F238E27FC236}">
                <a16:creationId xmlns:a16="http://schemas.microsoft.com/office/drawing/2014/main" id="{3D512362-90FE-470D-9000-0AFD0F9FE137}"/>
              </a:ext>
            </a:extLst>
          </p:cNvPr>
          <p:cNvSpPr/>
          <p:nvPr/>
        </p:nvSpPr>
        <p:spPr>
          <a:xfrm>
            <a:off x="5386117" y="1580512"/>
            <a:ext cx="1742331" cy="453797"/>
          </a:xfrm>
          <a:prstGeom prst="wedgeRoundRectCallout">
            <a:avLst>
              <a:gd name="adj1" fmla="val -28260"/>
              <a:gd name="adj2" fmla="val 102420"/>
              <a:gd name="adj3" fmla="val 16667"/>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Linear time</a:t>
            </a:r>
          </a:p>
        </p:txBody>
      </p:sp>
    </p:spTree>
    <p:extLst>
      <p:ext uri="{BB962C8B-B14F-4D97-AF65-F5344CB8AC3E}">
        <p14:creationId xmlns:p14="http://schemas.microsoft.com/office/powerpoint/2010/main" val="9466344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ipe(left)">
                                      <p:cBhvr>
                                        <p:cTn id="7" dur="250"/>
                                        <p:tgtEl>
                                          <p:spTgt spid="23"/>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250"/>
                                        <p:tgtEl>
                                          <p:spTgt spid="16"/>
                                        </p:tgtEl>
                                      </p:cBhvr>
                                    </p:animEffect>
                                  </p:childTnLst>
                                </p:cTn>
                              </p:par>
                            </p:childTnLst>
                          </p:cTn>
                        </p:par>
                        <p:par>
                          <p:cTn id="11" fill="hold">
                            <p:stCondLst>
                              <p:cond delay="250"/>
                            </p:stCondLst>
                            <p:childTnLst>
                              <p:par>
                                <p:cTn id="12" presetID="22" presetClass="entr" presetSubtype="8" fill="hold" grpId="0" nodeType="after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ipe(left)">
                                      <p:cBhvr>
                                        <p:cTn id="14" dur="250"/>
                                        <p:tgtEl>
                                          <p:spTgt spid="14"/>
                                        </p:tgtEl>
                                      </p:cBhvr>
                                    </p:animEffect>
                                  </p:childTnLst>
                                </p:cTn>
                              </p:par>
                            </p:childTnLst>
                          </p:cTn>
                        </p:par>
                        <p:par>
                          <p:cTn id="15" fill="hold">
                            <p:stCondLst>
                              <p:cond delay="500"/>
                            </p:stCondLst>
                            <p:childTnLst>
                              <p:par>
                                <p:cTn id="16" presetID="22" presetClass="entr" presetSubtype="1" fill="hold"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up)">
                                      <p:cBhvr>
                                        <p:cTn id="18" dur="250"/>
                                        <p:tgtEl>
                                          <p:spTgt spid="17"/>
                                        </p:tgtEl>
                                      </p:cBhvr>
                                    </p:animEffect>
                                  </p:childTnLst>
                                </p:cTn>
                              </p:par>
                            </p:childTnLst>
                          </p:cTn>
                        </p:par>
                        <p:par>
                          <p:cTn id="19" fill="hold">
                            <p:stCondLst>
                              <p:cond delay="750"/>
                            </p:stCondLst>
                            <p:childTnLst>
                              <p:par>
                                <p:cTn id="20" presetID="22" presetClass="entr" presetSubtype="1"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up)">
                                      <p:cBhvr>
                                        <p:cTn id="22" dur="250"/>
                                        <p:tgtEl>
                                          <p:spTgt spid="15"/>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3"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3030E58-73FC-45A3-B9DA-56398F41B51B}"/>
              </a:ext>
            </a:extLst>
          </p:cNvPr>
          <p:cNvGrpSpPr/>
          <p:nvPr/>
        </p:nvGrpSpPr>
        <p:grpSpPr>
          <a:xfrm>
            <a:off x="506798" y="2842610"/>
            <a:ext cx="927011" cy="1144004"/>
            <a:chOff x="1653647" y="3790143"/>
            <a:chExt cx="1236015" cy="1525338"/>
          </a:xfrm>
        </p:grpSpPr>
        <p:pic>
          <p:nvPicPr>
            <p:cNvPr id="22" name="Graphic 21" descr="Programmer male with solid fill">
              <a:extLst>
                <a:ext uri="{FF2B5EF4-FFF2-40B4-BE49-F238E27FC236}">
                  <a16:creationId xmlns:a16="http://schemas.microsoft.com/office/drawing/2014/main" id="{77BF1B9A-80E4-402E-B03A-7DBC3660F9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4456" y="3790143"/>
              <a:ext cx="914400" cy="914400"/>
            </a:xfrm>
            <a:prstGeom prst="rect">
              <a:avLst/>
            </a:prstGeom>
          </p:spPr>
        </p:pic>
        <p:sp>
          <p:nvSpPr>
            <p:cNvPr id="24" name="TextBox 23">
              <a:extLst>
                <a:ext uri="{FF2B5EF4-FFF2-40B4-BE49-F238E27FC236}">
                  <a16:creationId xmlns:a16="http://schemas.microsoft.com/office/drawing/2014/main" id="{8878E9E7-64E8-4C3E-BFC9-282565DBCEF3}"/>
                </a:ext>
              </a:extLst>
            </p:cNvPr>
            <p:cNvSpPr txBox="1"/>
            <p:nvPr/>
          </p:nvSpPr>
          <p:spPr>
            <a:xfrm>
              <a:off x="1653647" y="4699926"/>
              <a:ext cx="1236015" cy="615555"/>
            </a:xfrm>
            <a:prstGeom prst="rect">
              <a:avLst/>
            </a:prstGeom>
            <a:noFill/>
          </p:spPr>
          <p:txBody>
            <a:bodyPr wrap="square" rtlCol="0">
              <a:spAutoFit/>
            </a:bodyPr>
            <a:lstStyle/>
            <a:p>
              <a:pPr algn="ctr"/>
              <a:r>
                <a:rPr lang="en-US" sz="2400" dirty="0"/>
                <a:t>Client</a:t>
              </a:r>
              <a:endParaRPr lang="en-US" dirty="0"/>
            </a:p>
          </p:txBody>
        </p:sp>
      </p:grpSp>
      <p:grpSp>
        <p:nvGrpSpPr>
          <p:cNvPr id="18" name="Group 17">
            <a:extLst>
              <a:ext uri="{FF2B5EF4-FFF2-40B4-BE49-F238E27FC236}">
                <a16:creationId xmlns:a16="http://schemas.microsoft.com/office/drawing/2014/main" id="{6EAB3E77-27DC-40AF-948A-2E259E9F82D7}"/>
              </a:ext>
            </a:extLst>
          </p:cNvPr>
          <p:cNvGrpSpPr/>
          <p:nvPr/>
        </p:nvGrpSpPr>
        <p:grpSpPr>
          <a:xfrm>
            <a:off x="5149556" y="2842610"/>
            <a:ext cx="1015807" cy="1144004"/>
            <a:chOff x="9244763" y="3763093"/>
            <a:chExt cx="1354409" cy="1525338"/>
          </a:xfrm>
        </p:grpSpPr>
        <p:pic>
          <p:nvPicPr>
            <p:cNvPr id="19" name="Graphic 18" descr="Server with solid fill">
              <a:extLst>
                <a:ext uri="{FF2B5EF4-FFF2-40B4-BE49-F238E27FC236}">
                  <a16:creationId xmlns:a16="http://schemas.microsoft.com/office/drawing/2014/main" id="{95E30CF7-EAC8-4BF9-A06C-CA1DA416DC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59557" y="3763093"/>
              <a:ext cx="914400" cy="914400"/>
            </a:xfrm>
            <a:prstGeom prst="rect">
              <a:avLst/>
            </a:prstGeom>
          </p:spPr>
        </p:pic>
        <p:sp>
          <p:nvSpPr>
            <p:cNvPr id="20" name="TextBox 19">
              <a:extLst>
                <a:ext uri="{FF2B5EF4-FFF2-40B4-BE49-F238E27FC236}">
                  <a16:creationId xmlns:a16="http://schemas.microsoft.com/office/drawing/2014/main" id="{1DC21125-1357-4A00-B136-A78F36FD1DE1}"/>
                </a:ext>
              </a:extLst>
            </p:cNvPr>
            <p:cNvSpPr txBox="1"/>
            <p:nvPr/>
          </p:nvSpPr>
          <p:spPr>
            <a:xfrm>
              <a:off x="9244763" y="4672876"/>
              <a:ext cx="1354409" cy="615555"/>
            </a:xfrm>
            <a:prstGeom prst="rect">
              <a:avLst/>
            </a:prstGeom>
            <a:noFill/>
          </p:spPr>
          <p:txBody>
            <a:bodyPr wrap="square" rtlCol="0">
              <a:spAutoFit/>
            </a:bodyPr>
            <a:lstStyle/>
            <a:p>
              <a:pPr algn="ctr"/>
              <a:r>
                <a:rPr lang="en-US" sz="2400" dirty="0"/>
                <a:t>Server</a:t>
              </a:r>
              <a:endParaRPr lang="en-US" dirty="0"/>
            </a:p>
          </p:txBody>
        </p:sp>
      </p:grpSp>
      <p:sp>
        <p:nvSpPr>
          <p:cNvPr id="2" name="Title 1">
            <a:extLst>
              <a:ext uri="{FF2B5EF4-FFF2-40B4-BE49-F238E27FC236}">
                <a16:creationId xmlns:a16="http://schemas.microsoft.com/office/drawing/2014/main" id="{96AA0BD0-9586-4C2D-BF48-6C84DD480545}"/>
              </a:ext>
            </a:extLst>
          </p:cNvPr>
          <p:cNvSpPr>
            <a:spLocks noGrp="1"/>
          </p:cNvSpPr>
          <p:nvPr>
            <p:ph type="title"/>
          </p:nvPr>
        </p:nvSpPr>
        <p:spPr/>
        <p:txBody>
          <a:bodyPr/>
          <a:lstStyle/>
          <a:p>
            <a:r>
              <a:rPr lang="en-US" dirty="0"/>
              <a:t>Regular Expression Denial of Service (</a:t>
            </a:r>
            <a:r>
              <a:rPr lang="en-US" dirty="0" err="1"/>
              <a:t>ReDoS</a:t>
            </a:r>
            <a:r>
              <a:rPr lang="en-US" dirty="0"/>
              <a:t>)</a:t>
            </a:r>
          </a:p>
        </p:txBody>
      </p:sp>
      <p:cxnSp>
        <p:nvCxnSpPr>
          <p:cNvPr id="11" name="Straight Arrow Connector 10">
            <a:extLst>
              <a:ext uri="{FF2B5EF4-FFF2-40B4-BE49-F238E27FC236}">
                <a16:creationId xmlns:a16="http://schemas.microsoft.com/office/drawing/2014/main" id="{08047BFC-2EE4-41F0-AF8F-8663C45AD0CF}"/>
              </a:ext>
            </a:extLst>
          </p:cNvPr>
          <p:cNvCxnSpPr>
            <a:cxnSpLocks/>
            <a:stCxn id="22" idx="3"/>
            <a:endCxn id="19" idx="1"/>
          </p:cNvCxnSpPr>
          <p:nvPr/>
        </p:nvCxnSpPr>
        <p:spPr>
          <a:xfrm>
            <a:off x="1313204" y="3185507"/>
            <a:ext cx="3997449" cy="0"/>
          </a:xfrm>
          <a:prstGeom prst="straightConnector1">
            <a:avLst/>
          </a:prstGeom>
          <a:ln w="508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4FEC97D1-C82E-4776-8DF1-92C81D69889D}"/>
              </a:ext>
            </a:extLst>
          </p:cNvPr>
          <p:cNvSpPr txBox="1"/>
          <p:nvPr/>
        </p:nvSpPr>
        <p:spPr>
          <a:xfrm>
            <a:off x="1405216" y="1669358"/>
            <a:ext cx="3888890" cy="1477328"/>
          </a:xfrm>
          <a:prstGeom prst="rect">
            <a:avLst/>
          </a:prstGeom>
          <a:noFill/>
        </p:spPr>
        <p:txBody>
          <a:bodyPr wrap="square" rtlCol="0">
            <a:spAutoFit/>
          </a:bodyPr>
          <a:lstStyle/>
          <a:p>
            <a:r>
              <a:rPr lang="en-US" dirty="0"/>
              <a:t>GET / HTTP/1.1</a:t>
            </a:r>
          </a:p>
          <a:p>
            <a:r>
              <a:rPr lang="en-US" dirty="0"/>
              <a:t>Host: example.com</a:t>
            </a:r>
          </a:p>
          <a:p>
            <a:r>
              <a:rPr lang="en-US" dirty="0"/>
              <a:t>Accept: application/xml</a:t>
            </a:r>
          </a:p>
          <a:p>
            <a:r>
              <a:rPr lang="en-US" dirty="0"/>
              <a:t>Content-Type: text/html; charset=UTF-8</a:t>
            </a:r>
          </a:p>
          <a:p>
            <a:r>
              <a:rPr lang="en-US" dirty="0"/>
              <a:t>…</a:t>
            </a:r>
          </a:p>
        </p:txBody>
      </p:sp>
      <p:sp>
        <p:nvSpPr>
          <p:cNvPr id="13" name="Rectangle 12">
            <a:extLst>
              <a:ext uri="{FF2B5EF4-FFF2-40B4-BE49-F238E27FC236}">
                <a16:creationId xmlns:a16="http://schemas.microsoft.com/office/drawing/2014/main" id="{ADAF5D84-CE31-4F65-8418-82C6D1D5BA65}"/>
              </a:ext>
            </a:extLst>
          </p:cNvPr>
          <p:cNvSpPr/>
          <p:nvPr/>
        </p:nvSpPr>
        <p:spPr>
          <a:xfrm>
            <a:off x="1381990" y="2521324"/>
            <a:ext cx="3860651" cy="296962"/>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4" name="TextBox 13">
            <a:extLst>
              <a:ext uri="{FF2B5EF4-FFF2-40B4-BE49-F238E27FC236}">
                <a16:creationId xmlns:a16="http://schemas.microsoft.com/office/drawing/2014/main" id="{45B83241-ABB9-4F4B-A453-70B22E0B0B8F}"/>
              </a:ext>
            </a:extLst>
          </p:cNvPr>
          <p:cNvSpPr txBox="1"/>
          <p:nvPr/>
        </p:nvSpPr>
        <p:spPr>
          <a:xfrm>
            <a:off x="6184844" y="2358181"/>
            <a:ext cx="1924108" cy="646331"/>
          </a:xfrm>
          <a:prstGeom prst="rect">
            <a:avLst/>
          </a:prstGeom>
          <a:noFill/>
        </p:spPr>
        <p:txBody>
          <a:bodyPr wrap="square">
            <a:spAutoFit/>
          </a:bodyPr>
          <a:lstStyle/>
          <a:p>
            <a:pPr algn="ctr"/>
            <a:r>
              <a:rPr lang="en-US" dirty="0" err="1"/>
              <a:t>RegEx</a:t>
            </a:r>
            <a:r>
              <a:rPr lang="en-US" dirty="0"/>
              <a:t>: </a:t>
            </a:r>
          </a:p>
          <a:p>
            <a:pPr algn="ctr"/>
            <a:r>
              <a:rPr lang="en-US" dirty="0">
                <a:solidFill>
                  <a:srgbClr val="C00000"/>
                </a:solidFill>
              </a:rPr>
              <a:t>charset=([\w\-]+)</a:t>
            </a:r>
            <a:endParaRPr lang="en-US" dirty="0"/>
          </a:p>
        </p:txBody>
      </p:sp>
      <p:sp>
        <p:nvSpPr>
          <p:cNvPr id="15" name="TextBox 14">
            <a:extLst>
              <a:ext uri="{FF2B5EF4-FFF2-40B4-BE49-F238E27FC236}">
                <a16:creationId xmlns:a16="http://schemas.microsoft.com/office/drawing/2014/main" id="{34C42BC7-A043-4B3E-A857-3CDE9ADFD3A2}"/>
              </a:ext>
            </a:extLst>
          </p:cNvPr>
          <p:cNvSpPr txBox="1"/>
          <p:nvPr/>
        </p:nvSpPr>
        <p:spPr>
          <a:xfrm>
            <a:off x="6685072" y="3247945"/>
            <a:ext cx="923651" cy="738664"/>
          </a:xfrm>
          <a:prstGeom prst="rect">
            <a:avLst/>
          </a:prstGeom>
          <a:noFill/>
        </p:spPr>
        <p:txBody>
          <a:bodyPr wrap="none" rtlCol="0">
            <a:spAutoFit/>
          </a:bodyPr>
          <a:lstStyle/>
          <a:p>
            <a:pPr algn="ctr"/>
            <a:r>
              <a:rPr lang="en-US" dirty="0"/>
              <a:t>Result:</a:t>
            </a:r>
          </a:p>
          <a:p>
            <a:pPr algn="ctr"/>
            <a:r>
              <a:rPr lang="en-US" sz="2400" dirty="0">
                <a:solidFill>
                  <a:srgbClr val="C00000"/>
                </a:solidFill>
              </a:rPr>
              <a:t>UTF-8</a:t>
            </a:r>
            <a:endParaRPr lang="en-US" dirty="0">
              <a:solidFill>
                <a:srgbClr val="C00000"/>
              </a:solidFill>
            </a:endParaRPr>
          </a:p>
        </p:txBody>
      </p:sp>
      <p:cxnSp>
        <p:nvCxnSpPr>
          <p:cNvPr id="16" name="Straight Arrow Connector 15">
            <a:extLst>
              <a:ext uri="{FF2B5EF4-FFF2-40B4-BE49-F238E27FC236}">
                <a16:creationId xmlns:a16="http://schemas.microsoft.com/office/drawing/2014/main" id="{47E13BE7-7778-4FED-B817-664E400E92FA}"/>
              </a:ext>
            </a:extLst>
          </p:cNvPr>
          <p:cNvCxnSpPr>
            <a:cxnSpLocks/>
            <a:stCxn id="13" idx="3"/>
            <a:endCxn id="14" idx="1"/>
          </p:cNvCxnSpPr>
          <p:nvPr/>
        </p:nvCxnSpPr>
        <p:spPr>
          <a:xfrm>
            <a:off x="5242641" y="2669805"/>
            <a:ext cx="942203" cy="1154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421C45-C11E-4BB0-A04A-4CC679A5684D}"/>
              </a:ext>
            </a:extLst>
          </p:cNvPr>
          <p:cNvSpPr txBox="1"/>
          <p:nvPr/>
        </p:nvSpPr>
        <p:spPr>
          <a:xfrm>
            <a:off x="5242641" y="2215632"/>
            <a:ext cx="982705" cy="461665"/>
          </a:xfrm>
          <a:prstGeom prst="rect">
            <a:avLst/>
          </a:prstGeom>
          <a:noFill/>
        </p:spPr>
        <p:txBody>
          <a:bodyPr wrap="none" rtlCol="0">
            <a:spAutoFit/>
          </a:bodyPr>
          <a:lstStyle/>
          <a:p>
            <a:r>
              <a:rPr lang="en-US" sz="2400" dirty="0">
                <a:solidFill>
                  <a:srgbClr val="C00000"/>
                </a:solidFill>
              </a:rPr>
              <a:t>Match</a:t>
            </a:r>
            <a:endParaRPr lang="en-US" dirty="0">
              <a:solidFill>
                <a:srgbClr val="C00000"/>
              </a:solidFill>
            </a:endParaRPr>
          </a:p>
        </p:txBody>
      </p:sp>
      <p:cxnSp>
        <p:nvCxnSpPr>
          <p:cNvPr id="17" name="Straight Arrow Connector 16">
            <a:extLst>
              <a:ext uri="{FF2B5EF4-FFF2-40B4-BE49-F238E27FC236}">
                <a16:creationId xmlns:a16="http://schemas.microsoft.com/office/drawing/2014/main" id="{03B50423-B639-4D67-A445-DA2741C14C86}"/>
              </a:ext>
            </a:extLst>
          </p:cNvPr>
          <p:cNvCxnSpPr>
            <a:cxnSpLocks/>
            <a:stCxn id="14" idx="2"/>
            <a:endCxn id="15" idx="0"/>
          </p:cNvCxnSpPr>
          <p:nvPr/>
        </p:nvCxnSpPr>
        <p:spPr>
          <a:xfrm>
            <a:off x="7146898" y="3004512"/>
            <a:ext cx="0" cy="2434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EC70611-04B4-422D-AF2D-4AC54B038E06}"/>
              </a:ext>
            </a:extLst>
          </p:cNvPr>
          <p:cNvSpPr txBox="1"/>
          <p:nvPr/>
        </p:nvSpPr>
        <p:spPr>
          <a:xfrm>
            <a:off x="1337259" y="2358181"/>
            <a:ext cx="6477230" cy="1200329"/>
          </a:xfrm>
          <a:prstGeom prst="rect">
            <a:avLst/>
          </a:prstGeom>
          <a:solidFill>
            <a:schemeClr val="bg1"/>
          </a:solidFill>
          <a:ln w="38100">
            <a:solidFill>
              <a:srgbClr val="0070C0"/>
            </a:solidFill>
          </a:ln>
        </p:spPr>
        <p:txBody>
          <a:bodyPr wrap="square" rtlCol="0">
            <a:spAutoFit/>
          </a:bodyPr>
          <a:lstStyle/>
          <a:p>
            <a:pPr algn="ctr"/>
            <a:r>
              <a:rPr lang="en-US" sz="2400" dirty="0"/>
              <a:t>Regex: (?: </a:t>
            </a:r>
            <a:r>
              <a:rPr lang="en-US" sz="2400" dirty="0" err="1"/>
              <a:t>charset|encoding</a:t>
            </a:r>
            <a:r>
              <a:rPr lang="en-US" sz="2400" dirty="0"/>
              <a:t>)\s*=\s*[‘”]? *([\w\-]+)</a:t>
            </a:r>
          </a:p>
          <a:p>
            <a:pPr algn="ctr"/>
            <a:endParaRPr lang="en-US" sz="2400" dirty="0"/>
          </a:p>
          <a:p>
            <a:pPr algn="ctr"/>
            <a:r>
              <a:rPr lang="en-US" sz="2400" dirty="0"/>
              <a:t>Input: “charset=                                                            ”</a:t>
            </a:r>
          </a:p>
        </p:txBody>
      </p:sp>
      <p:sp>
        <p:nvSpPr>
          <p:cNvPr id="26" name="Rectangle 25">
            <a:extLst>
              <a:ext uri="{FF2B5EF4-FFF2-40B4-BE49-F238E27FC236}">
                <a16:creationId xmlns:a16="http://schemas.microsoft.com/office/drawing/2014/main" id="{BF6AB87D-1ECC-45B0-B6F5-25F54B48D0E3}"/>
              </a:ext>
            </a:extLst>
          </p:cNvPr>
          <p:cNvSpPr/>
          <p:nvPr/>
        </p:nvSpPr>
        <p:spPr>
          <a:xfrm>
            <a:off x="5456394" y="2404963"/>
            <a:ext cx="1190276" cy="399734"/>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4" name="Speech Bubble: Rectangle with Corners Rounded 3">
            <a:extLst>
              <a:ext uri="{FF2B5EF4-FFF2-40B4-BE49-F238E27FC236}">
                <a16:creationId xmlns:a16="http://schemas.microsoft.com/office/drawing/2014/main" id="{5E57B814-5D01-4794-8FFA-91EAC1B78454}"/>
              </a:ext>
            </a:extLst>
          </p:cNvPr>
          <p:cNvSpPr/>
          <p:nvPr/>
        </p:nvSpPr>
        <p:spPr>
          <a:xfrm>
            <a:off x="4794929" y="1453851"/>
            <a:ext cx="2860833" cy="473903"/>
          </a:xfrm>
          <a:prstGeom prst="wedgeRoundRectCallout">
            <a:avLst>
              <a:gd name="adj1" fmla="val -17849"/>
              <a:gd name="adj2" fmla="val 110195"/>
              <a:gd name="adj3" fmla="val 16667"/>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Super-linear time</a:t>
            </a:r>
          </a:p>
        </p:txBody>
      </p:sp>
    </p:spTree>
    <p:extLst>
      <p:ext uri="{BB962C8B-B14F-4D97-AF65-F5344CB8AC3E}">
        <p14:creationId xmlns:p14="http://schemas.microsoft.com/office/powerpoint/2010/main" val="2586276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FDE3D-FD11-4C69-B5AA-7757A36009E7}"/>
              </a:ext>
            </a:extLst>
          </p:cNvPr>
          <p:cNvSpPr>
            <a:spLocks noGrp="1"/>
          </p:cNvSpPr>
          <p:nvPr>
            <p:ph type="title"/>
          </p:nvPr>
        </p:nvSpPr>
        <p:spPr/>
        <p:txBody>
          <a:bodyPr/>
          <a:lstStyle/>
          <a:p>
            <a:r>
              <a:rPr lang="en-US" dirty="0" err="1"/>
              <a:t>ReDoS</a:t>
            </a:r>
            <a:r>
              <a:rPr lang="en-US" dirty="0"/>
              <a:t> is a serious problem</a:t>
            </a:r>
          </a:p>
        </p:txBody>
      </p:sp>
      <p:sp>
        <p:nvSpPr>
          <p:cNvPr id="4" name="Content Placeholder 3">
            <a:extLst>
              <a:ext uri="{FF2B5EF4-FFF2-40B4-BE49-F238E27FC236}">
                <a16:creationId xmlns:a16="http://schemas.microsoft.com/office/drawing/2014/main" id="{B038919F-E220-49C2-B3E5-BC0C9F13DE23}"/>
              </a:ext>
            </a:extLst>
          </p:cNvPr>
          <p:cNvSpPr>
            <a:spLocks noGrp="1"/>
          </p:cNvSpPr>
          <p:nvPr>
            <p:ph idx="1"/>
          </p:nvPr>
        </p:nvSpPr>
        <p:spPr/>
        <p:txBody>
          <a:bodyPr/>
          <a:lstStyle/>
          <a:p>
            <a:r>
              <a:rPr lang="en-US" b="1" dirty="0"/>
              <a:t>34-minute</a:t>
            </a:r>
            <a:r>
              <a:rPr lang="en-US" dirty="0"/>
              <a:t> outage of </a:t>
            </a:r>
            <a:r>
              <a:rPr lang="en-US" dirty="0" err="1"/>
              <a:t>StackOverflow</a:t>
            </a:r>
            <a:r>
              <a:rPr lang="en-US" baseline="30000" dirty="0"/>
              <a:t>[1]</a:t>
            </a:r>
          </a:p>
          <a:p>
            <a:pPr lvl="1"/>
            <a:r>
              <a:rPr lang="en-US" dirty="0"/>
              <a:t>Caused by an unknown </a:t>
            </a:r>
            <a:r>
              <a:rPr lang="en-US" dirty="0" err="1"/>
              <a:t>ReDoS</a:t>
            </a:r>
            <a:r>
              <a:rPr lang="en-US" dirty="0"/>
              <a:t> vulnerability</a:t>
            </a:r>
            <a:endParaRPr lang="en-US" baseline="30000" dirty="0"/>
          </a:p>
          <a:p>
            <a:r>
              <a:rPr lang="en-US" b="1" dirty="0"/>
              <a:t>13723</a:t>
            </a:r>
            <a:r>
              <a:rPr lang="en-US" dirty="0"/>
              <a:t> vulnerable libraries</a:t>
            </a:r>
            <a:r>
              <a:rPr lang="en-US" baseline="30000" dirty="0"/>
              <a:t>[2]</a:t>
            </a:r>
          </a:p>
          <a:p>
            <a:pPr lvl="1"/>
            <a:r>
              <a:rPr lang="en-US" dirty="0"/>
              <a:t>2% of all libraries in </a:t>
            </a:r>
            <a:r>
              <a:rPr lang="en-US" dirty="0" err="1"/>
              <a:t>npm</a:t>
            </a:r>
            <a:r>
              <a:rPr lang="en-US" dirty="0"/>
              <a:t> and </a:t>
            </a:r>
            <a:r>
              <a:rPr lang="en-US" dirty="0" err="1"/>
              <a:t>PyPI</a:t>
            </a:r>
            <a:endParaRPr lang="en-US" dirty="0"/>
          </a:p>
          <a:p>
            <a:r>
              <a:rPr lang="en-US" b="1" dirty="0"/>
              <a:t>339</a:t>
            </a:r>
            <a:r>
              <a:rPr lang="en-US" dirty="0"/>
              <a:t> popular websites</a:t>
            </a:r>
            <a:r>
              <a:rPr lang="en-US" baseline="30000" dirty="0"/>
              <a:t>[3]</a:t>
            </a:r>
          </a:p>
          <a:p>
            <a:pPr lvl="1"/>
            <a:r>
              <a:rPr lang="en-US" dirty="0"/>
              <a:t>Most of them have more than 100,000 popularity</a:t>
            </a:r>
          </a:p>
        </p:txBody>
      </p:sp>
      <p:sp>
        <p:nvSpPr>
          <p:cNvPr id="3" name="TextBox 2">
            <a:extLst>
              <a:ext uri="{FF2B5EF4-FFF2-40B4-BE49-F238E27FC236}">
                <a16:creationId xmlns:a16="http://schemas.microsoft.com/office/drawing/2014/main" id="{62C639B2-DBFA-411F-BE10-A0FF8EE076EA}"/>
              </a:ext>
            </a:extLst>
          </p:cNvPr>
          <p:cNvSpPr txBox="1"/>
          <p:nvPr/>
        </p:nvSpPr>
        <p:spPr>
          <a:xfrm>
            <a:off x="628650" y="3847218"/>
            <a:ext cx="7886700" cy="1200329"/>
          </a:xfrm>
          <a:prstGeom prst="rect">
            <a:avLst/>
          </a:prstGeom>
          <a:noFill/>
        </p:spPr>
        <p:txBody>
          <a:bodyPr wrap="square" rtlCol="0">
            <a:spAutoFit/>
          </a:bodyPr>
          <a:lstStyle/>
          <a:p>
            <a:r>
              <a:rPr lang="en-US" sz="1200" dirty="0">
                <a:solidFill>
                  <a:srgbClr val="222222"/>
                </a:solidFill>
                <a:latin typeface="Arial" panose="020B0604020202020204" pitchFamily="34" charset="0"/>
              </a:rPr>
              <a:t>[1] https://stackstatus.net/post/147710624694/outage-postmortem-july-20-2016</a:t>
            </a:r>
          </a:p>
          <a:p>
            <a:r>
              <a:rPr lang="en-US" sz="1200" dirty="0">
                <a:solidFill>
                  <a:srgbClr val="222222"/>
                </a:solidFill>
                <a:latin typeface="Arial" panose="020B0604020202020204" pitchFamily="34" charset="0"/>
              </a:rPr>
              <a:t>[2] Davis, James C., et al. "The impact of regular expression denial of service (</a:t>
            </a:r>
            <a:r>
              <a:rPr lang="en-US" sz="1200" dirty="0" err="1">
                <a:solidFill>
                  <a:srgbClr val="222222"/>
                </a:solidFill>
                <a:latin typeface="Arial" panose="020B0604020202020204" pitchFamily="34" charset="0"/>
              </a:rPr>
              <a:t>ReDoS</a:t>
            </a:r>
            <a:r>
              <a:rPr lang="en-US" sz="1200" dirty="0">
                <a:solidFill>
                  <a:srgbClr val="222222"/>
                </a:solidFill>
                <a:latin typeface="Arial" panose="020B0604020202020204" pitchFamily="34" charset="0"/>
              </a:rPr>
              <a:t>) in practice: an empirical study at the ecosystem scale." </a:t>
            </a:r>
            <a:r>
              <a:rPr lang="en-US" sz="1200" i="1" dirty="0">
                <a:solidFill>
                  <a:srgbClr val="222222"/>
                </a:solidFill>
                <a:latin typeface="Arial" panose="020B0604020202020204" pitchFamily="34" charset="0"/>
              </a:rPr>
              <a:t>Proceedings of the 2018 26th ACM joint meeting on European software engineering conference and symposium on the foundations of software engineering</a:t>
            </a:r>
            <a:r>
              <a:rPr lang="en-US" sz="1200" dirty="0">
                <a:solidFill>
                  <a:srgbClr val="222222"/>
                </a:solidFill>
                <a:latin typeface="Arial" panose="020B0604020202020204" pitchFamily="34" charset="0"/>
              </a:rPr>
              <a:t>. 2018.</a:t>
            </a:r>
          </a:p>
          <a:p>
            <a:r>
              <a:rPr lang="en-US" sz="1200" dirty="0">
                <a:solidFill>
                  <a:srgbClr val="222222"/>
                </a:solidFill>
                <a:latin typeface="Arial" panose="020B0604020202020204" pitchFamily="34" charset="0"/>
              </a:rPr>
              <a:t>[3] </a:t>
            </a:r>
            <a:r>
              <a:rPr lang="en-US" sz="1200" dirty="0" err="1">
                <a:solidFill>
                  <a:srgbClr val="222222"/>
                </a:solidFill>
                <a:latin typeface="Arial" panose="020B0604020202020204" pitchFamily="34" charset="0"/>
              </a:rPr>
              <a:t>Staicu</a:t>
            </a:r>
            <a:r>
              <a:rPr lang="en-US" sz="1200" dirty="0">
                <a:solidFill>
                  <a:srgbClr val="222222"/>
                </a:solidFill>
                <a:latin typeface="Arial" panose="020B0604020202020204" pitchFamily="34" charset="0"/>
              </a:rPr>
              <a:t>, Cristian-</a:t>
            </a:r>
            <a:r>
              <a:rPr lang="en-US" sz="1200" dirty="0" err="1">
                <a:solidFill>
                  <a:srgbClr val="222222"/>
                </a:solidFill>
                <a:latin typeface="Arial" panose="020B0604020202020204" pitchFamily="34" charset="0"/>
              </a:rPr>
              <a:t>Alexandru</a:t>
            </a:r>
            <a:r>
              <a:rPr lang="en-US" sz="1200" dirty="0">
                <a:solidFill>
                  <a:srgbClr val="222222"/>
                </a:solidFill>
                <a:latin typeface="Arial" panose="020B0604020202020204" pitchFamily="34" charset="0"/>
              </a:rPr>
              <a:t>, and Michael </a:t>
            </a:r>
            <a:r>
              <a:rPr lang="en-US" sz="1200" dirty="0" err="1">
                <a:solidFill>
                  <a:srgbClr val="222222"/>
                </a:solidFill>
                <a:latin typeface="Arial" panose="020B0604020202020204" pitchFamily="34" charset="0"/>
              </a:rPr>
              <a:t>Pradel</a:t>
            </a:r>
            <a:r>
              <a:rPr lang="en-US" sz="1200" dirty="0">
                <a:solidFill>
                  <a:srgbClr val="222222"/>
                </a:solidFill>
                <a:latin typeface="Arial" panose="020B0604020202020204" pitchFamily="34" charset="0"/>
              </a:rPr>
              <a:t>. "Freezing the web: A study of </a:t>
            </a:r>
            <a:r>
              <a:rPr lang="en-US" sz="1200" dirty="0" err="1">
                <a:solidFill>
                  <a:srgbClr val="222222"/>
                </a:solidFill>
                <a:latin typeface="Arial" panose="020B0604020202020204" pitchFamily="34" charset="0"/>
              </a:rPr>
              <a:t>ReDoS</a:t>
            </a:r>
            <a:r>
              <a:rPr lang="en-US" sz="1200" dirty="0">
                <a:solidFill>
                  <a:srgbClr val="222222"/>
                </a:solidFill>
                <a:latin typeface="Arial" panose="020B0604020202020204" pitchFamily="34" charset="0"/>
              </a:rPr>
              <a:t> vulnerabilities in JavaScript-based web servers." 27th USENIX Security Symposium (USENIX Security 18). 2018.</a:t>
            </a:r>
            <a:endParaRPr lang="en-US" sz="1200" dirty="0"/>
          </a:p>
        </p:txBody>
      </p:sp>
    </p:spTree>
    <p:extLst>
      <p:ext uri="{BB962C8B-B14F-4D97-AF65-F5344CB8AC3E}">
        <p14:creationId xmlns:p14="http://schemas.microsoft.com/office/powerpoint/2010/main" val="422306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43030E58-73FC-45A3-B9DA-56398F41B51B}"/>
              </a:ext>
            </a:extLst>
          </p:cNvPr>
          <p:cNvGrpSpPr/>
          <p:nvPr/>
        </p:nvGrpSpPr>
        <p:grpSpPr>
          <a:xfrm>
            <a:off x="506798" y="2842610"/>
            <a:ext cx="927011" cy="1144004"/>
            <a:chOff x="1653647" y="3790143"/>
            <a:chExt cx="1236015" cy="1525338"/>
          </a:xfrm>
        </p:grpSpPr>
        <p:pic>
          <p:nvPicPr>
            <p:cNvPr id="22" name="Graphic 21" descr="Programmer male with solid fill">
              <a:extLst>
                <a:ext uri="{FF2B5EF4-FFF2-40B4-BE49-F238E27FC236}">
                  <a16:creationId xmlns:a16="http://schemas.microsoft.com/office/drawing/2014/main" id="{77BF1B9A-80E4-402E-B03A-7DBC3660F9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814456" y="3790143"/>
              <a:ext cx="914400" cy="914400"/>
            </a:xfrm>
            <a:prstGeom prst="rect">
              <a:avLst/>
            </a:prstGeom>
          </p:spPr>
        </p:pic>
        <p:sp>
          <p:nvSpPr>
            <p:cNvPr id="24" name="TextBox 23">
              <a:extLst>
                <a:ext uri="{FF2B5EF4-FFF2-40B4-BE49-F238E27FC236}">
                  <a16:creationId xmlns:a16="http://schemas.microsoft.com/office/drawing/2014/main" id="{8878E9E7-64E8-4C3E-BFC9-282565DBCEF3}"/>
                </a:ext>
              </a:extLst>
            </p:cNvPr>
            <p:cNvSpPr txBox="1"/>
            <p:nvPr/>
          </p:nvSpPr>
          <p:spPr>
            <a:xfrm>
              <a:off x="1653647" y="4699926"/>
              <a:ext cx="1236015" cy="615555"/>
            </a:xfrm>
            <a:prstGeom prst="rect">
              <a:avLst/>
            </a:prstGeom>
            <a:noFill/>
          </p:spPr>
          <p:txBody>
            <a:bodyPr wrap="square" rtlCol="0">
              <a:spAutoFit/>
            </a:bodyPr>
            <a:lstStyle/>
            <a:p>
              <a:pPr algn="ctr"/>
              <a:r>
                <a:rPr lang="en-US" sz="2400" dirty="0"/>
                <a:t>Client</a:t>
              </a:r>
              <a:endParaRPr lang="en-US" dirty="0"/>
            </a:p>
          </p:txBody>
        </p:sp>
      </p:grpSp>
      <p:grpSp>
        <p:nvGrpSpPr>
          <p:cNvPr id="18" name="Group 17">
            <a:extLst>
              <a:ext uri="{FF2B5EF4-FFF2-40B4-BE49-F238E27FC236}">
                <a16:creationId xmlns:a16="http://schemas.microsoft.com/office/drawing/2014/main" id="{6EAB3E77-27DC-40AF-948A-2E259E9F82D7}"/>
              </a:ext>
            </a:extLst>
          </p:cNvPr>
          <p:cNvGrpSpPr/>
          <p:nvPr/>
        </p:nvGrpSpPr>
        <p:grpSpPr>
          <a:xfrm>
            <a:off x="5149556" y="2842610"/>
            <a:ext cx="1015807" cy="1144004"/>
            <a:chOff x="9244763" y="3763093"/>
            <a:chExt cx="1354409" cy="1525338"/>
          </a:xfrm>
        </p:grpSpPr>
        <p:pic>
          <p:nvPicPr>
            <p:cNvPr id="19" name="Graphic 18" descr="Server with solid fill">
              <a:extLst>
                <a:ext uri="{FF2B5EF4-FFF2-40B4-BE49-F238E27FC236}">
                  <a16:creationId xmlns:a16="http://schemas.microsoft.com/office/drawing/2014/main" id="{95E30CF7-EAC8-4BF9-A06C-CA1DA416DC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59557" y="3763093"/>
              <a:ext cx="914400" cy="914400"/>
            </a:xfrm>
            <a:prstGeom prst="rect">
              <a:avLst/>
            </a:prstGeom>
          </p:spPr>
        </p:pic>
        <p:sp>
          <p:nvSpPr>
            <p:cNvPr id="20" name="TextBox 19">
              <a:extLst>
                <a:ext uri="{FF2B5EF4-FFF2-40B4-BE49-F238E27FC236}">
                  <a16:creationId xmlns:a16="http://schemas.microsoft.com/office/drawing/2014/main" id="{1DC21125-1357-4A00-B136-A78F36FD1DE1}"/>
                </a:ext>
              </a:extLst>
            </p:cNvPr>
            <p:cNvSpPr txBox="1"/>
            <p:nvPr/>
          </p:nvSpPr>
          <p:spPr>
            <a:xfrm>
              <a:off x="9244763" y="4672876"/>
              <a:ext cx="1354409" cy="615555"/>
            </a:xfrm>
            <a:prstGeom prst="rect">
              <a:avLst/>
            </a:prstGeom>
            <a:noFill/>
          </p:spPr>
          <p:txBody>
            <a:bodyPr wrap="square" rtlCol="0">
              <a:spAutoFit/>
            </a:bodyPr>
            <a:lstStyle/>
            <a:p>
              <a:pPr algn="ctr"/>
              <a:r>
                <a:rPr lang="en-US" sz="2400" dirty="0"/>
                <a:t>Server</a:t>
              </a:r>
              <a:endParaRPr lang="en-US" dirty="0"/>
            </a:p>
          </p:txBody>
        </p:sp>
      </p:grpSp>
      <p:sp>
        <p:nvSpPr>
          <p:cNvPr id="2" name="Title 1">
            <a:extLst>
              <a:ext uri="{FF2B5EF4-FFF2-40B4-BE49-F238E27FC236}">
                <a16:creationId xmlns:a16="http://schemas.microsoft.com/office/drawing/2014/main" id="{96AA0BD0-9586-4C2D-BF48-6C84DD480545}"/>
              </a:ext>
            </a:extLst>
          </p:cNvPr>
          <p:cNvSpPr>
            <a:spLocks noGrp="1"/>
          </p:cNvSpPr>
          <p:nvPr>
            <p:ph type="title"/>
          </p:nvPr>
        </p:nvSpPr>
        <p:spPr/>
        <p:txBody>
          <a:bodyPr/>
          <a:lstStyle/>
          <a:p>
            <a:r>
              <a:rPr lang="en-US" dirty="0"/>
              <a:t>Regular Expression Denial of Service (</a:t>
            </a:r>
            <a:r>
              <a:rPr lang="en-US" dirty="0" err="1"/>
              <a:t>ReDoS</a:t>
            </a:r>
            <a:r>
              <a:rPr lang="en-US" dirty="0"/>
              <a:t>)</a:t>
            </a:r>
          </a:p>
        </p:txBody>
      </p:sp>
      <p:cxnSp>
        <p:nvCxnSpPr>
          <p:cNvPr id="11" name="Straight Arrow Connector 10">
            <a:extLst>
              <a:ext uri="{FF2B5EF4-FFF2-40B4-BE49-F238E27FC236}">
                <a16:creationId xmlns:a16="http://schemas.microsoft.com/office/drawing/2014/main" id="{08047BFC-2EE4-41F0-AF8F-8663C45AD0CF}"/>
              </a:ext>
            </a:extLst>
          </p:cNvPr>
          <p:cNvCxnSpPr>
            <a:cxnSpLocks/>
            <a:stCxn id="22" idx="3"/>
            <a:endCxn id="19" idx="1"/>
          </p:cNvCxnSpPr>
          <p:nvPr/>
        </p:nvCxnSpPr>
        <p:spPr>
          <a:xfrm>
            <a:off x="1313204" y="3185507"/>
            <a:ext cx="3997449" cy="0"/>
          </a:xfrm>
          <a:prstGeom prst="straightConnector1">
            <a:avLst/>
          </a:prstGeom>
          <a:ln w="5080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4FEC97D1-C82E-4776-8DF1-92C81D69889D}"/>
              </a:ext>
            </a:extLst>
          </p:cNvPr>
          <p:cNvSpPr txBox="1"/>
          <p:nvPr/>
        </p:nvSpPr>
        <p:spPr>
          <a:xfrm>
            <a:off x="1405216" y="1669358"/>
            <a:ext cx="3888890" cy="1477328"/>
          </a:xfrm>
          <a:prstGeom prst="rect">
            <a:avLst/>
          </a:prstGeom>
          <a:noFill/>
        </p:spPr>
        <p:txBody>
          <a:bodyPr wrap="square" rtlCol="0">
            <a:spAutoFit/>
          </a:bodyPr>
          <a:lstStyle/>
          <a:p>
            <a:r>
              <a:rPr lang="en-US" dirty="0"/>
              <a:t>GET / HTTP/1.1</a:t>
            </a:r>
          </a:p>
          <a:p>
            <a:r>
              <a:rPr lang="en-US" dirty="0"/>
              <a:t>Host: example.com</a:t>
            </a:r>
          </a:p>
          <a:p>
            <a:r>
              <a:rPr lang="en-US" dirty="0"/>
              <a:t>Accept: application/xml</a:t>
            </a:r>
          </a:p>
          <a:p>
            <a:r>
              <a:rPr lang="en-US" dirty="0"/>
              <a:t>Content-Type: text/html; charset=UTF-8</a:t>
            </a:r>
          </a:p>
          <a:p>
            <a:r>
              <a:rPr lang="en-US" dirty="0"/>
              <a:t>…</a:t>
            </a:r>
          </a:p>
        </p:txBody>
      </p:sp>
      <p:sp>
        <p:nvSpPr>
          <p:cNvPr id="13" name="Rectangle 12">
            <a:extLst>
              <a:ext uri="{FF2B5EF4-FFF2-40B4-BE49-F238E27FC236}">
                <a16:creationId xmlns:a16="http://schemas.microsoft.com/office/drawing/2014/main" id="{ADAF5D84-CE31-4F65-8418-82C6D1D5BA65}"/>
              </a:ext>
            </a:extLst>
          </p:cNvPr>
          <p:cNvSpPr/>
          <p:nvPr/>
        </p:nvSpPr>
        <p:spPr>
          <a:xfrm>
            <a:off x="1381990" y="2521324"/>
            <a:ext cx="3860651" cy="296962"/>
          </a:xfrm>
          <a:prstGeom prst="rect">
            <a:avLst/>
          </a:prstGeom>
          <a:noFill/>
          <a:ln w="3810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14" name="TextBox 13">
            <a:extLst>
              <a:ext uri="{FF2B5EF4-FFF2-40B4-BE49-F238E27FC236}">
                <a16:creationId xmlns:a16="http://schemas.microsoft.com/office/drawing/2014/main" id="{45B83241-ABB9-4F4B-A453-70B22E0B0B8F}"/>
              </a:ext>
            </a:extLst>
          </p:cNvPr>
          <p:cNvSpPr txBox="1"/>
          <p:nvPr/>
        </p:nvSpPr>
        <p:spPr>
          <a:xfrm>
            <a:off x="6184844" y="2358181"/>
            <a:ext cx="1924108" cy="646331"/>
          </a:xfrm>
          <a:prstGeom prst="rect">
            <a:avLst/>
          </a:prstGeom>
          <a:noFill/>
        </p:spPr>
        <p:txBody>
          <a:bodyPr wrap="square">
            <a:spAutoFit/>
          </a:bodyPr>
          <a:lstStyle/>
          <a:p>
            <a:pPr algn="ctr"/>
            <a:r>
              <a:rPr lang="en-US" dirty="0" err="1"/>
              <a:t>RegEx</a:t>
            </a:r>
            <a:r>
              <a:rPr lang="en-US" dirty="0"/>
              <a:t>: </a:t>
            </a:r>
          </a:p>
          <a:p>
            <a:pPr algn="ctr"/>
            <a:r>
              <a:rPr lang="en-US" dirty="0">
                <a:solidFill>
                  <a:srgbClr val="C00000"/>
                </a:solidFill>
              </a:rPr>
              <a:t>charset=([\w\-]+)</a:t>
            </a:r>
            <a:endParaRPr lang="en-US" dirty="0"/>
          </a:p>
        </p:txBody>
      </p:sp>
      <p:sp>
        <p:nvSpPr>
          <p:cNvPr id="15" name="TextBox 14">
            <a:extLst>
              <a:ext uri="{FF2B5EF4-FFF2-40B4-BE49-F238E27FC236}">
                <a16:creationId xmlns:a16="http://schemas.microsoft.com/office/drawing/2014/main" id="{34C42BC7-A043-4B3E-A857-3CDE9ADFD3A2}"/>
              </a:ext>
            </a:extLst>
          </p:cNvPr>
          <p:cNvSpPr txBox="1"/>
          <p:nvPr/>
        </p:nvSpPr>
        <p:spPr>
          <a:xfrm>
            <a:off x="6685072" y="3247945"/>
            <a:ext cx="923651" cy="738664"/>
          </a:xfrm>
          <a:prstGeom prst="rect">
            <a:avLst/>
          </a:prstGeom>
          <a:noFill/>
        </p:spPr>
        <p:txBody>
          <a:bodyPr wrap="none" rtlCol="0">
            <a:spAutoFit/>
          </a:bodyPr>
          <a:lstStyle/>
          <a:p>
            <a:pPr algn="ctr"/>
            <a:r>
              <a:rPr lang="en-US" dirty="0"/>
              <a:t>Result:</a:t>
            </a:r>
          </a:p>
          <a:p>
            <a:pPr algn="ctr"/>
            <a:r>
              <a:rPr lang="en-US" sz="2400" dirty="0">
                <a:solidFill>
                  <a:srgbClr val="C00000"/>
                </a:solidFill>
              </a:rPr>
              <a:t>UTF-8</a:t>
            </a:r>
            <a:endParaRPr lang="en-US" dirty="0">
              <a:solidFill>
                <a:srgbClr val="C00000"/>
              </a:solidFill>
            </a:endParaRPr>
          </a:p>
        </p:txBody>
      </p:sp>
      <p:cxnSp>
        <p:nvCxnSpPr>
          <p:cNvPr id="16" name="Straight Arrow Connector 15">
            <a:extLst>
              <a:ext uri="{FF2B5EF4-FFF2-40B4-BE49-F238E27FC236}">
                <a16:creationId xmlns:a16="http://schemas.microsoft.com/office/drawing/2014/main" id="{47E13BE7-7778-4FED-B817-664E400E92FA}"/>
              </a:ext>
            </a:extLst>
          </p:cNvPr>
          <p:cNvCxnSpPr>
            <a:cxnSpLocks/>
            <a:stCxn id="13" idx="3"/>
            <a:endCxn id="14" idx="1"/>
          </p:cNvCxnSpPr>
          <p:nvPr/>
        </p:nvCxnSpPr>
        <p:spPr>
          <a:xfrm>
            <a:off x="5242641" y="2669805"/>
            <a:ext cx="942203" cy="1154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08421C45-C11E-4BB0-A04A-4CC679A5684D}"/>
              </a:ext>
            </a:extLst>
          </p:cNvPr>
          <p:cNvSpPr txBox="1"/>
          <p:nvPr/>
        </p:nvSpPr>
        <p:spPr>
          <a:xfrm>
            <a:off x="5242641" y="2215632"/>
            <a:ext cx="982705" cy="461665"/>
          </a:xfrm>
          <a:prstGeom prst="rect">
            <a:avLst/>
          </a:prstGeom>
          <a:noFill/>
        </p:spPr>
        <p:txBody>
          <a:bodyPr wrap="none" rtlCol="0">
            <a:spAutoFit/>
          </a:bodyPr>
          <a:lstStyle/>
          <a:p>
            <a:r>
              <a:rPr lang="en-US" sz="2400" dirty="0">
                <a:solidFill>
                  <a:srgbClr val="C00000"/>
                </a:solidFill>
              </a:rPr>
              <a:t>Match</a:t>
            </a:r>
            <a:endParaRPr lang="en-US" dirty="0">
              <a:solidFill>
                <a:srgbClr val="C00000"/>
              </a:solidFill>
            </a:endParaRPr>
          </a:p>
        </p:txBody>
      </p:sp>
      <p:cxnSp>
        <p:nvCxnSpPr>
          <p:cNvPr id="17" name="Straight Arrow Connector 16">
            <a:extLst>
              <a:ext uri="{FF2B5EF4-FFF2-40B4-BE49-F238E27FC236}">
                <a16:creationId xmlns:a16="http://schemas.microsoft.com/office/drawing/2014/main" id="{03B50423-B639-4D67-A445-DA2741C14C86}"/>
              </a:ext>
            </a:extLst>
          </p:cNvPr>
          <p:cNvCxnSpPr>
            <a:cxnSpLocks/>
            <a:stCxn id="14" idx="2"/>
            <a:endCxn id="15" idx="0"/>
          </p:cNvCxnSpPr>
          <p:nvPr/>
        </p:nvCxnSpPr>
        <p:spPr>
          <a:xfrm>
            <a:off x="7146898" y="3004512"/>
            <a:ext cx="0" cy="2434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0EC70611-04B4-422D-AF2D-4AC54B038E06}"/>
              </a:ext>
            </a:extLst>
          </p:cNvPr>
          <p:cNvSpPr txBox="1"/>
          <p:nvPr/>
        </p:nvSpPr>
        <p:spPr>
          <a:xfrm>
            <a:off x="1337259" y="2358181"/>
            <a:ext cx="6477230" cy="1200329"/>
          </a:xfrm>
          <a:prstGeom prst="rect">
            <a:avLst/>
          </a:prstGeom>
          <a:solidFill>
            <a:schemeClr val="bg1"/>
          </a:solidFill>
          <a:ln w="38100">
            <a:solidFill>
              <a:srgbClr val="0070C0"/>
            </a:solidFill>
          </a:ln>
        </p:spPr>
        <p:txBody>
          <a:bodyPr wrap="square" rtlCol="0">
            <a:spAutoFit/>
          </a:bodyPr>
          <a:lstStyle/>
          <a:p>
            <a:pPr algn="ctr"/>
            <a:r>
              <a:rPr lang="en-US" sz="2400" dirty="0"/>
              <a:t>Regex: (?: </a:t>
            </a:r>
            <a:r>
              <a:rPr lang="en-US" sz="2400" dirty="0" err="1"/>
              <a:t>charset|encoding</a:t>
            </a:r>
            <a:r>
              <a:rPr lang="en-US" sz="2400" dirty="0"/>
              <a:t>)\s*=\s*[‘”]? *([\w\-]+)</a:t>
            </a:r>
          </a:p>
          <a:p>
            <a:pPr algn="ctr"/>
            <a:endParaRPr lang="en-US" sz="2400" dirty="0"/>
          </a:p>
          <a:p>
            <a:pPr algn="ctr"/>
            <a:r>
              <a:rPr lang="en-US" sz="2400" dirty="0"/>
              <a:t>Input: “charset=                                                            ”</a:t>
            </a:r>
          </a:p>
        </p:txBody>
      </p:sp>
      <p:sp>
        <p:nvSpPr>
          <p:cNvPr id="26" name="Rectangle 25">
            <a:extLst>
              <a:ext uri="{FF2B5EF4-FFF2-40B4-BE49-F238E27FC236}">
                <a16:creationId xmlns:a16="http://schemas.microsoft.com/office/drawing/2014/main" id="{BF6AB87D-1ECC-45B0-B6F5-25F54B48D0E3}"/>
              </a:ext>
            </a:extLst>
          </p:cNvPr>
          <p:cNvSpPr/>
          <p:nvPr/>
        </p:nvSpPr>
        <p:spPr>
          <a:xfrm>
            <a:off x="5456394" y="2404963"/>
            <a:ext cx="1190276" cy="399734"/>
          </a:xfrm>
          <a:prstGeom prst="rect">
            <a:avLst/>
          </a:prstGeom>
          <a:noFill/>
          <a:ln w="57150">
            <a:solidFill>
              <a:srgbClr val="C0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1350"/>
          </a:p>
        </p:txBody>
      </p:sp>
      <p:sp>
        <p:nvSpPr>
          <p:cNvPr id="4" name="Speech Bubble: Rectangle with Corners Rounded 3">
            <a:extLst>
              <a:ext uri="{FF2B5EF4-FFF2-40B4-BE49-F238E27FC236}">
                <a16:creationId xmlns:a16="http://schemas.microsoft.com/office/drawing/2014/main" id="{5E57B814-5D01-4794-8FFA-91EAC1B78454}"/>
              </a:ext>
            </a:extLst>
          </p:cNvPr>
          <p:cNvSpPr/>
          <p:nvPr/>
        </p:nvSpPr>
        <p:spPr>
          <a:xfrm>
            <a:off x="4794929" y="1453851"/>
            <a:ext cx="2860833" cy="473903"/>
          </a:xfrm>
          <a:prstGeom prst="wedgeRoundRectCallout">
            <a:avLst>
              <a:gd name="adj1" fmla="val -17849"/>
              <a:gd name="adj2" fmla="val 110195"/>
              <a:gd name="adj3" fmla="val 16667"/>
            </a:avLst>
          </a:prstGeom>
          <a:ln w="38100">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Super-linear time</a:t>
            </a:r>
          </a:p>
        </p:txBody>
      </p:sp>
      <p:sp>
        <p:nvSpPr>
          <p:cNvPr id="27" name="Rectangle: Rounded Corners 26">
            <a:extLst>
              <a:ext uri="{FF2B5EF4-FFF2-40B4-BE49-F238E27FC236}">
                <a16:creationId xmlns:a16="http://schemas.microsoft.com/office/drawing/2014/main" id="{3ABA7ACC-4424-4CC1-A33C-58FE3A30647B}"/>
              </a:ext>
            </a:extLst>
          </p:cNvPr>
          <p:cNvSpPr/>
          <p:nvPr/>
        </p:nvSpPr>
        <p:spPr>
          <a:xfrm>
            <a:off x="788658" y="1453851"/>
            <a:ext cx="7566683" cy="3122912"/>
          </a:xfrm>
          <a:prstGeom prst="roundRect">
            <a:avLst/>
          </a:prstGeom>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350" dirty="0"/>
          </a:p>
        </p:txBody>
      </p:sp>
      <p:sp>
        <p:nvSpPr>
          <p:cNvPr id="28" name="TextBox 27">
            <a:extLst>
              <a:ext uri="{FF2B5EF4-FFF2-40B4-BE49-F238E27FC236}">
                <a16:creationId xmlns:a16="http://schemas.microsoft.com/office/drawing/2014/main" id="{6E053BE0-6D7F-49C8-A83B-9572A0190A3F}"/>
              </a:ext>
            </a:extLst>
          </p:cNvPr>
          <p:cNvSpPr txBox="1"/>
          <p:nvPr/>
        </p:nvSpPr>
        <p:spPr>
          <a:xfrm>
            <a:off x="970303" y="1638302"/>
            <a:ext cx="7296492" cy="938719"/>
          </a:xfrm>
          <a:prstGeom prst="rect">
            <a:avLst/>
          </a:prstGeom>
          <a:noFill/>
        </p:spPr>
        <p:txBody>
          <a:bodyPr wrap="square" rtlCol="0">
            <a:spAutoFit/>
          </a:bodyPr>
          <a:lstStyle/>
          <a:p>
            <a:pPr algn="ctr"/>
            <a:r>
              <a:rPr lang="en-US" sz="2800" dirty="0"/>
              <a:t>Input: “charset=                                                         ”</a:t>
            </a:r>
            <a:endParaRPr lang="en-US" sz="2700" dirty="0"/>
          </a:p>
          <a:p>
            <a:pPr algn="ctr"/>
            <a:r>
              <a:rPr lang="en-US" sz="2700" dirty="0"/>
              <a:t>Malicious payload obey certain underlying pattern!</a:t>
            </a:r>
          </a:p>
        </p:txBody>
      </p:sp>
      <p:sp>
        <p:nvSpPr>
          <p:cNvPr id="29" name="TextBox 28">
            <a:extLst>
              <a:ext uri="{FF2B5EF4-FFF2-40B4-BE49-F238E27FC236}">
                <a16:creationId xmlns:a16="http://schemas.microsoft.com/office/drawing/2014/main" id="{00016BE4-1F10-4270-8923-BEAA5F887C2B}"/>
              </a:ext>
            </a:extLst>
          </p:cNvPr>
          <p:cNvSpPr txBox="1"/>
          <p:nvPr/>
        </p:nvSpPr>
        <p:spPr>
          <a:xfrm>
            <a:off x="3173219" y="3372931"/>
            <a:ext cx="2797561" cy="646331"/>
          </a:xfrm>
          <a:prstGeom prst="rect">
            <a:avLst/>
          </a:prstGeom>
          <a:noFill/>
        </p:spPr>
        <p:txBody>
          <a:bodyPr wrap="none" rtlCol="0">
            <a:spAutoFit/>
          </a:bodyPr>
          <a:lstStyle/>
          <a:p>
            <a:r>
              <a:rPr lang="en-US" sz="3600" dirty="0">
                <a:solidFill>
                  <a:srgbClr val="C00000"/>
                </a:solidFill>
              </a:rPr>
              <a:t>Deep learning</a:t>
            </a:r>
          </a:p>
        </p:txBody>
      </p:sp>
      <p:sp>
        <p:nvSpPr>
          <p:cNvPr id="30" name="Arrow: Down 29">
            <a:extLst>
              <a:ext uri="{FF2B5EF4-FFF2-40B4-BE49-F238E27FC236}">
                <a16:creationId xmlns:a16="http://schemas.microsoft.com/office/drawing/2014/main" id="{15899C7E-12B1-421A-BF24-1B86FEC924EA}"/>
              </a:ext>
            </a:extLst>
          </p:cNvPr>
          <p:cNvSpPr/>
          <p:nvPr/>
        </p:nvSpPr>
        <p:spPr>
          <a:xfrm>
            <a:off x="4271048" y="2678307"/>
            <a:ext cx="603849" cy="7282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7261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5000"/>
                                  </p:stCondLst>
                                  <p:childTnLst>
                                    <p:set>
                                      <p:cBhvr>
                                        <p:cTn id="6" dur="1" fill="hold">
                                          <p:stCondLst>
                                            <p:cond delay="0"/>
                                          </p:stCondLst>
                                        </p:cTn>
                                        <p:tgtEl>
                                          <p:spTgt spid="30"/>
                                        </p:tgtEl>
                                        <p:attrNameLst>
                                          <p:attrName>style.visibility</p:attrName>
                                        </p:attrNameLst>
                                      </p:cBhvr>
                                      <p:to>
                                        <p:strVal val="visible"/>
                                      </p:to>
                                    </p:set>
                                    <p:animEffect transition="in" filter="wipe(up)">
                                      <p:cBhvr>
                                        <p:cTn id="7" dur="500"/>
                                        <p:tgtEl>
                                          <p:spTgt spid="30"/>
                                        </p:tgtEl>
                                      </p:cBhvr>
                                    </p:animEffect>
                                  </p:childTnLst>
                                </p:cTn>
                              </p:par>
                            </p:childTnLst>
                          </p:cTn>
                        </p:par>
                        <p:par>
                          <p:cTn id="8" fill="hold">
                            <p:stCondLst>
                              <p:cond delay="5500"/>
                            </p:stCondLst>
                            <p:childTnLst>
                              <p:par>
                                <p:cTn id="9" presetID="10" presetClass="entr" presetSubtype="0"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fade">
                                      <p:cBhvr>
                                        <p:cTn id="1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EDFDF-6239-4A05-85F2-DD062841643E}"/>
              </a:ext>
            </a:extLst>
          </p:cNvPr>
          <p:cNvSpPr>
            <a:spLocks noGrp="1"/>
          </p:cNvSpPr>
          <p:nvPr>
            <p:ph type="title"/>
          </p:nvPr>
        </p:nvSpPr>
        <p:spPr/>
        <p:txBody>
          <a:bodyPr/>
          <a:lstStyle/>
          <a:p>
            <a:r>
              <a:rPr lang="en-US" dirty="0" err="1"/>
              <a:t>RegexNet</a:t>
            </a:r>
            <a:r>
              <a:rPr lang="en-US" dirty="0"/>
              <a:t>: a payload-based runtime recovery system for web services</a:t>
            </a:r>
          </a:p>
        </p:txBody>
      </p:sp>
      <p:sp>
        <p:nvSpPr>
          <p:cNvPr id="3" name="Content Placeholder 2">
            <a:extLst>
              <a:ext uri="{FF2B5EF4-FFF2-40B4-BE49-F238E27FC236}">
                <a16:creationId xmlns:a16="http://schemas.microsoft.com/office/drawing/2014/main" id="{BE2F4ACA-9AD9-4F4B-9487-16E0CBE41C66}"/>
              </a:ext>
            </a:extLst>
          </p:cNvPr>
          <p:cNvSpPr>
            <a:spLocks noGrp="1"/>
          </p:cNvSpPr>
          <p:nvPr>
            <p:ph sz="half" idx="1"/>
          </p:nvPr>
        </p:nvSpPr>
        <p:spPr/>
        <p:txBody>
          <a:bodyPr/>
          <a:lstStyle/>
          <a:p>
            <a:r>
              <a:rPr lang="en-US" dirty="0"/>
              <a:t>Effective</a:t>
            </a:r>
          </a:p>
          <a:p>
            <a:r>
              <a:rPr lang="en-US" dirty="0"/>
              <a:t>Responsive</a:t>
            </a:r>
          </a:p>
          <a:p>
            <a:r>
              <a:rPr lang="en-US" dirty="0"/>
              <a:t>Resilient</a:t>
            </a:r>
          </a:p>
          <a:p>
            <a:r>
              <a:rPr lang="en-US" dirty="0"/>
              <a:t>Low-overhead</a:t>
            </a:r>
          </a:p>
          <a:p>
            <a:r>
              <a:rPr lang="en-US" dirty="0"/>
              <a:t>Scalable and fault-tolerant</a:t>
            </a:r>
          </a:p>
        </p:txBody>
      </p:sp>
      <p:pic>
        <p:nvPicPr>
          <p:cNvPr id="10" name="Content Placeholder 9" descr="Diagram, schematic&#10;&#10;Description automatically generated">
            <a:extLst>
              <a:ext uri="{FF2B5EF4-FFF2-40B4-BE49-F238E27FC236}">
                <a16:creationId xmlns:a16="http://schemas.microsoft.com/office/drawing/2014/main" id="{B7912E6E-4A1E-43A0-B619-5E5B516FE19C}"/>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29150" y="1424247"/>
            <a:ext cx="3886200" cy="3153448"/>
          </a:xfrm>
        </p:spPr>
      </p:pic>
    </p:spTree>
    <p:extLst>
      <p:ext uri="{BB962C8B-B14F-4D97-AF65-F5344CB8AC3E}">
        <p14:creationId xmlns:p14="http://schemas.microsoft.com/office/powerpoint/2010/main" val="3295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DF85A-407F-4B34-B4FC-933301DBC18A}"/>
              </a:ext>
            </a:extLst>
          </p:cNvPr>
          <p:cNvSpPr>
            <a:spLocks noGrp="1"/>
          </p:cNvSpPr>
          <p:nvPr>
            <p:ph type="title"/>
          </p:nvPr>
        </p:nvSpPr>
        <p:spPr/>
        <p:txBody>
          <a:bodyPr/>
          <a:lstStyle/>
          <a:p>
            <a:r>
              <a:rPr lang="en-US" dirty="0" err="1"/>
              <a:t>RegexNet</a:t>
            </a:r>
            <a:r>
              <a:rPr lang="en-US" dirty="0"/>
              <a:t> components</a:t>
            </a:r>
          </a:p>
        </p:txBody>
      </p:sp>
      <p:grpSp>
        <p:nvGrpSpPr>
          <p:cNvPr id="14" name="Group 13">
            <a:extLst>
              <a:ext uri="{FF2B5EF4-FFF2-40B4-BE49-F238E27FC236}">
                <a16:creationId xmlns:a16="http://schemas.microsoft.com/office/drawing/2014/main" id="{9B300A48-2FBF-4BBE-BEDE-F97A0831DB7C}"/>
              </a:ext>
            </a:extLst>
          </p:cNvPr>
          <p:cNvGrpSpPr/>
          <p:nvPr/>
        </p:nvGrpSpPr>
        <p:grpSpPr>
          <a:xfrm>
            <a:off x="610734" y="2061126"/>
            <a:ext cx="925454" cy="1147465"/>
            <a:chOff x="690599" y="4635374"/>
            <a:chExt cx="1233939" cy="1529953"/>
          </a:xfrm>
        </p:grpSpPr>
        <p:pic>
          <p:nvPicPr>
            <p:cNvPr id="5" name="Graphic 4" descr="Programmer male with solid fill">
              <a:extLst>
                <a:ext uri="{FF2B5EF4-FFF2-40B4-BE49-F238E27FC236}">
                  <a16:creationId xmlns:a16="http://schemas.microsoft.com/office/drawing/2014/main" id="{6D516A2C-7C86-4A76-B624-6C87EE936E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0369" y="4635374"/>
              <a:ext cx="914400" cy="914400"/>
            </a:xfrm>
            <a:prstGeom prst="rect">
              <a:avLst/>
            </a:prstGeom>
          </p:spPr>
        </p:pic>
        <p:sp>
          <p:nvSpPr>
            <p:cNvPr id="6" name="TextBox 5">
              <a:extLst>
                <a:ext uri="{FF2B5EF4-FFF2-40B4-BE49-F238E27FC236}">
                  <a16:creationId xmlns:a16="http://schemas.microsoft.com/office/drawing/2014/main" id="{D8E61E46-D054-4277-9A64-D81EC8C7ACF3}"/>
                </a:ext>
              </a:extLst>
            </p:cNvPr>
            <p:cNvSpPr txBox="1"/>
            <p:nvPr/>
          </p:nvSpPr>
          <p:spPr>
            <a:xfrm>
              <a:off x="690599" y="5549774"/>
              <a:ext cx="1233939" cy="615553"/>
            </a:xfrm>
            <a:prstGeom prst="rect">
              <a:avLst/>
            </a:prstGeom>
            <a:noFill/>
          </p:spPr>
          <p:txBody>
            <a:bodyPr wrap="square" rtlCol="0">
              <a:spAutoFit/>
            </a:bodyPr>
            <a:lstStyle/>
            <a:p>
              <a:pPr algn="ctr"/>
              <a:r>
                <a:rPr lang="en-US" sz="2400" dirty="0"/>
                <a:t>Client</a:t>
              </a:r>
              <a:endParaRPr lang="en-US" dirty="0"/>
            </a:p>
          </p:txBody>
        </p:sp>
      </p:grpSp>
      <p:grpSp>
        <p:nvGrpSpPr>
          <p:cNvPr id="11" name="Group 10">
            <a:extLst>
              <a:ext uri="{FF2B5EF4-FFF2-40B4-BE49-F238E27FC236}">
                <a16:creationId xmlns:a16="http://schemas.microsoft.com/office/drawing/2014/main" id="{E853E6EC-CAF6-4AE7-83E1-C2C462EC3C92}"/>
              </a:ext>
            </a:extLst>
          </p:cNvPr>
          <p:cNvGrpSpPr/>
          <p:nvPr/>
        </p:nvGrpSpPr>
        <p:grpSpPr>
          <a:xfrm>
            <a:off x="5118918" y="2061126"/>
            <a:ext cx="1004723" cy="1147465"/>
            <a:chOff x="6868255" y="3790143"/>
            <a:chExt cx="1339630" cy="1529953"/>
          </a:xfrm>
        </p:grpSpPr>
        <p:pic>
          <p:nvPicPr>
            <p:cNvPr id="8" name="Graphic 7" descr="Server with solid fill">
              <a:extLst>
                <a:ext uri="{FF2B5EF4-FFF2-40B4-BE49-F238E27FC236}">
                  <a16:creationId xmlns:a16="http://schemas.microsoft.com/office/drawing/2014/main" id="{F47BE5A6-F75E-4ACD-A8D3-4C536EEBD4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80871" y="3790143"/>
              <a:ext cx="914400" cy="914400"/>
            </a:xfrm>
            <a:prstGeom prst="rect">
              <a:avLst/>
            </a:prstGeom>
          </p:spPr>
        </p:pic>
        <p:sp>
          <p:nvSpPr>
            <p:cNvPr id="9" name="TextBox 8">
              <a:extLst>
                <a:ext uri="{FF2B5EF4-FFF2-40B4-BE49-F238E27FC236}">
                  <a16:creationId xmlns:a16="http://schemas.microsoft.com/office/drawing/2014/main" id="{27A17EF0-5585-49B2-AD44-AB7C0FE7FA8F}"/>
                </a:ext>
              </a:extLst>
            </p:cNvPr>
            <p:cNvSpPr txBox="1"/>
            <p:nvPr/>
          </p:nvSpPr>
          <p:spPr>
            <a:xfrm>
              <a:off x="6868255" y="4704543"/>
              <a:ext cx="1339630" cy="615553"/>
            </a:xfrm>
            <a:prstGeom prst="rect">
              <a:avLst/>
            </a:prstGeom>
            <a:noFill/>
          </p:spPr>
          <p:txBody>
            <a:bodyPr wrap="square" rtlCol="0">
              <a:spAutoFit/>
            </a:bodyPr>
            <a:lstStyle/>
            <a:p>
              <a:pPr algn="ctr"/>
              <a:r>
                <a:rPr lang="en-US" sz="2400" dirty="0"/>
                <a:t>Server</a:t>
              </a:r>
              <a:endParaRPr lang="en-US" dirty="0"/>
            </a:p>
          </p:txBody>
        </p:sp>
      </p:grpSp>
      <p:grpSp>
        <p:nvGrpSpPr>
          <p:cNvPr id="13" name="Group 12">
            <a:extLst>
              <a:ext uri="{FF2B5EF4-FFF2-40B4-BE49-F238E27FC236}">
                <a16:creationId xmlns:a16="http://schemas.microsoft.com/office/drawing/2014/main" id="{F4D01A46-21E5-43D8-8F04-FFD51C8DE377}"/>
              </a:ext>
            </a:extLst>
          </p:cNvPr>
          <p:cNvGrpSpPr/>
          <p:nvPr/>
        </p:nvGrpSpPr>
        <p:grpSpPr>
          <a:xfrm>
            <a:off x="2357376" y="2061126"/>
            <a:ext cx="1939955" cy="1178056"/>
            <a:chOff x="2970470" y="4130525"/>
            <a:chExt cx="2586606" cy="1570741"/>
          </a:xfrm>
        </p:grpSpPr>
        <p:pic>
          <p:nvPicPr>
            <p:cNvPr id="10" name="Graphic 9" descr="Fork In Road with solid fill">
              <a:extLst>
                <a:ext uri="{FF2B5EF4-FFF2-40B4-BE49-F238E27FC236}">
                  <a16:creationId xmlns:a16="http://schemas.microsoft.com/office/drawing/2014/main" id="{573725F0-ECB2-45C9-A6D5-D84CAE53222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806572" y="4130525"/>
              <a:ext cx="914400" cy="914400"/>
            </a:xfrm>
            <a:prstGeom prst="rect">
              <a:avLst/>
            </a:prstGeom>
          </p:spPr>
        </p:pic>
        <p:sp>
          <p:nvSpPr>
            <p:cNvPr id="12" name="TextBox 11">
              <a:extLst>
                <a:ext uri="{FF2B5EF4-FFF2-40B4-BE49-F238E27FC236}">
                  <a16:creationId xmlns:a16="http://schemas.microsoft.com/office/drawing/2014/main" id="{5F5284FE-6E3C-4495-87B3-FB13A517F611}"/>
                </a:ext>
              </a:extLst>
            </p:cNvPr>
            <p:cNvSpPr txBox="1"/>
            <p:nvPr/>
          </p:nvSpPr>
          <p:spPr>
            <a:xfrm>
              <a:off x="2970470" y="5085713"/>
              <a:ext cx="2586606" cy="615553"/>
            </a:xfrm>
            <a:prstGeom prst="rect">
              <a:avLst/>
            </a:prstGeom>
            <a:noFill/>
          </p:spPr>
          <p:txBody>
            <a:bodyPr wrap="none" rtlCol="0">
              <a:spAutoFit/>
            </a:bodyPr>
            <a:lstStyle/>
            <a:p>
              <a:pPr algn="ctr"/>
              <a:r>
                <a:rPr lang="en-US" sz="2400" dirty="0"/>
                <a:t>Load Balancer</a:t>
              </a:r>
            </a:p>
          </p:txBody>
        </p:sp>
      </p:grpSp>
      <p:cxnSp>
        <p:nvCxnSpPr>
          <p:cNvPr id="16" name="Straight Arrow Connector 15">
            <a:extLst>
              <a:ext uri="{FF2B5EF4-FFF2-40B4-BE49-F238E27FC236}">
                <a16:creationId xmlns:a16="http://schemas.microsoft.com/office/drawing/2014/main" id="{0C9D43E6-0C3E-44A9-949E-2CCC3DC9E98A}"/>
              </a:ext>
            </a:extLst>
          </p:cNvPr>
          <p:cNvCxnSpPr>
            <a:stCxn id="5" idx="3"/>
            <a:endCxn id="10" idx="1"/>
          </p:cNvCxnSpPr>
          <p:nvPr/>
        </p:nvCxnSpPr>
        <p:spPr>
          <a:xfrm>
            <a:off x="1416362" y="2404026"/>
            <a:ext cx="1568092"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6707585-ADCA-4620-AB63-209BFE143DC1}"/>
              </a:ext>
            </a:extLst>
          </p:cNvPr>
          <p:cNvCxnSpPr>
            <a:stCxn id="10" idx="3"/>
            <a:endCxn id="8" idx="1"/>
          </p:cNvCxnSpPr>
          <p:nvPr/>
        </p:nvCxnSpPr>
        <p:spPr>
          <a:xfrm>
            <a:off x="3670253" y="2404026"/>
            <a:ext cx="1608128"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79821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TIMING" val="|6.2"/>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heme/theme1.xml><?xml version="1.0" encoding="utf-8"?>
<a:theme xmlns:a="http://schemas.openxmlformats.org/drawingml/2006/main" name="jhsph-norm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U-AY-2017-18-FAC" id="{26336BED-4ABF-494A-860D-F011C3EC7A3B}" vid="{58DB2C3A-7300-DC4A-A0DF-D492745226A7}"/>
    </a:ext>
  </a:extLst>
</a:theme>
</file>

<file path=ppt/theme/theme2.xml><?xml version="1.0" encoding="utf-8"?>
<a:theme xmlns:a="http://schemas.openxmlformats.org/drawingml/2006/main" name="jhsph-vertica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U-AY-2017-18-FAC" id="{26336BED-4ABF-494A-860D-F011C3EC7A3B}" vid="{8097E6F0-4C43-D04D-9885-FDC842257191}"/>
    </a:ext>
  </a:extLst>
</a:theme>
</file>

<file path=ppt/theme/theme3.xml><?xml version="1.0" encoding="utf-8"?>
<a:theme xmlns:a="http://schemas.openxmlformats.org/drawingml/2006/main" name="jhsph-upside dow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JHU-AY-2017-18-FAC" id="{26336BED-4ABF-494A-860D-F011C3EC7A3B}" vid="{811921AE-1AA3-6A45-866E-D2056B4D7C9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JHU_Accessible_Template</Template>
  <TotalTime>889</TotalTime>
  <Words>800</Words>
  <Application>Microsoft Office PowerPoint</Application>
  <PresentationFormat>On-screen Show (16:9)</PresentationFormat>
  <Paragraphs>150</Paragraphs>
  <Slides>14</Slides>
  <Notes>14</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14</vt:i4>
      </vt:variant>
    </vt:vector>
  </HeadingPairs>
  <TitlesOfParts>
    <vt:vector size="25" baseType="lpstr">
      <vt:lpstr>Lucida Grande</vt:lpstr>
      <vt:lpstr>NimbusRomNo9L-Regu</vt:lpstr>
      <vt:lpstr>Arial</vt:lpstr>
      <vt:lpstr>Bookman Old Style</vt:lpstr>
      <vt:lpstr>Calibri</vt:lpstr>
      <vt:lpstr>Georgia</vt:lpstr>
      <vt:lpstr>Times New Roman</vt:lpstr>
      <vt:lpstr>Wingdings</vt:lpstr>
      <vt:lpstr>jhsph-normal</vt:lpstr>
      <vt:lpstr>jhsph-vertical</vt:lpstr>
      <vt:lpstr>jhsph-upside down</vt:lpstr>
      <vt:lpstr>Runtime Recovery of Web Applications under Zero-Day ReDoS Attacks</vt:lpstr>
      <vt:lpstr>Regular expression (regex) is widely used</vt:lpstr>
      <vt:lpstr>Regular expression (regex) is widely used</vt:lpstr>
      <vt:lpstr>Regular expression (regex) is widely used</vt:lpstr>
      <vt:lpstr>Regular Expression Denial of Service (ReDoS)</vt:lpstr>
      <vt:lpstr>ReDoS is a serious problem</vt:lpstr>
      <vt:lpstr>Regular Expression Denial of Service (ReDoS)</vt:lpstr>
      <vt:lpstr>RegexNet: a payload-based runtime recovery system for web services</vt:lpstr>
      <vt:lpstr>RegexNet components</vt:lpstr>
      <vt:lpstr>Training the DNN model with real-time measurements</vt:lpstr>
      <vt:lpstr>Detect malicious requests by the DNN model</vt:lpstr>
      <vt:lpstr>Migrate potentially malicious requests to the sandbox</vt:lpstr>
      <vt:lpstr>Recovery time under unknown ReDoS attacks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Runtime Recovery of Web Applications under Zero-Day ReDoS Attacks</dc:title>
  <dc:subject/>
  <dc:creator>Bai Zhihao</dc:creator>
  <cp:keywords/>
  <dc:description>Author: Johns Hopkins University
The material in this presentation is subject to the copyright of the owners of the material and is being provided for educational purposes under rules of fair use for registered students in this course only. No additional copies of the copyrighted work may be made or distributed.
Template last modified 21 Sept. 2017</dc:description>
  <cp:lastModifiedBy>Bai Zhihao</cp:lastModifiedBy>
  <cp:revision>1</cp:revision>
  <cp:lastPrinted>2015-12-30T15:17:52Z</cp:lastPrinted>
  <dcterms:created xsi:type="dcterms:W3CDTF">2021-04-17T23:55:28Z</dcterms:created>
  <dcterms:modified xsi:type="dcterms:W3CDTF">2021-04-28T16:39:46Z</dcterms:modified>
  <cp:category/>
</cp:coreProperties>
</file>