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00675" cy="3600450"/>
  <p:notesSz cx="6858000" cy="9144000"/>
  <p:defaultTextStyle>
    <a:defPPr>
      <a:defRPr lang="de-DE"/>
    </a:defPPr>
    <a:lvl1pPr marL="0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42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83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924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566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207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849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490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5131" algn="l" defTabSz="261283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8" autoAdjust="0"/>
  </p:normalViewPr>
  <p:slideViewPr>
    <p:cSldViewPr>
      <p:cViewPr>
        <p:scale>
          <a:sx n="160" d="100"/>
          <a:sy n="160" d="100"/>
        </p:scale>
        <p:origin x="-2484" y="-228"/>
      </p:cViewPr>
      <p:guideLst>
        <p:guide orient="horz" pos="1135"/>
        <p:guide pos="17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BF10-99E8-4281-B6ED-137AAE8EA372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AD70-3DE4-4DD0-B548-35384557FF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0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30642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61283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91924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22566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653207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783849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14490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45131" algn="l" defTabSz="26128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de-DE" baseline="0" dirty="0" smtClean="0"/>
              <a:t>sH3N2/HA</a:t>
            </a:r>
          </a:p>
          <a:p>
            <a:pPr marL="228600" indent="-228600">
              <a:buAutoNum type="alphaUcParenR"/>
            </a:pPr>
            <a:r>
              <a:rPr lang="de-DE" baseline="0" dirty="0" smtClean="0"/>
              <a:t>pH1N1/HA</a:t>
            </a:r>
          </a:p>
          <a:p>
            <a:pPr marL="228600" indent="-228600">
              <a:buAutoNum type="alphaUcParenR"/>
            </a:pPr>
            <a:r>
              <a:rPr lang="de-DE" baseline="0" dirty="0" smtClean="0"/>
              <a:t>sH3N2/NA</a:t>
            </a:r>
          </a:p>
          <a:p>
            <a:pPr marL="228600" indent="-228600">
              <a:buAutoNum type="alphaUcParenR"/>
            </a:pPr>
            <a:r>
              <a:rPr lang="de-DE" baseline="0" dirty="0" smtClean="0"/>
              <a:t>pH1N1/NA</a:t>
            </a:r>
          </a:p>
          <a:p>
            <a:pPr marL="228600" marR="0" indent="-228600" algn="l" defTabSz="5069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lang="de-DE" baseline="0" dirty="0" smtClean="0"/>
              <a:t>pH1N1/NP</a:t>
            </a:r>
            <a:endParaRPr lang="de-DE" dirty="0" smtClean="0"/>
          </a:p>
          <a:p>
            <a:pPr marL="228600" marR="0" indent="-228600" algn="l" defTabSz="5069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R"/>
              <a:tabLst/>
              <a:defRPr/>
            </a:pPr>
            <a:r>
              <a:rPr lang="de-DE" baseline="0" smtClean="0"/>
              <a:t>pH1N1/PA</a:t>
            </a:r>
            <a:endParaRPr 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AD70-3DE4-4DD0-B548-35384557FF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8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5" y="1118478"/>
            <a:ext cx="4590575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6" y="2040258"/>
            <a:ext cx="378047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4986" y="75847"/>
            <a:ext cx="736029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087" y="75847"/>
            <a:ext cx="2120891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1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2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20" y="2313627"/>
            <a:ext cx="4590575" cy="715089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20" y="1526026"/>
            <a:ext cx="4590575" cy="787598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92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2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84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4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513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088" y="440889"/>
            <a:ext cx="1427991" cy="12476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2089" y="440889"/>
            <a:ext cx="1428929" cy="12476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7" y="144190"/>
            <a:ext cx="486060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7" y="805939"/>
            <a:ext cx="2386238" cy="33587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42" indent="0">
              <a:buNone/>
              <a:defRPr sz="600" b="1"/>
            </a:lvl2pPr>
            <a:lvl3pPr marL="261283" indent="0">
              <a:buNone/>
              <a:defRPr sz="500" b="1"/>
            </a:lvl3pPr>
            <a:lvl4pPr marL="391924" indent="0">
              <a:buNone/>
              <a:defRPr sz="500" b="1"/>
            </a:lvl4pPr>
            <a:lvl5pPr marL="522566" indent="0">
              <a:buNone/>
              <a:defRPr sz="500" b="1"/>
            </a:lvl5pPr>
            <a:lvl6pPr marL="653207" indent="0">
              <a:buNone/>
              <a:defRPr sz="500" b="1"/>
            </a:lvl6pPr>
            <a:lvl7pPr marL="783849" indent="0">
              <a:buNone/>
              <a:defRPr sz="500" b="1"/>
            </a:lvl7pPr>
            <a:lvl8pPr marL="914490" indent="0">
              <a:buNone/>
              <a:defRPr sz="500" b="1"/>
            </a:lvl8pPr>
            <a:lvl9pPr marL="104513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7" y="1141809"/>
            <a:ext cx="2386238" cy="2074426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2" y="805939"/>
            <a:ext cx="2387174" cy="33587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42" indent="0">
              <a:buNone/>
              <a:defRPr sz="600" b="1"/>
            </a:lvl2pPr>
            <a:lvl3pPr marL="261283" indent="0">
              <a:buNone/>
              <a:defRPr sz="500" b="1"/>
            </a:lvl3pPr>
            <a:lvl4pPr marL="391924" indent="0">
              <a:buNone/>
              <a:defRPr sz="500" b="1"/>
            </a:lvl4pPr>
            <a:lvl5pPr marL="522566" indent="0">
              <a:buNone/>
              <a:defRPr sz="500" b="1"/>
            </a:lvl5pPr>
            <a:lvl6pPr marL="653207" indent="0">
              <a:buNone/>
              <a:defRPr sz="500" b="1"/>
            </a:lvl6pPr>
            <a:lvl7pPr marL="783849" indent="0">
              <a:buNone/>
              <a:defRPr sz="500" b="1"/>
            </a:lvl7pPr>
            <a:lvl8pPr marL="914490" indent="0">
              <a:buNone/>
              <a:defRPr sz="500" b="1"/>
            </a:lvl8pPr>
            <a:lvl9pPr marL="104513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2" y="1141809"/>
            <a:ext cx="2387174" cy="2074426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8" y="143351"/>
            <a:ext cx="1776785" cy="61007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6" y="143352"/>
            <a:ext cx="3019128" cy="307288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8" y="753428"/>
            <a:ext cx="1776785" cy="2462808"/>
          </a:xfrm>
        </p:spPr>
        <p:txBody>
          <a:bodyPr/>
          <a:lstStyle>
            <a:lvl1pPr marL="0" indent="0">
              <a:buNone/>
              <a:defRPr sz="400"/>
            </a:lvl1pPr>
            <a:lvl2pPr marL="130642" indent="0">
              <a:buNone/>
              <a:defRPr sz="400"/>
            </a:lvl2pPr>
            <a:lvl3pPr marL="261283" indent="0">
              <a:buNone/>
              <a:defRPr sz="300"/>
            </a:lvl3pPr>
            <a:lvl4pPr marL="391924" indent="0">
              <a:buNone/>
              <a:defRPr sz="300"/>
            </a:lvl4pPr>
            <a:lvl5pPr marL="522566" indent="0">
              <a:buNone/>
              <a:defRPr sz="300"/>
            </a:lvl5pPr>
            <a:lvl6pPr marL="653207" indent="0">
              <a:buNone/>
              <a:defRPr sz="300"/>
            </a:lvl6pPr>
            <a:lvl7pPr marL="783849" indent="0">
              <a:buNone/>
              <a:defRPr sz="300"/>
            </a:lvl7pPr>
            <a:lvl8pPr marL="914490" indent="0">
              <a:buNone/>
              <a:defRPr sz="300"/>
            </a:lvl8pPr>
            <a:lvl9pPr marL="104513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1" y="2520319"/>
            <a:ext cx="3240405" cy="297537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1" y="321708"/>
            <a:ext cx="3240405" cy="2160270"/>
          </a:xfrm>
        </p:spPr>
        <p:txBody>
          <a:bodyPr/>
          <a:lstStyle>
            <a:lvl1pPr marL="0" indent="0">
              <a:buNone/>
              <a:defRPr sz="900"/>
            </a:lvl1pPr>
            <a:lvl2pPr marL="130642" indent="0">
              <a:buNone/>
              <a:defRPr sz="800"/>
            </a:lvl2pPr>
            <a:lvl3pPr marL="261283" indent="0">
              <a:buNone/>
              <a:defRPr sz="700"/>
            </a:lvl3pPr>
            <a:lvl4pPr marL="391924" indent="0">
              <a:buNone/>
              <a:defRPr sz="600"/>
            </a:lvl4pPr>
            <a:lvl5pPr marL="522566" indent="0">
              <a:buNone/>
              <a:defRPr sz="600"/>
            </a:lvl5pPr>
            <a:lvl6pPr marL="653207" indent="0">
              <a:buNone/>
              <a:defRPr sz="600"/>
            </a:lvl6pPr>
            <a:lvl7pPr marL="783849" indent="0">
              <a:buNone/>
              <a:defRPr sz="600"/>
            </a:lvl7pPr>
            <a:lvl8pPr marL="914490" indent="0">
              <a:buNone/>
              <a:defRPr sz="600"/>
            </a:lvl8pPr>
            <a:lvl9pPr marL="1045131" indent="0">
              <a:buNone/>
              <a:defRPr sz="6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1" y="2817857"/>
            <a:ext cx="3240405" cy="422553"/>
          </a:xfrm>
        </p:spPr>
        <p:txBody>
          <a:bodyPr/>
          <a:lstStyle>
            <a:lvl1pPr marL="0" indent="0">
              <a:buNone/>
              <a:defRPr sz="400"/>
            </a:lvl1pPr>
            <a:lvl2pPr marL="130642" indent="0">
              <a:buNone/>
              <a:defRPr sz="400"/>
            </a:lvl2pPr>
            <a:lvl3pPr marL="261283" indent="0">
              <a:buNone/>
              <a:defRPr sz="300"/>
            </a:lvl3pPr>
            <a:lvl4pPr marL="391924" indent="0">
              <a:buNone/>
              <a:defRPr sz="300"/>
            </a:lvl4pPr>
            <a:lvl5pPr marL="522566" indent="0">
              <a:buNone/>
              <a:defRPr sz="300"/>
            </a:lvl5pPr>
            <a:lvl6pPr marL="653207" indent="0">
              <a:buNone/>
              <a:defRPr sz="300"/>
            </a:lvl6pPr>
            <a:lvl7pPr marL="783849" indent="0">
              <a:buNone/>
              <a:defRPr sz="300"/>
            </a:lvl7pPr>
            <a:lvl8pPr marL="914490" indent="0">
              <a:buNone/>
              <a:defRPr sz="300"/>
            </a:lvl8pPr>
            <a:lvl9pPr marL="104513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7" y="144190"/>
            <a:ext cx="4860608" cy="600075"/>
          </a:xfrm>
          <a:prstGeom prst="rect">
            <a:avLst/>
          </a:prstGeom>
        </p:spPr>
        <p:txBody>
          <a:bodyPr vert="horz" lIns="26128" tIns="13064" rIns="26128" bIns="130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7" y="840110"/>
            <a:ext cx="4860608" cy="2376131"/>
          </a:xfrm>
          <a:prstGeom prst="rect">
            <a:avLst/>
          </a:prstGeom>
        </p:spPr>
        <p:txBody>
          <a:bodyPr vert="horz" lIns="26128" tIns="13064" rIns="26128" bIns="130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8" y="3337089"/>
            <a:ext cx="1260158" cy="191691"/>
          </a:xfrm>
          <a:prstGeom prst="rect">
            <a:avLst/>
          </a:prstGeom>
        </p:spPr>
        <p:txBody>
          <a:bodyPr vert="horz" lIns="26128" tIns="13064" rIns="26128" bIns="1306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68FA-59C5-4B77-A941-7C5D52192AE3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5" y="3337089"/>
            <a:ext cx="1710215" cy="191691"/>
          </a:xfrm>
          <a:prstGeom prst="rect">
            <a:avLst/>
          </a:prstGeom>
        </p:spPr>
        <p:txBody>
          <a:bodyPr vert="horz" lIns="26128" tIns="13064" rIns="26128" bIns="1306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7" y="3337089"/>
            <a:ext cx="1260158" cy="191691"/>
          </a:xfrm>
          <a:prstGeom prst="rect">
            <a:avLst/>
          </a:prstGeom>
        </p:spPr>
        <p:txBody>
          <a:bodyPr vert="horz" lIns="26128" tIns="13064" rIns="26128" bIns="1306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83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81" indent="-97981" algn="l" defTabSz="26128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92" indent="-81651" algn="l" defTabSz="261283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604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45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86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528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169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811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452" indent="-65321" algn="l" defTabSz="261283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42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83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924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66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207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849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90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131" algn="l" defTabSz="261283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600000" y="1800000"/>
            <a:ext cx="1800000" cy="1800000"/>
            <a:chOff x="3600000" y="1800000"/>
            <a:chExt cx="1800000" cy="1800000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0" y="1800000"/>
              <a:ext cx="1800000" cy="1800000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600000" y="1800002"/>
              <a:ext cx="170879" cy="169275"/>
            </a:xfrm>
            <a:prstGeom prst="rect">
              <a:avLst/>
            </a:prstGeom>
            <a:noFill/>
          </p:spPr>
          <p:txBody>
            <a:bodyPr wrap="none" lIns="45719" tIns="22859" rIns="45719" bIns="22859" rtlCol="0">
              <a:spAutoFit/>
            </a:bodyPr>
            <a:lstStyle/>
            <a:p>
              <a:r>
                <a:rPr lang="de-DE" sz="800" b="1" dirty="0"/>
                <a:t>F)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52354" y="2465569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336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05513" y="2681593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612104" y="2121313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39824" y="2187953"/>
              <a:ext cx="19011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42042" y="3240599"/>
              <a:ext cx="19011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P11</a:t>
              </a:r>
            </a:p>
          </p:txBody>
        </p:sp>
        <p:cxnSp>
          <p:nvCxnSpPr>
            <p:cNvPr id="104" name="Straight Arrow Connector 103"/>
            <p:cNvCxnSpPr>
              <a:stCxn id="95" idx="1"/>
            </p:cNvCxnSpPr>
            <p:nvPr/>
          </p:nvCxnSpPr>
          <p:spPr>
            <a:xfrm flipH="1">
              <a:off x="4465632" y="2527125"/>
              <a:ext cx="286722" cy="55782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2" idx="0"/>
            </p:cNvCxnSpPr>
            <p:nvPr/>
          </p:nvCxnSpPr>
          <p:spPr>
            <a:xfrm flipV="1">
              <a:off x="4337101" y="3096585"/>
              <a:ext cx="171847" cy="14401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0" idx="3"/>
            </p:cNvCxnSpPr>
            <p:nvPr/>
          </p:nvCxnSpPr>
          <p:spPr>
            <a:xfrm>
              <a:off x="4229941" y="2249509"/>
              <a:ext cx="162372" cy="118132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600000" y="0"/>
            <a:ext cx="1817490" cy="1800000"/>
            <a:chOff x="3600000" y="0"/>
            <a:chExt cx="1817490" cy="1800000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490" y="0"/>
              <a:ext cx="1800000" cy="1800000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3600000" y="4"/>
              <a:ext cx="174085" cy="169275"/>
            </a:xfrm>
            <a:prstGeom prst="rect">
              <a:avLst/>
            </a:prstGeom>
            <a:noFill/>
          </p:spPr>
          <p:txBody>
            <a:bodyPr wrap="none" lIns="45719" tIns="22859" rIns="45719" bIns="22859" rtlCol="0">
              <a:spAutoFit/>
            </a:bodyPr>
            <a:lstStyle/>
            <a:p>
              <a:r>
                <a:rPr lang="de-DE" sz="800" b="1" dirty="0"/>
                <a:t>E)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53620" y="254083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319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00000" y="945071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100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16432" y="329767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15247" y="209048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P6</a:t>
              </a:r>
            </a:p>
          </p:txBody>
        </p:sp>
        <p:cxnSp>
          <p:nvCxnSpPr>
            <p:cNvPr id="119" name="Straight Arrow Connector 118"/>
            <p:cNvCxnSpPr>
              <a:stCxn id="113" idx="1"/>
            </p:cNvCxnSpPr>
            <p:nvPr/>
          </p:nvCxnSpPr>
          <p:spPr>
            <a:xfrm flipH="1">
              <a:off x="4309947" y="315639"/>
              <a:ext cx="243673" cy="16303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5" idx="0"/>
            </p:cNvCxnSpPr>
            <p:nvPr/>
          </p:nvCxnSpPr>
          <p:spPr>
            <a:xfrm flipV="1">
              <a:off x="3694257" y="800830"/>
              <a:ext cx="46611" cy="144241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6" idx="2"/>
            </p:cNvCxnSpPr>
            <p:nvPr/>
          </p:nvCxnSpPr>
          <p:spPr>
            <a:xfrm flipH="1">
              <a:off x="3694403" y="452878"/>
              <a:ext cx="1058" cy="10835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3"/>
            </p:cNvCxnSpPr>
            <p:nvPr/>
          </p:nvCxnSpPr>
          <p:spPr>
            <a:xfrm>
              <a:off x="4073304" y="270604"/>
              <a:ext cx="36605" cy="15279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00000" y="1800000"/>
            <a:ext cx="1800000" cy="1800000"/>
            <a:chOff x="1800000" y="1800000"/>
            <a:chExt cx="1800000" cy="180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1800000"/>
              <a:ext cx="1800000" cy="1800000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800000" y="1800002"/>
              <a:ext cx="188511" cy="169275"/>
            </a:xfrm>
            <a:prstGeom prst="rect">
              <a:avLst/>
            </a:prstGeom>
            <a:noFill/>
          </p:spPr>
          <p:txBody>
            <a:bodyPr wrap="none" lIns="45719" tIns="22859" rIns="45719" bIns="22859" rtlCol="0">
              <a:spAutoFit/>
            </a:bodyPr>
            <a:lstStyle/>
            <a:p>
              <a:r>
                <a:rPr lang="de-DE" sz="800" b="1" dirty="0"/>
                <a:t>D)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05730" y="3424316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246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44616" y="3120395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P4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825493" y="3384415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6494" y="2171534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198</a:t>
              </a:r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2210751" y="2294645"/>
              <a:ext cx="101471" cy="405355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6" idx="3"/>
            </p:cNvCxnSpPr>
            <p:nvPr/>
          </p:nvCxnSpPr>
          <p:spPr>
            <a:xfrm flipV="1">
              <a:off x="2494243" y="3252601"/>
              <a:ext cx="171387" cy="233271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8" idx="0"/>
            </p:cNvCxnSpPr>
            <p:nvPr/>
          </p:nvCxnSpPr>
          <p:spPr>
            <a:xfrm flipV="1">
              <a:off x="2904522" y="3252600"/>
              <a:ext cx="12073" cy="131815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7" idx="3"/>
            </p:cNvCxnSpPr>
            <p:nvPr/>
          </p:nvCxnSpPr>
          <p:spPr>
            <a:xfrm flipV="1">
              <a:off x="2102673" y="2952367"/>
              <a:ext cx="264097" cy="22958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800000" y="0"/>
            <a:ext cx="1810420" cy="1800000"/>
            <a:chOff x="1800000" y="0"/>
            <a:chExt cx="1810420" cy="1800000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420" y="0"/>
              <a:ext cx="1800000" cy="1800000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800000" y="4"/>
              <a:ext cx="178893" cy="169275"/>
            </a:xfrm>
            <a:prstGeom prst="rect">
              <a:avLst/>
            </a:prstGeom>
            <a:noFill/>
          </p:spPr>
          <p:txBody>
            <a:bodyPr wrap="none" lIns="45719" tIns="22859" rIns="45719" bIns="22859" rtlCol="0">
              <a:spAutoFit/>
            </a:bodyPr>
            <a:lstStyle/>
            <a:p>
              <a:r>
                <a:rPr lang="de-DE" sz="800" b="1" dirty="0"/>
                <a:t>C)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79297" y="490862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136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00000" y="846787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142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01320" y="283820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43176" y="1443239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P8</a:t>
              </a:r>
            </a:p>
          </p:txBody>
        </p:sp>
        <p:cxnSp>
          <p:nvCxnSpPr>
            <p:cNvPr id="141" name="Straight Arrow Connector 140"/>
            <p:cNvCxnSpPr>
              <a:stCxn id="138" idx="3"/>
            </p:cNvCxnSpPr>
            <p:nvPr/>
          </p:nvCxnSpPr>
          <p:spPr>
            <a:xfrm>
              <a:off x="1988513" y="908343"/>
              <a:ext cx="253981" cy="32619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7" idx="3"/>
            </p:cNvCxnSpPr>
            <p:nvPr/>
          </p:nvCxnSpPr>
          <p:spPr>
            <a:xfrm>
              <a:off x="2167810" y="552418"/>
              <a:ext cx="322715" cy="203907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40" idx="0"/>
            </p:cNvCxnSpPr>
            <p:nvPr/>
          </p:nvCxnSpPr>
          <p:spPr>
            <a:xfrm flipH="1" flipV="1">
              <a:off x="1972228" y="1268122"/>
              <a:ext cx="149977" cy="175117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9" idx="2"/>
            </p:cNvCxnSpPr>
            <p:nvPr/>
          </p:nvCxnSpPr>
          <p:spPr>
            <a:xfrm>
              <a:off x="2180349" y="406931"/>
              <a:ext cx="187312" cy="133369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0" y="0"/>
            <a:ext cx="1841180" cy="1800000"/>
            <a:chOff x="0" y="0"/>
            <a:chExt cx="1841180" cy="1800000"/>
          </a:xfrm>
        </p:grpSpPr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00000" cy="1800000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0" y="4"/>
              <a:ext cx="186909" cy="169275"/>
            </a:xfrm>
            <a:prstGeom prst="rect">
              <a:avLst/>
            </a:prstGeom>
            <a:noFill/>
          </p:spPr>
          <p:txBody>
            <a:bodyPr wrap="none" lIns="45719" tIns="22859" rIns="45719" bIns="22859" rtlCol="0">
              <a:spAutoFit/>
            </a:bodyPr>
            <a:lstStyle/>
            <a:p>
              <a:r>
                <a:rPr lang="de-DE" sz="800" b="1" dirty="0"/>
                <a:t>A)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17" y="498463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195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53033" y="869272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153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7757" y="774557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183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39474" y="1332187"/>
              <a:ext cx="15645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98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73365" y="233120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6044" y="114629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P6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683123" y="1332187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P8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25193" y="1296182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P9</a:t>
              </a:r>
            </a:p>
          </p:txBody>
        </p:sp>
        <p:cxnSp>
          <p:nvCxnSpPr>
            <p:cNvPr id="156" name="Straight Arrow Connector 155"/>
            <p:cNvCxnSpPr>
              <a:stCxn id="150" idx="3"/>
            </p:cNvCxnSpPr>
            <p:nvPr/>
          </p:nvCxnSpPr>
          <p:spPr>
            <a:xfrm flipV="1">
              <a:off x="486270" y="827978"/>
              <a:ext cx="223989" cy="8135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8" idx="3"/>
            </p:cNvCxnSpPr>
            <p:nvPr/>
          </p:nvCxnSpPr>
          <p:spPr>
            <a:xfrm>
              <a:off x="659430" y="560019"/>
              <a:ext cx="210495" cy="1850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</p:cNvCxnSpPr>
            <p:nvPr/>
          </p:nvCxnSpPr>
          <p:spPr>
            <a:xfrm flipH="1" flipV="1">
              <a:off x="1260917" y="864243"/>
              <a:ext cx="292116" cy="66585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1" idx="0"/>
            </p:cNvCxnSpPr>
            <p:nvPr/>
          </p:nvCxnSpPr>
          <p:spPr>
            <a:xfrm flipV="1">
              <a:off x="717701" y="1166488"/>
              <a:ext cx="78003" cy="165699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3" idx="3"/>
            </p:cNvCxnSpPr>
            <p:nvPr/>
          </p:nvCxnSpPr>
          <p:spPr>
            <a:xfrm>
              <a:off x="354101" y="176185"/>
              <a:ext cx="208161" cy="18502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2" idx="1"/>
            </p:cNvCxnSpPr>
            <p:nvPr/>
          </p:nvCxnSpPr>
          <p:spPr>
            <a:xfrm flipH="1" flipV="1">
              <a:off x="1458425" y="215846"/>
              <a:ext cx="214940" cy="78830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4" idx="1"/>
            </p:cNvCxnSpPr>
            <p:nvPr/>
          </p:nvCxnSpPr>
          <p:spPr>
            <a:xfrm flipH="1" flipV="1">
              <a:off x="1462591" y="1296184"/>
              <a:ext cx="220532" cy="97559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55" idx="0"/>
            </p:cNvCxnSpPr>
            <p:nvPr/>
          </p:nvCxnSpPr>
          <p:spPr>
            <a:xfrm flipV="1">
              <a:off x="204222" y="1006045"/>
              <a:ext cx="327813" cy="290137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0" y="1800000"/>
            <a:ext cx="1800000" cy="1800000"/>
            <a:chOff x="0" y="1800000"/>
            <a:chExt cx="1800000" cy="1800000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0000"/>
              <a:ext cx="1800000" cy="1800000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0" y="1800002"/>
              <a:ext cx="182099" cy="169275"/>
            </a:xfrm>
            <a:prstGeom prst="rect">
              <a:avLst/>
            </a:prstGeom>
            <a:noFill/>
          </p:spPr>
          <p:txBody>
            <a:bodyPr wrap="none" lIns="45719" tIns="22859" rIns="45719" bIns="22859" rtlCol="0">
              <a:spAutoFit/>
            </a:bodyPr>
            <a:lstStyle/>
            <a:p>
              <a:r>
                <a:rPr lang="de-DE" sz="800" b="1" dirty="0"/>
                <a:t>B)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36532" y="1994687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192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90650" y="2629850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180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326092" y="2693330"/>
              <a:ext cx="18851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150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28318" y="2969225"/>
              <a:ext cx="156453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91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84402" y="3282209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P2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84402" y="2256593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P4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106926" y="1819700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P5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80246" y="2029460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P6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74805" y="2902276"/>
              <a:ext cx="158057" cy="123111"/>
            </a:xfrm>
            <a:prstGeom prst="rect">
              <a:avLst/>
            </a:prstGeom>
            <a:noFill/>
          </p:spPr>
          <p:txBody>
            <a:bodyPr wrap="none" lIns="45720" tIns="22860" rIns="45720" bIns="22860" rtlCol="0">
              <a:spAutoFit/>
            </a:bodyPr>
            <a:lstStyle/>
            <a:p>
              <a:r>
                <a:rPr lang="de-DE" b="1" dirty="0"/>
                <a:t>P7</a:t>
              </a:r>
            </a:p>
          </p:txBody>
        </p:sp>
        <p:cxnSp>
          <p:nvCxnSpPr>
            <p:cNvPr id="176" name="Straight Arrow Connector 175"/>
            <p:cNvCxnSpPr>
              <a:stCxn id="168" idx="3"/>
            </p:cNvCxnSpPr>
            <p:nvPr/>
          </p:nvCxnSpPr>
          <p:spPr>
            <a:xfrm flipV="1">
              <a:off x="479163" y="2542316"/>
              <a:ext cx="223989" cy="149090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7" idx="1"/>
            </p:cNvCxnSpPr>
            <p:nvPr/>
          </p:nvCxnSpPr>
          <p:spPr>
            <a:xfrm flipH="1">
              <a:off x="1017335" y="2056243"/>
              <a:ext cx="219197" cy="282772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1"/>
            </p:cNvCxnSpPr>
            <p:nvPr/>
          </p:nvCxnSpPr>
          <p:spPr>
            <a:xfrm flipH="1" flipV="1">
              <a:off x="1093535" y="2629852"/>
              <a:ext cx="232557" cy="12503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0"/>
            </p:cNvCxnSpPr>
            <p:nvPr/>
          </p:nvCxnSpPr>
          <p:spPr>
            <a:xfrm flipH="1" flipV="1">
              <a:off x="847097" y="2794283"/>
              <a:ext cx="59448" cy="174942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847098" y="1872233"/>
              <a:ext cx="259828" cy="1924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2" idx="1"/>
            </p:cNvCxnSpPr>
            <p:nvPr/>
          </p:nvCxnSpPr>
          <p:spPr>
            <a:xfrm flipH="1">
              <a:off x="1286945" y="2318149"/>
              <a:ext cx="297457" cy="20866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4" idx="3"/>
            </p:cNvCxnSpPr>
            <p:nvPr/>
          </p:nvCxnSpPr>
          <p:spPr>
            <a:xfrm>
              <a:off x="338303" y="2091016"/>
              <a:ext cx="128531" cy="139128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1" idx="1"/>
            </p:cNvCxnSpPr>
            <p:nvPr/>
          </p:nvCxnSpPr>
          <p:spPr>
            <a:xfrm flipH="1" flipV="1">
              <a:off x="1466585" y="3096183"/>
              <a:ext cx="117817" cy="247582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5" idx="3"/>
            </p:cNvCxnSpPr>
            <p:nvPr/>
          </p:nvCxnSpPr>
          <p:spPr>
            <a:xfrm flipV="1">
              <a:off x="332862" y="2770554"/>
              <a:ext cx="298270" cy="193278"/>
            </a:xfrm>
            <a:prstGeom prst="straightConnector1">
              <a:avLst/>
            </a:prstGeom>
            <a:ln w="6350">
              <a:prstDash val="lgDash"/>
              <a:headEnd w="sm" len="sm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Klingen</dc:creator>
  <cp:lastModifiedBy>Thorsten Klingen</cp:lastModifiedBy>
  <cp:revision>34</cp:revision>
  <dcterms:created xsi:type="dcterms:W3CDTF">2018-02-27T17:25:56Z</dcterms:created>
  <dcterms:modified xsi:type="dcterms:W3CDTF">2018-04-03T07:05:00Z</dcterms:modified>
</cp:coreProperties>
</file>