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200900" cy="6048375"/>
  <p:notesSz cx="6858000" cy="9144000"/>
  <p:defaultTextStyle>
    <a:defPPr>
      <a:defRPr lang="de-DE"/>
    </a:defPPr>
    <a:lvl1pPr marL="0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83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566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848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5131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414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697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979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90261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>
      <p:cViewPr>
        <p:scale>
          <a:sx n="75" d="100"/>
          <a:sy n="75" d="100"/>
        </p:scale>
        <p:origin x="-3372" y="-864"/>
      </p:cViewPr>
      <p:guideLst>
        <p:guide orient="horz" pos="1906"/>
        <p:guide pos="2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1BF10-99E8-4281-B6ED-137AAE8EA372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7475" y="685800"/>
            <a:ext cx="4083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AD70-3DE4-4DD0-B548-35384557FF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04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61283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22566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783848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45131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06414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67697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28979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90261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7475" y="685800"/>
            <a:ext cx="4083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r>
              <a:rPr lang="de-DE" baseline="0" dirty="0" smtClean="0"/>
              <a:t>sH3N2/NS1</a:t>
            </a:r>
          </a:p>
          <a:p>
            <a:pPr marL="228600" indent="-228600">
              <a:buAutoNum type="alphaUcParenR"/>
            </a:pPr>
            <a:r>
              <a:rPr lang="de-DE" baseline="0" smtClean="0"/>
              <a:t>pH1N1/NS1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AD70-3DE4-4DD0-B548-35384557FFD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38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1" y="1878921"/>
            <a:ext cx="6120765" cy="1296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8" y="3427418"/>
            <a:ext cx="5040630" cy="15456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8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66648" y="127414"/>
            <a:ext cx="981372" cy="2709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8780" y="127414"/>
            <a:ext cx="2827854" cy="2709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1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2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6" y="3886647"/>
            <a:ext cx="6120765" cy="1201274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6" y="2563561"/>
            <a:ext cx="6120765" cy="1323081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5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8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51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4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69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97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9026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3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783" y="740647"/>
            <a:ext cx="1903987" cy="20959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2782" y="740647"/>
            <a:ext cx="1905238" cy="20959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242221"/>
            <a:ext cx="6480810" cy="10080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8" y="1353890"/>
            <a:ext cx="3181649" cy="5642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83" indent="0">
              <a:buNone/>
              <a:defRPr sz="1100" b="1"/>
            </a:lvl2pPr>
            <a:lvl3pPr marL="522566" indent="0">
              <a:buNone/>
              <a:defRPr sz="1000" b="1"/>
            </a:lvl3pPr>
            <a:lvl4pPr marL="783848" indent="0">
              <a:buNone/>
              <a:defRPr sz="900" b="1"/>
            </a:lvl4pPr>
            <a:lvl5pPr marL="1045131" indent="0">
              <a:buNone/>
              <a:defRPr sz="900" b="1"/>
            </a:lvl5pPr>
            <a:lvl6pPr marL="1306414" indent="0">
              <a:buNone/>
              <a:defRPr sz="900" b="1"/>
            </a:lvl6pPr>
            <a:lvl7pPr marL="1567697" indent="0">
              <a:buNone/>
              <a:defRPr sz="900" b="1"/>
            </a:lvl7pPr>
            <a:lvl8pPr marL="1828979" indent="0">
              <a:buNone/>
              <a:defRPr sz="900" b="1"/>
            </a:lvl8pPr>
            <a:lvl9pPr marL="2090261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8" y="1918118"/>
            <a:ext cx="3181649" cy="348481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1" y="1353890"/>
            <a:ext cx="3182897" cy="5642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83" indent="0">
              <a:buNone/>
              <a:defRPr sz="1100" b="1"/>
            </a:lvl2pPr>
            <a:lvl3pPr marL="522566" indent="0">
              <a:buNone/>
              <a:defRPr sz="1000" b="1"/>
            </a:lvl3pPr>
            <a:lvl4pPr marL="783848" indent="0">
              <a:buNone/>
              <a:defRPr sz="900" b="1"/>
            </a:lvl4pPr>
            <a:lvl5pPr marL="1045131" indent="0">
              <a:buNone/>
              <a:defRPr sz="900" b="1"/>
            </a:lvl5pPr>
            <a:lvl6pPr marL="1306414" indent="0">
              <a:buNone/>
              <a:defRPr sz="900" b="1"/>
            </a:lvl6pPr>
            <a:lvl7pPr marL="1567697" indent="0">
              <a:buNone/>
              <a:defRPr sz="900" b="1"/>
            </a:lvl7pPr>
            <a:lvl8pPr marL="1828979" indent="0">
              <a:buNone/>
              <a:defRPr sz="900" b="1"/>
            </a:lvl8pPr>
            <a:lvl9pPr marL="2090261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1" y="1918118"/>
            <a:ext cx="3182897" cy="348481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4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1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1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7" y="240815"/>
            <a:ext cx="2369046" cy="102486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6" y="240816"/>
            <a:ext cx="4025503" cy="51621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7" y="1265680"/>
            <a:ext cx="2369046" cy="4137256"/>
          </a:xfrm>
        </p:spPr>
        <p:txBody>
          <a:bodyPr/>
          <a:lstStyle>
            <a:lvl1pPr marL="0" indent="0">
              <a:buNone/>
              <a:defRPr sz="800"/>
            </a:lvl1pPr>
            <a:lvl2pPr marL="261283" indent="0">
              <a:buNone/>
              <a:defRPr sz="700"/>
            </a:lvl2pPr>
            <a:lvl3pPr marL="522566" indent="0">
              <a:buNone/>
              <a:defRPr sz="600"/>
            </a:lvl3pPr>
            <a:lvl4pPr marL="783848" indent="0">
              <a:buNone/>
              <a:defRPr sz="500"/>
            </a:lvl4pPr>
            <a:lvl5pPr marL="1045131" indent="0">
              <a:buNone/>
              <a:defRPr sz="500"/>
            </a:lvl5pPr>
            <a:lvl6pPr marL="1306414" indent="0">
              <a:buNone/>
              <a:defRPr sz="500"/>
            </a:lvl6pPr>
            <a:lvl7pPr marL="1567697" indent="0">
              <a:buNone/>
              <a:defRPr sz="500"/>
            </a:lvl7pPr>
            <a:lvl8pPr marL="1828979" indent="0">
              <a:buNone/>
              <a:defRPr sz="500"/>
            </a:lvl8pPr>
            <a:lvl9pPr marL="209026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4233868"/>
            <a:ext cx="4320540" cy="499831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540434"/>
            <a:ext cx="4320540" cy="3629025"/>
          </a:xfrm>
        </p:spPr>
        <p:txBody>
          <a:bodyPr/>
          <a:lstStyle>
            <a:lvl1pPr marL="0" indent="0">
              <a:buNone/>
              <a:defRPr sz="1800"/>
            </a:lvl1pPr>
            <a:lvl2pPr marL="261283" indent="0">
              <a:buNone/>
              <a:defRPr sz="1600"/>
            </a:lvl2pPr>
            <a:lvl3pPr marL="522566" indent="0">
              <a:buNone/>
              <a:defRPr sz="1400"/>
            </a:lvl3pPr>
            <a:lvl4pPr marL="783848" indent="0">
              <a:buNone/>
              <a:defRPr sz="1100"/>
            </a:lvl4pPr>
            <a:lvl5pPr marL="1045131" indent="0">
              <a:buNone/>
              <a:defRPr sz="1100"/>
            </a:lvl5pPr>
            <a:lvl6pPr marL="1306414" indent="0">
              <a:buNone/>
              <a:defRPr sz="1100"/>
            </a:lvl6pPr>
            <a:lvl7pPr marL="1567697" indent="0">
              <a:buNone/>
              <a:defRPr sz="1100"/>
            </a:lvl7pPr>
            <a:lvl8pPr marL="1828979" indent="0">
              <a:buNone/>
              <a:defRPr sz="1100"/>
            </a:lvl8pPr>
            <a:lvl9pPr marL="2090261" indent="0">
              <a:buNone/>
              <a:defRPr sz="11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4733699"/>
            <a:ext cx="4320540" cy="709844"/>
          </a:xfrm>
        </p:spPr>
        <p:txBody>
          <a:bodyPr/>
          <a:lstStyle>
            <a:lvl1pPr marL="0" indent="0">
              <a:buNone/>
              <a:defRPr sz="800"/>
            </a:lvl1pPr>
            <a:lvl2pPr marL="261283" indent="0">
              <a:buNone/>
              <a:defRPr sz="700"/>
            </a:lvl2pPr>
            <a:lvl3pPr marL="522566" indent="0">
              <a:buNone/>
              <a:defRPr sz="600"/>
            </a:lvl3pPr>
            <a:lvl4pPr marL="783848" indent="0">
              <a:buNone/>
              <a:defRPr sz="500"/>
            </a:lvl4pPr>
            <a:lvl5pPr marL="1045131" indent="0">
              <a:buNone/>
              <a:defRPr sz="500"/>
            </a:lvl5pPr>
            <a:lvl6pPr marL="1306414" indent="0">
              <a:buNone/>
              <a:defRPr sz="500"/>
            </a:lvl6pPr>
            <a:lvl7pPr marL="1567697" indent="0">
              <a:buNone/>
              <a:defRPr sz="500"/>
            </a:lvl7pPr>
            <a:lvl8pPr marL="1828979" indent="0">
              <a:buNone/>
              <a:defRPr sz="500"/>
            </a:lvl8pPr>
            <a:lvl9pPr marL="209026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6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6" y="242221"/>
            <a:ext cx="6480810" cy="1008063"/>
          </a:xfrm>
          <a:prstGeom prst="rect">
            <a:avLst/>
          </a:prstGeom>
        </p:spPr>
        <p:txBody>
          <a:bodyPr vert="horz" lIns="52256" tIns="26128" rIns="52256" bIns="261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1411293"/>
            <a:ext cx="6480810" cy="3991649"/>
          </a:xfrm>
          <a:prstGeom prst="rect">
            <a:avLst/>
          </a:prstGeom>
        </p:spPr>
        <p:txBody>
          <a:bodyPr vert="horz" lIns="52256" tIns="26128" rIns="52256" bIns="261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7" y="5605953"/>
            <a:ext cx="1680210" cy="322021"/>
          </a:xfrm>
          <a:prstGeom prst="rect">
            <a:avLst/>
          </a:prstGeom>
        </p:spPr>
        <p:txBody>
          <a:bodyPr vert="horz" lIns="52256" tIns="26128" rIns="52256" bIns="2612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68FA-59C5-4B77-A941-7C5D52192AE3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2" y="5605953"/>
            <a:ext cx="2280285" cy="322021"/>
          </a:xfrm>
          <a:prstGeom prst="rect">
            <a:avLst/>
          </a:prstGeom>
        </p:spPr>
        <p:txBody>
          <a:bodyPr vert="horz" lIns="52256" tIns="26128" rIns="52256" bIns="2612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5605953"/>
            <a:ext cx="1680210" cy="322021"/>
          </a:xfrm>
          <a:prstGeom prst="rect">
            <a:avLst/>
          </a:prstGeom>
        </p:spPr>
        <p:txBody>
          <a:bodyPr vert="horz" lIns="52256" tIns="26128" rIns="52256" bIns="2612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2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566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62" indent="-19596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84" indent="-163302" algn="l" defTabSz="522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207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90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772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7055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338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621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903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83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66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848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5131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414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697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79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90261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8243"/>
            <a:ext cx="7199999" cy="246827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3600000" cy="3600000"/>
            <a:chOff x="0" y="0"/>
            <a:chExt cx="3600000" cy="3600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00000" cy="36000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0" y="3"/>
              <a:ext cx="325726" cy="276995"/>
            </a:xfrm>
            <a:prstGeom prst="rect">
              <a:avLst/>
            </a:prstGeom>
            <a:noFill/>
          </p:spPr>
          <p:txBody>
            <a:bodyPr wrap="none" lIns="91438" tIns="45718" rIns="91438" bIns="45718" rtlCol="0">
              <a:spAutoFit/>
            </a:bodyPr>
            <a:lstStyle/>
            <a:p>
              <a:r>
                <a:rPr lang="de-DE" sz="1200" b="1" dirty="0" smtClean="0"/>
                <a:t>A)</a:t>
              </a:r>
              <a:endParaRPr lang="de-DE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60290" y="535092"/>
              <a:ext cx="12442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123 </a:t>
              </a:r>
              <a:r>
                <a:rPr lang="de-DE" sz="1050" b="1" dirty="0"/>
                <a:t>– 127</a:t>
              </a:r>
            </a:p>
            <a:p>
              <a:r>
                <a:rPr lang="de-DE" sz="1050" b="1" dirty="0"/>
                <a:t>PKR binding </a:t>
              </a:r>
              <a:r>
                <a:rPr lang="de-DE" sz="1050" b="1" dirty="0" smtClean="0"/>
                <a:t>region</a:t>
              </a:r>
              <a:endParaRPr lang="de-DE" sz="105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12218" y="1541800"/>
              <a:ext cx="3257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P7</a:t>
              </a:r>
              <a:endParaRPr lang="de-DE" sz="1050" b="1" dirty="0"/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1368202" y="742841"/>
              <a:ext cx="792088" cy="58669"/>
            </a:xfrm>
            <a:prstGeom prst="straightConnector1">
              <a:avLst/>
            </a:prstGeom>
            <a:ln w="12700">
              <a:prstDash val="lg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42472" y="105794"/>
              <a:ext cx="3257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P9</a:t>
              </a:r>
              <a:endParaRPr lang="de-DE" sz="105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2062" y="935955"/>
              <a:ext cx="3257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P8</a:t>
              </a:r>
              <a:endParaRPr lang="de-DE" sz="105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00000" y="0"/>
            <a:ext cx="3600000" cy="3600000"/>
            <a:chOff x="3600000" y="0"/>
            <a:chExt cx="3600000" cy="360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0" y="0"/>
              <a:ext cx="3600000" cy="3600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691974" y="1"/>
              <a:ext cx="319314" cy="276995"/>
            </a:xfrm>
            <a:prstGeom prst="rect">
              <a:avLst/>
            </a:prstGeom>
            <a:noFill/>
          </p:spPr>
          <p:txBody>
            <a:bodyPr wrap="none" lIns="91438" tIns="45718" rIns="91438" bIns="45718" rtlCol="0">
              <a:spAutoFit/>
            </a:bodyPr>
            <a:lstStyle/>
            <a:p>
              <a:r>
                <a:rPr lang="de-DE" sz="1200" b="1" dirty="0" smtClean="0"/>
                <a:t>B)</a:t>
              </a:r>
              <a:endParaRPr lang="de-DE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22183" y="593761"/>
              <a:ext cx="12442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123 - </a:t>
              </a:r>
              <a:r>
                <a:rPr lang="de-DE" sz="1050" b="1" dirty="0"/>
                <a:t>127</a:t>
              </a:r>
            </a:p>
            <a:p>
              <a:r>
                <a:rPr lang="de-DE" sz="1050" b="1" dirty="0"/>
                <a:t>PKR binding </a:t>
              </a:r>
              <a:r>
                <a:rPr lang="de-DE" sz="1050" b="1" dirty="0" smtClean="0"/>
                <a:t>region</a:t>
              </a:r>
              <a:endParaRPr lang="de-DE" sz="105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0798" y="1182662"/>
              <a:ext cx="3257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P9</a:t>
              </a:r>
              <a:endParaRPr lang="de-DE" sz="1050" b="1" dirty="0"/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 flipV="1">
              <a:off x="5147972" y="517209"/>
              <a:ext cx="774211" cy="284301"/>
            </a:xfrm>
            <a:prstGeom prst="straightConnector1">
              <a:avLst/>
            </a:prstGeom>
            <a:ln w="12700">
              <a:prstDash val="lg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48522" y="742841"/>
              <a:ext cx="3257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P8</a:t>
              </a:r>
              <a:endParaRPr lang="de-DE" sz="105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00019" y="2160091"/>
              <a:ext cx="3257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P6</a:t>
              </a:r>
              <a:endParaRPr lang="de-DE" sz="1050" b="1" dirty="0"/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H="1" flipV="1">
              <a:off x="4824586" y="1668759"/>
              <a:ext cx="38298" cy="491332"/>
            </a:xfrm>
            <a:prstGeom prst="straightConnector1">
              <a:avLst/>
            </a:prstGeom>
            <a:ln w="12700">
              <a:prstDash val="lg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</p:cNvCxnSpPr>
            <p:nvPr/>
          </p:nvCxnSpPr>
          <p:spPr>
            <a:xfrm flipH="1" flipV="1">
              <a:off x="5399971" y="953911"/>
              <a:ext cx="750827" cy="355709"/>
            </a:xfrm>
            <a:prstGeom prst="straightConnector1">
              <a:avLst/>
            </a:prstGeom>
            <a:ln w="12700">
              <a:prstDash val="lg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2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Helmholtz-Zentrum für Infektionsforschung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Klingen</dc:creator>
  <cp:lastModifiedBy>Thorsten Klingen</cp:lastModifiedBy>
  <cp:revision>32</cp:revision>
  <dcterms:created xsi:type="dcterms:W3CDTF">2018-02-27T17:25:56Z</dcterms:created>
  <dcterms:modified xsi:type="dcterms:W3CDTF">2018-05-08T12:35:05Z</dcterms:modified>
</cp:coreProperties>
</file>