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200900" cy="6048375"/>
  <p:notesSz cx="6858000" cy="9144000"/>
  <p:defaultTextStyle>
    <a:defPPr>
      <a:defRPr lang="de-DE"/>
    </a:defPPr>
    <a:lvl1pPr marL="0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83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566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848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5131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414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697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979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90261" algn="l" defTabSz="5225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>
        <p:scale>
          <a:sx n="125" d="100"/>
          <a:sy n="125" d="100"/>
        </p:scale>
        <p:origin x="-2190" y="246"/>
      </p:cViewPr>
      <p:guideLst>
        <p:guide orient="horz" pos="1906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BF10-99E8-4281-B6ED-137AAE8EA372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7475" y="685800"/>
            <a:ext cx="4083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AD70-3DE4-4DD0-B548-35384557FF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0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1283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22566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83848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45131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06414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67697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28979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90261" algn="l" defTabSz="5225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7475" y="685800"/>
            <a:ext cx="4083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de-DE" baseline="0" dirty="0" smtClean="0"/>
              <a:t>sH3N2/NS1</a:t>
            </a:r>
          </a:p>
          <a:p>
            <a:pPr marL="228600" indent="-228600">
              <a:buAutoNum type="alphaUcParenR"/>
            </a:pPr>
            <a:r>
              <a:rPr lang="de-DE" baseline="0" smtClean="0"/>
              <a:t>pH1N1/NS1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AD70-3DE4-4DD0-B548-35384557FFD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8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1" y="1878921"/>
            <a:ext cx="6120765" cy="1296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8" y="3427418"/>
            <a:ext cx="5040630" cy="1545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6648" y="127414"/>
            <a:ext cx="981372" cy="2709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780" y="127414"/>
            <a:ext cx="2827854" cy="2709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1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2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6" y="3886647"/>
            <a:ext cx="6120765" cy="120127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6" y="2563561"/>
            <a:ext cx="6120765" cy="1323081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5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51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4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69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97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9026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783" y="740647"/>
            <a:ext cx="1903987" cy="20959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2782" y="740647"/>
            <a:ext cx="1905238" cy="20959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242221"/>
            <a:ext cx="6480810" cy="1008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8" y="1353890"/>
            <a:ext cx="3181649" cy="5642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83" indent="0">
              <a:buNone/>
              <a:defRPr sz="1100" b="1"/>
            </a:lvl2pPr>
            <a:lvl3pPr marL="522566" indent="0">
              <a:buNone/>
              <a:defRPr sz="1000" b="1"/>
            </a:lvl3pPr>
            <a:lvl4pPr marL="783848" indent="0">
              <a:buNone/>
              <a:defRPr sz="900" b="1"/>
            </a:lvl4pPr>
            <a:lvl5pPr marL="1045131" indent="0">
              <a:buNone/>
              <a:defRPr sz="900" b="1"/>
            </a:lvl5pPr>
            <a:lvl6pPr marL="1306414" indent="0">
              <a:buNone/>
              <a:defRPr sz="900" b="1"/>
            </a:lvl6pPr>
            <a:lvl7pPr marL="1567697" indent="0">
              <a:buNone/>
              <a:defRPr sz="900" b="1"/>
            </a:lvl7pPr>
            <a:lvl8pPr marL="1828979" indent="0">
              <a:buNone/>
              <a:defRPr sz="900" b="1"/>
            </a:lvl8pPr>
            <a:lvl9pPr marL="209026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8" y="1918118"/>
            <a:ext cx="3181649" cy="348481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1" y="1353890"/>
            <a:ext cx="3182897" cy="5642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83" indent="0">
              <a:buNone/>
              <a:defRPr sz="1100" b="1"/>
            </a:lvl2pPr>
            <a:lvl3pPr marL="522566" indent="0">
              <a:buNone/>
              <a:defRPr sz="1000" b="1"/>
            </a:lvl3pPr>
            <a:lvl4pPr marL="783848" indent="0">
              <a:buNone/>
              <a:defRPr sz="900" b="1"/>
            </a:lvl4pPr>
            <a:lvl5pPr marL="1045131" indent="0">
              <a:buNone/>
              <a:defRPr sz="900" b="1"/>
            </a:lvl5pPr>
            <a:lvl6pPr marL="1306414" indent="0">
              <a:buNone/>
              <a:defRPr sz="900" b="1"/>
            </a:lvl6pPr>
            <a:lvl7pPr marL="1567697" indent="0">
              <a:buNone/>
              <a:defRPr sz="900" b="1"/>
            </a:lvl7pPr>
            <a:lvl8pPr marL="1828979" indent="0">
              <a:buNone/>
              <a:defRPr sz="900" b="1"/>
            </a:lvl8pPr>
            <a:lvl9pPr marL="2090261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1" y="1918118"/>
            <a:ext cx="3182897" cy="348481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9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7" y="240815"/>
            <a:ext cx="2369046" cy="102486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6" y="240816"/>
            <a:ext cx="4025503" cy="51621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7" y="1265680"/>
            <a:ext cx="2369046" cy="4137256"/>
          </a:xfrm>
        </p:spPr>
        <p:txBody>
          <a:bodyPr/>
          <a:lstStyle>
            <a:lvl1pPr marL="0" indent="0">
              <a:buNone/>
              <a:defRPr sz="800"/>
            </a:lvl1pPr>
            <a:lvl2pPr marL="261283" indent="0">
              <a:buNone/>
              <a:defRPr sz="700"/>
            </a:lvl2pPr>
            <a:lvl3pPr marL="522566" indent="0">
              <a:buNone/>
              <a:defRPr sz="600"/>
            </a:lvl3pPr>
            <a:lvl4pPr marL="783848" indent="0">
              <a:buNone/>
              <a:defRPr sz="500"/>
            </a:lvl4pPr>
            <a:lvl5pPr marL="1045131" indent="0">
              <a:buNone/>
              <a:defRPr sz="500"/>
            </a:lvl5pPr>
            <a:lvl6pPr marL="1306414" indent="0">
              <a:buNone/>
              <a:defRPr sz="500"/>
            </a:lvl6pPr>
            <a:lvl7pPr marL="1567697" indent="0">
              <a:buNone/>
              <a:defRPr sz="500"/>
            </a:lvl7pPr>
            <a:lvl8pPr marL="1828979" indent="0">
              <a:buNone/>
              <a:defRPr sz="500"/>
            </a:lvl8pPr>
            <a:lvl9pPr marL="209026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4233868"/>
            <a:ext cx="4320540" cy="499831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540434"/>
            <a:ext cx="4320540" cy="3629025"/>
          </a:xfrm>
        </p:spPr>
        <p:txBody>
          <a:bodyPr/>
          <a:lstStyle>
            <a:lvl1pPr marL="0" indent="0">
              <a:buNone/>
              <a:defRPr sz="1800"/>
            </a:lvl1pPr>
            <a:lvl2pPr marL="261283" indent="0">
              <a:buNone/>
              <a:defRPr sz="1600"/>
            </a:lvl2pPr>
            <a:lvl3pPr marL="522566" indent="0">
              <a:buNone/>
              <a:defRPr sz="1400"/>
            </a:lvl3pPr>
            <a:lvl4pPr marL="783848" indent="0">
              <a:buNone/>
              <a:defRPr sz="1100"/>
            </a:lvl4pPr>
            <a:lvl5pPr marL="1045131" indent="0">
              <a:buNone/>
              <a:defRPr sz="1100"/>
            </a:lvl5pPr>
            <a:lvl6pPr marL="1306414" indent="0">
              <a:buNone/>
              <a:defRPr sz="1100"/>
            </a:lvl6pPr>
            <a:lvl7pPr marL="1567697" indent="0">
              <a:buNone/>
              <a:defRPr sz="1100"/>
            </a:lvl7pPr>
            <a:lvl8pPr marL="1828979" indent="0">
              <a:buNone/>
              <a:defRPr sz="1100"/>
            </a:lvl8pPr>
            <a:lvl9pPr marL="2090261" indent="0">
              <a:buNone/>
              <a:defRPr sz="11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4733699"/>
            <a:ext cx="4320540" cy="709844"/>
          </a:xfrm>
        </p:spPr>
        <p:txBody>
          <a:bodyPr/>
          <a:lstStyle>
            <a:lvl1pPr marL="0" indent="0">
              <a:buNone/>
              <a:defRPr sz="800"/>
            </a:lvl1pPr>
            <a:lvl2pPr marL="261283" indent="0">
              <a:buNone/>
              <a:defRPr sz="700"/>
            </a:lvl2pPr>
            <a:lvl3pPr marL="522566" indent="0">
              <a:buNone/>
              <a:defRPr sz="600"/>
            </a:lvl3pPr>
            <a:lvl4pPr marL="783848" indent="0">
              <a:buNone/>
              <a:defRPr sz="500"/>
            </a:lvl4pPr>
            <a:lvl5pPr marL="1045131" indent="0">
              <a:buNone/>
              <a:defRPr sz="500"/>
            </a:lvl5pPr>
            <a:lvl6pPr marL="1306414" indent="0">
              <a:buNone/>
              <a:defRPr sz="500"/>
            </a:lvl6pPr>
            <a:lvl7pPr marL="1567697" indent="0">
              <a:buNone/>
              <a:defRPr sz="500"/>
            </a:lvl7pPr>
            <a:lvl8pPr marL="1828979" indent="0">
              <a:buNone/>
              <a:defRPr sz="500"/>
            </a:lvl8pPr>
            <a:lvl9pPr marL="2090261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6" y="242221"/>
            <a:ext cx="6480810" cy="1008063"/>
          </a:xfrm>
          <a:prstGeom prst="rect">
            <a:avLst/>
          </a:prstGeom>
        </p:spPr>
        <p:txBody>
          <a:bodyPr vert="horz" lIns="52256" tIns="26128" rIns="52256" bIns="261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411293"/>
            <a:ext cx="6480810" cy="3991649"/>
          </a:xfrm>
          <a:prstGeom prst="rect">
            <a:avLst/>
          </a:prstGeom>
        </p:spPr>
        <p:txBody>
          <a:bodyPr vert="horz" lIns="52256" tIns="26128" rIns="52256" bIns="261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7" y="5605953"/>
            <a:ext cx="1680210" cy="322021"/>
          </a:xfrm>
          <a:prstGeom prst="rect">
            <a:avLst/>
          </a:prstGeom>
        </p:spPr>
        <p:txBody>
          <a:bodyPr vert="horz" lIns="52256" tIns="26128" rIns="52256" bIns="2612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68FA-59C5-4B77-A941-7C5D52192AE3}" type="datetimeFigureOut">
              <a:rPr lang="de-DE" smtClean="0"/>
              <a:t>17.04.2018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2" y="5605953"/>
            <a:ext cx="2280285" cy="322021"/>
          </a:xfrm>
          <a:prstGeom prst="rect">
            <a:avLst/>
          </a:prstGeom>
        </p:spPr>
        <p:txBody>
          <a:bodyPr vert="horz" lIns="52256" tIns="26128" rIns="52256" bIns="2612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5605953"/>
            <a:ext cx="1680210" cy="322021"/>
          </a:xfrm>
          <a:prstGeom prst="rect">
            <a:avLst/>
          </a:prstGeom>
        </p:spPr>
        <p:txBody>
          <a:bodyPr vert="horz" lIns="52256" tIns="26128" rIns="52256" bIns="2612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B23D-840B-4CAB-BEFA-39FB3B6BE1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566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62" indent="-19596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84" indent="-163302" algn="l" defTabSz="522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207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90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772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7055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338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621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903" indent="-130642" algn="l" defTabSz="522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83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66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848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5131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414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697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79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90261" algn="l" defTabSz="5225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360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0"/>
            <a:ext cx="3600000" cy="360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3"/>
            <a:ext cx="325726" cy="276995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r>
              <a:rPr lang="de-DE" sz="1200" b="1" dirty="0" smtClean="0"/>
              <a:t>A)</a:t>
            </a:r>
            <a:endParaRPr lang="de-DE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91974" y="1"/>
            <a:ext cx="319314" cy="276995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r>
              <a:rPr lang="de-DE" sz="1200" b="1" dirty="0" smtClean="0"/>
              <a:t>B)</a:t>
            </a:r>
            <a:endParaRPr lang="de-DE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60290" y="535092"/>
            <a:ext cx="12442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123 </a:t>
            </a:r>
            <a:r>
              <a:rPr lang="de-DE" sz="1050" b="1" dirty="0"/>
              <a:t>– 127</a:t>
            </a:r>
          </a:p>
          <a:p>
            <a:r>
              <a:rPr lang="de-DE" sz="1050" b="1" dirty="0"/>
              <a:t>PKR binding </a:t>
            </a:r>
            <a:r>
              <a:rPr lang="de-DE" sz="1050" b="1" dirty="0" smtClean="0"/>
              <a:t>region</a:t>
            </a:r>
            <a:endParaRPr lang="de-DE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12218" y="1541800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P7</a:t>
            </a:r>
            <a:endParaRPr lang="de-DE" sz="1050" b="1" dirty="0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368202" y="742841"/>
            <a:ext cx="792088" cy="58669"/>
          </a:xfrm>
          <a:prstGeom prst="straightConnector1">
            <a:avLst/>
          </a:prstGeom>
          <a:ln w="12700"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22183" y="593761"/>
            <a:ext cx="12442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123 - </a:t>
            </a:r>
            <a:r>
              <a:rPr lang="de-DE" sz="1050" b="1" dirty="0"/>
              <a:t>127</a:t>
            </a:r>
          </a:p>
          <a:p>
            <a:r>
              <a:rPr lang="de-DE" sz="1050" b="1" dirty="0"/>
              <a:t>PKR binding </a:t>
            </a:r>
            <a:r>
              <a:rPr lang="de-DE" sz="1050" b="1" dirty="0" smtClean="0"/>
              <a:t>region</a:t>
            </a:r>
            <a:endParaRPr lang="de-DE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50798" y="1182662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P9</a:t>
            </a:r>
            <a:endParaRPr lang="de-DE" sz="1050" b="1" dirty="0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5147972" y="517209"/>
            <a:ext cx="774211" cy="284301"/>
          </a:xfrm>
          <a:prstGeom prst="straightConnector1">
            <a:avLst/>
          </a:prstGeom>
          <a:ln w="12700"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243"/>
            <a:ext cx="7199999" cy="2468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2472" y="105794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P9</a:t>
            </a:r>
            <a:endParaRPr lang="de-DE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2062" y="935955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P8</a:t>
            </a:r>
            <a:endParaRPr lang="de-DE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48522" y="742841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P8</a:t>
            </a:r>
            <a:endParaRPr lang="de-DE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00019" y="2160091"/>
            <a:ext cx="325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smtClean="0"/>
              <a:t>P6</a:t>
            </a:r>
            <a:endParaRPr lang="de-DE" sz="1050" b="1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4824586" y="1668759"/>
            <a:ext cx="38298" cy="491332"/>
          </a:xfrm>
          <a:prstGeom prst="straightConnector1">
            <a:avLst/>
          </a:prstGeom>
          <a:ln w="12700"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</p:cNvCxnSpPr>
          <p:nvPr/>
        </p:nvCxnSpPr>
        <p:spPr>
          <a:xfrm flipH="1" flipV="1">
            <a:off x="5399971" y="953911"/>
            <a:ext cx="750827" cy="355709"/>
          </a:xfrm>
          <a:prstGeom prst="straightConnector1">
            <a:avLst/>
          </a:prstGeom>
          <a:ln w="12700"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Klingen</dc:creator>
  <cp:lastModifiedBy>Thorsten Klingen</cp:lastModifiedBy>
  <cp:revision>30</cp:revision>
  <dcterms:created xsi:type="dcterms:W3CDTF">2018-02-27T17:25:56Z</dcterms:created>
  <dcterms:modified xsi:type="dcterms:W3CDTF">2018-04-17T09:09:00Z</dcterms:modified>
</cp:coreProperties>
</file>