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Montserrat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Medium-bold.fntdata"/><Relationship Id="rId11" Type="http://schemas.openxmlformats.org/officeDocument/2006/relationships/font" Target="fonts/MontserratSemiBold-regular.fntdata"/><Relationship Id="rId22" Type="http://schemas.openxmlformats.org/officeDocument/2006/relationships/font" Target="fonts/MontserratMedium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Medium-italic.fntdata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Medium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6f09041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6f09041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will be top of page, the application will be at the bottom of that page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6f09041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6f09041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use will be top of page, the application will be at the bottom of that same page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6f09041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6f09041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6f09041d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6f09041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965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14850"/>
            <a:ext cx="53130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Hotel Identification</a:t>
            </a:r>
            <a:endParaRPr sz="388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1052975"/>
            <a:ext cx="3631200" cy="56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42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About the Problem</a:t>
            </a:r>
            <a:endParaRPr sz="2242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85825" y="1616075"/>
            <a:ext cx="59856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Talk about what’s the problem, how our model will help with the problem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Can add human trafficking statistics/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accuracies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here 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8113325" y="214850"/>
            <a:ext cx="745500" cy="623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213150" y="4108325"/>
            <a:ext cx="2694300" cy="62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Try the Models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224850" y="3249500"/>
            <a:ext cx="2694300" cy="62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Learn about the Process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571425" y="1213200"/>
            <a:ext cx="2249400" cy="2199000"/>
          </a:xfrm>
          <a:prstGeom prst="flowChar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786375" y="3487975"/>
            <a:ext cx="2249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(some infographics)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-11700" y="5054250"/>
            <a:ext cx="9144000" cy="89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0" y="341350"/>
            <a:ext cx="55416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latin typeface="Montserrat SemiBold"/>
                <a:ea typeface="Montserrat SemiBold"/>
                <a:cs typeface="Montserrat SemiBold"/>
                <a:sym typeface="Montserrat SemiBold"/>
              </a:rPr>
              <a:t>Hotel Identification</a:t>
            </a:r>
            <a:endParaRPr sz="388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60550" y="1641350"/>
            <a:ext cx="79995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Basic Instructions, what kind of images will the program take, what will the output look like, etc etc 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8113325" y="214850"/>
            <a:ext cx="745500" cy="623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0" y="0"/>
            <a:ext cx="9144000" cy="965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type="ctrTitle"/>
          </p:nvPr>
        </p:nvSpPr>
        <p:spPr>
          <a:xfrm>
            <a:off x="311700" y="214850"/>
            <a:ext cx="53130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Hotel Identification</a:t>
            </a:r>
            <a:endParaRPr sz="388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8113325" y="214850"/>
            <a:ext cx="745500" cy="623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-11700" y="5054250"/>
            <a:ext cx="9144000" cy="89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311700" y="1154075"/>
            <a:ext cx="3631200" cy="56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42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How to Use</a:t>
            </a:r>
            <a:endParaRPr sz="2242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482500" y="1576325"/>
            <a:ext cx="7999500" cy="32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0" y="341350"/>
            <a:ext cx="55758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latin typeface="Montserrat SemiBold"/>
                <a:ea typeface="Montserrat SemiBold"/>
                <a:cs typeface="Montserrat SemiBold"/>
                <a:sym typeface="Montserrat SemiBold"/>
              </a:rPr>
              <a:t>Hotel Identification</a:t>
            </a:r>
            <a:endParaRPr sz="388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482500" y="1002175"/>
            <a:ext cx="26943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Upload Image Here: </a:t>
            </a:r>
            <a:endParaRPr sz="2100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108900" y="2901125"/>
            <a:ext cx="2926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Or drag and drop here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176800" y="1125025"/>
            <a:ext cx="2445600" cy="3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Click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to choose image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8113325" y="214850"/>
            <a:ext cx="745500" cy="623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0" y="0"/>
            <a:ext cx="9144000" cy="965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type="ctrTitle"/>
          </p:nvPr>
        </p:nvSpPr>
        <p:spPr>
          <a:xfrm>
            <a:off x="311700" y="214850"/>
            <a:ext cx="53130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Hotel Identification</a:t>
            </a:r>
            <a:endParaRPr sz="388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113325" y="214850"/>
            <a:ext cx="745500" cy="623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-11700" y="5054250"/>
            <a:ext cx="9144000" cy="89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6106300" y="1112000"/>
            <a:ext cx="2375700" cy="317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Select Model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8037500" y="1226013"/>
            <a:ext cx="252750" cy="89400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ctrTitle"/>
          </p:nvPr>
        </p:nvSpPr>
        <p:spPr>
          <a:xfrm>
            <a:off x="311700" y="341350"/>
            <a:ext cx="53931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latin typeface="Montserrat SemiBold"/>
                <a:ea typeface="Montserrat SemiBold"/>
                <a:cs typeface="Montserrat SemiBold"/>
                <a:sym typeface="Montserrat SemiBold"/>
              </a:rPr>
              <a:t>Hotel Identification</a:t>
            </a:r>
            <a:endParaRPr sz="388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60550" y="1641350"/>
            <a:ext cx="79995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Layman 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explanation</a:t>
            </a: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of model and how it works to identify images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Can add pretty pictures of improvement statistics, some of our EDA for the training data, example of augmented images, etc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113325" y="214850"/>
            <a:ext cx="745500" cy="623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0" y="0"/>
            <a:ext cx="9144000" cy="965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ctrTitle"/>
          </p:nvPr>
        </p:nvSpPr>
        <p:spPr>
          <a:xfrm>
            <a:off x="311700" y="214850"/>
            <a:ext cx="53130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Hotel Identification</a:t>
            </a:r>
            <a:endParaRPr sz="388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8113325" y="214850"/>
            <a:ext cx="745500" cy="623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-11700" y="5054250"/>
            <a:ext cx="9144000" cy="89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311700" y="1078250"/>
            <a:ext cx="3631200" cy="56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42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About the Program</a:t>
            </a:r>
            <a:endParaRPr sz="2242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311700" y="341350"/>
            <a:ext cx="53931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latin typeface="Montserrat SemiBold"/>
                <a:ea typeface="Montserrat SemiBold"/>
                <a:cs typeface="Montserrat SemiBold"/>
                <a:sym typeface="Montserrat SemiBold"/>
              </a:rPr>
              <a:t>Hotel Identification</a:t>
            </a:r>
            <a:endParaRPr sz="388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60550" y="1641350"/>
            <a:ext cx="79995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Little bios about us if we want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8113325" y="214850"/>
            <a:ext cx="745500" cy="623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0" y="0"/>
            <a:ext cx="9144000" cy="965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type="ctrTitle"/>
          </p:nvPr>
        </p:nvSpPr>
        <p:spPr>
          <a:xfrm>
            <a:off x="311700" y="214850"/>
            <a:ext cx="53130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Hotel Identification</a:t>
            </a:r>
            <a:endParaRPr sz="388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8113325" y="214850"/>
            <a:ext cx="745500" cy="623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-11700" y="5054250"/>
            <a:ext cx="9144000" cy="89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311700" y="1078250"/>
            <a:ext cx="4286700" cy="56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42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About the Programmers</a:t>
            </a:r>
            <a:endParaRPr sz="2242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