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48" userDrawn="1">
          <p15:clr>
            <a:srgbClr val="A4A3A4"/>
          </p15:clr>
        </p15:guide>
        <p15:guide id="2" pos="63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8169C3-5049-4FF0-B7DF-43974E0E1D34}" v="1115" dt="2020-02-16T09:50:44.720"/>
    <p1510:client id="{A9F94861-708E-4BED-B5E8-A407BFBE0ACE}" v="264" dt="2020-02-16T09:40:29.907"/>
    <p1510:client id="{FF1A2CDE-C8DA-4009-8578-1B3E07EEB79F}" v="438" dt="2020-02-16T08:47:05.311"/>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326" autoAdjust="0"/>
  </p:normalViewPr>
  <p:slideViewPr>
    <p:cSldViewPr snapToGrid="0">
      <p:cViewPr>
        <p:scale>
          <a:sx n="74" d="100"/>
          <a:sy n="74" d="100"/>
        </p:scale>
        <p:origin x="-136" y="-9072"/>
      </p:cViewPr>
      <p:guideLst>
        <p:guide orient="horz" pos="11648"/>
        <p:guide pos="63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蘊文 劉" userId="83f8a7d5930d3dff" providerId="LiveId" clId="{A48169C3-5049-4FF0-B7DF-43974E0E1D34}"/>
    <pc:docChg chg="undo redo custSel mod addSld modSld">
      <pc:chgData name="蘊文 劉" userId="83f8a7d5930d3dff" providerId="LiveId" clId="{A48169C3-5049-4FF0-B7DF-43974E0E1D34}" dt="2020-02-16T09:50:44.720" v="1080" actId="1076"/>
      <pc:docMkLst>
        <pc:docMk/>
      </pc:docMkLst>
      <pc:sldChg chg="addSp delSp modSp add mod setBg">
        <pc:chgData name="蘊文 劉" userId="83f8a7d5930d3dff" providerId="LiveId" clId="{A48169C3-5049-4FF0-B7DF-43974E0E1D34}" dt="2020-02-16T09:50:44.720" v="1080" actId="1076"/>
        <pc:sldMkLst>
          <pc:docMk/>
          <pc:sldMk cId="3340867283" sldId="256"/>
        </pc:sldMkLst>
        <pc:spChg chg="del">
          <ac:chgData name="蘊文 劉" userId="83f8a7d5930d3dff" providerId="LiveId" clId="{A48169C3-5049-4FF0-B7DF-43974E0E1D34}" dt="2020-02-16T06:20:02.752" v="1" actId="478"/>
          <ac:spMkLst>
            <pc:docMk/>
            <pc:sldMk cId="3340867283" sldId="256"/>
            <ac:spMk id="2" creationId="{E9FCC584-BE77-4FBA-9AEA-1F0DBB4B018C}"/>
          </ac:spMkLst>
        </pc:spChg>
        <pc:spChg chg="add del">
          <ac:chgData name="蘊文 劉" userId="83f8a7d5930d3dff" providerId="LiveId" clId="{A48169C3-5049-4FF0-B7DF-43974E0E1D34}" dt="2020-02-16T06:34:29.508" v="4" actId="478"/>
          <ac:spMkLst>
            <pc:docMk/>
            <pc:sldMk cId="3340867283" sldId="256"/>
            <ac:spMk id="3" creationId="{AEC5DF64-A666-4889-A9C0-91E8DA44E281}"/>
          </ac:spMkLst>
        </pc:spChg>
        <pc:spChg chg="add del mod">
          <ac:chgData name="蘊文 劉" userId="83f8a7d5930d3dff" providerId="LiveId" clId="{A48169C3-5049-4FF0-B7DF-43974E0E1D34}" dt="2020-02-16T07:21:32.529" v="314" actId="478"/>
          <ac:spMkLst>
            <pc:docMk/>
            <pc:sldMk cId="3340867283" sldId="256"/>
            <ac:spMk id="4" creationId="{635239C7-077F-4EE2-85EC-43B4C66CAE3B}"/>
          </ac:spMkLst>
        </pc:spChg>
        <pc:spChg chg="mod">
          <ac:chgData name="蘊文 劉" userId="83f8a7d5930d3dff" providerId="LiveId" clId="{A48169C3-5049-4FF0-B7DF-43974E0E1D34}" dt="2020-02-16T08:23:49.317" v="630" actId="2711"/>
          <ac:spMkLst>
            <pc:docMk/>
            <pc:sldMk cId="3340867283" sldId="256"/>
            <ac:spMk id="6" creationId="{09344FE5-BF1B-44FC-9D9E-5AB7293B159B}"/>
          </ac:spMkLst>
        </pc:spChg>
        <pc:spChg chg="mod">
          <ac:chgData name="蘊文 劉" userId="83f8a7d5930d3dff" providerId="LiveId" clId="{A48169C3-5049-4FF0-B7DF-43974E0E1D34}" dt="2020-02-16T08:50:05.638" v="702" actId="14100"/>
          <ac:spMkLst>
            <pc:docMk/>
            <pc:sldMk cId="3340867283" sldId="256"/>
            <ac:spMk id="7" creationId="{2D82F56B-B88E-4836-B70D-E562B29C58A2}"/>
          </ac:spMkLst>
        </pc:spChg>
        <pc:spChg chg="add del mod">
          <ac:chgData name="蘊文 劉" userId="83f8a7d5930d3dff" providerId="LiveId" clId="{A48169C3-5049-4FF0-B7DF-43974E0E1D34}" dt="2020-02-16T07:03:24.714" v="196"/>
          <ac:spMkLst>
            <pc:docMk/>
            <pc:sldMk cId="3340867283" sldId="256"/>
            <ac:spMk id="8" creationId="{206B13D0-B97F-4C69-837E-20F1AF7FD8C4}"/>
          </ac:spMkLst>
        </pc:spChg>
        <pc:spChg chg="add del mod">
          <ac:chgData name="蘊文 劉" userId="83f8a7d5930d3dff" providerId="LiveId" clId="{A48169C3-5049-4FF0-B7DF-43974E0E1D34}" dt="2020-02-16T07:52:42.366" v="442" actId="478"/>
          <ac:spMkLst>
            <pc:docMk/>
            <pc:sldMk cId="3340867283" sldId="256"/>
            <ac:spMk id="9" creationId="{5A878B39-5DC4-490A-B92A-3CF89B3E500E}"/>
          </ac:spMkLst>
        </pc:spChg>
        <pc:spChg chg="mod">
          <ac:chgData name="蘊文 劉" userId="83f8a7d5930d3dff" providerId="LiveId" clId="{A48169C3-5049-4FF0-B7DF-43974E0E1D34}" dt="2020-02-16T09:44:12.118" v="1031" actId="14100"/>
          <ac:spMkLst>
            <pc:docMk/>
            <pc:sldMk cId="3340867283" sldId="256"/>
            <ac:spMk id="15" creationId="{65286D6F-9C9A-4D4F-B176-08313E5D644B}"/>
          </ac:spMkLst>
        </pc:spChg>
        <pc:spChg chg="mod">
          <ac:chgData name="蘊文 劉" userId="83f8a7d5930d3dff" providerId="LiveId" clId="{A48169C3-5049-4FF0-B7DF-43974E0E1D34}" dt="2020-02-16T09:43:21.434" v="1028" actId="2711"/>
          <ac:spMkLst>
            <pc:docMk/>
            <pc:sldMk cId="3340867283" sldId="256"/>
            <ac:spMk id="24" creationId="{2915943D-79F0-4A8F-BC2A-4DAE3828B391}"/>
          </ac:spMkLst>
        </pc:spChg>
        <pc:spChg chg="mod">
          <ac:chgData name="蘊文 劉" userId="83f8a7d5930d3dff" providerId="LiveId" clId="{A48169C3-5049-4FF0-B7DF-43974E0E1D34}" dt="2020-02-16T09:43:14.630" v="1027" actId="2711"/>
          <ac:spMkLst>
            <pc:docMk/>
            <pc:sldMk cId="3340867283" sldId="256"/>
            <ac:spMk id="28" creationId="{5218410E-9DFF-46B7-A7FD-74B319334B87}"/>
          </ac:spMkLst>
        </pc:spChg>
        <pc:spChg chg="add del mod">
          <ac:chgData name="蘊文 劉" userId="83f8a7d5930d3dff" providerId="LiveId" clId="{A48169C3-5049-4FF0-B7DF-43974E0E1D34}" dt="2020-02-16T08:42:34.757" v="667" actId="478"/>
          <ac:spMkLst>
            <pc:docMk/>
            <pc:sldMk cId="3340867283" sldId="256"/>
            <ac:spMk id="29" creationId="{3271045D-BF94-4455-B617-E285AA004DF1}"/>
          </ac:spMkLst>
        </pc:spChg>
        <pc:spChg chg="mod">
          <ac:chgData name="蘊文 劉" userId="83f8a7d5930d3dff" providerId="LiveId" clId="{A48169C3-5049-4FF0-B7DF-43974E0E1D34}" dt="2020-02-16T07:53:22.977" v="451" actId="20577"/>
          <ac:spMkLst>
            <pc:docMk/>
            <pc:sldMk cId="3340867283" sldId="256"/>
            <ac:spMk id="33" creationId="{FF6CFEED-5406-4220-8455-73F1683A5755}"/>
          </ac:spMkLst>
        </pc:spChg>
        <pc:spChg chg="mod">
          <ac:chgData name="蘊文 劉" userId="83f8a7d5930d3dff" providerId="LiveId" clId="{A48169C3-5049-4FF0-B7DF-43974E0E1D34}" dt="2020-02-16T08:23:37.044" v="629" actId="2711"/>
          <ac:spMkLst>
            <pc:docMk/>
            <pc:sldMk cId="3340867283" sldId="256"/>
            <ac:spMk id="34" creationId="{F2A641A1-0F30-4D3D-9825-D4132E8729A2}"/>
          </ac:spMkLst>
        </pc:spChg>
        <pc:spChg chg="mod">
          <ac:chgData name="蘊文 劉" userId="83f8a7d5930d3dff" providerId="LiveId" clId="{A48169C3-5049-4FF0-B7DF-43974E0E1D34}" dt="2020-02-16T09:20:49.507" v="820"/>
          <ac:spMkLst>
            <pc:docMk/>
            <pc:sldMk cId="3340867283" sldId="256"/>
            <ac:spMk id="37" creationId="{96EE5C20-B26A-4BA0-A890-37DCA96D5332}"/>
          </ac:spMkLst>
        </pc:spChg>
        <pc:spChg chg="mod">
          <ac:chgData name="蘊文 劉" userId="83f8a7d5930d3dff" providerId="LiveId" clId="{A48169C3-5049-4FF0-B7DF-43974E0E1D34}" dt="2020-02-16T09:20:43.685" v="819"/>
          <ac:spMkLst>
            <pc:docMk/>
            <pc:sldMk cId="3340867283" sldId="256"/>
            <ac:spMk id="38" creationId="{A4467DC5-FC92-45EE-AB8E-868DAD4AF921}"/>
          </ac:spMkLst>
        </pc:spChg>
        <pc:spChg chg="mod">
          <ac:chgData name="蘊文 劉" userId="83f8a7d5930d3dff" providerId="LiveId" clId="{A48169C3-5049-4FF0-B7DF-43974E0E1D34}" dt="2020-02-16T08:49:44.932" v="701" actId="20577"/>
          <ac:spMkLst>
            <pc:docMk/>
            <pc:sldMk cId="3340867283" sldId="256"/>
            <ac:spMk id="44" creationId="{2A7347A7-12D1-4F5C-AE7D-0A657CC37E48}"/>
          </ac:spMkLst>
        </pc:spChg>
        <pc:spChg chg="mod">
          <ac:chgData name="蘊文 劉" userId="83f8a7d5930d3dff" providerId="LiveId" clId="{A48169C3-5049-4FF0-B7DF-43974E0E1D34}" dt="2020-02-16T09:43:39.143" v="1029" actId="2711"/>
          <ac:spMkLst>
            <pc:docMk/>
            <pc:sldMk cId="3340867283" sldId="256"/>
            <ac:spMk id="45" creationId="{FBDFB9D9-F80C-4878-82F6-330D0E62B5CD}"/>
          </ac:spMkLst>
        </pc:spChg>
        <pc:spChg chg="add mod ord">
          <ac:chgData name="蘊文 劉" userId="83f8a7d5930d3dff" providerId="LiveId" clId="{A48169C3-5049-4FF0-B7DF-43974E0E1D34}" dt="2020-02-16T09:18:06.351" v="810" actId="14100"/>
          <ac:spMkLst>
            <pc:docMk/>
            <pc:sldMk cId="3340867283" sldId="256"/>
            <ac:spMk id="46" creationId="{67BCB573-A5EC-4491-823D-CA04D596D6A9}"/>
          </ac:spMkLst>
        </pc:spChg>
        <pc:spChg chg="add del mod">
          <ac:chgData name="蘊文 劉" userId="83f8a7d5930d3dff" providerId="LiveId" clId="{A48169C3-5049-4FF0-B7DF-43974E0E1D34}" dt="2020-02-16T09:17:46.389" v="807" actId="478"/>
          <ac:spMkLst>
            <pc:docMk/>
            <pc:sldMk cId="3340867283" sldId="256"/>
            <ac:spMk id="51" creationId="{CF09C2B8-358E-4728-B84E-470833C0F69B}"/>
          </ac:spMkLst>
        </pc:spChg>
        <pc:spChg chg="add mod">
          <ac:chgData name="蘊文 劉" userId="83f8a7d5930d3dff" providerId="LiveId" clId="{A48169C3-5049-4FF0-B7DF-43974E0E1D34}" dt="2020-02-16T09:49:23.401" v="1076" actId="1076"/>
          <ac:spMkLst>
            <pc:docMk/>
            <pc:sldMk cId="3340867283" sldId="256"/>
            <ac:spMk id="52" creationId="{4802313C-DE0F-47EE-A125-D6526C9E2DAD}"/>
          </ac:spMkLst>
        </pc:spChg>
        <pc:spChg chg="add mod">
          <ac:chgData name="蘊文 劉" userId="83f8a7d5930d3dff" providerId="LiveId" clId="{A48169C3-5049-4FF0-B7DF-43974E0E1D34}" dt="2020-02-16T09:49:18.176" v="1075" actId="1076"/>
          <ac:spMkLst>
            <pc:docMk/>
            <pc:sldMk cId="3340867283" sldId="256"/>
            <ac:spMk id="53" creationId="{948803E0-21FF-420E-A1DC-3EB36F6CE564}"/>
          </ac:spMkLst>
        </pc:spChg>
        <pc:spChg chg="mod">
          <ac:chgData name="蘊文 劉" userId="83f8a7d5930d3dff" providerId="LiveId" clId="{A48169C3-5049-4FF0-B7DF-43974E0E1D34}" dt="2020-02-16T09:21:09.422" v="832" actId="20577"/>
          <ac:spMkLst>
            <pc:docMk/>
            <pc:sldMk cId="3340867283" sldId="256"/>
            <ac:spMk id="56" creationId="{47220F3F-9372-4C80-95E6-53867C902689}"/>
          </ac:spMkLst>
        </pc:spChg>
        <pc:spChg chg="mod">
          <ac:chgData name="蘊文 劉" userId="83f8a7d5930d3dff" providerId="LiveId" clId="{A48169C3-5049-4FF0-B7DF-43974E0E1D34}" dt="2020-02-16T09:22:41.492" v="837" actId="20577"/>
          <ac:spMkLst>
            <pc:docMk/>
            <pc:sldMk cId="3340867283" sldId="256"/>
            <ac:spMk id="57" creationId="{D0162605-4956-4D9A-9E81-9D83597777A6}"/>
          </ac:spMkLst>
        </pc:spChg>
        <pc:spChg chg="mod">
          <ac:chgData name="蘊文 劉" userId="83f8a7d5930d3dff" providerId="LiveId" clId="{A48169C3-5049-4FF0-B7DF-43974E0E1D34}" dt="2020-02-16T09:38:29.224" v="923" actId="1076"/>
          <ac:spMkLst>
            <pc:docMk/>
            <pc:sldMk cId="3340867283" sldId="256"/>
            <ac:spMk id="59" creationId="{29EB8E7D-D4EB-4C99-8D3D-09B3111B7702}"/>
          </ac:spMkLst>
        </pc:spChg>
        <pc:spChg chg="mod">
          <ac:chgData name="蘊文 劉" userId="83f8a7d5930d3dff" providerId="LiveId" clId="{A48169C3-5049-4FF0-B7DF-43974E0E1D34}" dt="2020-02-16T09:50:17.900" v="1078" actId="14100"/>
          <ac:spMkLst>
            <pc:docMk/>
            <pc:sldMk cId="3340867283" sldId="256"/>
            <ac:spMk id="60" creationId="{5633096E-B5B7-44EF-AFB6-636F1B102F5B}"/>
          </ac:spMkLst>
        </pc:spChg>
        <pc:spChg chg="add del">
          <ac:chgData name="蘊文 劉" userId="83f8a7d5930d3dff" providerId="LiveId" clId="{A48169C3-5049-4FF0-B7DF-43974E0E1D34}" dt="2020-02-16T06:45:53.644" v="158" actId="26606"/>
          <ac:spMkLst>
            <pc:docMk/>
            <pc:sldMk cId="3340867283" sldId="256"/>
            <ac:spMk id="71" creationId="{1045B59B-615E-4718-A150-42DE5D03E1C8}"/>
          </ac:spMkLst>
        </pc:spChg>
        <pc:spChg chg="add del">
          <ac:chgData name="蘊文 劉" userId="83f8a7d5930d3dff" providerId="LiveId" clId="{A48169C3-5049-4FF0-B7DF-43974E0E1D34}" dt="2020-02-16T06:45:53.644" v="158" actId="26606"/>
          <ac:spMkLst>
            <pc:docMk/>
            <pc:sldMk cId="3340867283" sldId="256"/>
            <ac:spMk id="73" creationId="{D6CF29CD-38B8-4924-BA11-6D60517487EF}"/>
          </ac:spMkLst>
        </pc:spChg>
        <pc:grpChg chg="mod">
          <ac:chgData name="蘊文 劉" userId="83f8a7d5930d3dff" providerId="LiveId" clId="{A48169C3-5049-4FF0-B7DF-43974E0E1D34}" dt="2020-02-16T08:48:51.709" v="693" actId="1076"/>
          <ac:grpSpMkLst>
            <pc:docMk/>
            <pc:sldMk cId="3340867283" sldId="256"/>
            <ac:grpSpMk id="25" creationId="{13B8E43A-ABBB-42E2-BDD3-95FE7A9E67F0}"/>
          </ac:grpSpMkLst>
        </pc:grpChg>
        <pc:grpChg chg="add mod">
          <ac:chgData name="蘊文 劉" userId="83f8a7d5930d3dff" providerId="LiveId" clId="{A48169C3-5049-4FF0-B7DF-43974E0E1D34}" dt="2020-02-16T09:49:27.670" v="1077" actId="1076"/>
          <ac:grpSpMkLst>
            <pc:docMk/>
            <pc:sldMk cId="3340867283" sldId="256"/>
            <ac:grpSpMk id="32" creationId="{9F4A79B8-997A-42DF-B22B-D7ACDF9F0320}"/>
          </ac:grpSpMkLst>
        </pc:grpChg>
        <pc:grpChg chg="add del mod">
          <ac:chgData name="蘊文 劉" userId="83f8a7d5930d3dff" providerId="LiveId" clId="{A48169C3-5049-4FF0-B7DF-43974E0E1D34}" dt="2020-02-16T09:20:51.844" v="821" actId="478"/>
          <ac:grpSpMkLst>
            <pc:docMk/>
            <pc:sldMk cId="3340867283" sldId="256"/>
            <ac:grpSpMk id="36" creationId="{E85C6F8F-30DD-4B81-A9D8-1ACB00F3033B}"/>
          </ac:grpSpMkLst>
        </pc:grpChg>
        <pc:grpChg chg="add mod">
          <ac:chgData name="蘊文 劉" userId="83f8a7d5930d3dff" providerId="LiveId" clId="{A48169C3-5049-4FF0-B7DF-43974E0E1D34}" dt="2020-02-16T08:51:01.559" v="707" actId="14100"/>
          <ac:grpSpMkLst>
            <pc:docMk/>
            <pc:sldMk cId="3340867283" sldId="256"/>
            <ac:grpSpMk id="43" creationId="{10F052DB-E818-43F4-B943-5835B7E476C7}"/>
          </ac:grpSpMkLst>
        </pc:grpChg>
        <pc:grpChg chg="add del mod">
          <ac:chgData name="蘊文 劉" userId="83f8a7d5930d3dff" providerId="LiveId" clId="{A48169C3-5049-4FF0-B7DF-43974E0E1D34}" dt="2020-02-16T09:22:49.846" v="838" actId="478"/>
          <ac:grpSpMkLst>
            <pc:docMk/>
            <pc:sldMk cId="3340867283" sldId="256"/>
            <ac:grpSpMk id="55" creationId="{9F59DF2A-DEFB-4046-97C9-ECD075204074}"/>
          </ac:grpSpMkLst>
        </pc:grpChg>
        <pc:grpChg chg="add mod">
          <ac:chgData name="蘊文 劉" userId="83f8a7d5930d3dff" providerId="LiveId" clId="{A48169C3-5049-4FF0-B7DF-43974E0E1D34}" dt="2020-02-16T09:50:25.768" v="1079" actId="1076"/>
          <ac:grpSpMkLst>
            <pc:docMk/>
            <pc:sldMk cId="3340867283" sldId="256"/>
            <ac:grpSpMk id="58" creationId="{CC5255D3-7258-4B14-8A67-AD4C66519CB6}"/>
          </ac:grpSpMkLst>
        </pc:grpChg>
        <pc:graphicFrameChg chg="add del">
          <ac:chgData name="蘊文 劉" userId="83f8a7d5930d3dff" providerId="LiveId" clId="{A48169C3-5049-4FF0-B7DF-43974E0E1D34}" dt="2020-02-16T07:13:52.851" v="258" actId="3680"/>
          <ac:graphicFrameMkLst>
            <pc:docMk/>
            <pc:sldMk cId="3340867283" sldId="256"/>
            <ac:graphicFrameMk id="10" creationId="{5DD2210A-79D6-4066-AF89-002E5E462AD0}"/>
          </ac:graphicFrameMkLst>
        </pc:graphicFrameChg>
        <pc:graphicFrameChg chg="add mod modGraphic">
          <ac:chgData name="蘊文 劉" userId="83f8a7d5930d3dff" providerId="LiveId" clId="{A48169C3-5049-4FF0-B7DF-43974E0E1D34}" dt="2020-02-16T07:41:16.380" v="426"/>
          <ac:graphicFrameMkLst>
            <pc:docMk/>
            <pc:sldMk cId="3340867283" sldId="256"/>
            <ac:graphicFrameMk id="12" creationId="{FCFFF5B5-3529-4C33-B900-7BB65922534F}"/>
          </ac:graphicFrameMkLst>
        </pc:graphicFrameChg>
        <pc:graphicFrameChg chg="add del mod modGraphic">
          <ac:chgData name="蘊文 劉" userId="83f8a7d5930d3dff" providerId="LiveId" clId="{A48169C3-5049-4FF0-B7DF-43974E0E1D34}" dt="2020-02-16T09:04:36.930" v="735" actId="478"/>
          <ac:graphicFrameMkLst>
            <pc:docMk/>
            <pc:sldMk cId="3340867283" sldId="256"/>
            <ac:graphicFrameMk id="30" creationId="{C7B724AA-1119-47CC-8E64-D537DB442AE3}"/>
          </ac:graphicFrameMkLst>
        </pc:graphicFrameChg>
        <pc:graphicFrameChg chg="add del mod modGraphic">
          <ac:chgData name="蘊文 劉" userId="83f8a7d5930d3dff" providerId="LiveId" clId="{A48169C3-5049-4FF0-B7DF-43974E0E1D34}" dt="2020-02-16T09:06:21.559" v="747" actId="478"/>
          <ac:graphicFrameMkLst>
            <pc:docMk/>
            <pc:sldMk cId="3340867283" sldId="256"/>
            <ac:graphicFrameMk id="42" creationId="{FD15D4AE-7DDA-44B7-8C02-44319635F009}"/>
          </ac:graphicFrameMkLst>
        </pc:graphicFrameChg>
        <pc:graphicFrameChg chg="add del mod modGraphic">
          <ac:chgData name="蘊文 劉" userId="83f8a7d5930d3dff" providerId="LiveId" clId="{A48169C3-5049-4FF0-B7DF-43974E0E1D34}" dt="2020-02-16T09:09:27.050" v="790" actId="478"/>
          <ac:graphicFrameMkLst>
            <pc:docMk/>
            <pc:sldMk cId="3340867283" sldId="256"/>
            <ac:graphicFrameMk id="47" creationId="{5D614FDC-B1A4-4F3E-8864-F870C894FF08}"/>
          </ac:graphicFrameMkLst>
        </pc:graphicFrameChg>
        <pc:graphicFrameChg chg="add del mod">
          <ac:chgData name="蘊文 劉" userId="83f8a7d5930d3dff" providerId="LiveId" clId="{A48169C3-5049-4FF0-B7DF-43974E0E1D34}" dt="2020-02-16T09:10:11.206" v="797" actId="478"/>
          <ac:graphicFrameMkLst>
            <pc:docMk/>
            <pc:sldMk cId="3340867283" sldId="256"/>
            <ac:graphicFrameMk id="49" creationId="{80C37E5D-F5C2-4DC0-B258-B3B6FD3865D9}"/>
          </ac:graphicFrameMkLst>
        </pc:graphicFrameChg>
        <pc:picChg chg="mod">
          <ac:chgData name="蘊文 劉" userId="83f8a7d5930d3dff" providerId="LiveId" clId="{A48169C3-5049-4FF0-B7DF-43974E0E1D34}" dt="2020-02-16T09:43:48.566" v="1030" actId="1076"/>
          <ac:picMkLst>
            <pc:docMk/>
            <pc:sldMk cId="3340867283" sldId="256"/>
            <ac:picMk id="2" creationId="{D98FD7AA-805D-48B3-BA1F-768F3E3AAFD8}"/>
          </ac:picMkLst>
        </pc:picChg>
        <pc:picChg chg="add del">
          <ac:chgData name="蘊文 劉" userId="83f8a7d5930d3dff" providerId="LiveId" clId="{A48169C3-5049-4FF0-B7DF-43974E0E1D34}" dt="2020-02-16T07:11:56.524" v="242"/>
          <ac:picMkLst>
            <pc:docMk/>
            <pc:sldMk cId="3340867283" sldId="256"/>
            <ac:picMk id="13" creationId="{2FD85D6C-9A8B-4FB0-A829-AB28CE851972}"/>
          </ac:picMkLst>
        </pc:picChg>
        <pc:picChg chg="add del">
          <ac:chgData name="蘊文 劉" userId="83f8a7d5930d3dff" providerId="LiveId" clId="{A48169C3-5049-4FF0-B7DF-43974E0E1D34}" dt="2020-02-16T07:15:12.128" v="264" actId="478"/>
          <ac:picMkLst>
            <pc:docMk/>
            <pc:sldMk cId="3340867283" sldId="256"/>
            <ac:picMk id="15" creationId="{B1D3E5B9-14D0-4DEB-B6AF-BF8FDBF7E569}"/>
          </ac:picMkLst>
        </pc:picChg>
        <pc:picChg chg="add del mod">
          <ac:chgData name="蘊文 劉" userId="83f8a7d5930d3dff" providerId="LiveId" clId="{A48169C3-5049-4FF0-B7DF-43974E0E1D34}" dt="2020-02-16T07:42:17.461" v="441" actId="1076"/>
          <ac:picMkLst>
            <pc:docMk/>
            <pc:sldMk cId="3340867283" sldId="256"/>
            <ac:picMk id="16" creationId="{B6404664-71D3-486E-8AD0-6093C50D07F6}"/>
          </ac:picMkLst>
        </pc:picChg>
        <pc:picChg chg="add del mod">
          <ac:chgData name="蘊文 劉" userId="83f8a7d5930d3dff" providerId="LiveId" clId="{A48169C3-5049-4FF0-B7DF-43974E0E1D34}" dt="2020-02-16T07:36:44.989" v="400" actId="478"/>
          <ac:picMkLst>
            <pc:docMk/>
            <pc:sldMk cId="3340867283" sldId="256"/>
            <ac:picMk id="17" creationId="{28F31810-5936-4A68-BE35-D922DCF7AE9D}"/>
          </ac:picMkLst>
        </pc:picChg>
        <pc:picChg chg="add del mod">
          <ac:chgData name="蘊文 劉" userId="83f8a7d5930d3dff" providerId="LiveId" clId="{A48169C3-5049-4FF0-B7DF-43974E0E1D34}" dt="2020-02-16T07:41:30.155" v="439" actId="478"/>
          <ac:picMkLst>
            <pc:docMk/>
            <pc:sldMk cId="3340867283" sldId="256"/>
            <ac:picMk id="28" creationId="{6D6C8B4F-E87A-4319-BD30-145269DBEA22}"/>
          </ac:picMkLst>
        </pc:picChg>
        <pc:picChg chg="add del mod">
          <ac:chgData name="蘊文 劉" userId="83f8a7d5930d3dff" providerId="LiveId" clId="{A48169C3-5049-4FF0-B7DF-43974E0E1D34}" dt="2020-02-16T08:56:08.641" v="708" actId="478"/>
          <ac:picMkLst>
            <pc:docMk/>
            <pc:sldMk cId="3340867283" sldId="256"/>
            <ac:picMk id="39" creationId="{FF764678-7ADE-493A-8C2A-6FFE1680B44A}"/>
          </ac:picMkLst>
        </pc:picChg>
        <pc:picChg chg="add mod">
          <ac:chgData name="蘊文 劉" userId="83f8a7d5930d3dff" providerId="LiveId" clId="{A48169C3-5049-4FF0-B7DF-43974E0E1D34}" dt="2020-02-16T09:50:44.720" v="1080" actId="1076"/>
          <ac:picMkLst>
            <pc:docMk/>
            <pc:sldMk cId="3340867283" sldId="256"/>
            <ac:picMk id="41" creationId="{56DD8B54-5E1E-4701-81C3-2EB7498D373D}"/>
          </ac:picMkLst>
        </pc:picChg>
        <pc:picChg chg="add del mod">
          <ac:chgData name="蘊文 劉" userId="83f8a7d5930d3dff" providerId="LiveId" clId="{A48169C3-5049-4FF0-B7DF-43974E0E1D34}" dt="2020-02-16T07:13:31.535" v="255"/>
          <ac:picMkLst>
            <pc:docMk/>
            <pc:sldMk cId="3340867283" sldId="256"/>
            <ac:picMk id="1026" creationId="{99C67C2C-77AD-4D4C-AE04-450D2829B347}"/>
          </ac:picMkLst>
        </pc:picChg>
      </pc:sldChg>
    </pc:docChg>
  </pc:docChgLst>
  <pc:docChgLst>
    <pc:chgData name="來賓使用者" providerId="Windows Live" clId="Web-{FF1A2CDE-C8DA-4009-8578-1B3E07EEB79F}"/>
    <pc:docChg chg="modSld">
      <pc:chgData name="來賓使用者" userId="" providerId="Windows Live" clId="Web-{FF1A2CDE-C8DA-4009-8578-1B3E07EEB79F}" dt="2020-02-16T08:47:05.092" v="413" actId="14100"/>
      <pc:docMkLst>
        <pc:docMk/>
      </pc:docMkLst>
      <pc:sldChg chg="addSp delSp modSp">
        <pc:chgData name="來賓使用者" userId="" providerId="Windows Live" clId="Web-{FF1A2CDE-C8DA-4009-8578-1B3E07EEB79F}" dt="2020-02-16T08:47:05.092" v="413" actId="14100"/>
        <pc:sldMkLst>
          <pc:docMk/>
          <pc:sldMk cId="3340867283" sldId="256"/>
        </pc:sldMkLst>
        <pc:spChg chg="add del">
          <ac:chgData name="來賓使用者" userId="" providerId="Windows Live" clId="Web-{FF1A2CDE-C8DA-4009-8578-1B3E07EEB79F}" dt="2020-02-16T06:53:19.042" v="3"/>
          <ac:spMkLst>
            <pc:docMk/>
            <pc:sldMk cId="3340867283" sldId="256"/>
            <ac:spMk id="2" creationId="{35A5E077-DC1B-48E5-BC71-63C8D2285992}"/>
          </ac:spMkLst>
        </pc:spChg>
        <pc:spChg chg="add del">
          <ac:chgData name="來賓使用者" userId="" providerId="Windows Live" clId="Web-{FF1A2CDE-C8DA-4009-8578-1B3E07EEB79F}" dt="2020-02-16T06:53:17.667" v="2"/>
          <ac:spMkLst>
            <pc:docMk/>
            <pc:sldMk cId="3340867283" sldId="256"/>
            <ac:spMk id="3" creationId="{8355C7B9-9C74-459E-A605-B45DE3DE1164}"/>
          </ac:spMkLst>
        </pc:spChg>
        <pc:spChg chg="mod">
          <ac:chgData name="來賓使用者" userId="" providerId="Windows Live" clId="Web-{FF1A2CDE-C8DA-4009-8578-1B3E07EEB79F}" dt="2020-02-16T06:56:32.621" v="20" actId="20577"/>
          <ac:spMkLst>
            <pc:docMk/>
            <pc:sldMk cId="3340867283" sldId="256"/>
            <ac:spMk id="4" creationId="{635239C7-077F-4EE2-85EC-43B4C66CAE3B}"/>
          </ac:spMkLst>
        </pc:spChg>
        <pc:spChg chg="add del">
          <ac:chgData name="來賓使用者" userId="" providerId="Windows Live" clId="Web-{FF1A2CDE-C8DA-4009-8578-1B3E07EEB79F}" dt="2020-02-16T06:54:05.542" v="5"/>
          <ac:spMkLst>
            <pc:docMk/>
            <pc:sldMk cId="3340867283" sldId="256"/>
            <ac:spMk id="5" creationId="{D44601BB-9693-4D0C-9E87-E6296F36AF3A}"/>
          </ac:spMkLst>
        </pc:spChg>
        <pc:spChg chg="add mod">
          <ac:chgData name="來賓使用者" userId="" providerId="Windows Live" clId="Web-{FF1A2CDE-C8DA-4009-8578-1B3E07EEB79F}" dt="2020-02-16T07:02:33.934" v="65" actId="14100"/>
          <ac:spMkLst>
            <pc:docMk/>
            <pc:sldMk cId="3340867283" sldId="256"/>
            <ac:spMk id="6" creationId="{09344FE5-BF1B-44FC-9D9E-5AB7293B159B}"/>
          </ac:spMkLst>
        </pc:spChg>
        <pc:spChg chg="add mod">
          <ac:chgData name="來賓使用者" userId="" providerId="Windows Live" clId="Web-{FF1A2CDE-C8DA-4009-8578-1B3E07EEB79F}" dt="2020-02-16T08:45:20.842" v="373" actId="20577"/>
          <ac:spMkLst>
            <pc:docMk/>
            <pc:sldMk cId="3340867283" sldId="256"/>
            <ac:spMk id="7" creationId="{2D82F56B-B88E-4836-B70D-E562B29C58A2}"/>
          </ac:spMkLst>
        </pc:spChg>
        <pc:spChg chg="mod">
          <ac:chgData name="來賓使用者" userId="" providerId="Windows Live" clId="Web-{FF1A2CDE-C8DA-4009-8578-1B3E07EEB79F}" dt="2020-02-16T08:45:38.482" v="377" actId="14100"/>
          <ac:spMkLst>
            <pc:docMk/>
            <pc:sldMk cId="3340867283" sldId="256"/>
            <ac:spMk id="26" creationId="{67673460-8557-481E-A9D5-7C695043FBF1}"/>
          </ac:spMkLst>
        </pc:spChg>
        <pc:spChg chg="mod">
          <ac:chgData name="來賓使用者" userId="" providerId="Windows Live" clId="Web-{FF1A2CDE-C8DA-4009-8578-1B3E07EEB79F}" dt="2020-02-16T08:46:34.654" v="409" actId="20577"/>
          <ac:spMkLst>
            <pc:docMk/>
            <pc:sldMk cId="3340867283" sldId="256"/>
            <ac:spMk id="27" creationId="{B03D1F6F-A9D0-43AA-B378-8F045484482D}"/>
          </ac:spMkLst>
        </pc:spChg>
        <pc:grpChg chg="add mod">
          <ac:chgData name="來賓使用者" userId="" providerId="Windows Live" clId="Web-{FF1A2CDE-C8DA-4009-8578-1B3E07EEB79F}" dt="2020-02-16T08:10:19.335" v="240" actId="14100"/>
          <ac:grpSpMkLst>
            <pc:docMk/>
            <pc:sldMk cId="3340867283" sldId="256"/>
            <ac:grpSpMk id="11" creationId="{0919F72D-9F8D-4852-8C9D-CE2830E5FB80}"/>
          </ac:grpSpMkLst>
        </pc:grpChg>
        <pc:grpChg chg="add del mod">
          <ac:chgData name="來賓使用者" userId="" providerId="Windows Live" clId="Web-{FF1A2CDE-C8DA-4009-8578-1B3E07EEB79F}" dt="2020-02-16T07:31:20.516" v="145"/>
          <ac:grpSpMkLst>
            <pc:docMk/>
            <pc:sldMk cId="3340867283" sldId="256"/>
            <ac:grpSpMk id="19" creationId="{41F21C41-50FC-4265-85E1-DC23AC064D77}"/>
          </ac:grpSpMkLst>
        </pc:grpChg>
        <pc:grpChg chg="add del mod">
          <ac:chgData name="來賓使用者" userId="" providerId="Windows Live" clId="Web-{FF1A2CDE-C8DA-4009-8578-1B3E07EEB79F}" dt="2020-02-16T07:32:10.766" v="153"/>
          <ac:grpSpMkLst>
            <pc:docMk/>
            <pc:sldMk cId="3340867283" sldId="256"/>
            <ac:grpSpMk id="22" creationId="{A41A8055-D0E3-4964-B275-7869479992DD}"/>
          </ac:grpSpMkLst>
        </pc:grpChg>
        <pc:grpChg chg="add mod">
          <ac:chgData name="來賓使用者" userId="" providerId="Windows Live" clId="Web-{FF1A2CDE-C8DA-4009-8578-1B3E07EEB79F}" dt="2020-02-16T08:47:05.092" v="413" actId="14100"/>
          <ac:grpSpMkLst>
            <pc:docMk/>
            <pc:sldMk cId="3340867283" sldId="256"/>
            <ac:grpSpMk id="25" creationId="{13B8E43A-ABBB-42E2-BDD3-95FE7A9E67F0}"/>
          </ac:grpSpMkLst>
        </pc:grpChg>
        <pc:picChg chg="add del mod">
          <ac:chgData name="來賓使用者" userId="" providerId="Windows Live" clId="Web-{FF1A2CDE-C8DA-4009-8578-1B3E07EEB79F}" dt="2020-02-16T08:46:08.545" v="380"/>
          <ac:picMkLst>
            <pc:docMk/>
            <pc:sldMk cId="3340867283" sldId="256"/>
            <ac:picMk id="14" creationId="{7DD8C7B1-A3F5-437F-A372-52AACDFBB1F7}"/>
          </ac:picMkLst>
        </pc:picChg>
        <pc:picChg chg="mod">
          <ac:chgData name="來賓使用者" userId="" providerId="Windows Live" clId="Web-{FF1A2CDE-C8DA-4009-8578-1B3E07EEB79F}" dt="2020-02-16T06:56:42.355" v="22" actId="1076"/>
          <ac:picMkLst>
            <pc:docMk/>
            <pc:sldMk cId="3340867283" sldId="256"/>
            <ac:picMk id="1026" creationId="{99C67C2C-77AD-4D4C-AE04-450D2829B347}"/>
          </ac:picMkLst>
        </pc:picChg>
      </pc:sldChg>
    </pc:docChg>
  </pc:docChgLst>
  <pc:docChgLst>
    <pc:chgData name="來賓使用者" providerId="Windows Live" clId="Web-{A9F94861-708E-4BED-B5E8-A407BFBE0ACE}"/>
    <pc:docChg chg="modSld">
      <pc:chgData name="來賓使用者" userId="" providerId="Windows Live" clId="Web-{A9F94861-708E-4BED-B5E8-A407BFBE0ACE}" dt="2020-02-16T09:40:29.907" v="259" actId="1076"/>
      <pc:docMkLst>
        <pc:docMk/>
      </pc:docMkLst>
      <pc:sldChg chg="addSp delSp modSp">
        <pc:chgData name="來賓使用者" userId="" providerId="Windows Live" clId="Web-{A9F94861-708E-4BED-B5E8-A407BFBE0ACE}" dt="2020-02-16T09:40:29.907" v="259" actId="1076"/>
        <pc:sldMkLst>
          <pc:docMk/>
          <pc:sldMk cId="3340867283" sldId="256"/>
        </pc:sldMkLst>
        <pc:spChg chg="add mod">
          <ac:chgData name="來賓使用者" userId="" providerId="Windows Live" clId="Web-{A9F94861-708E-4BED-B5E8-A407BFBE0ACE}" dt="2020-02-16T09:01:53.934" v="100" actId="14100"/>
          <ac:spMkLst>
            <pc:docMk/>
            <pc:sldMk cId="3340867283" sldId="256"/>
            <ac:spMk id="4" creationId="{56464E74-DF5D-440D-AE36-65531369002B}"/>
          </ac:spMkLst>
        </pc:spChg>
        <pc:spChg chg="del mod topLvl">
          <ac:chgData name="來賓使用者" userId="" providerId="Windows Live" clId="Web-{A9F94861-708E-4BED-B5E8-A407BFBE0ACE}" dt="2020-02-16T08:58:00.861" v="64"/>
          <ac:spMkLst>
            <pc:docMk/>
            <pc:sldMk cId="3340867283" sldId="256"/>
            <ac:spMk id="6" creationId="{09344FE5-BF1B-44FC-9D9E-5AB7293B159B}"/>
          </ac:spMkLst>
        </pc:spChg>
        <pc:spChg chg="mod topLvl">
          <ac:chgData name="來賓使用者" userId="" providerId="Windows Live" clId="Web-{A9F94861-708E-4BED-B5E8-A407BFBE0ACE}" dt="2020-02-16T09:01:04.932" v="96" actId="14100"/>
          <ac:spMkLst>
            <pc:docMk/>
            <pc:sldMk cId="3340867283" sldId="256"/>
            <ac:spMk id="7" creationId="{2D82F56B-B88E-4836-B70D-E562B29C58A2}"/>
          </ac:spMkLst>
        </pc:spChg>
        <pc:spChg chg="add del mod">
          <ac:chgData name="來賓使用者" userId="" providerId="Windows Live" clId="Web-{A9F94861-708E-4BED-B5E8-A407BFBE0ACE}" dt="2020-02-16T09:17:37.136" v="179"/>
          <ac:spMkLst>
            <pc:docMk/>
            <pc:sldMk cId="3340867283" sldId="256"/>
            <ac:spMk id="13" creationId="{1F4EEFF5-AEA4-4EB4-9AD5-2BDC56D4FE3F}"/>
          </ac:spMkLst>
        </pc:spChg>
        <pc:spChg chg="add del">
          <ac:chgData name="來賓使用者" userId="" providerId="Windows Live" clId="Web-{A9F94861-708E-4BED-B5E8-A407BFBE0ACE}" dt="2020-02-16T09:17:14.651" v="171"/>
          <ac:spMkLst>
            <pc:docMk/>
            <pc:sldMk cId="3340867283" sldId="256"/>
            <ac:spMk id="14" creationId="{AE8FE128-C7A2-45E0-BEB2-DDE918F8CE7F}"/>
          </ac:spMkLst>
        </pc:spChg>
        <pc:spChg chg="add mod">
          <ac:chgData name="來賓使用者" userId="" providerId="Windows Live" clId="Web-{A9F94861-708E-4BED-B5E8-A407BFBE0ACE}" dt="2020-02-16T09:20:57.271" v="217" actId="14100"/>
          <ac:spMkLst>
            <pc:docMk/>
            <pc:sldMk cId="3340867283" sldId="256"/>
            <ac:spMk id="15" creationId="{65286D6F-9C9A-4D4F-B176-08313E5D644B}"/>
          </ac:spMkLst>
        </pc:spChg>
        <pc:spChg chg="mod topLvl">
          <ac:chgData name="來賓使用者" userId="" providerId="Windows Live" clId="Web-{A9F94861-708E-4BED-B5E8-A407BFBE0ACE}" dt="2020-02-16T08:59:39.819" v="91"/>
          <ac:spMkLst>
            <pc:docMk/>
            <pc:sldMk cId="3340867283" sldId="256"/>
            <ac:spMk id="24" creationId="{2915943D-79F0-4A8F-BC2A-4DAE3828B391}"/>
          </ac:spMkLst>
        </pc:spChg>
        <pc:spChg chg="del mod topLvl">
          <ac:chgData name="來賓使用者" userId="" providerId="Windows Live" clId="Web-{A9F94861-708E-4BED-B5E8-A407BFBE0ACE}" dt="2020-02-16T08:55:03.821" v="46"/>
          <ac:spMkLst>
            <pc:docMk/>
            <pc:sldMk cId="3340867283" sldId="256"/>
            <ac:spMk id="26" creationId="{67673460-8557-481E-A9D5-7C695043FBF1}"/>
          </ac:spMkLst>
        </pc:spChg>
        <pc:spChg chg="del mod topLvl">
          <ac:chgData name="來賓使用者" userId="" providerId="Windows Live" clId="Web-{A9F94861-708E-4BED-B5E8-A407BFBE0ACE}" dt="2020-02-16T08:54:47.586" v="42"/>
          <ac:spMkLst>
            <pc:docMk/>
            <pc:sldMk cId="3340867283" sldId="256"/>
            <ac:spMk id="27" creationId="{B03D1F6F-A9D0-43AA-B378-8F045484482D}"/>
          </ac:spMkLst>
        </pc:spChg>
        <pc:spChg chg="mod ord topLvl">
          <ac:chgData name="來賓使用者" userId="" providerId="Windows Live" clId="Web-{A9F94861-708E-4BED-B5E8-A407BFBE0ACE}" dt="2020-02-16T09:29:09.373" v="244" actId="14100"/>
          <ac:spMkLst>
            <pc:docMk/>
            <pc:sldMk cId="3340867283" sldId="256"/>
            <ac:spMk id="28" creationId="{5218410E-9DFF-46B7-A7FD-74B319334B87}"/>
          </ac:spMkLst>
        </pc:spChg>
        <pc:spChg chg="mod topLvl">
          <ac:chgData name="來賓使用者" userId="" providerId="Windows Live" clId="Web-{A9F94861-708E-4BED-B5E8-A407BFBE0ACE}" dt="2020-02-16T09:30:03.594" v="252" actId="1076"/>
          <ac:spMkLst>
            <pc:docMk/>
            <pc:sldMk cId="3340867283" sldId="256"/>
            <ac:spMk id="44" creationId="{2A7347A7-12D1-4F5C-AE7D-0A657CC37E48}"/>
          </ac:spMkLst>
        </pc:spChg>
        <pc:spChg chg="mod topLvl">
          <ac:chgData name="來賓使用者" userId="" providerId="Windows Live" clId="Web-{A9F94861-708E-4BED-B5E8-A407BFBE0ACE}" dt="2020-02-16T09:30:00.656" v="251" actId="1076"/>
          <ac:spMkLst>
            <pc:docMk/>
            <pc:sldMk cId="3340867283" sldId="256"/>
            <ac:spMk id="45" creationId="{FBDFB9D9-F80C-4878-82F6-330D0E62B5CD}"/>
          </ac:spMkLst>
        </pc:spChg>
        <pc:grpChg chg="del mod ord">
          <ac:chgData name="來賓使用者" userId="" providerId="Windows Live" clId="Web-{A9F94861-708E-4BED-B5E8-A407BFBE0ACE}" dt="2020-02-16T08:50:37.011" v="12"/>
          <ac:grpSpMkLst>
            <pc:docMk/>
            <pc:sldMk cId="3340867283" sldId="256"/>
            <ac:grpSpMk id="11" creationId="{0919F72D-9F8D-4852-8C9D-CE2830E5FB80}"/>
          </ac:grpSpMkLst>
        </pc:grpChg>
        <pc:grpChg chg="add del mod">
          <ac:chgData name="來賓使用者" userId="" providerId="Windows Live" clId="Web-{A9F94861-708E-4BED-B5E8-A407BFBE0ACE}" dt="2020-02-16T08:59:39.819" v="91"/>
          <ac:grpSpMkLst>
            <pc:docMk/>
            <pc:sldMk cId="3340867283" sldId="256"/>
            <ac:grpSpMk id="23" creationId="{679D5CD9-FB5F-41F5-B4B3-0283EB8476D5}"/>
          </ac:grpSpMkLst>
        </pc:grpChg>
        <pc:grpChg chg="del">
          <ac:chgData name="來賓使用者" userId="" providerId="Windows Live" clId="Web-{A9F94861-708E-4BED-B5E8-A407BFBE0ACE}" dt="2020-02-16T08:54:47.586" v="42"/>
          <ac:grpSpMkLst>
            <pc:docMk/>
            <pc:sldMk cId="3340867283" sldId="256"/>
            <ac:grpSpMk id="25" creationId="{13B8E43A-ABBB-42E2-BDD3-95FE7A9E67F0}"/>
          </ac:grpSpMkLst>
        </pc:grpChg>
        <pc:grpChg chg="mod">
          <ac:chgData name="來賓使用者" userId="" providerId="Windows Live" clId="Web-{A9F94861-708E-4BED-B5E8-A407BFBE0ACE}" dt="2020-02-16T09:29:54.781" v="250" actId="1076"/>
          <ac:grpSpMkLst>
            <pc:docMk/>
            <pc:sldMk cId="3340867283" sldId="256"/>
            <ac:grpSpMk id="32" creationId="{9F4A79B8-997A-42DF-B22B-D7ACDF9F0320}"/>
          </ac:grpSpMkLst>
        </pc:grpChg>
        <pc:grpChg chg="del mod">
          <ac:chgData name="來賓使用者" userId="" providerId="Windows Live" clId="Web-{A9F94861-708E-4BED-B5E8-A407BFBE0ACE}" dt="2020-02-16T08:51:24.420" v="19"/>
          <ac:grpSpMkLst>
            <pc:docMk/>
            <pc:sldMk cId="3340867283" sldId="256"/>
            <ac:grpSpMk id="43" creationId="{10F052DB-E818-43F4-B943-5835B7E476C7}"/>
          </ac:grpSpMkLst>
        </pc:grpChg>
        <pc:picChg chg="add mod">
          <ac:chgData name="來賓使用者" userId="" providerId="Windows Live" clId="Web-{A9F94861-708E-4BED-B5E8-A407BFBE0ACE}" dt="2020-02-16T09:29:32.530" v="249" actId="1076"/>
          <ac:picMkLst>
            <pc:docMk/>
            <pc:sldMk cId="3340867283" sldId="256"/>
            <ac:picMk id="2" creationId="{D98FD7AA-805D-48B3-BA1F-768F3E3AAFD8}"/>
          </ac:picMkLst>
        </pc:picChg>
        <pc:picChg chg="add mod">
          <ac:chgData name="來賓使用者" userId="" providerId="Windows Live" clId="Web-{A9F94861-708E-4BED-B5E8-A407BFBE0ACE}" dt="2020-02-16T09:40:29.907" v="259" actId="1076"/>
          <ac:picMkLst>
            <pc:docMk/>
            <pc:sldMk cId="3340867283" sldId="256"/>
            <ac:picMk id="3" creationId="{3263F66F-1C3E-4E32-9396-AC0DC2322AD8}"/>
          </ac:picMkLst>
        </pc:picChg>
        <pc:picChg chg="add mod">
          <ac:chgData name="來賓使用者" userId="" providerId="Windows Live" clId="Web-{A9F94861-708E-4BED-B5E8-A407BFBE0ACE}" dt="2020-02-16T09:17:45.887" v="181" actId="1076"/>
          <ac:picMkLst>
            <pc:docMk/>
            <pc:sldMk cId="3340867283" sldId="256"/>
            <ac:picMk id="5" creationId="{F398EDBA-BA54-4EE6-9DE0-7FB5DB8CCFAD}"/>
          </ac:picMkLst>
        </pc:picChg>
        <pc:picChg chg="add del mod">
          <ac:chgData name="來賓使用者" userId="" providerId="Windows Live" clId="Web-{A9F94861-708E-4BED-B5E8-A407BFBE0ACE}" dt="2020-02-16T09:35:11.812" v="253"/>
          <ac:picMkLst>
            <pc:docMk/>
            <pc:sldMk cId="3340867283" sldId="256"/>
            <ac:picMk id="9" creationId="{2475783D-E01E-408D-9941-689818FBFC4F}"/>
          </ac:picMkLst>
        </pc:picChg>
        <pc:picChg chg="add del mod">
          <ac:chgData name="來賓使用者" userId="" providerId="Windows Live" clId="Web-{A9F94861-708E-4BED-B5E8-A407BFBE0ACE}" dt="2020-02-16T09:20:20.003" v="210"/>
          <ac:picMkLst>
            <pc:docMk/>
            <pc:sldMk cId="3340867283" sldId="256"/>
            <ac:picMk id="17" creationId="{273E8CD3-2AF5-411A-892F-08437D00EEFE}"/>
          </ac:picMkLst>
        </pc:picChg>
        <pc:picChg chg="add mod">
          <ac:chgData name="來賓使用者" userId="" providerId="Windows Live" clId="Web-{A9F94861-708E-4BED-B5E8-A407BFBE0ACE}" dt="2020-02-16T09:29:11.904" v="245" actId="1076"/>
          <ac:picMkLst>
            <pc:docMk/>
            <pc:sldMk cId="3340867283" sldId="256"/>
            <ac:picMk id="19" creationId="{FC724D73-1FA8-4458-AD9B-A96C5BE2F1AE}"/>
          </ac:picMkLst>
        </pc:picChg>
        <pc:picChg chg="add mod">
          <ac:chgData name="來賓使用者" userId="" providerId="Windows Live" clId="Web-{A9F94861-708E-4BED-B5E8-A407BFBE0ACE}" dt="2020-02-16T09:29:13.935" v="246" actId="1076"/>
          <ac:picMkLst>
            <pc:docMk/>
            <pc:sldMk cId="3340867283" sldId="256"/>
            <ac:picMk id="21" creationId="{EC03D14F-1686-4BD8-A908-3175040C9FEF}"/>
          </ac:picMkLst>
        </pc:picChg>
        <pc:picChg chg="add del mod">
          <ac:chgData name="來賓使用者" userId="" providerId="Windows Live" clId="Web-{A9F94861-708E-4BED-B5E8-A407BFBE0ACE}" dt="2020-02-16T09:36:11.862" v="256"/>
          <ac:picMkLst>
            <pc:docMk/>
            <pc:sldMk cId="3340867283" sldId="256"/>
            <ac:picMk id="31" creationId="{07A41AF1-E974-4BE9-9A0F-7DE2F8F82078}"/>
          </ac:picMkLst>
        </pc:picChg>
        <pc:picChg chg="add del">
          <ac:chgData name="來賓使用者" userId="" providerId="Windows Live" clId="Web-{A9F94861-708E-4BED-B5E8-A407BFBE0ACE}" dt="2020-02-16T09:17:32.839" v="178"/>
          <ac:picMkLst>
            <pc:docMk/>
            <pc:sldMk cId="3340867283" sldId="256"/>
            <ac:picMk id="40" creationId="{F2E02C33-0CDA-40D9-8D31-7FD33231BB21}"/>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24773;&#32210;&#22294;&#34920;%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wnloads\&#24773;&#32210;&#22294;&#34920;%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wnloads\&#24773;&#32210;&#22294;&#34920;%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ownloads\&#24773;&#32210;&#22294;&#34920;%20(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成大</a:t>
            </a:r>
            <a:r>
              <a:rPr lang="en-US" altLang="zh-CN"/>
              <a:t>--</a:t>
            </a:r>
            <a:r>
              <a:rPr lang="zh-CN" altLang="en-US"/>
              <a:t>情緒分析</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TW"/>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018-47C8-BDD1-B6D7C19FFAA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018-47C8-BDD1-B6D7C19FFAA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018-47C8-BDD1-B6D7C19FFAA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TW"/>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'[情緒圖表 (1).xlsx]Sheet1'!$A$15:$A$17</c:f>
              <c:strCache>
                <c:ptCount val="3"/>
                <c:pt idx="0">
                  <c:v>neg_score</c:v>
                </c:pt>
                <c:pt idx="1">
                  <c:v>pos_score</c:v>
                </c:pt>
                <c:pt idx="2">
                  <c:v>surprise</c:v>
                </c:pt>
              </c:strCache>
            </c:strRef>
          </c:cat>
          <c:val>
            <c:numRef>
              <c:f>'[情緒圖表 (1).xlsx]Sheet1'!$B$15:$B$17</c:f>
              <c:numCache>
                <c:formatCode>General</c:formatCode>
                <c:ptCount val="3"/>
                <c:pt idx="0">
                  <c:v>57.570977917980926</c:v>
                </c:pt>
                <c:pt idx="1">
                  <c:v>36.671924290220744</c:v>
                </c:pt>
                <c:pt idx="2">
                  <c:v>5.7570977917980999</c:v>
                </c:pt>
              </c:numCache>
            </c:numRef>
          </c:val>
          <c:extLst>
            <c:ext xmlns:c16="http://schemas.microsoft.com/office/drawing/2014/chart" uri="{C3380CC4-5D6E-409C-BE32-E72D297353CC}">
              <c16:uniqueId val="{00000006-B018-47C8-BDD1-B6D7C19FFAA5}"/>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92" b="0" i="0" u="none" strike="noStrike" kern="1200" spc="0" baseline="0">
                <a:ln>
                  <a:noFill/>
                </a:ln>
                <a:solidFill>
                  <a:schemeClr val="tx1"/>
                </a:solidFill>
                <a:latin typeface="+mn-lt"/>
                <a:ea typeface="+mn-ea"/>
                <a:cs typeface="+mn-cs"/>
              </a:defRPr>
            </a:pPr>
            <a:r>
              <a:rPr lang="zh-CN" altLang="en-US"/>
              <a:t>成大</a:t>
            </a:r>
            <a:r>
              <a:rPr lang="en-US" altLang="zh-CN"/>
              <a:t>--</a:t>
            </a:r>
            <a:r>
              <a:rPr lang="zh-CN" altLang="en-US"/>
              <a:t>情緒分析</a:t>
            </a:r>
          </a:p>
        </c:rich>
      </c:tx>
      <c:layout>
        <c:manualLayout>
          <c:xMode val="edge"/>
          <c:yMode val="edge"/>
          <c:x val="0.39392079163932631"/>
          <c:y val="1.4034431137724551E-2"/>
        </c:manualLayout>
      </c:layout>
      <c:overlay val="0"/>
      <c:spPr>
        <a:noFill/>
        <a:ln>
          <a:noFill/>
        </a:ln>
        <a:effectLst/>
      </c:spPr>
      <c:txPr>
        <a:bodyPr rot="0" spcFirstLastPara="1" vertOverflow="ellipsis" vert="horz" wrap="square" anchor="ctr" anchorCtr="1"/>
        <a:lstStyle/>
        <a:p>
          <a:pPr>
            <a:defRPr sz="1092" b="0" i="0" u="none" strike="noStrike" kern="1200" spc="0" baseline="0">
              <a:ln>
                <a:noFill/>
              </a:ln>
              <a:solidFill>
                <a:schemeClr val="tx1"/>
              </a:solidFill>
              <a:latin typeface="+mn-lt"/>
              <a:ea typeface="+mn-ea"/>
              <a:cs typeface="+mn-cs"/>
            </a:defRPr>
          </a:pPr>
          <a:endParaRPr lang="en-TW"/>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5A9-4A46-B860-920221FA4F9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5A9-4A46-B860-920221FA4F9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5A9-4A46-B860-920221FA4F9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5A9-4A46-B860-920221FA4F9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5A9-4A46-B860-920221FA4F9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15A9-4A46-B860-920221FA4F9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15A9-4A46-B860-920221FA4F9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15A9-4A46-B860-920221FA4F9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15A9-4A46-B860-920221FA4F9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15A9-4A46-B860-920221FA4F95}"/>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10" b="0" i="0" u="none" strike="noStrike" kern="1200" baseline="0">
                    <a:ln>
                      <a:noFill/>
                    </a:ln>
                    <a:solidFill>
                      <a:schemeClr val="tx1"/>
                    </a:solidFill>
                    <a:latin typeface="+mn-lt"/>
                    <a:ea typeface="+mn-ea"/>
                    <a:cs typeface="+mn-cs"/>
                  </a:defRPr>
                </a:pPr>
                <a:endParaRPr lang="en-TW"/>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'[情緒圖表 (1).xlsx]Sheet1'!$A$3:$A$12</c:f>
              <c:strCache>
                <c:ptCount val="10"/>
                <c:pt idx="0">
                  <c:v>positive</c:v>
                </c:pt>
                <c:pt idx="1">
                  <c:v>negative</c:v>
                </c:pt>
                <c:pt idx="2">
                  <c:v>anger</c:v>
                </c:pt>
                <c:pt idx="3">
                  <c:v>disgust</c:v>
                </c:pt>
                <c:pt idx="4">
                  <c:v>anticipation</c:v>
                </c:pt>
                <c:pt idx="5">
                  <c:v>fear</c:v>
                </c:pt>
                <c:pt idx="6">
                  <c:v>sadness</c:v>
                </c:pt>
                <c:pt idx="7">
                  <c:v>joy</c:v>
                </c:pt>
                <c:pt idx="8">
                  <c:v>surprise</c:v>
                </c:pt>
                <c:pt idx="9">
                  <c:v>trust</c:v>
                </c:pt>
              </c:strCache>
            </c:strRef>
          </c:cat>
          <c:val>
            <c:numRef>
              <c:f>'[情緒圖表 (1).xlsx]Sheet1'!$C$3:$C$12</c:f>
              <c:numCache>
                <c:formatCode>General</c:formatCode>
                <c:ptCount val="10"/>
                <c:pt idx="0">
                  <c:v>15.457413249211299</c:v>
                </c:pt>
                <c:pt idx="1">
                  <c:v>16.561514195583499</c:v>
                </c:pt>
                <c:pt idx="2">
                  <c:v>8.8328075709779093</c:v>
                </c:pt>
                <c:pt idx="3">
                  <c:v>8.9116719242902196</c:v>
                </c:pt>
                <c:pt idx="4">
                  <c:v>7.2555205047318596</c:v>
                </c:pt>
                <c:pt idx="5">
                  <c:v>11.5141955835962</c:v>
                </c:pt>
                <c:pt idx="6">
                  <c:v>11.750788643533101</c:v>
                </c:pt>
                <c:pt idx="7">
                  <c:v>4.0220820189274402</c:v>
                </c:pt>
                <c:pt idx="8">
                  <c:v>5.7570977917980999</c:v>
                </c:pt>
                <c:pt idx="9">
                  <c:v>9.9369085173501492</c:v>
                </c:pt>
              </c:numCache>
            </c:numRef>
          </c:val>
          <c:extLst>
            <c:ext xmlns:c16="http://schemas.microsoft.com/office/drawing/2014/chart" uri="{C3380CC4-5D6E-409C-BE32-E72D297353CC}">
              <c16:uniqueId val="{00000014-15A9-4A46-B860-920221FA4F95}"/>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10" b="0" i="0" u="none" strike="noStrike" kern="1200" baseline="0">
              <a:ln>
                <a:noFill/>
              </a:ln>
              <a:solidFill>
                <a:schemeClr val="tx1"/>
              </a:solidFill>
              <a:latin typeface="+mn-lt"/>
              <a:ea typeface="+mn-ea"/>
              <a:cs typeface="+mn-cs"/>
            </a:defRPr>
          </a:pPr>
          <a:endParaRPr lang="en-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10" baseline="0">
          <a:ln>
            <a:noFill/>
          </a:ln>
          <a:solidFill>
            <a:schemeClr val="tx1"/>
          </a:solidFill>
        </a:defRPr>
      </a:pPr>
      <a:endParaRPr lang="en-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zh-CN"/>
              <a:t>長榮</a:t>
            </a:r>
            <a:r>
              <a:rPr lang="en-US"/>
              <a:t>--</a:t>
            </a:r>
            <a:r>
              <a:rPr lang="zh-CN"/>
              <a:t>情緒分析</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TW"/>
        </a:p>
      </c:txPr>
    </c:title>
    <c:autoTitleDeleted val="0"/>
    <c:plotArea>
      <c:layout>
        <c:manualLayout>
          <c:layoutTarget val="inner"/>
          <c:xMode val="edge"/>
          <c:yMode val="edge"/>
          <c:x val="0.17421082513424554"/>
          <c:y val="0.17816289211114758"/>
          <c:w val="0.63019633849426115"/>
          <c:h val="0.76421665562274665"/>
        </c:manualLayout>
      </c:layout>
      <c:pieChart>
        <c:varyColors val="1"/>
        <c:ser>
          <c:idx val="0"/>
          <c:order val="0"/>
          <c:explosion val="1"/>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AF38-4ABF-ACB9-5BA45D0745F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AF38-4ABF-ACB9-5BA45D0745F6}"/>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AF38-4ABF-ACB9-5BA45D0745F6}"/>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TW"/>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'[情緒圖表 (1).xlsx]Sheet2'!$A$15:$A$17</c:f>
              <c:strCache>
                <c:ptCount val="3"/>
                <c:pt idx="0">
                  <c:v>neg_score</c:v>
                </c:pt>
                <c:pt idx="1">
                  <c:v>pos_score</c:v>
                </c:pt>
                <c:pt idx="2">
                  <c:v>surprise</c:v>
                </c:pt>
              </c:strCache>
            </c:strRef>
          </c:cat>
          <c:val>
            <c:numRef>
              <c:f>'[情緒圖表 (1).xlsx]Sheet2'!$B$15:$B$17</c:f>
              <c:numCache>
                <c:formatCode>General</c:formatCode>
                <c:ptCount val="3"/>
                <c:pt idx="0">
                  <c:v>59.452486742152615</c:v>
                </c:pt>
                <c:pt idx="1">
                  <c:v>35.5310305288805</c:v>
                </c:pt>
                <c:pt idx="2">
                  <c:v>5.0164827289665999</c:v>
                </c:pt>
              </c:numCache>
            </c:numRef>
          </c:val>
          <c:extLst>
            <c:ext xmlns:c16="http://schemas.microsoft.com/office/drawing/2014/chart" uri="{C3380CC4-5D6E-409C-BE32-E72D297353CC}">
              <c16:uniqueId val="{00000006-AF38-4ABF-ACB9-5BA45D0745F6}"/>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zh-CN"/>
              <a:t>長榮</a:t>
            </a:r>
            <a:r>
              <a:rPr lang="en-US"/>
              <a:t>--</a:t>
            </a:r>
            <a:r>
              <a:rPr lang="zh-CN"/>
              <a:t>情緒分析</a:t>
            </a:r>
          </a:p>
        </c:rich>
      </c:tx>
      <c:layout>
        <c:manualLayout>
          <c:xMode val="edge"/>
          <c:yMode val="edge"/>
          <c:x val="0.39487470477465947"/>
          <c:y val="5.1569453755083115E-2"/>
        </c:manualLayout>
      </c:layout>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TW"/>
        </a:p>
      </c:txPr>
    </c:title>
    <c:autoTitleDeleted val="0"/>
    <c:plotArea>
      <c:layout>
        <c:manualLayout>
          <c:layoutTarget val="inner"/>
          <c:xMode val="edge"/>
          <c:yMode val="edge"/>
          <c:x val="0.2233017442995627"/>
          <c:y val="0.28263778453866395"/>
          <c:w val="0.62369570564384913"/>
          <c:h val="0.66038659833370517"/>
        </c:manualLayout>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CC66-46C4-B0D2-000270F86FF0}"/>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CC66-46C4-B0D2-000270F86FF0}"/>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CC66-46C4-B0D2-000270F86FF0}"/>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CC66-46C4-B0D2-000270F86FF0}"/>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CC66-46C4-B0D2-000270F86FF0}"/>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CC66-46C4-B0D2-000270F86FF0}"/>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CC66-46C4-B0D2-000270F86FF0}"/>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CC66-46C4-B0D2-000270F86FF0}"/>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CC66-46C4-B0D2-000270F86FF0}"/>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CC66-46C4-B0D2-000270F86FF0}"/>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TW"/>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'[情緒圖表 (1).xlsx]Sheet2'!$A$3:$A$12</c:f>
              <c:strCache>
                <c:ptCount val="10"/>
                <c:pt idx="0">
                  <c:v>positive</c:v>
                </c:pt>
                <c:pt idx="1">
                  <c:v>negative</c:v>
                </c:pt>
                <c:pt idx="2">
                  <c:v>anger</c:v>
                </c:pt>
                <c:pt idx="3">
                  <c:v>disgust</c:v>
                </c:pt>
                <c:pt idx="4">
                  <c:v>anticipation</c:v>
                </c:pt>
                <c:pt idx="5">
                  <c:v>fear</c:v>
                </c:pt>
                <c:pt idx="6">
                  <c:v>sadness</c:v>
                </c:pt>
                <c:pt idx="7">
                  <c:v>joy</c:v>
                </c:pt>
                <c:pt idx="8">
                  <c:v>surprise</c:v>
                </c:pt>
                <c:pt idx="9">
                  <c:v>trust</c:v>
                </c:pt>
              </c:strCache>
            </c:strRef>
          </c:cat>
          <c:val>
            <c:numRef>
              <c:f>'[情緒圖表 (1).xlsx]Sheet2'!$C$3:$C$12</c:f>
              <c:numCache>
                <c:formatCode>General</c:formatCode>
                <c:ptCount val="10"/>
                <c:pt idx="0">
                  <c:v>14.3901390282356</c:v>
                </c:pt>
                <c:pt idx="1">
                  <c:v>17.2996990110362</c:v>
                </c:pt>
                <c:pt idx="2">
                  <c:v>9.2159954135014992</c:v>
                </c:pt>
                <c:pt idx="3">
                  <c:v>7.4960584778558097</c:v>
                </c:pt>
                <c:pt idx="4">
                  <c:v>6.9514117815680097</c:v>
                </c:pt>
                <c:pt idx="5">
                  <c:v>13.7594954851655</c:v>
                </c:pt>
                <c:pt idx="6">
                  <c:v>11.681238354593599</c:v>
                </c:pt>
                <c:pt idx="7">
                  <c:v>3.65486598824709</c:v>
                </c:pt>
                <c:pt idx="8">
                  <c:v>5.0164827289665999</c:v>
                </c:pt>
                <c:pt idx="9">
                  <c:v>10.5346137308298</c:v>
                </c:pt>
              </c:numCache>
            </c:numRef>
          </c:val>
          <c:extLst>
            <c:ext xmlns:c16="http://schemas.microsoft.com/office/drawing/2014/chart" uri="{C3380CC4-5D6E-409C-BE32-E72D297353CC}">
              <c16:uniqueId val="{00000014-CC66-46C4-B0D2-000270F86FF0}"/>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zh-TW" altLang="en-US"/>
              <a:t>按一下以編輯母片標題樣式</a:t>
            </a:r>
            <a:endParaRPr lang="en-US"/>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zh-TW" altLang="en-US"/>
              <a:t>按一下以編輯母片子標題樣式</a:t>
            </a:r>
            <a:endParaRPr lang="en-US"/>
          </a:p>
        </p:txBody>
      </p:sp>
      <p:sp>
        <p:nvSpPr>
          <p:cNvPr id="4" name="Date Placeholder 3"/>
          <p:cNvSpPr>
            <a:spLocks noGrp="1"/>
          </p:cNvSpPr>
          <p:nvPr>
            <p:ph type="dt" sz="half" idx="10"/>
          </p:nvPr>
        </p:nvSpPr>
        <p:spPr/>
        <p:txBody>
          <a:bodyPr/>
          <a:lstStyle/>
          <a:p>
            <a:fld id="{D56D69E9-C910-41CD-938C-98A69D4435E8}" type="datetimeFigureOut">
              <a:rPr lang="zh-TW" altLang="en-US" smtClean="0"/>
              <a:t>2021/1/6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9574451-502C-43C6-A781-9D15D0325941}" type="slidenum">
              <a:rPr lang="zh-TW" altLang="en-US" smtClean="0"/>
              <a:t>‹#›</a:t>
            </a:fld>
            <a:endParaRPr lang="zh-TW" altLang="en-US"/>
          </a:p>
        </p:txBody>
      </p:sp>
    </p:spTree>
    <p:extLst>
      <p:ext uri="{BB962C8B-B14F-4D97-AF65-F5344CB8AC3E}">
        <p14:creationId xmlns:p14="http://schemas.microsoft.com/office/powerpoint/2010/main" val="2516117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D56D69E9-C910-41CD-938C-98A69D4435E8}" type="datetimeFigureOut">
              <a:rPr lang="zh-TW" altLang="en-US" smtClean="0"/>
              <a:t>2021/1/6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9574451-502C-43C6-A781-9D15D0325941}" type="slidenum">
              <a:rPr lang="zh-TW" altLang="en-US" smtClean="0"/>
              <a:t>‹#›</a:t>
            </a:fld>
            <a:endParaRPr lang="zh-TW" altLang="en-US"/>
          </a:p>
        </p:txBody>
      </p:sp>
    </p:spTree>
    <p:extLst>
      <p:ext uri="{BB962C8B-B14F-4D97-AF65-F5344CB8AC3E}">
        <p14:creationId xmlns:p14="http://schemas.microsoft.com/office/powerpoint/2010/main" val="3109529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D56D69E9-C910-41CD-938C-98A69D4435E8}" type="datetimeFigureOut">
              <a:rPr lang="zh-TW" altLang="en-US" smtClean="0"/>
              <a:t>2021/1/6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9574451-502C-43C6-A781-9D15D0325941}" type="slidenum">
              <a:rPr lang="zh-TW" altLang="en-US" smtClean="0"/>
              <a:t>‹#›</a:t>
            </a:fld>
            <a:endParaRPr lang="zh-TW" altLang="en-US"/>
          </a:p>
        </p:txBody>
      </p:sp>
    </p:spTree>
    <p:extLst>
      <p:ext uri="{BB962C8B-B14F-4D97-AF65-F5344CB8AC3E}">
        <p14:creationId xmlns:p14="http://schemas.microsoft.com/office/powerpoint/2010/main" val="179081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D56D69E9-C910-41CD-938C-98A69D4435E8}" type="datetimeFigureOut">
              <a:rPr lang="zh-TW" altLang="en-US" smtClean="0"/>
              <a:t>2021/1/6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9574451-502C-43C6-A781-9D15D0325941}" type="slidenum">
              <a:rPr lang="zh-TW" altLang="en-US" smtClean="0"/>
              <a:t>‹#›</a:t>
            </a:fld>
            <a:endParaRPr lang="zh-TW" altLang="en-US"/>
          </a:p>
        </p:txBody>
      </p:sp>
    </p:spTree>
    <p:extLst>
      <p:ext uri="{BB962C8B-B14F-4D97-AF65-F5344CB8AC3E}">
        <p14:creationId xmlns:p14="http://schemas.microsoft.com/office/powerpoint/2010/main" val="4275485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zh-TW" altLang="en-US"/>
              <a:t>按一下以編輯母片標題樣式</a:t>
            </a:r>
            <a:endParaRPr lang="en-US"/>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D56D69E9-C910-41CD-938C-98A69D4435E8}" type="datetimeFigureOut">
              <a:rPr lang="zh-TW" altLang="en-US" smtClean="0"/>
              <a:t>2021/1/6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9574451-502C-43C6-A781-9D15D0325941}" type="slidenum">
              <a:rPr lang="zh-TW" altLang="en-US" smtClean="0"/>
              <a:t>‹#›</a:t>
            </a:fld>
            <a:endParaRPr lang="zh-TW" altLang="en-US"/>
          </a:p>
        </p:txBody>
      </p:sp>
    </p:spTree>
    <p:extLst>
      <p:ext uri="{BB962C8B-B14F-4D97-AF65-F5344CB8AC3E}">
        <p14:creationId xmlns:p14="http://schemas.microsoft.com/office/powerpoint/2010/main" val="1419129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1470124" y="8059374"/>
            <a:ext cx="9088041" cy="19209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10825460" y="8059374"/>
            <a:ext cx="9088041" cy="19209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fld id="{D56D69E9-C910-41CD-938C-98A69D4435E8}" type="datetimeFigureOut">
              <a:rPr lang="zh-TW" altLang="en-US" smtClean="0"/>
              <a:t>2021/1/6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9574451-502C-43C6-A781-9D15D0325941}" type="slidenum">
              <a:rPr lang="zh-TW" altLang="en-US" smtClean="0"/>
              <a:t>‹#›</a:t>
            </a:fld>
            <a:endParaRPr lang="zh-TW" altLang="en-US"/>
          </a:p>
        </p:txBody>
      </p:sp>
    </p:spTree>
    <p:extLst>
      <p:ext uri="{BB962C8B-B14F-4D97-AF65-F5344CB8AC3E}">
        <p14:creationId xmlns:p14="http://schemas.microsoft.com/office/powerpoint/2010/main" val="1200777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按一下以編輯母片文字樣式</a:t>
            </a:r>
          </a:p>
        </p:txBody>
      </p:sp>
      <p:sp>
        <p:nvSpPr>
          <p:cNvPr id="4" name="Content Placeholder 3"/>
          <p:cNvSpPr>
            <a:spLocks noGrp="1"/>
          </p:cNvSpPr>
          <p:nvPr>
            <p:ph sz="half" idx="2"/>
          </p:nvPr>
        </p:nvSpPr>
        <p:spPr>
          <a:xfrm>
            <a:off x="1472912" y="11058863"/>
            <a:ext cx="9046274" cy="162659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按一下以編輯母片文字樣式</a:t>
            </a:r>
          </a:p>
        </p:txBody>
      </p:sp>
      <p:sp>
        <p:nvSpPr>
          <p:cNvPr id="6" name="Content Placeholder 5"/>
          <p:cNvSpPr>
            <a:spLocks noGrp="1"/>
          </p:cNvSpPr>
          <p:nvPr>
            <p:ph sz="quarter" idx="4"/>
          </p:nvPr>
        </p:nvSpPr>
        <p:spPr>
          <a:xfrm>
            <a:off x="10825461" y="11058863"/>
            <a:ext cx="9090826" cy="162659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D56D69E9-C910-41CD-938C-98A69D4435E8}" type="datetimeFigureOut">
              <a:rPr lang="zh-TW" altLang="en-US" smtClean="0"/>
              <a:t>2021/1/6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9574451-502C-43C6-A781-9D15D0325941}" type="slidenum">
              <a:rPr lang="zh-TW" altLang="en-US" smtClean="0"/>
              <a:t>‹#›</a:t>
            </a:fld>
            <a:endParaRPr lang="zh-TW" altLang="en-US"/>
          </a:p>
        </p:txBody>
      </p:sp>
    </p:spTree>
    <p:extLst>
      <p:ext uri="{BB962C8B-B14F-4D97-AF65-F5344CB8AC3E}">
        <p14:creationId xmlns:p14="http://schemas.microsoft.com/office/powerpoint/2010/main" val="480730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D56D69E9-C910-41CD-938C-98A69D4435E8}" type="datetimeFigureOut">
              <a:rPr lang="zh-TW" altLang="en-US" smtClean="0"/>
              <a:t>2021/1/6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9574451-502C-43C6-A781-9D15D0325941}" type="slidenum">
              <a:rPr lang="zh-TW" altLang="en-US" smtClean="0"/>
              <a:t>‹#›</a:t>
            </a:fld>
            <a:endParaRPr lang="zh-TW" altLang="en-US"/>
          </a:p>
        </p:txBody>
      </p:sp>
    </p:spTree>
    <p:extLst>
      <p:ext uri="{BB962C8B-B14F-4D97-AF65-F5344CB8AC3E}">
        <p14:creationId xmlns:p14="http://schemas.microsoft.com/office/powerpoint/2010/main" val="1650473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D69E9-C910-41CD-938C-98A69D4435E8}" type="datetimeFigureOut">
              <a:rPr lang="zh-TW" altLang="en-US" smtClean="0"/>
              <a:t>2021/1/6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59574451-502C-43C6-A781-9D15D0325941}" type="slidenum">
              <a:rPr lang="zh-TW" altLang="en-US" smtClean="0"/>
              <a:t>‹#›</a:t>
            </a:fld>
            <a:endParaRPr lang="zh-TW" altLang="en-US"/>
          </a:p>
        </p:txBody>
      </p:sp>
    </p:spTree>
    <p:extLst>
      <p:ext uri="{BB962C8B-B14F-4D97-AF65-F5344CB8AC3E}">
        <p14:creationId xmlns:p14="http://schemas.microsoft.com/office/powerpoint/2010/main" val="2671092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56D69E9-C910-41CD-938C-98A69D4435E8}" type="datetimeFigureOut">
              <a:rPr lang="zh-TW" altLang="en-US" smtClean="0"/>
              <a:t>2021/1/6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9574451-502C-43C6-A781-9D15D0325941}" type="slidenum">
              <a:rPr lang="zh-TW" altLang="en-US" smtClean="0"/>
              <a:t>‹#›</a:t>
            </a:fld>
            <a:endParaRPr lang="zh-TW" altLang="en-US"/>
          </a:p>
        </p:txBody>
      </p:sp>
    </p:spTree>
    <p:extLst>
      <p:ext uri="{BB962C8B-B14F-4D97-AF65-F5344CB8AC3E}">
        <p14:creationId xmlns:p14="http://schemas.microsoft.com/office/powerpoint/2010/main" val="3879702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zh-TW" altLang="en-US"/>
              <a:t>按一下圖示以新增圖片</a:t>
            </a:r>
            <a:endParaRPr lang="en-US"/>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56D69E9-C910-41CD-938C-98A69D4435E8}" type="datetimeFigureOut">
              <a:rPr lang="zh-TW" altLang="en-US" smtClean="0"/>
              <a:t>2021/1/6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9574451-502C-43C6-A781-9D15D0325941}" type="slidenum">
              <a:rPr lang="zh-TW" altLang="en-US" smtClean="0"/>
              <a:t>‹#›</a:t>
            </a:fld>
            <a:endParaRPr lang="zh-TW" altLang="en-US"/>
          </a:p>
        </p:txBody>
      </p:sp>
    </p:spTree>
    <p:extLst>
      <p:ext uri="{BB962C8B-B14F-4D97-AF65-F5344CB8AC3E}">
        <p14:creationId xmlns:p14="http://schemas.microsoft.com/office/powerpoint/2010/main" val="3559623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D56D69E9-C910-41CD-938C-98A69D4435E8}" type="datetimeFigureOut">
              <a:rPr lang="zh-TW" altLang="en-US" smtClean="0"/>
              <a:t>2021/1/6</a:t>
            </a:fld>
            <a:endParaRPr lang="zh-TW"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59574451-502C-43C6-A781-9D15D0325941}" type="slidenum">
              <a:rPr lang="zh-TW" altLang="en-US" smtClean="0"/>
              <a:t>‹#›</a:t>
            </a:fld>
            <a:endParaRPr lang="zh-TW" altLang="en-US"/>
          </a:p>
        </p:txBody>
      </p:sp>
    </p:spTree>
    <p:extLst>
      <p:ext uri="{BB962C8B-B14F-4D97-AF65-F5344CB8AC3E}">
        <p14:creationId xmlns:p14="http://schemas.microsoft.com/office/powerpoint/2010/main" val="19089035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chart" Target="../charts/chart4.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chart" Target="../charts/chart3.xml"/><Relationship Id="rId5" Type="http://schemas.openxmlformats.org/officeDocument/2006/relationships/image" Target="../media/image4.png"/><Relationship Id="rId10" Type="http://schemas.openxmlformats.org/officeDocument/2006/relationships/chart" Target="../charts/chart2.xml"/><Relationship Id="rId4" Type="http://schemas.openxmlformats.org/officeDocument/2006/relationships/image" Target="../media/image3.png"/><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字方塊 43">
            <a:extLst>
              <a:ext uri="{FF2B5EF4-FFF2-40B4-BE49-F238E27FC236}">
                <a16:creationId xmlns:a16="http://schemas.microsoft.com/office/drawing/2014/main" id="{2A7347A7-12D1-4F5C-AE7D-0A657CC37E48}"/>
              </a:ext>
            </a:extLst>
          </p:cNvPr>
          <p:cNvSpPr txBox="1"/>
          <p:nvPr/>
        </p:nvSpPr>
        <p:spPr>
          <a:xfrm>
            <a:off x="428760" y="8246705"/>
            <a:ext cx="2991693" cy="646331"/>
          </a:xfrm>
          <a:prstGeom prst="rect">
            <a:avLst/>
          </a:prstGeom>
          <a:noFill/>
          <a:ln w="28575">
            <a:solidFill>
              <a:srgbClr val="00206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3600" b="1" dirty="0">
                <a:solidFill>
                  <a:srgbClr val="002060"/>
                </a:solidFill>
                <a:latin typeface="Times New Roman"/>
                <a:ea typeface="+mn-lt"/>
                <a:cs typeface="+mn-lt"/>
              </a:rPr>
              <a:t>方法</a:t>
            </a:r>
            <a:endParaRPr lang="zh-TW" sz="3600" b="1" dirty="0">
              <a:solidFill>
                <a:srgbClr val="002060"/>
              </a:solidFill>
              <a:latin typeface="Times New Roman"/>
              <a:ea typeface="新細明體"/>
              <a:cs typeface="Times New Roman"/>
            </a:endParaRPr>
          </a:p>
        </p:txBody>
      </p:sp>
      <p:sp>
        <p:nvSpPr>
          <p:cNvPr id="45" name="矩形 44">
            <a:extLst>
              <a:ext uri="{FF2B5EF4-FFF2-40B4-BE49-F238E27FC236}">
                <a16:creationId xmlns:a16="http://schemas.microsoft.com/office/drawing/2014/main" id="{FBDFB9D9-F80C-4878-82F6-330D0E62B5CD}"/>
              </a:ext>
            </a:extLst>
          </p:cNvPr>
          <p:cNvSpPr/>
          <p:nvPr/>
        </p:nvSpPr>
        <p:spPr>
          <a:xfrm>
            <a:off x="441951" y="10957130"/>
            <a:ext cx="9989116" cy="9719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altLang="zh-TW" sz="2400" dirty="0">
              <a:solidFill>
                <a:schemeClr val="tx1"/>
              </a:solidFill>
              <a:ea typeface="+mn-lt"/>
              <a:cs typeface="+mn-lt"/>
            </a:endParaRPr>
          </a:p>
        </p:txBody>
      </p:sp>
      <p:sp>
        <p:nvSpPr>
          <p:cNvPr id="7" name="矩形 6">
            <a:extLst>
              <a:ext uri="{FF2B5EF4-FFF2-40B4-BE49-F238E27FC236}">
                <a16:creationId xmlns:a16="http://schemas.microsoft.com/office/drawing/2014/main" id="{2D82F56B-B88E-4836-B70D-E562B29C58A2}"/>
              </a:ext>
            </a:extLst>
          </p:cNvPr>
          <p:cNvSpPr/>
          <p:nvPr/>
        </p:nvSpPr>
        <p:spPr>
          <a:xfrm>
            <a:off x="531589" y="5127792"/>
            <a:ext cx="20131327" cy="5936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zh-CN" altLang="en-US" sz="2600" dirty="0">
                <a:solidFill>
                  <a:schemeClr val="tx1"/>
                </a:solidFill>
                <a:ea typeface="新細明體"/>
                <a:cs typeface="Calibri"/>
              </a:rPr>
              <a:t>在台灣，新聞媒體的報導一直對台灣社會佔據一定的影響力，進而製造出不少熱門話題 。不久前，發生了一件轟動全台灣的命案，長榮大學馬來西亞華裔女子遇害事件。在這個事件中，不管是網路新聞還是報章都爭相報導。所以從這個案件中我們很好奇是否因為這起案件的受害者是外國人所以特別受人關注嗎？如果這起案件的受害者變成台灣人是不是也會受到一樣的關注度呢？</a:t>
            </a:r>
            <a:endParaRPr lang="en-US" altLang="zh-CN" sz="2600" dirty="0">
              <a:solidFill>
                <a:schemeClr val="tx1"/>
              </a:solidFill>
              <a:ea typeface="新細明體"/>
              <a:cs typeface="Calibri"/>
            </a:endParaRPr>
          </a:p>
          <a:p>
            <a:pPr algn="just"/>
            <a:r>
              <a:rPr lang="zh-CN" altLang="en-US" sz="2600" dirty="0">
                <a:solidFill>
                  <a:schemeClr val="tx1"/>
                </a:solidFill>
                <a:ea typeface="新細明體"/>
                <a:cs typeface="Calibri"/>
              </a:rPr>
              <a:t>因此，我們將用外國人在台遇害及台灣人遇害這兩起案件，媒體與民眾的反應會是如何。我們將用爬蟲的方式將網路留言和網絡新聞進行情緒分析及文字雲，從而看出主要報導的內容傾向以及民眾對於新聞有什麼樣的反應。我們的分析主要分為兩大面向，在特地的時間點判斷民眾在網絡上的留言對於這兩起案件的情緒是否有所不同，也從中探討馬來西亞人對這件事情的看法及台灣人對這件事情的看法有什麼不同。</a:t>
            </a:r>
            <a:r>
              <a:rPr lang="zh-CN" altLang="en-US" sz="2600" dirty="0">
                <a:solidFill>
                  <a:schemeClr val="tx1"/>
                </a:solidFill>
                <a:cs typeface="Calibri"/>
              </a:rPr>
              <a:t>我們也補充了歷年發生的遇害案件是否</a:t>
            </a:r>
            <a:r>
              <a:rPr lang="zh-TW" altLang="en-US" sz="2600" dirty="0">
                <a:solidFill>
                  <a:schemeClr val="tx1"/>
                </a:solidFill>
                <a:cs typeface="Calibri"/>
              </a:rPr>
              <a:t>會影響馬來西亞學生來台留學的意願</a:t>
            </a:r>
            <a:r>
              <a:rPr lang="zh-CN" altLang="en-US" sz="2600" dirty="0">
                <a:solidFill>
                  <a:schemeClr val="tx1"/>
                </a:solidFill>
                <a:cs typeface="Calibri"/>
              </a:rPr>
              <a:t>？</a:t>
            </a:r>
            <a:endParaRPr lang="en-US" altLang="zh-CN" sz="2600" dirty="0">
              <a:solidFill>
                <a:schemeClr val="tx1"/>
              </a:solidFill>
              <a:cs typeface="Calibri"/>
            </a:endParaRPr>
          </a:p>
          <a:p>
            <a:pPr algn="just"/>
            <a:endParaRPr lang="zh-TW" altLang="en-US" sz="2300" dirty="0">
              <a:solidFill>
                <a:schemeClr val="tx1"/>
              </a:solidFill>
              <a:cs typeface="Calibri"/>
            </a:endParaRPr>
          </a:p>
          <a:p>
            <a:pPr algn="just"/>
            <a:endParaRPr lang="en-US" sz="2300" dirty="0">
              <a:solidFill>
                <a:schemeClr val="tx1"/>
              </a:solidFill>
              <a:ea typeface="新細明體"/>
              <a:cs typeface="Calibri"/>
            </a:endParaRPr>
          </a:p>
        </p:txBody>
      </p:sp>
      <p:sp>
        <p:nvSpPr>
          <p:cNvPr id="24" name="文字方塊 23">
            <a:extLst>
              <a:ext uri="{FF2B5EF4-FFF2-40B4-BE49-F238E27FC236}">
                <a16:creationId xmlns:a16="http://schemas.microsoft.com/office/drawing/2014/main" id="{2915943D-79F0-4A8F-BC2A-4DAE3828B391}"/>
              </a:ext>
            </a:extLst>
          </p:cNvPr>
          <p:cNvSpPr txBox="1"/>
          <p:nvPr/>
        </p:nvSpPr>
        <p:spPr>
          <a:xfrm>
            <a:off x="10177610" y="8321623"/>
            <a:ext cx="3015109" cy="646331"/>
          </a:xfrm>
          <a:prstGeom prst="rect">
            <a:avLst/>
          </a:prstGeom>
          <a:noFill/>
          <a:ln w="38100">
            <a:solidFill>
              <a:srgbClr val="00206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3600" b="1" dirty="0">
                <a:solidFill>
                  <a:srgbClr val="002060"/>
                </a:solidFill>
                <a:latin typeface="Times New Roman" panose="02020603050405020304" pitchFamily="18" charset="0"/>
                <a:ea typeface="+mn-lt"/>
                <a:cs typeface="Times New Roman" panose="02020603050405020304" pitchFamily="18" charset="0"/>
              </a:rPr>
              <a:t>結果</a:t>
            </a:r>
            <a:r>
              <a:rPr lang="zh-TW" altLang="en-US" sz="3600" dirty="0">
                <a:solidFill>
                  <a:schemeClr val="bg1"/>
                </a:solidFill>
                <a:latin typeface="Times New Roman" panose="02020603050405020304" pitchFamily="18" charset="0"/>
                <a:ea typeface="+mn-lt"/>
                <a:cs typeface="Times New Roman" panose="02020603050405020304" pitchFamily="18" charset="0"/>
              </a:rPr>
              <a:t> </a:t>
            </a:r>
            <a:endParaRPr lang="zh-TW" sz="3600" dirty="0">
              <a:solidFill>
                <a:schemeClr val="bg1"/>
              </a:solidFill>
              <a:latin typeface="Times New Roman" panose="02020603050405020304" pitchFamily="18" charset="0"/>
              <a:ea typeface="新細明體"/>
              <a:cs typeface="Times New Roman" panose="02020603050405020304" pitchFamily="18" charset="0"/>
            </a:endParaRPr>
          </a:p>
        </p:txBody>
      </p:sp>
      <p:sp>
        <p:nvSpPr>
          <p:cNvPr id="4" name="文字方塊 3">
            <a:extLst>
              <a:ext uri="{FF2B5EF4-FFF2-40B4-BE49-F238E27FC236}">
                <a16:creationId xmlns:a16="http://schemas.microsoft.com/office/drawing/2014/main" id="{56464E74-DF5D-440D-AE36-65531369002B}"/>
              </a:ext>
            </a:extLst>
          </p:cNvPr>
          <p:cNvSpPr txBox="1"/>
          <p:nvPr/>
        </p:nvSpPr>
        <p:spPr>
          <a:xfrm>
            <a:off x="5452522" y="4305555"/>
            <a:ext cx="9786905" cy="707886"/>
          </a:xfrm>
          <a:prstGeom prst="rect">
            <a:avLst/>
          </a:prstGeom>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4000" b="1" dirty="0">
                <a:solidFill>
                  <a:schemeClr val="accent1">
                    <a:lumMod val="50000"/>
                  </a:schemeClr>
                </a:solidFill>
                <a:latin typeface="Calisto MT" panose="02040603050505030304" pitchFamily="18" charset="0"/>
                <a:ea typeface="新細明體"/>
                <a:cs typeface="Times New Roman" panose="02020603050405020304" pitchFamily="18" charset="0"/>
              </a:rPr>
              <a:t>簡介</a:t>
            </a:r>
            <a:endParaRPr lang="en-US" altLang="zh-TW" sz="4000" b="1" dirty="0">
              <a:solidFill>
                <a:schemeClr val="accent1">
                  <a:lumMod val="50000"/>
                </a:schemeClr>
              </a:solidFill>
              <a:latin typeface="Calisto MT" panose="02040603050505030304" pitchFamily="18" charset="0"/>
              <a:ea typeface="新細明體"/>
              <a:cs typeface="Times New Roman" panose="02020603050405020304" pitchFamily="18" charset="0"/>
            </a:endParaRPr>
          </a:p>
        </p:txBody>
      </p:sp>
      <p:pic>
        <p:nvPicPr>
          <p:cNvPr id="27" name="Picture 2" descr="「成大校徽 去背」的圖片搜尋結果">
            <a:extLst>
              <a:ext uri="{FF2B5EF4-FFF2-40B4-BE49-F238E27FC236}">
                <a16:creationId xmlns:a16="http://schemas.microsoft.com/office/drawing/2014/main" id="{1B8B9528-C837-4AFF-BD6F-D452190834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141" y="334551"/>
            <a:ext cx="3741067" cy="3519720"/>
          </a:xfrm>
          <a:prstGeom prst="rect">
            <a:avLst/>
          </a:prstGeom>
          <a:noFill/>
          <a:extLst>
            <a:ext uri="{909E8E84-426E-40DD-AFC4-6F175D3DCCD1}">
              <a14:hiddenFill xmlns:a14="http://schemas.microsoft.com/office/drawing/2010/main">
                <a:solidFill>
                  <a:srgbClr val="FFFFFF"/>
                </a:solidFill>
              </a14:hiddenFill>
            </a:ext>
          </a:extLst>
        </p:spPr>
      </p:pic>
      <p:sp>
        <p:nvSpPr>
          <p:cNvPr id="31" name="矩形 30">
            <a:extLst>
              <a:ext uri="{FF2B5EF4-FFF2-40B4-BE49-F238E27FC236}">
                <a16:creationId xmlns:a16="http://schemas.microsoft.com/office/drawing/2014/main" id="{B4997267-0640-4606-94C0-8459136F8C95}"/>
              </a:ext>
            </a:extLst>
          </p:cNvPr>
          <p:cNvSpPr/>
          <p:nvPr/>
        </p:nvSpPr>
        <p:spPr>
          <a:xfrm>
            <a:off x="6594024" y="3033714"/>
            <a:ext cx="15391684" cy="965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4800" b="1" dirty="0">
                <a:solidFill>
                  <a:srgbClr val="C00000"/>
                </a:solidFill>
                <a:latin typeface="Adobe 楷体 Std R" panose="02020400000000000000" pitchFamily="18" charset="-122"/>
                <a:ea typeface="Adobe 楷体 Std R" panose="02020400000000000000" pitchFamily="18" charset="-122"/>
                <a:cs typeface="Adobe Hebrew" panose="02040503050201020203" pitchFamily="18" charset="-79"/>
              </a:rPr>
              <a:t>章子嚴、何子安、連子柔、丘倸瑜</a:t>
            </a:r>
            <a:endParaRPr lang="en-US" altLang="zh-TW" sz="4800" b="1" dirty="0">
              <a:solidFill>
                <a:srgbClr val="C00000"/>
              </a:solidFill>
              <a:latin typeface="Adobe 楷体 Std R" panose="02020400000000000000" pitchFamily="18" charset="-122"/>
              <a:ea typeface="Adobe 楷体 Std R" panose="02020400000000000000" pitchFamily="18" charset="-122"/>
              <a:cs typeface="Adobe Hebrew" panose="02040503050201020203" pitchFamily="18" charset="-79"/>
            </a:endParaRPr>
          </a:p>
        </p:txBody>
      </p:sp>
      <p:cxnSp>
        <p:nvCxnSpPr>
          <p:cNvPr id="8" name="直線接點 7">
            <a:extLst>
              <a:ext uri="{FF2B5EF4-FFF2-40B4-BE49-F238E27FC236}">
                <a16:creationId xmlns:a16="http://schemas.microsoft.com/office/drawing/2014/main" id="{51407356-1454-4E3F-BB70-9C1ECA7B411B}"/>
              </a:ext>
            </a:extLst>
          </p:cNvPr>
          <p:cNvCxnSpPr>
            <a:cxnSpLocks/>
          </p:cNvCxnSpPr>
          <p:nvPr/>
        </p:nvCxnSpPr>
        <p:spPr>
          <a:xfrm>
            <a:off x="10150236" y="11927621"/>
            <a:ext cx="72636" cy="17775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496D17E6-196E-4E69-867E-B851D084DAE3}"/>
              </a:ext>
            </a:extLst>
          </p:cNvPr>
          <p:cNvCxnSpPr>
            <a:cxnSpLocks/>
          </p:cNvCxnSpPr>
          <p:nvPr/>
        </p:nvCxnSpPr>
        <p:spPr>
          <a:xfrm>
            <a:off x="7915623" y="4931933"/>
            <a:ext cx="5277096"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63" name="文字方塊 62">
            <a:extLst>
              <a:ext uri="{FF2B5EF4-FFF2-40B4-BE49-F238E27FC236}">
                <a16:creationId xmlns:a16="http://schemas.microsoft.com/office/drawing/2014/main" id="{35E16597-A9A8-4DF0-AD48-45C8F30E57BD}"/>
              </a:ext>
            </a:extLst>
          </p:cNvPr>
          <p:cNvSpPr txBox="1"/>
          <p:nvPr/>
        </p:nvSpPr>
        <p:spPr>
          <a:xfrm>
            <a:off x="163091" y="22771920"/>
            <a:ext cx="4282036" cy="646331"/>
          </a:xfrm>
          <a:prstGeom prst="rect">
            <a:avLst/>
          </a:prstGeom>
          <a:noFill/>
          <a:ln>
            <a:solidFill>
              <a:srgbClr val="00206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3600" b="1" dirty="0">
                <a:solidFill>
                  <a:srgbClr val="002060"/>
                </a:solidFill>
                <a:latin typeface="Times New Roman"/>
                <a:ea typeface="+mn-lt"/>
                <a:cs typeface="+mn-lt"/>
              </a:rPr>
              <a:t>總結</a:t>
            </a:r>
            <a:r>
              <a:rPr lang="zh-TW" altLang="en-US" sz="3600" dirty="0">
                <a:solidFill>
                  <a:schemeClr val="bg1"/>
                </a:solidFill>
                <a:latin typeface="Times New Roman"/>
                <a:ea typeface="+mn-lt"/>
                <a:cs typeface="+mn-lt"/>
              </a:rPr>
              <a:t> </a:t>
            </a:r>
            <a:endParaRPr lang="zh-TW" sz="3600" dirty="0">
              <a:solidFill>
                <a:schemeClr val="bg1"/>
              </a:solidFill>
              <a:latin typeface="Times New Roman"/>
              <a:ea typeface="新細明體"/>
              <a:cs typeface="Times New Roman"/>
            </a:endParaRPr>
          </a:p>
        </p:txBody>
      </p:sp>
      <p:cxnSp>
        <p:nvCxnSpPr>
          <p:cNvPr id="66" name="直線接點 65">
            <a:extLst>
              <a:ext uri="{FF2B5EF4-FFF2-40B4-BE49-F238E27FC236}">
                <a16:creationId xmlns:a16="http://schemas.microsoft.com/office/drawing/2014/main" id="{05BF4DDA-A282-4AAB-A5E3-EE9F3EE3FB79}"/>
              </a:ext>
            </a:extLst>
          </p:cNvPr>
          <p:cNvCxnSpPr>
            <a:cxnSpLocks/>
          </p:cNvCxnSpPr>
          <p:nvPr/>
        </p:nvCxnSpPr>
        <p:spPr>
          <a:xfrm flipV="1">
            <a:off x="680329" y="8073014"/>
            <a:ext cx="20009626" cy="80580"/>
          </a:xfrm>
          <a:prstGeom prst="line">
            <a:avLst/>
          </a:prstGeom>
          <a:ln w="57150">
            <a:prstDash val="dashDot"/>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17440" y="8991825"/>
            <a:ext cx="1297060" cy="9348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31589" y="9172488"/>
            <a:ext cx="1130874" cy="646331"/>
          </a:xfrm>
          <a:prstGeom prst="rect">
            <a:avLst/>
          </a:prstGeom>
          <a:noFill/>
        </p:spPr>
        <p:txBody>
          <a:bodyPr wrap="square" rtlCol="0">
            <a:spAutoFit/>
          </a:bodyPr>
          <a:lstStyle/>
          <a:p>
            <a:r>
              <a:rPr lang="zh-CN" altLang="en-US" sz="3600" dirty="0"/>
              <a:t>爬蟲</a:t>
            </a:r>
            <a:endParaRPr lang="en-US" sz="3600" dirty="0"/>
          </a:p>
        </p:txBody>
      </p:sp>
      <p:grpSp>
        <p:nvGrpSpPr>
          <p:cNvPr id="51" name="Group 50"/>
          <p:cNvGrpSpPr/>
          <p:nvPr/>
        </p:nvGrpSpPr>
        <p:grpSpPr>
          <a:xfrm>
            <a:off x="227875" y="15085628"/>
            <a:ext cx="3298708" cy="2256057"/>
            <a:chOff x="547949" y="14675132"/>
            <a:chExt cx="1855706" cy="2256057"/>
          </a:xfrm>
        </p:grpSpPr>
        <p:sp>
          <p:nvSpPr>
            <p:cNvPr id="47" name="Rectangle 46"/>
            <p:cNvSpPr/>
            <p:nvPr/>
          </p:nvSpPr>
          <p:spPr>
            <a:xfrm>
              <a:off x="547949" y="14675132"/>
              <a:ext cx="1855706" cy="9348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15437" y="14684420"/>
              <a:ext cx="1713560" cy="2246769"/>
            </a:xfrm>
            <a:prstGeom prst="rect">
              <a:avLst/>
            </a:prstGeom>
            <a:noFill/>
          </p:spPr>
          <p:txBody>
            <a:bodyPr wrap="square" rtlCol="0">
              <a:spAutoFit/>
            </a:bodyPr>
            <a:lstStyle/>
            <a:p>
              <a:r>
                <a:rPr lang="zh-CN" altLang="en-US" sz="2800" dirty="0"/>
                <a:t>文字雲及詞頻（看整體關注點）</a:t>
              </a:r>
              <a:endParaRPr lang="en-US" altLang="zh-CN" sz="2800" dirty="0"/>
            </a:p>
            <a:p>
              <a:endParaRPr lang="en-US" sz="2800" dirty="0"/>
            </a:p>
          </p:txBody>
        </p:sp>
      </p:grpSp>
      <p:pic>
        <p:nvPicPr>
          <p:cNvPr id="30" name="Picture 29"/>
          <p:cNvPicPr>
            <a:picLocks noChangeAspect="1"/>
          </p:cNvPicPr>
          <p:nvPr/>
        </p:nvPicPr>
        <p:blipFill>
          <a:blip r:embed="rId3"/>
          <a:stretch>
            <a:fillRect/>
          </a:stretch>
        </p:blipFill>
        <p:spPr>
          <a:xfrm>
            <a:off x="245887" y="20327622"/>
            <a:ext cx="5269088" cy="932769"/>
          </a:xfrm>
          <a:prstGeom prst="rect">
            <a:avLst/>
          </a:prstGeom>
        </p:spPr>
      </p:pic>
      <p:sp>
        <p:nvSpPr>
          <p:cNvPr id="32" name="TextBox 31"/>
          <p:cNvSpPr txBox="1"/>
          <p:nvPr/>
        </p:nvSpPr>
        <p:spPr>
          <a:xfrm>
            <a:off x="163091" y="20468541"/>
            <a:ext cx="5624489" cy="646331"/>
          </a:xfrm>
          <a:prstGeom prst="rect">
            <a:avLst/>
          </a:prstGeom>
          <a:noFill/>
        </p:spPr>
        <p:txBody>
          <a:bodyPr wrap="square" rtlCol="0">
            <a:spAutoFit/>
          </a:bodyPr>
          <a:lstStyle/>
          <a:p>
            <a:r>
              <a:rPr lang="zh-CN" altLang="en-US" sz="3600" dirty="0"/>
              <a:t>情緒分析（</a:t>
            </a:r>
            <a:r>
              <a:rPr lang="en-US" altLang="zh-CN" sz="3600" dirty="0"/>
              <a:t>NRC</a:t>
            </a:r>
            <a:r>
              <a:rPr lang="zh-CN" altLang="en-US" sz="3600" dirty="0"/>
              <a:t>看情緒值）</a:t>
            </a:r>
            <a:endParaRPr lang="en-US" altLang="zh-CN" sz="3600" dirty="0"/>
          </a:p>
        </p:txBody>
      </p:sp>
      <p:sp>
        <p:nvSpPr>
          <p:cNvPr id="33" name="TextBox 32"/>
          <p:cNvSpPr txBox="1"/>
          <p:nvPr/>
        </p:nvSpPr>
        <p:spPr>
          <a:xfrm>
            <a:off x="3513043" y="15160688"/>
            <a:ext cx="6931985" cy="1015663"/>
          </a:xfrm>
          <a:prstGeom prst="rect">
            <a:avLst/>
          </a:prstGeom>
          <a:noFill/>
        </p:spPr>
        <p:txBody>
          <a:bodyPr wrap="square" rtlCol="0">
            <a:spAutoFit/>
          </a:bodyPr>
          <a:lstStyle/>
          <a:p>
            <a:r>
              <a:rPr lang="zh-CN" altLang="en-US" sz="2000" dirty="0"/>
              <a:t>透過文字雲先初步判斷新聞報導和民眾輿論的面向及用詞。</a:t>
            </a:r>
            <a:endParaRPr lang="en-US" altLang="zh-CN" sz="2000" dirty="0"/>
          </a:p>
          <a:p>
            <a:r>
              <a:rPr lang="zh-CN" altLang="en-US" sz="2000" dirty="0"/>
              <a:t>用</a:t>
            </a:r>
            <a:r>
              <a:rPr lang="en-US" altLang="zh-CN" sz="2000" dirty="0" err="1"/>
              <a:t>wordcloud</a:t>
            </a:r>
            <a:r>
              <a:rPr lang="zh-CN" altLang="en-US" sz="2000" dirty="0"/>
              <a:t>對不同案件的新聞與留言分別作文字雲</a:t>
            </a:r>
            <a:endParaRPr lang="en-US" altLang="zh-CN" sz="2000" dirty="0"/>
          </a:p>
          <a:p>
            <a:endParaRPr lang="en-US" sz="2000" dirty="0"/>
          </a:p>
        </p:txBody>
      </p:sp>
      <p:graphicFrame>
        <p:nvGraphicFramePr>
          <p:cNvPr id="37" name="Table 36"/>
          <p:cNvGraphicFramePr>
            <a:graphicFrameLocks noGrp="1"/>
          </p:cNvGraphicFramePr>
          <p:nvPr>
            <p:extLst>
              <p:ext uri="{D42A27DB-BD31-4B8C-83A1-F6EECF244321}">
                <p14:modId xmlns:p14="http://schemas.microsoft.com/office/powerpoint/2010/main" val="3303658931"/>
              </p:ext>
            </p:extLst>
          </p:nvPr>
        </p:nvGraphicFramePr>
        <p:xfrm>
          <a:off x="309949" y="16176678"/>
          <a:ext cx="9271556" cy="3885739"/>
        </p:xfrm>
        <a:graphic>
          <a:graphicData uri="http://schemas.openxmlformats.org/drawingml/2006/table">
            <a:tbl>
              <a:tblPr firstRow="1" bandRow="1">
                <a:tableStyleId>{5C22544A-7EE6-4342-B048-85BDC9FD1C3A}</a:tableStyleId>
              </a:tblPr>
              <a:tblGrid>
                <a:gridCol w="4635778">
                  <a:extLst>
                    <a:ext uri="{9D8B030D-6E8A-4147-A177-3AD203B41FA5}">
                      <a16:colId xmlns:a16="http://schemas.microsoft.com/office/drawing/2014/main" val="126819098"/>
                    </a:ext>
                  </a:extLst>
                </a:gridCol>
                <a:gridCol w="4635778">
                  <a:extLst>
                    <a:ext uri="{9D8B030D-6E8A-4147-A177-3AD203B41FA5}">
                      <a16:colId xmlns:a16="http://schemas.microsoft.com/office/drawing/2014/main" val="3043149584"/>
                    </a:ext>
                  </a:extLst>
                </a:gridCol>
              </a:tblGrid>
              <a:tr h="1095996">
                <a:tc>
                  <a:txBody>
                    <a:bodyPr/>
                    <a:lstStyle/>
                    <a:p>
                      <a:r>
                        <a:rPr lang="zh-CN" altLang="en-US" dirty="0"/>
                        <a:t>長榮</a:t>
                      </a:r>
                      <a:endParaRPr lang="en-US" dirty="0"/>
                    </a:p>
                  </a:txBody>
                  <a:tcPr/>
                </a:tc>
                <a:tc>
                  <a:txBody>
                    <a:bodyPr/>
                    <a:lstStyle/>
                    <a:p>
                      <a:r>
                        <a:rPr lang="zh-CN" altLang="en-US" dirty="0"/>
                        <a:t>成大</a:t>
                      </a:r>
                      <a:endParaRPr lang="en-US" dirty="0"/>
                    </a:p>
                  </a:txBody>
                  <a:tcPr/>
                </a:tc>
                <a:extLst>
                  <a:ext uri="{0D108BD9-81ED-4DB2-BD59-A6C34878D82A}">
                    <a16:rowId xmlns:a16="http://schemas.microsoft.com/office/drawing/2014/main" val="3760176666"/>
                  </a:ext>
                </a:extLst>
              </a:tr>
              <a:tr h="2789743">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12252176"/>
                  </a:ext>
                </a:extLst>
              </a:tr>
            </a:tbl>
          </a:graphicData>
        </a:graphic>
      </p:graphicFrame>
      <p:sp>
        <p:nvSpPr>
          <p:cNvPr id="42" name="TextBox 41"/>
          <p:cNvSpPr txBox="1"/>
          <p:nvPr/>
        </p:nvSpPr>
        <p:spPr>
          <a:xfrm>
            <a:off x="283143" y="23771828"/>
            <a:ext cx="9653932" cy="6494085"/>
          </a:xfrm>
          <a:prstGeom prst="rect">
            <a:avLst/>
          </a:prstGeom>
          <a:noFill/>
        </p:spPr>
        <p:txBody>
          <a:bodyPr wrap="square" rtlCol="0">
            <a:spAutoFit/>
          </a:bodyPr>
          <a:lstStyle/>
          <a:p>
            <a:r>
              <a:rPr lang="zh-CN" altLang="en-US" sz="2600" dirty="0"/>
              <a:t>雖然成大案件所引發的民眾輿論的情緒與長榮案件民眾並無太大差別，但是我們在找資料的過程中很明顯的發現在民眾對兩個案件關注度上會因為受害者身份的不同而出現差異。通過評論分析，長榮大學（</a:t>
            </a:r>
            <a:r>
              <a:rPr lang="en-US" altLang="zh-CN" sz="2600" dirty="0"/>
              <a:t>FB</a:t>
            </a:r>
            <a:r>
              <a:rPr lang="zh-CN" altLang="en-US" sz="2600" dirty="0"/>
              <a:t>留言數</a:t>
            </a:r>
            <a:r>
              <a:rPr lang="en-US" altLang="zh-CN" sz="2600" dirty="0"/>
              <a:t>3550</a:t>
            </a:r>
            <a:r>
              <a:rPr lang="zh-CN" altLang="en-US" sz="2600" dirty="0"/>
              <a:t>）的關注度遠遠高於成功大學（</a:t>
            </a:r>
            <a:r>
              <a:rPr lang="en-US" altLang="zh-CN" sz="2600" dirty="0"/>
              <a:t>FB</a:t>
            </a:r>
            <a:r>
              <a:rPr lang="zh-CN" altLang="en-US" sz="2600" dirty="0"/>
              <a:t>留言數</a:t>
            </a:r>
            <a:r>
              <a:rPr lang="en-US" altLang="zh-CN" sz="2600"/>
              <a:t>633</a:t>
            </a:r>
            <a:r>
              <a:rPr lang="zh-CN" altLang="en-US" sz="2600"/>
              <a:t>）</a:t>
            </a:r>
            <a:r>
              <a:rPr lang="zh-CN" altLang="en-US" sz="2600" dirty="0"/>
              <a:t>。</a:t>
            </a:r>
            <a:r>
              <a:rPr lang="zh-TW" altLang="en-US" sz="2600" dirty="0"/>
              <a:t>從大眾評論的情緒分析，我們也看到了民眾在案件發生後會比較偏向于討論哪些話題。</a:t>
            </a:r>
            <a:endParaRPr lang="en-US" altLang="zh-TW" sz="2600" dirty="0"/>
          </a:p>
          <a:p>
            <a:endParaRPr lang="en-US" sz="2600" dirty="0"/>
          </a:p>
          <a:p>
            <a:r>
              <a:rPr lang="zh-CN" altLang="en-US" sz="2600" b="1" dirty="0"/>
              <a:t>改進：</a:t>
            </a:r>
            <a:endParaRPr lang="en-US" altLang="zh-CN" sz="2600" b="1" dirty="0"/>
          </a:p>
          <a:p>
            <a:pPr marL="342900" indent="-342900">
              <a:buAutoNum type="arabicPeriod"/>
            </a:pPr>
            <a:r>
              <a:rPr lang="zh-CN" altLang="en-US" sz="2600" dirty="0"/>
              <a:t>分析方法是採用</a:t>
            </a:r>
            <a:r>
              <a:rPr lang="en-US" sz="2600" dirty="0"/>
              <a:t>NRC</a:t>
            </a:r>
            <a:r>
              <a:rPr lang="zh-CN" altLang="en-US" sz="2600" dirty="0"/>
              <a:t>基於情緒字典的方式，計算出各情緒值。該字典的原生系統實做是英文，其他的語言則是配好的翻譯，所以也許會因為翻譯的差異而導致差異。</a:t>
            </a:r>
            <a:endParaRPr lang="en-US" altLang="zh-CN" sz="2600" dirty="0"/>
          </a:p>
          <a:p>
            <a:pPr marL="342900" indent="-342900">
              <a:buAutoNum type="arabicPeriod"/>
            </a:pPr>
            <a:r>
              <a:rPr lang="zh-CN" altLang="en-US" sz="2600" dirty="0"/>
              <a:t>基於情緒字典的</a:t>
            </a:r>
            <a:r>
              <a:rPr lang="en-US" altLang="zh-CN" sz="2600" dirty="0"/>
              <a:t>NRC</a:t>
            </a:r>
            <a:r>
              <a:rPr lang="zh-CN" altLang="en-US" sz="2600" dirty="0"/>
              <a:t>模型，最適用於長篇、標準的英文語句。對有連續性的小說章節能發揮最大的效果，而非社交網站中，非規則、差異性大且口語的留言。</a:t>
            </a:r>
            <a:endParaRPr lang="en-US" altLang="zh-CN" sz="2600" dirty="0"/>
          </a:p>
          <a:p>
            <a:pPr marL="342900" indent="-342900">
              <a:buAutoNum type="arabicPeriod"/>
            </a:pPr>
            <a:endParaRPr lang="en-US" sz="2600" dirty="0"/>
          </a:p>
          <a:p>
            <a:endParaRPr lang="en-US" sz="2600" dirty="0"/>
          </a:p>
        </p:txBody>
      </p:sp>
      <p:sp>
        <p:nvSpPr>
          <p:cNvPr id="49" name="TextBox 48"/>
          <p:cNvSpPr txBox="1"/>
          <p:nvPr/>
        </p:nvSpPr>
        <p:spPr>
          <a:xfrm>
            <a:off x="2044813" y="9065569"/>
            <a:ext cx="7803947" cy="4093428"/>
          </a:xfrm>
          <a:prstGeom prst="rect">
            <a:avLst/>
          </a:prstGeom>
          <a:solidFill>
            <a:schemeClr val="accent6">
              <a:lumMod val="40000"/>
              <a:lumOff val="60000"/>
            </a:schemeClr>
          </a:solidFill>
        </p:spPr>
        <p:txBody>
          <a:bodyPr wrap="square" rtlCol="0">
            <a:spAutoFit/>
          </a:bodyPr>
          <a:lstStyle/>
          <a:p>
            <a:r>
              <a:rPr lang="zh-CN" altLang="en-US" sz="2600" b="1" dirty="0">
                <a:latin typeface="Arial Nova Light" panose="020B0304020202020204" pitchFamily="34" charset="0"/>
              </a:rPr>
              <a:t>案件：</a:t>
            </a:r>
            <a:r>
              <a:rPr lang="en-US" altLang="zh-CN" sz="2600" b="1" dirty="0">
                <a:latin typeface="Arial Nova Light" panose="020B0304020202020204" pitchFamily="34" charset="0"/>
              </a:rPr>
              <a:t>1. </a:t>
            </a:r>
            <a:r>
              <a:rPr lang="zh-CN" altLang="en-US" sz="2600" b="1" dirty="0">
                <a:latin typeface="Arial Nova Light" panose="020B0304020202020204" pitchFamily="34" charset="0"/>
              </a:rPr>
              <a:t>長榮女大生遭隨機姦殺  </a:t>
            </a:r>
            <a:r>
              <a:rPr lang="en-US" altLang="zh-CN" sz="2600" b="1" dirty="0">
                <a:latin typeface="Arial Nova Light" panose="020B0304020202020204" pitchFamily="34" charset="0"/>
              </a:rPr>
              <a:t>2. </a:t>
            </a:r>
            <a:r>
              <a:rPr lang="zh-CN" altLang="en-US" sz="2600" b="1" dirty="0">
                <a:latin typeface="Arial Nova Light" panose="020B0304020202020204" pitchFamily="34" charset="0"/>
              </a:rPr>
              <a:t>成大女研究生被校內清潔工殺害</a:t>
            </a:r>
            <a:endParaRPr lang="en-US" altLang="zh-CN" sz="2600" b="1" dirty="0">
              <a:latin typeface="Arial Nova Light" panose="020B0304020202020204" pitchFamily="34" charset="0"/>
            </a:endParaRPr>
          </a:p>
          <a:p>
            <a:r>
              <a:rPr lang="zh-CN" altLang="en-US" sz="2600" b="1" dirty="0">
                <a:latin typeface="Arial Nova Light" panose="020B0304020202020204" pitchFamily="34" charset="0"/>
              </a:rPr>
              <a:t>資料來源：</a:t>
            </a:r>
            <a:r>
              <a:rPr lang="zh-CN" altLang="en-US" sz="2600" b="1" dirty="0">
                <a:latin typeface="Arial Nova Light" panose="020B0304020202020204" pitchFamily="34" charset="0"/>
                <a:sym typeface="Wingdings" panose="05000000000000000000" pitchFamily="2" charset="2"/>
              </a:rPr>
              <a:t>（東森新聞，</a:t>
            </a:r>
            <a:r>
              <a:rPr lang="en-US" altLang="zh-CN" sz="2600" b="1" dirty="0" err="1">
                <a:latin typeface="Arial Nova Light" panose="020B0304020202020204" pitchFamily="34" charset="0"/>
                <a:sym typeface="Wingdings" panose="05000000000000000000" pitchFamily="2" charset="2"/>
              </a:rPr>
              <a:t>Ettoday</a:t>
            </a:r>
            <a:r>
              <a:rPr lang="zh-CN" altLang="en-US" sz="2600" b="1" dirty="0">
                <a:latin typeface="Arial Nova Light" panose="020B0304020202020204" pitchFamily="34" charset="0"/>
                <a:sym typeface="Wingdings" panose="05000000000000000000" pitchFamily="2" charset="2"/>
              </a:rPr>
              <a:t>新聞雲，蘋果新聞網，中國報，聯合報）</a:t>
            </a:r>
            <a:endParaRPr lang="en-US" altLang="zh-CN" sz="2600" b="1" dirty="0">
              <a:latin typeface="Arial Nova Light" panose="020B0304020202020204" pitchFamily="34" charset="0"/>
            </a:endParaRPr>
          </a:p>
          <a:p>
            <a:r>
              <a:rPr lang="en-US" altLang="zh-CN" sz="2600" b="1" dirty="0">
                <a:latin typeface="Arial Nova Light" panose="020B0304020202020204" pitchFamily="34" charset="0"/>
              </a:rPr>
              <a:t>1. </a:t>
            </a:r>
            <a:r>
              <a:rPr lang="zh-CN" altLang="en-US" sz="2600" b="1" dirty="0">
                <a:latin typeface="Arial Nova Light" panose="020B0304020202020204" pitchFamily="34" charset="0"/>
              </a:rPr>
              <a:t>案發的</a:t>
            </a:r>
            <a:r>
              <a:rPr lang="en-US" altLang="zh-CN" sz="2600" b="1" dirty="0">
                <a:latin typeface="Arial Nova Light" panose="020B0304020202020204" pitchFamily="34" charset="0"/>
              </a:rPr>
              <a:t>5</a:t>
            </a:r>
            <a:r>
              <a:rPr lang="zh-CN" altLang="en-US" sz="2600" b="1" dirty="0">
                <a:latin typeface="Arial Nova Light" panose="020B0304020202020204" pitchFamily="34" charset="0"/>
              </a:rPr>
              <a:t>天內在</a:t>
            </a:r>
            <a:r>
              <a:rPr lang="en-US" altLang="zh-CN" sz="2600" b="1" dirty="0">
                <a:latin typeface="Arial Nova Light" panose="020B0304020202020204" pitchFamily="34" charset="0"/>
              </a:rPr>
              <a:t>FACEBOOK </a:t>
            </a:r>
            <a:r>
              <a:rPr lang="zh-CN" altLang="en-US" sz="2600" b="1" dirty="0">
                <a:latin typeface="Arial Nova Light" panose="020B0304020202020204" pitchFamily="34" charset="0"/>
              </a:rPr>
              <a:t>的各大新聞網及其底下的留言</a:t>
            </a:r>
            <a:endParaRPr lang="en-US" altLang="zh-CN" sz="2600" b="1" dirty="0">
              <a:latin typeface="Arial Nova Light" panose="020B0304020202020204" pitchFamily="34" charset="0"/>
            </a:endParaRPr>
          </a:p>
          <a:p>
            <a:r>
              <a:rPr lang="zh-CN" altLang="en-US" sz="2600" b="1" dirty="0">
                <a:latin typeface="Arial Nova Light" panose="020B0304020202020204" pitchFamily="34" charset="0"/>
              </a:rPr>
              <a:t> </a:t>
            </a:r>
            <a:r>
              <a:rPr lang="en-US" altLang="zh-CN" sz="2600" b="1" dirty="0">
                <a:latin typeface="Arial Nova Light" panose="020B0304020202020204" pitchFamily="34" charset="0"/>
              </a:rPr>
              <a:t>2. DCARD</a:t>
            </a:r>
            <a:r>
              <a:rPr lang="zh-CN" altLang="en-US" sz="2600" b="1" dirty="0">
                <a:latin typeface="Arial Nova Light" panose="020B0304020202020204" pitchFamily="34" charset="0"/>
              </a:rPr>
              <a:t>與案件有關的留言</a:t>
            </a:r>
            <a:endParaRPr lang="en-US" altLang="zh-CN" sz="2600" b="1" dirty="0">
              <a:latin typeface="Arial Nova Light" panose="020B0304020202020204" pitchFamily="34" charset="0"/>
            </a:endParaRPr>
          </a:p>
          <a:p>
            <a:r>
              <a:rPr lang="zh-CN" altLang="en-US" sz="2600" b="1" dirty="0">
                <a:latin typeface="Arial Nova Light" panose="020B0304020202020204" pitchFamily="34" charset="0"/>
              </a:rPr>
              <a:t>長榮案件：</a:t>
            </a:r>
            <a:r>
              <a:rPr lang="en-US" altLang="zh-CN" sz="2600" b="1" dirty="0">
                <a:latin typeface="Arial Nova Light" panose="020B0304020202020204" pitchFamily="34" charset="0"/>
              </a:rPr>
              <a:t>2020/10/28-2020/11/01</a:t>
            </a:r>
          </a:p>
          <a:p>
            <a:r>
              <a:rPr lang="zh-CN" altLang="en-US" sz="2600" b="1" dirty="0">
                <a:latin typeface="Arial Nova Light" panose="020B0304020202020204" pitchFamily="34" charset="0"/>
              </a:rPr>
              <a:t>成大案件：</a:t>
            </a:r>
            <a:r>
              <a:rPr lang="en-US" altLang="zh-CN" sz="2600" b="1" dirty="0">
                <a:latin typeface="Arial Nova Light" panose="020B0304020202020204" pitchFamily="34" charset="0"/>
              </a:rPr>
              <a:t>2018/10/28-2018/11/01</a:t>
            </a:r>
            <a:endParaRPr lang="en-US" sz="2600" b="1" dirty="0">
              <a:latin typeface="Arial Nova Light" panose="020B0304020202020204" pitchFamily="34" charset="0"/>
            </a:endParaRPr>
          </a:p>
          <a:p>
            <a:r>
              <a:rPr lang="zh-CN" altLang="en-US" sz="2600" b="1" dirty="0">
                <a:latin typeface="Arial Nova Light" panose="020B0304020202020204" pitchFamily="34" charset="0"/>
              </a:rPr>
              <a:t>使用套件：</a:t>
            </a:r>
            <a:r>
              <a:rPr lang="en-US" altLang="zh-CN" sz="2600" b="1" dirty="0">
                <a:latin typeface="Arial Nova Light" panose="020B0304020202020204" pitchFamily="34" charset="0"/>
              </a:rPr>
              <a:t>SELENIUM</a:t>
            </a:r>
            <a:r>
              <a:rPr lang="zh-CN" altLang="en-US" sz="2600" b="1" dirty="0">
                <a:latin typeface="Arial Nova Light" panose="020B0304020202020204" pitchFamily="34" charset="0"/>
              </a:rPr>
              <a:t>，</a:t>
            </a:r>
            <a:r>
              <a:rPr lang="en-US" altLang="zh-CN" sz="2600" b="1" dirty="0">
                <a:latin typeface="Arial Nova Light" panose="020B0304020202020204" pitchFamily="34" charset="0"/>
              </a:rPr>
              <a:t>BEAUTIFUL SOUP</a:t>
            </a:r>
            <a:endParaRPr lang="en-US" sz="2600" b="1" dirty="0">
              <a:latin typeface="Arial Nova Light" panose="020B0304020202020204" pitchFamily="34" charset="0"/>
            </a:endParaRPr>
          </a:p>
        </p:txBody>
      </p:sp>
      <p:sp>
        <p:nvSpPr>
          <p:cNvPr id="50" name="TextBox 49"/>
          <p:cNvSpPr txBox="1"/>
          <p:nvPr/>
        </p:nvSpPr>
        <p:spPr>
          <a:xfrm>
            <a:off x="216673" y="13306950"/>
            <a:ext cx="9452708" cy="1569660"/>
          </a:xfrm>
          <a:prstGeom prst="rect">
            <a:avLst/>
          </a:prstGeom>
          <a:noFill/>
        </p:spPr>
        <p:txBody>
          <a:bodyPr wrap="square" rtlCol="0">
            <a:spAutoFit/>
          </a:bodyPr>
          <a:lstStyle/>
          <a:p>
            <a:r>
              <a:rPr lang="zh-CN" altLang="en-US" sz="2400" dirty="0"/>
              <a:t>留言（長榮女遇害</a:t>
            </a:r>
            <a:r>
              <a:rPr lang="en-US" altLang="zh-CN" sz="2400" dirty="0"/>
              <a:t>/</a:t>
            </a:r>
            <a:r>
              <a:rPr lang="zh-CN" altLang="en-US" sz="2400" dirty="0"/>
              <a:t>成大女遇害留言）</a:t>
            </a:r>
            <a:endParaRPr lang="en-US" altLang="zh-CN" sz="2400" dirty="0"/>
          </a:p>
          <a:p>
            <a:pPr marL="285750" indent="-285750">
              <a:buFontTx/>
              <a:buChar char="-"/>
            </a:pPr>
            <a:r>
              <a:rPr lang="zh-CN" altLang="en-US" sz="2400" dirty="0"/>
              <a:t>用</a:t>
            </a:r>
            <a:r>
              <a:rPr lang="en-US" altLang="zh-CN" sz="2400" dirty="0"/>
              <a:t>selenium</a:t>
            </a:r>
            <a:r>
              <a:rPr lang="zh-CN" altLang="en-US" sz="2400" dirty="0"/>
              <a:t>定位出動態的</a:t>
            </a:r>
            <a:r>
              <a:rPr lang="en-US" altLang="zh-CN" sz="2400" dirty="0"/>
              <a:t>fb</a:t>
            </a:r>
            <a:r>
              <a:rPr lang="zh-CN" altLang="en-US" sz="2400" dirty="0"/>
              <a:t>留言元素，再用</a:t>
            </a:r>
            <a:r>
              <a:rPr lang="en-US" altLang="zh-CN" sz="2400" dirty="0" err="1"/>
              <a:t>BeautifulSoup</a:t>
            </a:r>
            <a:r>
              <a:rPr lang="zh-CN" altLang="en-US" sz="2400" dirty="0"/>
              <a:t>進行解析，抓取每個留言（包括對於該留言的回复）</a:t>
            </a:r>
            <a:endParaRPr lang="en-US" altLang="zh-CN" sz="2400" dirty="0"/>
          </a:p>
          <a:p>
            <a:pPr marL="285750" indent="-285750">
              <a:buFontTx/>
              <a:buChar char="-"/>
            </a:pPr>
            <a:r>
              <a:rPr lang="zh-CN" altLang="en-US" sz="2400" dirty="0"/>
              <a:t>對每個評論建入</a:t>
            </a:r>
            <a:r>
              <a:rPr lang="en-US" altLang="zh-CN" sz="2400" dirty="0" err="1"/>
              <a:t>DataFrame</a:t>
            </a:r>
            <a:r>
              <a:rPr lang="zh-CN" altLang="en-US" sz="2400" dirty="0"/>
              <a:t>儲存，以便之後分析</a:t>
            </a:r>
            <a:endParaRPr lang="en-US" altLang="zh-CN" sz="2400" dirty="0"/>
          </a:p>
        </p:txBody>
      </p:sp>
      <p:pic>
        <p:nvPicPr>
          <p:cNvPr id="54" name="Picture 53"/>
          <p:cNvPicPr>
            <a:picLocks noChangeAspect="1"/>
          </p:cNvPicPr>
          <p:nvPr/>
        </p:nvPicPr>
        <p:blipFill>
          <a:blip r:embed="rId4"/>
          <a:stretch>
            <a:fillRect/>
          </a:stretch>
        </p:blipFill>
        <p:spPr>
          <a:xfrm>
            <a:off x="5011981" y="17267045"/>
            <a:ext cx="4507148" cy="2704289"/>
          </a:xfrm>
          <a:prstGeom prst="rect">
            <a:avLst/>
          </a:prstGeom>
        </p:spPr>
      </p:pic>
      <p:pic>
        <p:nvPicPr>
          <p:cNvPr id="55" name="Picture 54"/>
          <p:cNvPicPr>
            <a:picLocks noChangeAspect="1"/>
          </p:cNvPicPr>
          <p:nvPr/>
        </p:nvPicPr>
        <p:blipFill>
          <a:blip r:embed="rId5"/>
          <a:stretch>
            <a:fillRect/>
          </a:stretch>
        </p:blipFill>
        <p:spPr>
          <a:xfrm>
            <a:off x="427990" y="17320216"/>
            <a:ext cx="4422075" cy="2653245"/>
          </a:xfrm>
          <a:prstGeom prst="rect">
            <a:avLst/>
          </a:prstGeom>
        </p:spPr>
      </p:pic>
      <p:pic>
        <p:nvPicPr>
          <p:cNvPr id="56" name="Picture 55"/>
          <p:cNvPicPr>
            <a:picLocks noChangeAspect="1"/>
          </p:cNvPicPr>
          <p:nvPr/>
        </p:nvPicPr>
        <p:blipFill>
          <a:blip r:embed="rId6"/>
          <a:stretch>
            <a:fillRect/>
          </a:stretch>
        </p:blipFill>
        <p:spPr>
          <a:xfrm>
            <a:off x="15839857" y="9695037"/>
            <a:ext cx="5328248" cy="2763361"/>
          </a:xfrm>
          <a:prstGeom prst="rect">
            <a:avLst/>
          </a:prstGeom>
        </p:spPr>
      </p:pic>
      <p:pic>
        <p:nvPicPr>
          <p:cNvPr id="57" name="Picture 56"/>
          <p:cNvPicPr>
            <a:picLocks noChangeAspect="1"/>
          </p:cNvPicPr>
          <p:nvPr/>
        </p:nvPicPr>
        <p:blipFill>
          <a:blip r:embed="rId7"/>
          <a:stretch>
            <a:fillRect/>
          </a:stretch>
        </p:blipFill>
        <p:spPr>
          <a:xfrm>
            <a:off x="10273956" y="9655068"/>
            <a:ext cx="5351855" cy="2775604"/>
          </a:xfrm>
          <a:prstGeom prst="rect">
            <a:avLst/>
          </a:prstGeom>
        </p:spPr>
      </p:pic>
      <p:graphicFrame>
        <p:nvGraphicFramePr>
          <p:cNvPr id="64" name="Table 63"/>
          <p:cNvGraphicFramePr>
            <a:graphicFrameLocks noGrp="1"/>
          </p:cNvGraphicFramePr>
          <p:nvPr>
            <p:extLst>
              <p:ext uri="{D42A27DB-BD31-4B8C-83A1-F6EECF244321}">
                <p14:modId xmlns:p14="http://schemas.microsoft.com/office/powerpoint/2010/main" val="1719153344"/>
              </p:ext>
            </p:extLst>
          </p:nvPr>
        </p:nvGraphicFramePr>
        <p:xfrm>
          <a:off x="10639608" y="25692467"/>
          <a:ext cx="10380841" cy="2127065"/>
        </p:xfrm>
        <a:graphic>
          <a:graphicData uri="http://schemas.openxmlformats.org/drawingml/2006/table">
            <a:tbl>
              <a:tblPr>
                <a:tableStyleId>{5C22544A-7EE6-4342-B048-85BDC9FD1C3A}</a:tableStyleId>
              </a:tblPr>
              <a:tblGrid>
                <a:gridCol w="2147658">
                  <a:extLst>
                    <a:ext uri="{9D8B030D-6E8A-4147-A177-3AD203B41FA5}">
                      <a16:colId xmlns:a16="http://schemas.microsoft.com/office/drawing/2014/main" val="3598398515"/>
                    </a:ext>
                  </a:extLst>
                </a:gridCol>
                <a:gridCol w="1615913">
                  <a:extLst>
                    <a:ext uri="{9D8B030D-6E8A-4147-A177-3AD203B41FA5}">
                      <a16:colId xmlns:a16="http://schemas.microsoft.com/office/drawing/2014/main" val="3082678460"/>
                    </a:ext>
                  </a:extLst>
                </a:gridCol>
                <a:gridCol w="1323454">
                  <a:extLst>
                    <a:ext uri="{9D8B030D-6E8A-4147-A177-3AD203B41FA5}">
                      <a16:colId xmlns:a16="http://schemas.microsoft.com/office/drawing/2014/main" val="1525903973"/>
                    </a:ext>
                  </a:extLst>
                </a:gridCol>
                <a:gridCol w="1323454">
                  <a:extLst>
                    <a:ext uri="{9D8B030D-6E8A-4147-A177-3AD203B41FA5}">
                      <a16:colId xmlns:a16="http://schemas.microsoft.com/office/drawing/2014/main" val="844756772"/>
                    </a:ext>
                  </a:extLst>
                </a:gridCol>
                <a:gridCol w="1323454">
                  <a:extLst>
                    <a:ext uri="{9D8B030D-6E8A-4147-A177-3AD203B41FA5}">
                      <a16:colId xmlns:a16="http://schemas.microsoft.com/office/drawing/2014/main" val="3895011744"/>
                    </a:ext>
                  </a:extLst>
                </a:gridCol>
                <a:gridCol w="1323454">
                  <a:extLst>
                    <a:ext uri="{9D8B030D-6E8A-4147-A177-3AD203B41FA5}">
                      <a16:colId xmlns:a16="http://schemas.microsoft.com/office/drawing/2014/main" val="2755978027"/>
                    </a:ext>
                  </a:extLst>
                </a:gridCol>
                <a:gridCol w="1323454">
                  <a:extLst>
                    <a:ext uri="{9D8B030D-6E8A-4147-A177-3AD203B41FA5}">
                      <a16:colId xmlns:a16="http://schemas.microsoft.com/office/drawing/2014/main" val="2717662292"/>
                    </a:ext>
                  </a:extLst>
                </a:gridCol>
              </a:tblGrid>
              <a:tr h="499731">
                <a:tc gridSpan="7">
                  <a:txBody>
                    <a:bodyPr/>
                    <a:lstStyle/>
                    <a:p>
                      <a:pPr algn="ctr" fontAlgn="b"/>
                      <a:r>
                        <a:rPr lang="zh-TW" altLang="en-US" sz="1800" u="none" strike="noStrike" dirty="0">
                          <a:effectLst/>
                        </a:rPr>
                        <a:t>馬來西亞學生來台留學人數</a:t>
                      </a:r>
                      <a:endParaRPr lang="zh-TW" altLang="en-US" sz="18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92779377"/>
                  </a:ext>
                </a:extLst>
              </a:tr>
              <a:tr h="448477">
                <a:tc>
                  <a:txBody>
                    <a:bodyPr/>
                    <a:lstStyle/>
                    <a:p>
                      <a:pPr algn="l" fontAlgn="b"/>
                      <a:r>
                        <a:rPr lang="zh-CN" altLang="en-US" sz="1600" u="none" strike="noStrike" dirty="0">
                          <a:effectLst/>
                        </a:rPr>
                        <a:t>年份</a:t>
                      </a:r>
                      <a:endParaRPr lang="zh-CN" alt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dirty="0">
                          <a:effectLst/>
                        </a:rPr>
                        <a:t>2014</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2015</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2016</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2017</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dirty="0">
                          <a:effectLst/>
                        </a:rPr>
                        <a:t>2018</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2019</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44418701"/>
                  </a:ext>
                </a:extLst>
              </a:tr>
              <a:tr h="410037">
                <a:tc>
                  <a:txBody>
                    <a:bodyPr/>
                    <a:lstStyle/>
                    <a:p>
                      <a:pPr algn="l" fontAlgn="b"/>
                      <a:r>
                        <a:rPr lang="zh-CN" altLang="en-US" sz="1400" u="none" strike="noStrike">
                          <a:effectLst/>
                        </a:rPr>
                        <a:t>總人數</a:t>
                      </a:r>
                      <a:endParaRPr lang="zh-CN" alt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13286</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14946</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dirty="0">
                          <a:effectLst/>
                        </a:rPr>
                        <a:t>16051</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17079</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16717</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15741</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07328761"/>
                  </a:ext>
                </a:extLst>
              </a:tr>
              <a:tr h="384410">
                <a:tc>
                  <a:txBody>
                    <a:bodyPr/>
                    <a:lstStyle/>
                    <a:p>
                      <a:pPr algn="l" fontAlgn="b"/>
                      <a:r>
                        <a:rPr lang="zh-CN" altLang="en-US" sz="1400" u="none" strike="noStrike">
                          <a:effectLst/>
                        </a:rPr>
                        <a:t>學位生人數</a:t>
                      </a:r>
                      <a:endParaRPr lang="zh-CN" alt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9925</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11534</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dirty="0">
                          <a:effectLst/>
                        </a:rPr>
                        <a:t>12689</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13433</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13091</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12415</a:t>
                      </a:r>
                      <a:endParaRPr lang="en-US"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307125"/>
                  </a:ext>
                </a:extLst>
              </a:tr>
              <a:tr h="384410">
                <a:tc>
                  <a:txBody>
                    <a:bodyPr/>
                    <a:lstStyle/>
                    <a:p>
                      <a:pPr algn="l" fontAlgn="b"/>
                      <a:r>
                        <a:rPr lang="zh-TW" altLang="en-US" sz="1400" u="none" strike="noStrike">
                          <a:effectLst/>
                        </a:rPr>
                        <a:t>非學位生人數</a:t>
                      </a:r>
                      <a:endParaRPr lang="zh-TW" alt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dirty="0">
                          <a:effectLst/>
                        </a:rPr>
                        <a:t>3361</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dirty="0">
                          <a:effectLst/>
                        </a:rPr>
                        <a:t>3412</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3362</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dirty="0">
                          <a:effectLst/>
                        </a:rPr>
                        <a:t>3646</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a:effectLst/>
                        </a:rPr>
                        <a:t>3626</a:t>
                      </a:r>
                      <a:endParaRPr lang="en-US" sz="14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400" u="none" strike="noStrike" dirty="0">
                          <a:effectLst/>
                        </a:rPr>
                        <a:t>3326</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5101058"/>
                  </a:ext>
                </a:extLst>
              </a:tr>
            </a:tbl>
          </a:graphicData>
        </a:graphic>
      </p:graphicFrame>
      <p:sp>
        <p:nvSpPr>
          <p:cNvPr id="68" name="TextBox 67"/>
          <p:cNvSpPr txBox="1"/>
          <p:nvPr/>
        </p:nvSpPr>
        <p:spPr>
          <a:xfrm>
            <a:off x="10248485" y="9138374"/>
            <a:ext cx="2742336" cy="523220"/>
          </a:xfrm>
          <a:prstGeom prst="rect">
            <a:avLst/>
          </a:prstGeom>
          <a:noFill/>
        </p:spPr>
        <p:txBody>
          <a:bodyPr wrap="square" rtlCol="0">
            <a:spAutoFit/>
          </a:bodyPr>
          <a:lstStyle/>
          <a:p>
            <a:r>
              <a:rPr lang="zh-CN" altLang="en-US" sz="2800" b="1" dirty="0"/>
              <a:t>長榮</a:t>
            </a:r>
            <a:endParaRPr lang="en-US" sz="2800" b="1" dirty="0"/>
          </a:p>
        </p:txBody>
      </p:sp>
      <p:sp>
        <p:nvSpPr>
          <p:cNvPr id="69" name="TextBox 68"/>
          <p:cNvSpPr txBox="1"/>
          <p:nvPr/>
        </p:nvSpPr>
        <p:spPr>
          <a:xfrm>
            <a:off x="15830028" y="9141907"/>
            <a:ext cx="2131319" cy="523220"/>
          </a:xfrm>
          <a:prstGeom prst="rect">
            <a:avLst/>
          </a:prstGeom>
          <a:noFill/>
        </p:spPr>
        <p:txBody>
          <a:bodyPr wrap="square" rtlCol="0">
            <a:spAutoFit/>
          </a:bodyPr>
          <a:lstStyle/>
          <a:p>
            <a:r>
              <a:rPr lang="zh-CN" altLang="en-US" sz="2800" b="1" dirty="0"/>
              <a:t>成大</a:t>
            </a:r>
            <a:endParaRPr lang="en-US" sz="2800" b="1" dirty="0"/>
          </a:p>
        </p:txBody>
      </p:sp>
      <p:sp>
        <p:nvSpPr>
          <p:cNvPr id="75" name="TextBox 74"/>
          <p:cNvSpPr txBox="1"/>
          <p:nvPr/>
        </p:nvSpPr>
        <p:spPr>
          <a:xfrm>
            <a:off x="309949" y="21376469"/>
            <a:ext cx="9037330" cy="1384995"/>
          </a:xfrm>
          <a:prstGeom prst="rect">
            <a:avLst/>
          </a:prstGeom>
          <a:noFill/>
        </p:spPr>
        <p:txBody>
          <a:bodyPr wrap="square" rtlCol="0">
            <a:spAutoFit/>
          </a:bodyPr>
          <a:lstStyle/>
          <a:p>
            <a:r>
              <a:rPr lang="zh-CN" altLang="en-US" sz="2800" dirty="0"/>
              <a:t>用</a:t>
            </a:r>
            <a:r>
              <a:rPr lang="en-US" sz="2800" dirty="0"/>
              <a:t>NRC-Emotion-Lexicon</a:t>
            </a:r>
            <a:r>
              <a:rPr lang="zh-CN" altLang="en-US" sz="2800" dirty="0"/>
              <a:t>基於情緒字典的方式，計算出各情緒值的大小，轉換成比例的方式去對比兩個案件的區別</a:t>
            </a:r>
            <a:r>
              <a:rPr lang="zh-TW" altLang="en-US" sz="2800" dirty="0"/>
              <a:t>。</a:t>
            </a:r>
            <a:endParaRPr lang="en-US" altLang="zh-CN" sz="2800" dirty="0"/>
          </a:p>
          <a:p>
            <a:endParaRPr lang="en-US" sz="2800" dirty="0"/>
          </a:p>
        </p:txBody>
      </p:sp>
      <p:cxnSp>
        <p:nvCxnSpPr>
          <p:cNvPr id="79" name="直線接點 65">
            <a:extLst>
              <a:ext uri="{FF2B5EF4-FFF2-40B4-BE49-F238E27FC236}">
                <a16:creationId xmlns:a16="http://schemas.microsoft.com/office/drawing/2014/main" id="{05BF4DDA-A282-4AAB-A5E3-EE9F3EE3FB79}"/>
              </a:ext>
            </a:extLst>
          </p:cNvPr>
          <p:cNvCxnSpPr>
            <a:cxnSpLocks/>
          </p:cNvCxnSpPr>
          <p:nvPr/>
        </p:nvCxnSpPr>
        <p:spPr>
          <a:xfrm flipV="1">
            <a:off x="295401" y="22461429"/>
            <a:ext cx="9548001" cy="56912"/>
          </a:xfrm>
          <a:prstGeom prst="line">
            <a:avLst/>
          </a:prstGeom>
          <a:ln w="57150">
            <a:prstDash val="dashDot"/>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0639608" y="28805336"/>
            <a:ext cx="10460874" cy="1200329"/>
          </a:xfrm>
          <a:prstGeom prst="rect">
            <a:avLst/>
          </a:prstGeom>
          <a:noFill/>
        </p:spPr>
        <p:txBody>
          <a:bodyPr wrap="square" rtlCol="0">
            <a:spAutoFit/>
          </a:bodyPr>
          <a:lstStyle/>
          <a:p>
            <a:pPr marL="457200" indent="-457200">
              <a:buFont typeface="Arial" panose="020B0604020202020204" pitchFamily="34" charset="0"/>
              <a:buChar char="•"/>
            </a:pPr>
            <a:r>
              <a:rPr lang="zh-TW" altLang="en-US" sz="2400" dirty="0"/>
              <a:t>呼籲民眾在接受媒體資訊時可以站在理性角度來解讀，當個有媒體素養的閱聽人。</a:t>
            </a:r>
          </a:p>
          <a:p>
            <a:pPr marL="457200" indent="-457200">
              <a:buFont typeface="Arial" panose="020B0604020202020204" pitchFamily="34" charset="0"/>
              <a:buChar char="•"/>
            </a:pPr>
            <a:r>
              <a:rPr lang="zh-TW" altLang="en-US" sz="2400" dirty="0"/>
              <a:t>因為沒有一個國家是絕對安全，呼籲大家出門在外要小心自身安全。</a:t>
            </a:r>
            <a:endParaRPr lang="en-US" sz="2400" dirty="0"/>
          </a:p>
        </p:txBody>
      </p:sp>
      <p:pic>
        <p:nvPicPr>
          <p:cNvPr id="87" name="Picture 86"/>
          <p:cNvPicPr>
            <a:picLocks noChangeAspect="1"/>
          </p:cNvPicPr>
          <p:nvPr/>
        </p:nvPicPr>
        <p:blipFill>
          <a:blip r:embed="rId8"/>
          <a:stretch>
            <a:fillRect/>
          </a:stretch>
        </p:blipFill>
        <p:spPr>
          <a:xfrm>
            <a:off x="14645421" y="21787484"/>
            <a:ext cx="6375028" cy="3867400"/>
          </a:xfrm>
          <a:prstGeom prst="rect">
            <a:avLst/>
          </a:prstGeom>
        </p:spPr>
      </p:pic>
      <p:sp>
        <p:nvSpPr>
          <p:cNvPr id="89" name="Rectangle 88"/>
          <p:cNvSpPr/>
          <p:nvPr/>
        </p:nvSpPr>
        <p:spPr>
          <a:xfrm>
            <a:off x="1024702" y="4035333"/>
            <a:ext cx="19411950" cy="19754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90" name="TextBox 89"/>
          <p:cNvSpPr txBox="1"/>
          <p:nvPr/>
        </p:nvSpPr>
        <p:spPr>
          <a:xfrm>
            <a:off x="11160754" y="23459574"/>
            <a:ext cx="2248339" cy="523220"/>
          </a:xfrm>
          <a:prstGeom prst="rect">
            <a:avLst/>
          </a:prstGeom>
          <a:noFill/>
          <a:ln>
            <a:solidFill>
              <a:schemeClr val="tx2">
                <a:lumMod val="50000"/>
              </a:schemeClr>
            </a:solidFill>
          </a:ln>
        </p:spPr>
        <p:txBody>
          <a:bodyPr wrap="square" rtlCol="0">
            <a:spAutoFit/>
          </a:bodyPr>
          <a:lstStyle/>
          <a:p>
            <a:pPr algn="ctr"/>
            <a:r>
              <a:rPr lang="zh-CN" altLang="en-US" sz="2800" b="1" dirty="0">
                <a:solidFill>
                  <a:schemeClr val="tx2">
                    <a:lumMod val="50000"/>
                  </a:schemeClr>
                </a:solidFill>
              </a:rPr>
              <a:t>補充資料</a:t>
            </a:r>
            <a:endParaRPr lang="en-US" sz="2800" b="1" dirty="0">
              <a:solidFill>
                <a:schemeClr val="tx2">
                  <a:lumMod val="50000"/>
                </a:schemeClr>
              </a:solidFill>
            </a:endParaRPr>
          </a:p>
        </p:txBody>
      </p:sp>
      <p:sp>
        <p:nvSpPr>
          <p:cNvPr id="2" name="Rectangle 1"/>
          <p:cNvSpPr/>
          <p:nvPr/>
        </p:nvSpPr>
        <p:spPr>
          <a:xfrm>
            <a:off x="3820552" y="162529"/>
            <a:ext cx="15932740" cy="2800767"/>
          </a:xfrm>
          <a:prstGeom prst="rect">
            <a:avLst/>
          </a:prstGeom>
          <a:noFill/>
        </p:spPr>
        <p:txBody>
          <a:bodyPr wrap="square" lIns="91440" tIns="45720" rIns="91440" bIns="45720">
            <a:spAutoFit/>
          </a:bodyPr>
          <a:lstStyle/>
          <a:p>
            <a:pPr algn="ctr"/>
            <a:r>
              <a:rPr lang="zh-CN" altLang="en-US" sz="8800" dirty="0">
                <a:ln w="0"/>
                <a:solidFill>
                  <a:srgbClr val="C00000"/>
                </a:solidFill>
                <a:effectLst>
                  <a:outerShdw blurRad="38100" dist="19050" dir="2700000" algn="tl" rotWithShape="0">
                    <a:schemeClr val="dk1">
                      <a:alpha val="40000"/>
                    </a:schemeClr>
                  </a:outerShdw>
                </a:effectLst>
                <a:latin typeface="Adobe 楷体 Std R" panose="02020400000000000000" pitchFamily="18" charset="-122"/>
                <a:ea typeface="Adobe 楷体 Std R" panose="02020400000000000000" pitchFamily="18" charset="-122"/>
                <a:cs typeface="Adobe Hebrew" panose="02040503050201020203" pitchFamily="18" charset="-79"/>
              </a:rPr>
              <a:t>分析民眾如何通過媒體</a:t>
            </a:r>
            <a:endParaRPr lang="en-US" altLang="zh-CN" sz="8800" dirty="0">
              <a:ln w="0"/>
              <a:solidFill>
                <a:srgbClr val="C00000"/>
              </a:solidFill>
              <a:effectLst>
                <a:outerShdw blurRad="38100" dist="19050" dir="2700000" algn="tl" rotWithShape="0">
                  <a:schemeClr val="dk1">
                    <a:alpha val="40000"/>
                  </a:schemeClr>
                </a:outerShdw>
              </a:effectLst>
              <a:latin typeface="Adobe 楷体 Std R" panose="02020400000000000000" pitchFamily="18" charset="-122"/>
              <a:ea typeface="Adobe 楷体 Std R" panose="02020400000000000000" pitchFamily="18" charset="-122"/>
              <a:cs typeface="Adobe Hebrew" panose="02040503050201020203" pitchFamily="18" charset="-79"/>
            </a:endParaRPr>
          </a:p>
          <a:p>
            <a:pPr algn="ctr"/>
            <a:r>
              <a:rPr lang="zh-CN" altLang="en-US" sz="8800" dirty="0">
                <a:ln w="0"/>
                <a:solidFill>
                  <a:srgbClr val="C00000"/>
                </a:solidFill>
                <a:effectLst>
                  <a:outerShdw blurRad="38100" dist="19050" dir="2700000" algn="tl" rotWithShape="0">
                    <a:schemeClr val="dk1">
                      <a:alpha val="40000"/>
                    </a:schemeClr>
                  </a:outerShdw>
                </a:effectLst>
                <a:latin typeface="Adobe 楷体 Std R" panose="02020400000000000000" pitchFamily="18" charset="-122"/>
                <a:ea typeface="Adobe 楷体 Std R" panose="02020400000000000000" pitchFamily="18" charset="-122"/>
                <a:cs typeface="Adobe Hebrew" panose="02040503050201020203" pitchFamily="18" charset="-79"/>
              </a:rPr>
              <a:t>看待大學生遇害案件</a:t>
            </a:r>
            <a:r>
              <a:rPr lang="en-US" altLang="zh-TW" sz="8800" dirty="0">
                <a:ln w="0"/>
                <a:solidFill>
                  <a:srgbClr val="C00000"/>
                </a:solidFill>
                <a:effectLst>
                  <a:outerShdw blurRad="38100" dist="19050" dir="2700000" algn="tl" rotWithShape="0">
                    <a:schemeClr val="dk1">
                      <a:alpha val="40000"/>
                    </a:schemeClr>
                  </a:outerShdw>
                </a:effectLst>
                <a:latin typeface="Adobe 楷体 Std R" panose="02020400000000000000" pitchFamily="18" charset="-122"/>
                <a:ea typeface="Adobe 楷体 Std R" panose="02020400000000000000" pitchFamily="18" charset="-122"/>
                <a:cs typeface="Adobe Hebrew" panose="02040503050201020203" pitchFamily="18" charset="-79"/>
              </a:rPr>
              <a:t> </a:t>
            </a:r>
            <a:endParaRPr lang="en-US" sz="8800" dirty="0">
              <a:ln w="0"/>
              <a:solidFill>
                <a:srgbClr val="C00000"/>
              </a:solidFill>
              <a:effectLst>
                <a:outerShdw blurRad="38100" dist="19050" dir="2700000" algn="tl" rotWithShape="0">
                  <a:schemeClr val="dk1">
                    <a:alpha val="40000"/>
                  </a:schemeClr>
                </a:outerShdw>
              </a:effectLst>
            </a:endParaRPr>
          </a:p>
        </p:txBody>
      </p:sp>
      <p:sp>
        <p:nvSpPr>
          <p:cNvPr id="46" name="文字方塊 62">
            <a:extLst>
              <a:ext uri="{FF2B5EF4-FFF2-40B4-BE49-F238E27FC236}">
                <a16:creationId xmlns:a16="http://schemas.microsoft.com/office/drawing/2014/main" id="{35E16597-A9A8-4DF0-AD48-45C8F30E57BD}"/>
              </a:ext>
            </a:extLst>
          </p:cNvPr>
          <p:cNvSpPr txBox="1"/>
          <p:nvPr/>
        </p:nvSpPr>
        <p:spPr>
          <a:xfrm>
            <a:off x="10740032" y="28030187"/>
            <a:ext cx="4282036" cy="646331"/>
          </a:xfrm>
          <a:prstGeom prst="rect">
            <a:avLst/>
          </a:prstGeom>
          <a:noFill/>
          <a:ln>
            <a:solidFill>
              <a:srgbClr val="00206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3600" b="1" dirty="0">
                <a:solidFill>
                  <a:srgbClr val="002060"/>
                </a:solidFill>
                <a:latin typeface="Times New Roman"/>
                <a:ea typeface="+mn-lt"/>
                <a:cs typeface="+mn-lt"/>
              </a:rPr>
              <a:t>貢獻</a:t>
            </a:r>
            <a:r>
              <a:rPr lang="zh-TW" altLang="en-US" sz="3600" dirty="0">
                <a:solidFill>
                  <a:schemeClr val="bg1"/>
                </a:solidFill>
                <a:latin typeface="Times New Roman"/>
                <a:ea typeface="+mn-lt"/>
                <a:cs typeface="+mn-lt"/>
              </a:rPr>
              <a:t> </a:t>
            </a:r>
            <a:endParaRPr lang="zh-TW" sz="3600" dirty="0">
              <a:solidFill>
                <a:schemeClr val="bg1"/>
              </a:solidFill>
              <a:latin typeface="Times New Roman"/>
              <a:ea typeface="新細明體"/>
              <a:cs typeface="Times New Roman"/>
            </a:endParaRPr>
          </a:p>
        </p:txBody>
      </p:sp>
      <p:graphicFrame>
        <p:nvGraphicFramePr>
          <p:cNvPr id="65" name="Chart 64">
            <a:extLst>
              <a:ext uri="{FF2B5EF4-FFF2-40B4-BE49-F238E27FC236}">
                <a16:creationId xmlns:a16="http://schemas.microsoft.com/office/drawing/2014/main" id="{DD82B0E1-9DE6-424A-947E-5438AB4EC934}"/>
              </a:ext>
            </a:extLst>
          </p:cNvPr>
          <p:cNvGraphicFramePr>
            <a:graphicFrameLocks/>
          </p:cNvGraphicFramePr>
          <p:nvPr>
            <p:extLst>
              <p:ext uri="{D42A27DB-BD31-4B8C-83A1-F6EECF244321}">
                <p14:modId xmlns:p14="http://schemas.microsoft.com/office/powerpoint/2010/main" val="1788485213"/>
              </p:ext>
            </p:extLst>
          </p:nvPr>
        </p:nvGraphicFramePr>
        <p:xfrm>
          <a:off x="15814690" y="12605397"/>
          <a:ext cx="5352261" cy="466164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67" name="Chart 66">
            <a:extLst>
              <a:ext uri="{FF2B5EF4-FFF2-40B4-BE49-F238E27FC236}">
                <a16:creationId xmlns:a16="http://schemas.microsoft.com/office/drawing/2014/main" id="{700B377E-EC8B-0C43-98C7-3398BADD8C40}"/>
              </a:ext>
            </a:extLst>
          </p:cNvPr>
          <p:cNvGraphicFramePr>
            <a:graphicFrameLocks/>
          </p:cNvGraphicFramePr>
          <p:nvPr>
            <p:extLst>
              <p:ext uri="{D42A27DB-BD31-4B8C-83A1-F6EECF244321}">
                <p14:modId xmlns:p14="http://schemas.microsoft.com/office/powerpoint/2010/main" val="449382864"/>
              </p:ext>
            </p:extLst>
          </p:nvPr>
        </p:nvGraphicFramePr>
        <p:xfrm>
          <a:off x="15913747" y="17341686"/>
          <a:ext cx="4869058" cy="4408216"/>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76" name="Chart 75">
            <a:extLst>
              <a:ext uri="{FF2B5EF4-FFF2-40B4-BE49-F238E27FC236}">
                <a16:creationId xmlns:a16="http://schemas.microsoft.com/office/drawing/2014/main" id="{1743EF2A-4025-F847-A071-C1C387BC1B38}"/>
              </a:ext>
            </a:extLst>
          </p:cNvPr>
          <p:cNvGraphicFramePr>
            <a:graphicFrameLocks/>
          </p:cNvGraphicFramePr>
          <p:nvPr>
            <p:extLst>
              <p:ext uri="{D42A27DB-BD31-4B8C-83A1-F6EECF244321}">
                <p14:modId xmlns:p14="http://schemas.microsoft.com/office/powerpoint/2010/main" val="3858739238"/>
              </p:ext>
            </p:extLst>
          </p:nvPr>
        </p:nvGraphicFramePr>
        <p:xfrm>
          <a:off x="10345974" y="12535897"/>
          <a:ext cx="5345615" cy="4408157"/>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77" name="Chart 76">
            <a:extLst>
              <a:ext uri="{FF2B5EF4-FFF2-40B4-BE49-F238E27FC236}">
                <a16:creationId xmlns:a16="http://schemas.microsoft.com/office/drawing/2014/main" id="{C7E4C82E-D4E9-4640-BECA-EC43C219BE8B}"/>
              </a:ext>
            </a:extLst>
          </p:cNvPr>
          <p:cNvGraphicFramePr>
            <a:graphicFrameLocks/>
          </p:cNvGraphicFramePr>
          <p:nvPr>
            <p:extLst>
              <p:ext uri="{D42A27DB-BD31-4B8C-83A1-F6EECF244321}">
                <p14:modId xmlns:p14="http://schemas.microsoft.com/office/powerpoint/2010/main" val="790510484"/>
              </p:ext>
            </p:extLst>
          </p:nvPr>
        </p:nvGraphicFramePr>
        <p:xfrm>
          <a:off x="10554171" y="16951112"/>
          <a:ext cx="4869058" cy="4625718"/>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3340867283"/>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997</TotalTime>
  <Words>785</Words>
  <Application>Microsoft Macintosh PowerPoint</Application>
  <PresentationFormat>Custom</PresentationFormat>
  <Paragraphs>71</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Adobe 楷体 Std R</vt:lpstr>
      <vt:lpstr>Arial</vt:lpstr>
      <vt:lpstr>Arial Nova Light</vt:lpstr>
      <vt:lpstr>Calibri</vt:lpstr>
      <vt:lpstr>Calibri Light</vt:lpstr>
      <vt:lpstr>Calisto MT</vt:lpstr>
      <vt:lpstr>Times New Roman</vt:lpstr>
      <vt:lpstr>Office 佈景主題</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蘊文 劉;mynewhope101@gmail.com</dc:creator>
  <cp:lastModifiedBy>何子安</cp:lastModifiedBy>
  <cp:revision>64</cp:revision>
  <dcterms:created xsi:type="dcterms:W3CDTF">2020-02-16T06:16:39Z</dcterms:created>
  <dcterms:modified xsi:type="dcterms:W3CDTF">2021-01-06T03:44:39Z</dcterms:modified>
</cp:coreProperties>
</file>