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0" d="100"/>
          <a:sy n="60" d="100"/>
        </p:scale>
        <p:origin x="-1042"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F41794B-B6AC-4CEB-83EC-B00D8D2617E3}" type="datetimeFigureOut">
              <a:rPr lang="zh-CN" altLang="en-US" smtClean="0"/>
              <a:pPr/>
              <a:t>2015/12/21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24BA2C-C482-49CE-95FC-B8E6F431A340}"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F41794B-B6AC-4CEB-83EC-B00D8D2617E3}" type="datetimeFigureOut">
              <a:rPr lang="zh-CN" altLang="en-US" smtClean="0"/>
              <a:pPr/>
              <a:t>2015/12/21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24BA2C-C482-49CE-95FC-B8E6F431A340}"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F41794B-B6AC-4CEB-83EC-B00D8D2617E3}" type="datetimeFigureOut">
              <a:rPr lang="zh-CN" altLang="en-US" smtClean="0"/>
              <a:pPr/>
              <a:t>2015/12/21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24BA2C-C482-49CE-95FC-B8E6F431A340}"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F41794B-B6AC-4CEB-83EC-B00D8D2617E3}" type="datetimeFigureOut">
              <a:rPr lang="zh-CN" altLang="en-US" smtClean="0"/>
              <a:pPr/>
              <a:t>2015/12/21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24BA2C-C482-49CE-95FC-B8E6F431A340}"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F41794B-B6AC-4CEB-83EC-B00D8D2617E3}" type="datetimeFigureOut">
              <a:rPr lang="zh-CN" altLang="en-US" smtClean="0"/>
              <a:pPr/>
              <a:t>2015/12/21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24BA2C-C482-49CE-95FC-B8E6F431A340}"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F41794B-B6AC-4CEB-83EC-B00D8D2617E3}" type="datetimeFigureOut">
              <a:rPr lang="zh-CN" altLang="en-US" smtClean="0"/>
              <a:pPr/>
              <a:t>2015/12/21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24BA2C-C482-49CE-95FC-B8E6F431A340}"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F41794B-B6AC-4CEB-83EC-B00D8D2617E3}" type="datetimeFigureOut">
              <a:rPr lang="zh-CN" altLang="en-US" smtClean="0"/>
              <a:pPr/>
              <a:t>2015/12/21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124BA2C-C482-49CE-95FC-B8E6F431A340}"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F41794B-B6AC-4CEB-83EC-B00D8D2617E3}" type="datetimeFigureOut">
              <a:rPr lang="zh-CN" altLang="en-US" smtClean="0"/>
              <a:pPr/>
              <a:t>2015/12/21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124BA2C-C482-49CE-95FC-B8E6F431A340}"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F41794B-B6AC-4CEB-83EC-B00D8D2617E3}" type="datetimeFigureOut">
              <a:rPr lang="zh-CN" altLang="en-US" smtClean="0"/>
              <a:pPr/>
              <a:t>2015/12/21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124BA2C-C482-49CE-95FC-B8E6F431A340}"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F41794B-B6AC-4CEB-83EC-B00D8D2617E3}" type="datetimeFigureOut">
              <a:rPr lang="zh-CN" altLang="en-US" smtClean="0"/>
              <a:pPr/>
              <a:t>2015/12/21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24BA2C-C482-49CE-95FC-B8E6F431A340}"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F41794B-B6AC-4CEB-83EC-B00D8D2617E3}" type="datetimeFigureOut">
              <a:rPr lang="zh-CN" altLang="en-US" smtClean="0"/>
              <a:pPr/>
              <a:t>2015/12/21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24BA2C-C482-49CE-95FC-B8E6F431A34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1794B-B6AC-4CEB-83EC-B00D8D2617E3}" type="datetimeFigureOut">
              <a:rPr lang="zh-CN" altLang="en-US" smtClean="0"/>
              <a:pPr/>
              <a:t>2015/12/21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24BA2C-C482-49CE-95FC-B8E6F431A34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课堂测验一</a:t>
            </a:r>
            <a:endParaRPr lang="zh-CN" altLang="en-US" dirty="0"/>
          </a:p>
        </p:txBody>
      </p:sp>
      <p:sp>
        <p:nvSpPr>
          <p:cNvPr id="5" name="内容占位符 4"/>
          <p:cNvSpPr>
            <a:spLocks noGrp="1"/>
          </p:cNvSpPr>
          <p:nvPr>
            <p:ph idx="1"/>
          </p:nvPr>
        </p:nvSpPr>
        <p:spPr/>
        <p:txBody>
          <a:bodyPr>
            <a:normAutofit fontScale="92500" lnSpcReduction="20000"/>
          </a:bodyPr>
          <a:lstStyle/>
          <a:p>
            <a:r>
              <a:rPr lang="zh-CN" altLang="en-US" dirty="0"/>
              <a:t>请写出</a:t>
            </a:r>
            <a:r>
              <a:rPr lang="en-US" dirty="0"/>
              <a:t>ISO/OSI</a:t>
            </a:r>
            <a:r>
              <a:rPr lang="zh-CN" altLang="en-US" dirty="0"/>
              <a:t>七</a:t>
            </a:r>
            <a:r>
              <a:rPr lang="zh-CN" altLang="en-US" dirty="0" smtClean="0"/>
              <a:t>层参考模型</a:t>
            </a:r>
            <a:r>
              <a:rPr lang="zh-CN" altLang="en-US" dirty="0"/>
              <a:t>中每层的名称和主要功能</a:t>
            </a:r>
            <a:r>
              <a:rPr lang="zh-CN" altLang="en-US" dirty="0" smtClean="0"/>
              <a:t>。</a:t>
            </a:r>
            <a:endParaRPr lang="en-US" altLang="zh-CN" dirty="0" smtClean="0"/>
          </a:p>
          <a:p>
            <a:r>
              <a:rPr lang="en-US" dirty="0"/>
              <a:t>A</a:t>
            </a:r>
            <a:r>
              <a:rPr lang="zh-CN" altLang="en-US" smtClean="0"/>
              <a:t>公司总裁</a:t>
            </a:r>
            <a:r>
              <a:rPr lang="zh-CN" altLang="en-US" dirty="0"/>
              <a:t>打算与</a:t>
            </a:r>
            <a:r>
              <a:rPr lang="en-US" dirty="0"/>
              <a:t>B</a:t>
            </a:r>
            <a:r>
              <a:rPr lang="zh-CN" altLang="en-US" dirty="0"/>
              <a:t>公司合作，他要求公司的法律部门做调研，法律部门又请工程部门帮忙。结果是，</a:t>
            </a:r>
            <a:r>
              <a:rPr lang="en-US" dirty="0"/>
              <a:t>A</a:t>
            </a:r>
            <a:r>
              <a:rPr lang="zh-CN" altLang="en-US" dirty="0"/>
              <a:t>公司的工程师与</a:t>
            </a:r>
            <a:r>
              <a:rPr lang="en-US" dirty="0"/>
              <a:t>B</a:t>
            </a:r>
            <a:r>
              <a:rPr lang="zh-CN" altLang="en-US" dirty="0"/>
              <a:t>公司的工程师解决了合作中的技术问题，并各自向他们的法律部门汇报；然后，两个公司的律师解决了合作中的法律问题，并各自向他们的总裁汇报；最后，两个公司的总裁讨论了合作中的经济问题。请问这是一个</a:t>
            </a:r>
            <a:r>
              <a:rPr lang="en-US" dirty="0"/>
              <a:t>OSI</a:t>
            </a:r>
            <a:r>
              <a:rPr lang="zh-CN" altLang="en-US" dirty="0"/>
              <a:t>参考模型意义上的分层协议的例子吗？</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normAutofit fontScale="90000"/>
          </a:bodyPr>
          <a:lstStyle/>
          <a:p>
            <a:r>
              <a:rPr lang="zh-CN" altLang="en-US" smtClean="0"/>
              <a:t>课堂测验四</a:t>
            </a:r>
            <a:endParaRPr lang="zh-CN" altLang="en-US" dirty="0"/>
          </a:p>
        </p:txBody>
      </p:sp>
      <p:sp>
        <p:nvSpPr>
          <p:cNvPr id="4" name="内容占位符 2"/>
          <p:cNvSpPr txBox="1">
            <a:spLocks/>
          </p:cNvSpPr>
          <p:nvPr/>
        </p:nvSpPr>
        <p:spPr>
          <a:xfrm>
            <a:off x="457200" y="928670"/>
            <a:ext cx="8229600" cy="3214710"/>
          </a:xfrm>
          <a:prstGeom prst="rect">
            <a:avLst/>
          </a:prstGeom>
        </p:spPr>
        <p:txBody>
          <a:bodyPr vert="horz" lIns="91440" tIns="45720" rIns="91440" bIns="45720" rtlCol="0">
            <a:normAutofit fontScale="92500" lnSpcReduction="1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如图所示，</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5</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台路由器组成全相连的网络，每台路由器有</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5</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个接口，分别连接其它</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4</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台路由器和</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个局域网，每个局域网最多连接</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20</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台计算机，每台计算机分配</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个</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IP</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地址。如果只有一个</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IPv4</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地址块</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202.112.10.0/24</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可供分配，请给出一种合理的地址分配方案，分别给出每个局域网的地址空间和路由器每个端口的地址以及它们的掩码。</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Object 4"/>
          <p:cNvGraphicFramePr>
            <a:graphicFrameLocks noChangeAspect="1"/>
          </p:cNvGraphicFramePr>
          <p:nvPr/>
        </p:nvGraphicFramePr>
        <p:xfrm>
          <a:off x="1785918" y="4000504"/>
          <a:ext cx="5810237" cy="2857496"/>
        </p:xfrm>
        <a:graphic>
          <a:graphicData uri="http://schemas.openxmlformats.org/presentationml/2006/ole">
            <p:oleObj spid="_x0000_s1026" name="图片" r:id="rId3" imgW="6867144" imgH="4319016" progId="Word.Picture.8">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课堂测验五</a:t>
            </a:r>
            <a:endParaRPr lang="zh-CN" altLang="en-US" dirty="0"/>
          </a:p>
        </p:txBody>
      </p:sp>
      <p:sp>
        <p:nvSpPr>
          <p:cNvPr id="3" name="内容占位符 2"/>
          <p:cNvSpPr>
            <a:spLocks noGrp="1"/>
          </p:cNvSpPr>
          <p:nvPr>
            <p:ph idx="1"/>
          </p:nvPr>
        </p:nvSpPr>
        <p:spPr>
          <a:xfrm>
            <a:off x="457200" y="1357298"/>
            <a:ext cx="8229600" cy="4525963"/>
          </a:xfrm>
        </p:spPr>
        <p:txBody>
          <a:bodyPr/>
          <a:lstStyle/>
          <a:p>
            <a:r>
              <a:rPr lang="zh-CN" altLang="en-US" dirty="0" smtClean="0"/>
              <a:t>请</a:t>
            </a:r>
            <a:r>
              <a:rPr lang="zh-CN" altLang="en-US" dirty="0" smtClean="0"/>
              <a:t>从技术角度解读这两张海报</a:t>
            </a:r>
            <a:endParaRPr lang="zh-CN" altLang="en-US" dirty="0"/>
          </a:p>
        </p:txBody>
      </p:sp>
      <p:pic>
        <p:nvPicPr>
          <p:cNvPr id="15362" name="Picture 2"/>
          <p:cNvPicPr>
            <a:picLocks noChangeAspect="1" noChangeArrowheads="1"/>
          </p:cNvPicPr>
          <p:nvPr/>
        </p:nvPicPr>
        <p:blipFill>
          <a:blip r:embed="rId2"/>
          <a:srcRect/>
          <a:stretch>
            <a:fillRect/>
          </a:stretch>
        </p:blipFill>
        <p:spPr bwMode="auto">
          <a:xfrm>
            <a:off x="1071538" y="2008009"/>
            <a:ext cx="3207549" cy="4535675"/>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cstate="print"/>
          <a:srcRect/>
          <a:stretch>
            <a:fillRect/>
          </a:stretch>
        </p:blipFill>
        <p:spPr bwMode="auto">
          <a:xfrm>
            <a:off x="5000628" y="2043090"/>
            <a:ext cx="3185560" cy="4500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235</Words>
  <Application>Microsoft Office PowerPoint</Application>
  <PresentationFormat>全屏显示(4:3)</PresentationFormat>
  <Paragraphs>7</Paragraphs>
  <Slides>3</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vt:i4>
      </vt:variant>
    </vt:vector>
  </HeadingPairs>
  <TitlesOfParts>
    <vt:vector size="5" baseType="lpstr">
      <vt:lpstr>Office 主题</vt:lpstr>
      <vt:lpstr>图片</vt:lpstr>
      <vt:lpstr>课堂测验一</vt:lpstr>
      <vt:lpstr>课堂测验四</vt:lpstr>
      <vt:lpstr>课堂测验五</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课堂测验一</dc:title>
  <dc:creator>win7</dc:creator>
  <cp:lastModifiedBy>win7</cp:lastModifiedBy>
  <cp:revision>5</cp:revision>
  <dcterms:created xsi:type="dcterms:W3CDTF">2015-10-11T08:27:46Z</dcterms:created>
  <dcterms:modified xsi:type="dcterms:W3CDTF">2015-12-21T05:10:45Z</dcterms:modified>
</cp:coreProperties>
</file>