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13280" y="32683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/>
              <a:t>sub_408024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2099945" y="993775"/>
            <a:ext cx="2687955" cy="71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病毒起始阶段功能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2813050"/>
            <a:ext cx="1517650" cy="1682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13280" y="50590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sub_40CA5C</a:t>
            </a:r>
            <a:endParaRPr lang="en-US" altLang="zh-CN" sz="2400" b="1"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58645" y="1313180"/>
            <a:ext cx="3810" cy="499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26870" y="365252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6740" y="13303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62455" y="364871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70075" y="544385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56740" y="62960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13280" y="591121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sub_40C97C</a:t>
            </a:r>
            <a:endParaRPr lang="en-US" altLang="zh-CN" sz="2400" b="1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36845" y="1168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AllocStackAndCopyString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sub_403C98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2645" y="11430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分配内存空间、字符串拷贝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49545" y="80708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DecodeString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sub_405360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345" y="80454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获取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xboy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解密字符、异或解密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6845" y="146748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CMPString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sub_404018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62645" y="146494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字符串比较“武汉男生感染..”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49545" y="215328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0x0040CBCC loc_40CBBC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75345" y="215074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字符串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whboy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解密和比较操作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787900" y="236220"/>
            <a:ext cx="424815" cy="2387600"/>
          </a:xfrm>
          <a:prstGeom prst="leftBrace">
            <a:avLst>
              <a:gd name="adj1" fmla="val 831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249545" y="314960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GetFilePathAndName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sub_40277C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75345" y="315849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获取文件完整路径及文件名称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6845" y="38760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GetFilePath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sub_405684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62645" y="388493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获取去除病毒文件名后的路径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4878705"/>
            <a:ext cx="867410" cy="8674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20015" y="5864225"/>
            <a:ext cx="1656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By: Eastmount</a:t>
            </a:r>
            <a:r>
              <a:rPr lang="zh-CN" altLang="en-US" sz="1400" b="1"/>
              <a:t>绘制</a:t>
            </a:r>
            <a:endParaRPr lang="zh-CN" altLang="en-US" sz="1400" b="1"/>
          </a:p>
        </p:txBody>
      </p:sp>
      <p:sp>
        <p:nvSpPr>
          <p:cNvPr id="37" name="矩形 36"/>
          <p:cNvSpPr/>
          <p:nvPr/>
        </p:nvSpPr>
        <p:spPr>
          <a:xfrm>
            <a:off x="5249545" y="456819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StringCat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sub_403ED4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75345" y="457708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拼接字符串，包含Desktop_.ini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9545" y="529653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CheckFileExist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sub_4057A4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75345" y="530542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检测文件Desktop_.ini是否存在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49545" y="60096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CheckPathIsExist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sub_4040CC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75345" y="601853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检测文件的路径是否存在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2040" y="420878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病毒的初始化工作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13280" y="32683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/>
              <a:t>sub_408024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2099945" y="993775"/>
            <a:ext cx="2687955" cy="71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病毒起始阶段功能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2813050"/>
            <a:ext cx="1517650" cy="1682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13280" y="50590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sub_40CA5C</a:t>
            </a:r>
            <a:endParaRPr lang="en-US" altLang="zh-CN" sz="2400" b="1"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58645" y="1313180"/>
            <a:ext cx="3810" cy="499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26870" y="365252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6740" y="13303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62455" y="364871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70075" y="544385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56740" y="62960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13280" y="591121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sub_40C97C</a:t>
            </a:r>
            <a:endParaRPr lang="en-US" altLang="zh-CN" sz="2400" b="1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9545" y="314960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WriteVirusInfoToMem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sub_4078E0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75345" y="315849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写入病毒信息到内存中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含暴力破解字典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6845" y="38760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SetZeroFlag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sub_403C44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62645" y="388493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设置零标志位，将其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重设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为0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4878705"/>
            <a:ext cx="867410" cy="8674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20015" y="5864225"/>
            <a:ext cx="1656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By: Eastmount</a:t>
            </a:r>
            <a:r>
              <a:rPr lang="zh-CN" altLang="en-US" sz="1400" b="1"/>
              <a:t>绘制</a:t>
            </a:r>
            <a:endParaRPr lang="zh-CN" altLang="en-US" sz="1400" b="1"/>
          </a:p>
        </p:txBody>
      </p:sp>
      <p:sp>
        <p:nvSpPr>
          <p:cNvPr id="37" name="矩形 36"/>
          <p:cNvSpPr/>
          <p:nvPr/>
        </p:nvSpPr>
        <p:spPr>
          <a:xfrm>
            <a:off x="5249545" y="456819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StringCat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sub_403ED4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75345" y="457708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拼接字符串，包含Desktop_.ini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9545" y="529653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GetFileLen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sub_403ECC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75345" y="530542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获取PE文件的长度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49545" y="60096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jle short loc_408163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75345" y="601853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CMP语句就是验证PE文件最后一个数据是否为零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熊猫烧香病毒分析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0" y="101600"/>
            <a:ext cx="7759700" cy="665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13280" y="32683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/>
              <a:t>sub_408024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2099945" y="993775"/>
            <a:ext cx="2687955" cy="71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病毒起始阶段功能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2813050"/>
            <a:ext cx="1517650" cy="1682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13280" y="505904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sub_40CA5C</a:t>
            </a:r>
            <a:endParaRPr lang="en-US" altLang="zh-CN" sz="2400" b="1"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58645" y="1313180"/>
            <a:ext cx="3810" cy="499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26870" y="365252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56740" y="13303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62455" y="3648710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70075" y="544385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56740" y="6296025"/>
            <a:ext cx="24320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13280" y="5911215"/>
            <a:ext cx="2687955" cy="77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核心函数</a:t>
            </a:r>
            <a:endParaRPr lang="zh-CN" altLang="en-US" sz="2400" b="1"/>
          </a:p>
          <a:p>
            <a:pPr algn="ctr"/>
            <a:r>
              <a:rPr lang="en-US" altLang="zh-CN" sz="2400" b="1">
                <a:sym typeface="+mn-ea"/>
              </a:rPr>
              <a:t>sub_40C97C</a:t>
            </a:r>
            <a:endParaRPr lang="en-US" altLang="zh-CN" sz="2400" b="1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9545" y="260921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TwoStringCat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sub_403F8C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75345" y="261810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将两个字符串进行连接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6845" y="333565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SearchAndTerminatePro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sub_4060D4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62645" y="334454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查找当前内存中的指定进程，若存在，则将其终止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4878705"/>
            <a:ext cx="867410" cy="8674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20015" y="5864225"/>
            <a:ext cx="1656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By: Eastmount</a:t>
            </a:r>
            <a:r>
              <a:rPr lang="zh-CN" altLang="en-US" sz="1400" b="1"/>
              <a:t>绘制</a:t>
            </a:r>
            <a:endParaRPr lang="zh-CN" altLang="en-US" sz="1400" b="1"/>
          </a:p>
        </p:txBody>
      </p:sp>
      <p:sp>
        <p:nvSpPr>
          <p:cNvPr id="37" name="矩形 36"/>
          <p:cNvSpPr/>
          <p:nvPr/>
        </p:nvSpPr>
        <p:spPr>
          <a:xfrm>
            <a:off x="5249545" y="402780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CopyFile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75345" y="403669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当病毒复制到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drivers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文件夹，载入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spoclsv.exe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程序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9545" y="475615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WinExe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75345" y="476504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运行spoclsv.exe程序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49545" y="546925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DeleteStringBuff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sub_40416C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75345" y="547814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删除字符串中的一些信息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9545" y="116014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CharToUpper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sub_40532C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5345" y="116903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把缓冲区中指定数目的字符转换成大写字母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6845" y="1886585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GetSystemDir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sub_4054BC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62645" y="1895475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获取系统路径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9545" y="6162040"/>
            <a:ext cx="300545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SearchSignPos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sub_4041B4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75345" y="6170930"/>
            <a:ext cx="353822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查找标记的位置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演示</Application>
  <PresentationFormat>宽屏</PresentationFormat>
  <Paragraphs>148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xiuzhang</dc:creator>
  <cp:lastModifiedBy>杨秀璋</cp:lastModifiedBy>
  <cp:revision>25</cp:revision>
  <dcterms:created xsi:type="dcterms:W3CDTF">2020-12-19T08:07:00Z</dcterms:created>
  <dcterms:modified xsi:type="dcterms:W3CDTF">2020-12-26T12:19:07Z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