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94" r:id="rId3"/>
    <p:sldId id="283" r:id="rId4"/>
    <p:sldId id="309" r:id="rId5"/>
    <p:sldId id="284" r:id="rId6"/>
    <p:sldId id="307" r:id="rId7"/>
    <p:sldId id="310" r:id="rId8"/>
    <p:sldId id="311" r:id="rId9"/>
    <p:sldId id="312" r:id="rId10"/>
    <p:sldId id="313" r:id="rId11"/>
    <p:sldId id="314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EF4"/>
    <a:srgbClr val="53BAE9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87013" autoAdjust="0"/>
  </p:normalViewPr>
  <p:slideViewPr>
    <p:cSldViewPr snapToGrid="0">
      <p:cViewPr>
        <p:scale>
          <a:sx n="66" d="100"/>
          <a:sy n="66" d="100"/>
        </p:scale>
        <p:origin x="-82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3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902D-0079-402C-AE07-81EC9ED823F4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02AE-FA8D-4FA8-8093-207EAAB4D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4652D-7A68-4D07-93FE-745033A448D3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84D2-1D29-4789-85A5-24E350A0AA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F4652D-7A68-4D07-93FE-745033A448D3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84D2-1D29-4789-85A5-24E350A0AA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A0D8-E9CF-464A-B410-90A6B7108E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C4B0B-2DFB-4729-B6FB-72A0BF4A4D6D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25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A0D8-E9CF-464A-B410-90A6B7108E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C4B0B-2DFB-4729-B6FB-72A0BF4A4D6D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256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A0D8-E9CF-464A-B410-90A6B7108E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C4B0B-2DFB-4729-B6FB-72A0BF4A4D6D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256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A0D8-E9CF-464A-B410-90A6B7108E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C4B0B-2DFB-4729-B6FB-72A0BF4A4D6D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256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A0D8-E9CF-464A-B410-90A6B7108E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C4B0B-2DFB-4729-B6FB-72A0BF4A4D6D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信息与网络安全实验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25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6D23-AC3F-43C8-82DF-ADDF7D2D71A0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17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D6F2-D937-48C7-BC47-6A0BB2E769A6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7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C9DF-A82D-47DE-A2EA-72E49607BED9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1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851C-1208-44BA-8BEB-CCDAAA596EBC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55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FBCA-2036-4349-9AAA-315127945E17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9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3834-4486-48D0-A2A1-787C66F3603B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1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5F2F-9255-45D7-99B3-FA4A1F777DB2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2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A221-E1BB-430D-A515-9E91C519B869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7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9288-80A3-4897-B351-2C52D61D16F4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8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165B-E070-421C-9937-D302262A8B07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70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9CD3-2113-4689-8F6F-BD80CCDA36D6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1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63D4-AB5B-41D5-B9C8-883B4C97A58B}" type="datetime1">
              <a:rPr lang="zh-CN" altLang="en-US" smtClean="0"/>
              <a:pPr/>
              <a:t>2017/7/3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7D6-69D3-45C3-80ED-71AD65B11E3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3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&#30424;&#30149;&#27602;&#23454;&#39564;&#25253;&#21578;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0449;&#24687;&#19982;&#32593;&#32476;&#23433;&#20840;&#23454;&#39564;&#25104;&#32489;&#35760;&#24405;.xls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Open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SDN&#23454;&#39564;&#25253;&#21578;.docx" TargetMode="External"/><Relationship Id="rId3" Type="http://schemas.openxmlformats.org/officeDocument/2006/relationships/hyperlink" Target="http://www.projectfloodlight.org/download/" TargetMode="External"/><Relationship Id="rId7" Type="http://schemas.openxmlformats.org/officeDocument/2006/relationships/hyperlink" Target="SDN&#24320;&#21457;&#29615;&#22659;&#23433;&#35013;.do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&#23487;&#20027;win7,floodlight&#23433;&#35013;&#22312;&#34394;&#25311;&#26426;&#19978;&#30340;SDN&#24320;&#21457;&#29615;&#22659;&#23433;&#35013;.doc" TargetMode="External"/><Relationship Id="rId5" Type="http://schemas.openxmlformats.org/officeDocument/2006/relationships/hyperlink" Target="http://mininet.org/" TargetMode="External"/><Relationship Id="rId4" Type="http://schemas.openxmlformats.org/officeDocument/2006/relationships/hyperlink" Target="https://floodlight.atlassian.net/wiki/display/floodlightcontroller/Installation+Gui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sdn.net/zhangzhenhu/article/details/5710572" TargetMode="External"/><Relationship Id="rId3" Type="http://schemas.openxmlformats.org/officeDocument/2006/relationships/hyperlink" Target="4-1&#20351;&#29992;WinPCap&#32534;&#20889;&#31243;&#24207;.ppt" TargetMode="External"/><Relationship Id="rId7" Type="http://schemas.openxmlformats.org/officeDocument/2006/relationships/hyperlink" Target="http://blog.chinaunix.net/uid-21556133-id-120228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cursos.aldabaknocking.com/libpcapHakin9LuisMartinGarcia.pdf" TargetMode="External"/><Relationship Id="rId5" Type="http://schemas.openxmlformats.org/officeDocument/2006/relationships/hyperlink" Target="http://www.tcpdump.org/" TargetMode="External"/><Relationship Id="rId4" Type="http://schemas.openxmlformats.org/officeDocument/2006/relationships/hyperlink" Target="https://github.com/the-tcpdump-group/libpc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2593;&#32476;&#25235;&#21253;&#23454;&#39564;&#25253;&#21578;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173194"/>
            <a:ext cx="12192000" cy="1181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信息与网络安全实验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1372" y="4854513"/>
            <a:ext cx="330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zhanghua_288@bupt.edu.cn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564414" y="5688692"/>
            <a:ext cx="1063172" cy="334737"/>
          </a:xfrm>
        </p:spPr>
        <p:txBody>
          <a:bodyPr/>
          <a:lstStyle/>
          <a:p>
            <a:pPr algn="ctr"/>
            <a:fld id="{7B682C6D-CD25-4F38-9916-6D558082F12D}" type="datetime1">
              <a:rPr lang="zh-CN" altLang="en-US" b="1" smtClean="0">
                <a:solidFill>
                  <a:schemeClr val="bg1"/>
                </a:solidFill>
              </a:rPr>
              <a:pPr algn="ctr"/>
              <a:t>2017/7/3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1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内容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667000" y="2351804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1.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课程简介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4259" y="4057202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3.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网络抓包</a:t>
            </a:r>
          </a:p>
        </p:txBody>
      </p:sp>
      <p:sp>
        <p:nvSpPr>
          <p:cNvPr id="5" name="矩形 4"/>
          <p:cNvSpPr/>
          <p:nvPr/>
        </p:nvSpPr>
        <p:spPr>
          <a:xfrm>
            <a:off x="2659743" y="3215405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2.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搭建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5" y="4906274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4.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实验内容三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——U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盘病毒</a:t>
            </a:r>
            <a:endParaRPr lang="zh-CN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4C7-36DF-47DA-8B83-0F541DFCFE0B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实验内容三</a:t>
            </a:r>
            <a:r>
              <a:rPr lang="en-US" altLang="zh-CN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——U</a:t>
            </a:r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盘病毒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22353" y="1007701"/>
            <a:ext cx="11276161" cy="614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do you need?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写一个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盘病毒，要求如下：可以自动后台启动并隐藏，隐藏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盘中的文件，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将自己的文件改成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盘中原有文件名，可以传播至其他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盘；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更进一步，可伺机利用网络将感染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盘文件发送出去。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语言和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自选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will you learn?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写代码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设备监控和识别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文件操作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网络操作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病毒传播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验收请携带自己的虚拟机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3" action="ppaction://hlinkfile"/>
              </a:rPr>
              <a:t>U</a:t>
            </a:r>
            <a:r>
              <a:rPr lang="zh-CN" altLang="en-US" sz="2000" dirty="0" smtClean="0">
                <a:hlinkClick r:id="rId3" action="ppaction://hlinkfile"/>
              </a:rPr>
              <a:t>盘病毒实验报告</a:t>
            </a:r>
            <a:r>
              <a:rPr lang="en-US" altLang="zh-CN" sz="2000" dirty="0" smtClean="0">
                <a:hlinkClick r:id="rId3" action="ppaction://hlinkfile"/>
              </a:rPr>
              <a:t>.</a:t>
            </a:r>
            <a:r>
              <a:rPr lang="en-US" altLang="zh-CN" sz="2000" dirty="0" err="1" smtClean="0">
                <a:hlinkClick r:id="rId3" action="ppaction://hlinkfile"/>
              </a:rPr>
              <a:t>docx</a:t>
            </a:r>
            <a:endParaRPr lang="zh-CN" altLang="en-US" sz="2000" dirty="0" smtClean="0"/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/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723B-BE7A-4C23-8490-69843B09B56E}" type="datetime1">
              <a:rPr lang="zh-CN" altLang="en-US" smtClean="0"/>
              <a:pPr/>
              <a:t>2017/7/3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838091"/>
            <a:ext cx="12192000" cy="1181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CC6-EB01-4DB2-9031-3D22B863F0B8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1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内容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667000" y="2351804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1.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课程简介</a:t>
            </a:r>
            <a:endParaRPr lang="zh-CN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4259" y="4057202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3.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网络抓包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9743" y="3215405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2.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搭建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5" y="4906274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4.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实验内容三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——U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盘病毒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4C7-36DF-47DA-8B83-0F541DFCFE0B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课程简介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23960" y="977858"/>
            <a:ext cx="3928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Why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安全需要实践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理论课的衔接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有限的时间内完成任务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ü"/>
            </a:pP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22414" y="2963812"/>
            <a:ext cx="493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实验一：搭建</a:t>
            </a:r>
            <a:r>
              <a:rPr lang="en-US" altLang="zh-CN" sz="2000" dirty="0" smtClean="0"/>
              <a:t>SDN</a:t>
            </a:r>
            <a:r>
              <a:rPr lang="zh-CN" altLang="en-US" sz="2000" dirty="0" smtClean="0"/>
              <a:t>环境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实验二：写一个抓包程序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实验三：写一个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盘病毒程序</a:t>
            </a:r>
            <a:endParaRPr lang="zh-CN" altLang="en-US" sz="2000" dirty="0"/>
          </a:p>
        </p:txBody>
      </p:sp>
      <p:sp>
        <p:nvSpPr>
          <p:cNvPr id="34" name="文本框 43"/>
          <p:cNvSpPr txBox="1"/>
          <p:nvPr/>
        </p:nvSpPr>
        <p:spPr>
          <a:xfrm>
            <a:off x="5080029" y="1094114"/>
            <a:ext cx="4630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How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自带笔记本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实验结果现场交：代码查重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 实验报告：课程结束一星期内交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每人独立完成</a:t>
            </a:r>
            <a:endParaRPr lang="en-US" altLang="zh-CN" sz="2000" dirty="0" smtClean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A933-82AA-42B5-84B2-1164564CE109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5036458" y="3510748"/>
            <a:ext cx="67636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Scores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实验结果：实验一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分；实验二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分，实验三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 smtClean="0"/>
              <a:t>     实验完成时间、完成质量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实验报告：实验一、实验二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实验；实验三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质量。手写签名。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平时成绩：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 smtClean="0"/>
              <a:t>     出勤情况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自主完成情况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帮助同学情况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0" y="5675481"/>
            <a:ext cx="44418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hlinkClick r:id="rId2" action="ppaction://hlinkfile"/>
              </a:rPr>
              <a:t>信息与网络安全实验成绩记录</a:t>
            </a:r>
            <a:r>
              <a:rPr lang="en-US" altLang="zh-CN" sz="2000" dirty="0" smtClean="0">
                <a:solidFill>
                  <a:prstClr val="black"/>
                </a:solidFill>
                <a:hlinkClick r:id="rId2" action="ppaction://hlinkfile"/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  <a:hlinkClick r:id="rId2" action="ppaction://hlinkfile"/>
              </a:rPr>
              <a:t>xlsx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内容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667000" y="2351804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1.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课程简介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4259" y="4057202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3.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网络抓包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9743" y="3215405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2.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搭建</a:t>
            </a:r>
            <a:endParaRPr lang="zh-CN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5" y="4906274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4.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实验内容三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——U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盘病毒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4C7-36DF-47DA-8B83-0F541DFCFE0B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搭建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22353" y="1007701"/>
            <a:ext cx="1152328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SDN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/>
              <a:t>     SDN </a:t>
            </a:r>
            <a:r>
              <a:rPr lang="zh-CN" altLang="en-US" sz="2000" dirty="0" smtClean="0"/>
              <a:t>是软件定义网络，是网络虚拟化的一种实现方式，其核心技术</a:t>
            </a:r>
            <a:r>
              <a:rPr lang="en-US" altLang="zh-CN" sz="2000" dirty="0" err="1" smtClean="0">
                <a:hlinkClick r:id="rId3"/>
              </a:rPr>
              <a:t>OpenFlow</a:t>
            </a:r>
            <a:r>
              <a:rPr lang="zh-CN" altLang="en-US" sz="2000" dirty="0" smtClean="0"/>
              <a:t>通过将网络设备控制面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与数据面分离开来，从而实现了网络流量的灵活控制。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do you need?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    物理机器：</a:t>
            </a:r>
            <a:r>
              <a:rPr lang="en-US" altLang="zh-CN" sz="2000" dirty="0" smtClean="0"/>
              <a:t>win7</a:t>
            </a:r>
            <a:r>
              <a:rPr lang="zh-CN" altLang="en-US" sz="2000" dirty="0" smtClean="0"/>
              <a:t>专业版</a:t>
            </a:r>
            <a:r>
              <a:rPr lang="en-US" altLang="zh-CN" sz="2000" dirty="0" smtClean="0"/>
              <a:t> 64</a:t>
            </a:r>
            <a:r>
              <a:rPr lang="zh-CN" altLang="en-US" sz="2000" dirty="0" smtClean="0"/>
              <a:t>位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    虚拟机软件：</a:t>
            </a:r>
            <a:r>
              <a:rPr lang="en-US" altLang="zh-CN" sz="2000" dirty="0" err="1" smtClean="0"/>
              <a:t>VirtualBox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版本</a:t>
            </a:r>
            <a:r>
              <a:rPr lang="en-US" altLang="zh-CN" sz="2000" dirty="0" smtClean="0"/>
              <a:t>5.0.4</a:t>
            </a:r>
            <a:endParaRPr lang="zh-CN" altLang="en-US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    虚拟机镜像：</a:t>
            </a:r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a) ubuntu12.04.vdi</a:t>
            </a:r>
            <a:endParaRPr lang="zh-CN" altLang="en-US" sz="2000" dirty="0" smtClean="0"/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装有</a:t>
            </a:r>
            <a:r>
              <a:rPr lang="en-US" altLang="zh-CN" sz="2000" dirty="0" smtClean="0"/>
              <a:t>floodlight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ubunu12.04 32</a:t>
            </a:r>
            <a:r>
              <a:rPr lang="zh-CN" altLang="en-US" sz="2000" dirty="0" smtClean="0"/>
              <a:t>位的镜像</a:t>
            </a:r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b) mn-master-trusty32server-150420-00-24-01</a:t>
            </a:r>
            <a:r>
              <a:rPr lang="zh-CN" altLang="en-US" sz="2000" dirty="0" smtClean="0"/>
              <a:t>文件夹</a:t>
            </a:r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解压于</a:t>
            </a:r>
            <a:r>
              <a:rPr lang="en-US" altLang="zh-CN" sz="2000" dirty="0" smtClean="0"/>
              <a:t>mininet-2.2.1-150420-ubuntu-14.04-server-i386.zip</a:t>
            </a:r>
            <a:endParaRPr lang="zh-CN" altLang="en-US" sz="2000" dirty="0" smtClean="0"/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mininet-2.2.1-150420-ubuntu-14.04-server-i386.ovf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mininet-vm-i386.vmdk</a:t>
            </a:r>
            <a:endParaRPr lang="zh-CN" altLang="en-US" sz="2000" dirty="0" smtClean="0"/>
          </a:p>
          <a:p>
            <a:pPr marL="1200150" lvl="2" indent="-285750">
              <a:lnSpc>
                <a:spcPts val="2800"/>
              </a:lnSpc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装有</a:t>
            </a:r>
            <a:r>
              <a:rPr lang="en-US" altLang="zh-CN" sz="2000" dirty="0" err="1" smtClean="0"/>
              <a:t>mininet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ubuntu14.04 32</a:t>
            </a:r>
            <a:r>
              <a:rPr lang="zh-CN" altLang="en-US" sz="2000" dirty="0" smtClean="0"/>
              <a:t>位的镜像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285750" indent="-285750"/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723B-BE7A-4C23-8490-69843B09B56E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搭建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22353" y="1007701"/>
            <a:ext cx="987103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Where do you get assistance?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3"/>
              </a:rPr>
              <a:t>http://www.projectfloodlight.org/download/</a:t>
            </a:r>
            <a:endParaRPr lang="en-US" altLang="zh-CN" sz="20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4"/>
              </a:rPr>
              <a:t>https://floodlight.atlassian.net/wiki/display/floodlightcontroller/Installation+Guide</a:t>
            </a:r>
            <a:endParaRPr lang="en-US" altLang="zh-CN" sz="20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5"/>
              </a:rPr>
              <a:t>http://mininet.org/</a:t>
            </a:r>
            <a:endParaRPr lang="en-US" altLang="zh-CN" sz="20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zh-CN" altLang="en-US" sz="2000" dirty="0" smtClean="0">
                <a:hlinkClick r:id="rId6" action="ppaction://hlinkfile"/>
              </a:rPr>
              <a:t>     宿主</a:t>
            </a:r>
            <a:r>
              <a:rPr lang="en-US" altLang="zh-CN" sz="2000" dirty="0" smtClean="0">
                <a:hlinkClick r:id="rId6" action="ppaction://hlinkfile"/>
              </a:rPr>
              <a:t>win7,floodlight</a:t>
            </a:r>
            <a:r>
              <a:rPr lang="zh-CN" altLang="en-US" sz="2000" dirty="0" smtClean="0">
                <a:hlinkClick r:id="rId6" action="ppaction://hlinkfile"/>
              </a:rPr>
              <a:t>安装在虚拟机上的</a:t>
            </a:r>
            <a:r>
              <a:rPr lang="en-US" altLang="zh-CN" sz="2000" dirty="0" smtClean="0">
                <a:hlinkClick r:id="rId6" action="ppaction://hlinkfile"/>
              </a:rPr>
              <a:t>SDN</a:t>
            </a:r>
            <a:r>
              <a:rPr lang="zh-CN" altLang="en-US" sz="2000" dirty="0" smtClean="0">
                <a:hlinkClick r:id="rId6" action="ppaction://hlinkfile"/>
              </a:rPr>
              <a:t>开发环境安装</a:t>
            </a:r>
            <a:r>
              <a:rPr lang="en-US" altLang="zh-CN" sz="2000" dirty="0" smtClean="0">
                <a:hlinkClick r:id="rId6" action="ppaction://hlinkfile"/>
              </a:rPr>
              <a:t>.doc</a:t>
            </a:r>
            <a:endParaRPr lang="en-US" altLang="zh-CN" sz="20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2000" dirty="0" smtClean="0">
                <a:hlinkClick r:id="rId7" action="ppaction://hlinkfile"/>
              </a:rPr>
              <a:t>     SDN</a:t>
            </a:r>
            <a:r>
              <a:rPr lang="zh-CN" altLang="en-US" sz="2000" dirty="0" smtClean="0">
                <a:hlinkClick r:id="rId7" action="ppaction://hlinkfile"/>
              </a:rPr>
              <a:t>开发环境安装</a:t>
            </a:r>
            <a:r>
              <a:rPr lang="en-US" altLang="zh-CN" sz="2000" dirty="0" smtClean="0">
                <a:hlinkClick r:id="rId7" action="ppaction://hlinkfile"/>
              </a:rPr>
              <a:t>.doc</a:t>
            </a:r>
            <a:endParaRPr lang="en-US" altLang="zh-CN" sz="2000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will you learn?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环境安装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err="1" smtClean="0"/>
              <a:t>Mininet</a:t>
            </a:r>
            <a:r>
              <a:rPr lang="zh-CN" altLang="en-US" sz="2000" dirty="0" smtClean="0"/>
              <a:t>命令的使用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创建自定义网络拓扑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实验报告包括以上三点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8" action="ppaction://hlinkfile"/>
              </a:rPr>
              <a:t>SDN</a:t>
            </a:r>
            <a:r>
              <a:rPr lang="zh-CN" altLang="en-US" sz="2000" dirty="0" smtClean="0">
                <a:hlinkClick r:id="rId8" action="ppaction://hlinkfile"/>
              </a:rPr>
              <a:t>实验报告</a:t>
            </a:r>
            <a:r>
              <a:rPr lang="en-US" altLang="zh-CN" sz="2000" dirty="0" smtClean="0">
                <a:hlinkClick r:id="rId8" action="ppaction://hlinkfile"/>
              </a:rPr>
              <a:t>.</a:t>
            </a:r>
            <a:r>
              <a:rPr lang="en-US" altLang="zh-CN" sz="2000" dirty="0" err="1" smtClean="0">
                <a:hlinkClick r:id="rId8" action="ppaction://hlinkfile"/>
              </a:rPr>
              <a:t>docx</a:t>
            </a:r>
            <a:endParaRPr lang="en-US" altLang="zh-CN" sz="2000" dirty="0" smtClean="0"/>
          </a:p>
          <a:p>
            <a:pPr marL="742950" lvl="1" indent="-285750"/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723B-BE7A-4C23-8490-69843B09B56E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内容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667000" y="2351804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1.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课程简介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4259" y="4057202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3.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网络抓包</a:t>
            </a:r>
            <a:endParaRPr lang="zh-CN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9743" y="3215405"/>
            <a:ext cx="5577114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2. 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实验内容一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——SDN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搭建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5" y="4906274"/>
            <a:ext cx="5584369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4.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实验内容三</a:t>
            </a:r>
            <a:r>
              <a:rPr lang="en-US" altLang="zh-CN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——U</a:t>
            </a:r>
            <a:r>
              <a:rPr lang="zh-CN" altLang="en-US" sz="24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盘病毒</a:t>
            </a:r>
            <a:endParaRPr lang="zh-CN" altLang="en-US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4C7-36DF-47DA-8B83-0F541DFCFE0B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网络抓包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22353" y="1007701"/>
            <a:ext cx="8487260" cy="6453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do you need?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写一个抓包工具，并对数据包进行解析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语言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endParaRPr lang="zh-CN" altLang="en-US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OS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macOS</a:t>
            </a:r>
            <a:endParaRPr lang="en-US" altLang="zh-CN" sz="2000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Where do you get assistance?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3" action="ppaction://hlinkpres?slideindex=1&amp;slidetitle="/>
              </a:rPr>
              <a:t>4-1</a:t>
            </a:r>
            <a:r>
              <a:rPr lang="zh-CN" altLang="en-US" sz="2000" dirty="0" smtClean="0">
                <a:hlinkClick r:id="rId3" action="ppaction://hlinkpres?slideindex=1&amp;slidetitle="/>
              </a:rPr>
              <a:t>使用</a:t>
            </a:r>
            <a:r>
              <a:rPr lang="en-US" altLang="zh-CN" sz="2000" dirty="0" err="1" smtClean="0">
                <a:hlinkClick r:id="rId3" action="ppaction://hlinkpres?slideindex=1&amp;slidetitle="/>
              </a:rPr>
              <a:t>WinPCap</a:t>
            </a:r>
            <a:r>
              <a:rPr lang="zh-CN" altLang="en-US" sz="2000" dirty="0" smtClean="0">
                <a:hlinkClick r:id="rId3" action="ppaction://hlinkpres?slideindex=1&amp;slidetitle="/>
              </a:rPr>
              <a:t>编写程序</a:t>
            </a:r>
            <a:r>
              <a:rPr lang="en-US" altLang="zh-CN" sz="2000" dirty="0" smtClean="0">
                <a:hlinkClick r:id="rId3" action="ppaction://hlinkpres?slideindex=1&amp;slidetitle="/>
              </a:rPr>
              <a:t>.</a:t>
            </a:r>
            <a:r>
              <a:rPr lang="en-US" altLang="zh-CN" sz="2000" dirty="0" err="1" smtClean="0">
                <a:hlinkClick r:id="rId3" action="ppaction://hlinkpres?slideindex=1&amp;slidetitle="/>
              </a:rPr>
              <a:t>ppt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4"/>
              </a:rPr>
              <a:t>https://github.com/the-tcpdump-group/libpcap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5"/>
              </a:rPr>
              <a:t>http://www.tcpdump.org/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https://www.winpcap.org/</a:t>
            </a:r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6"/>
              </a:rPr>
              <a:t>http://recursos.aldabaknocking.com/libpcapHakin9LuisMartinGarcia.pdf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7"/>
              </a:rPr>
              <a:t>http://blog.chinaunix.net/uid-21556133-id-120228.html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hlinkClick r:id="rId8"/>
              </a:rPr>
              <a:t>http://blog.csdn.net/zhangzhenhu/article/details/5710572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……</a:t>
            </a:r>
            <a:r>
              <a:rPr lang="zh-CN" altLang="en-US" sz="2000" dirty="0" smtClean="0"/>
              <a:t>互联网给你更多惊喜</a:t>
            </a:r>
            <a:endParaRPr lang="en-US" altLang="zh-CN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endParaRPr lang="zh-CN" altLang="en-US" sz="2000" dirty="0" smtClean="0"/>
          </a:p>
          <a:p>
            <a:pPr marL="742950" lvl="1" indent="-285750">
              <a:lnSpc>
                <a:spcPts val="2800"/>
              </a:lnSpc>
              <a:buFont typeface="Wingdings" pitchFamily="2" charset="2"/>
              <a:buChar char="ü"/>
            </a:pPr>
            <a:endParaRPr lang="zh-CN" altLang="en-US" sz="2000" dirty="0" smtClean="0"/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/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723B-BE7A-4C23-8490-69843B09B56E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496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实验内容二</a:t>
            </a:r>
            <a:r>
              <a:rPr lang="en-US" altLang="zh-CN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800" b="1" i="1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网络抓包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22353" y="1007701"/>
            <a:ext cx="57670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What will you learn?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写代码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网络协议：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数据包格式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用你写好的工具抓</a:t>
            </a:r>
            <a:r>
              <a:rPr lang="en-US" altLang="zh-CN" sz="2000" dirty="0" err="1" smtClean="0"/>
              <a:t>openflow</a:t>
            </a:r>
            <a:r>
              <a:rPr lang="zh-CN" altLang="en-US" sz="2000" dirty="0" smtClean="0"/>
              <a:t>的包看看结构。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实验报告包括以上三点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最好在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下完成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hlinkClick r:id="rId3" action="ppaction://hlinkfile"/>
              </a:rPr>
              <a:t>网络抓包实验报告</a:t>
            </a:r>
            <a:r>
              <a:rPr lang="en-US" altLang="zh-CN" sz="2000" dirty="0" smtClean="0">
                <a:hlinkClick r:id="rId3" action="ppaction://hlinkfile"/>
              </a:rPr>
              <a:t>.</a:t>
            </a:r>
            <a:r>
              <a:rPr lang="en-US" altLang="zh-CN" sz="2000" dirty="0" err="1" smtClean="0">
                <a:hlinkClick r:id="rId3" action="ppaction://hlinkfile"/>
              </a:rPr>
              <a:t>docx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</a:pPr>
            <a:endParaRPr lang="en-US" altLang="zh-CN" sz="2000" dirty="0" smtClean="0"/>
          </a:p>
          <a:p>
            <a:pPr marL="742950" lvl="1" indent="-285750"/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723B-BE7A-4C23-8490-69843B09B56E}" type="datetime1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759</Words>
  <Application>Microsoft Office PowerPoint</Application>
  <PresentationFormat>自定义</PresentationFormat>
  <Paragraphs>152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bupt</cp:lastModifiedBy>
  <cp:revision>303</cp:revision>
  <dcterms:created xsi:type="dcterms:W3CDTF">2015-05-12T15:24:33Z</dcterms:created>
  <dcterms:modified xsi:type="dcterms:W3CDTF">2017-07-03T02:03:54Z</dcterms:modified>
</cp:coreProperties>
</file>