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7" r:id="rId2"/>
  </p:sldMasterIdLst>
  <p:notesMasterIdLst>
    <p:notesMasterId r:id="rId13"/>
  </p:notesMasterIdLst>
  <p:sldIdLst>
    <p:sldId id="2821" r:id="rId3"/>
    <p:sldId id="2823" r:id="rId4"/>
    <p:sldId id="2824" r:id="rId5"/>
    <p:sldId id="2830" r:id="rId6"/>
    <p:sldId id="2837" r:id="rId7"/>
    <p:sldId id="2838" r:id="rId8"/>
    <p:sldId id="2842" r:id="rId9"/>
    <p:sldId id="2843" r:id="rId10"/>
    <p:sldId id="2844" r:id="rId11"/>
    <p:sldId id="2833" r:id="rId12"/>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itchFamily="2" charset="-122"/>
        <a:cs typeface="+mn-cs"/>
      </a:defRPr>
    </a:lvl9pPr>
  </p:defaultTextStyle>
  <p:extLst>
    <p:ext uri="{EFAFB233-063F-42B5-8137-9DF3F51BA10A}">
      <p15:sldGuideLst xmlns:p15="http://schemas.microsoft.com/office/powerpoint/2012/main" xmlns="">
        <p15:guide id="1" orient="horz" pos="373">
          <p15:clr>
            <a:srgbClr val="A4A3A4"/>
          </p15:clr>
        </p15:guide>
        <p15:guide id="2" orient="horz" pos="4183">
          <p15:clr>
            <a:srgbClr val="A4A3A4"/>
          </p15:clr>
        </p15:guide>
        <p15:guide id="3" pos="4050">
          <p15:clr>
            <a:srgbClr val="A4A3A4"/>
          </p15:clr>
        </p15:guide>
        <p15:guide id="4" pos="512">
          <p15:clr>
            <a:srgbClr val="A4A3A4"/>
          </p15:clr>
        </p15:guide>
        <p15:guide id="5" pos="75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4232"/>
    <a:srgbClr val="212E3C"/>
    <a:srgbClr val="BFBFBF"/>
    <a:srgbClr val="FBBF09"/>
    <a:srgbClr val="03A9F0"/>
    <a:srgbClr val="FFFFFF"/>
    <a:srgbClr val="FABCA8"/>
    <a:srgbClr val="57562F"/>
    <a:srgbClr val="FBCDBE"/>
    <a:srgbClr val="6B6A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89" autoAdjust="0"/>
    <p:restoredTop sz="88812" autoAdjust="0"/>
  </p:normalViewPr>
  <p:slideViewPr>
    <p:cSldViewPr>
      <p:cViewPr varScale="1">
        <p:scale>
          <a:sx n="96" d="100"/>
          <a:sy n="96" d="100"/>
        </p:scale>
        <p:origin x="-1224" y="-90"/>
      </p:cViewPr>
      <p:guideLst>
        <p:guide orient="horz" pos="373"/>
        <p:guide orient="horz" pos="4183"/>
        <p:guide pos="4050"/>
        <p:guide pos="512"/>
        <p:guide pos="7588"/>
      </p:guideLst>
    </p:cSldViewPr>
  </p:slideViewPr>
  <p:outlineViewPr>
    <p:cViewPr>
      <p:scale>
        <a:sx n="100" d="100"/>
        <a:sy n="100" d="100"/>
      </p:scale>
      <p:origin x="0" y="-14412"/>
    </p:cViewPr>
  </p:outlin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2020/11/25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extLst>
      <p:ext uri="{BB962C8B-B14F-4D97-AF65-F5344CB8AC3E}">
        <p14:creationId xmlns:p14="http://schemas.microsoft.com/office/powerpoint/2010/main" val="32159252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a:t>
            </a:fld>
            <a:endParaRPr lang="zh-CN" altLang="en-US"/>
          </a:p>
        </p:txBody>
      </p:sp>
    </p:spTree>
    <p:extLst>
      <p:ext uri="{BB962C8B-B14F-4D97-AF65-F5344CB8AC3E}">
        <p14:creationId xmlns:p14="http://schemas.microsoft.com/office/powerpoint/2010/main" val="2169963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DFBD34-5F0B-46F6-BDF5-AFC3F48E34B2}" type="slidenum">
              <a:rPr lang="zh-CN" altLang="en-US" smtClean="0"/>
              <a:t>2</a:t>
            </a:fld>
            <a:endParaRPr lang="zh-CN" altLang="en-US"/>
          </a:p>
        </p:txBody>
      </p:sp>
    </p:spTree>
    <p:extLst>
      <p:ext uri="{BB962C8B-B14F-4D97-AF65-F5344CB8AC3E}">
        <p14:creationId xmlns:p14="http://schemas.microsoft.com/office/powerpoint/2010/main" val="820939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DFBD34-5F0B-46F6-BDF5-AFC3F48E34B2}" type="slidenum">
              <a:rPr lang="zh-CN" altLang="en-US" smtClean="0"/>
              <a:t>3</a:t>
            </a:fld>
            <a:endParaRPr lang="zh-CN" altLang="en-US"/>
          </a:p>
        </p:txBody>
      </p:sp>
    </p:spTree>
    <p:extLst>
      <p:ext uri="{BB962C8B-B14F-4D97-AF65-F5344CB8AC3E}">
        <p14:creationId xmlns:p14="http://schemas.microsoft.com/office/powerpoint/2010/main" val="35594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DFBD34-5F0B-46F6-BDF5-AFC3F48E34B2}" type="slidenum">
              <a:rPr lang="zh-CN" altLang="en-US" smtClean="0"/>
              <a:t>4</a:t>
            </a:fld>
            <a:endParaRPr lang="zh-CN" altLang="en-US"/>
          </a:p>
        </p:txBody>
      </p:sp>
    </p:spTree>
    <p:extLst>
      <p:ext uri="{BB962C8B-B14F-4D97-AF65-F5344CB8AC3E}">
        <p14:creationId xmlns:p14="http://schemas.microsoft.com/office/powerpoint/2010/main" val="3916300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DFBD34-5F0B-46F6-BDF5-AFC3F48E34B2}" type="slidenum">
              <a:rPr lang="zh-CN" altLang="en-US" smtClean="0"/>
              <a:t>5</a:t>
            </a:fld>
            <a:endParaRPr lang="zh-CN" altLang="en-US"/>
          </a:p>
        </p:txBody>
      </p:sp>
    </p:spTree>
    <p:extLst>
      <p:ext uri="{BB962C8B-B14F-4D97-AF65-F5344CB8AC3E}">
        <p14:creationId xmlns:p14="http://schemas.microsoft.com/office/powerpoint/2010/main" val="2537328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DFBD34-5F0B-46F6-BDF5-AFC3F48E34B2}" type="slidenum">
              <a:rPr lang="zh-CN" altLang="en-US" smtClean="0"/>
              <a:t>6</a:t>
            </a:fld>
            <a:endParaRPr lang="zh-CN" altLang="en-US"/>
          </a:p>
        </p:txBody>
      </p:sp>
    </p:spTree>
    <p:extLst>
      <p:ext uri="{BB962C8B-B14F-4D97-AF65-F5344CB8AC3E}">
        <p14:creationId xmlns:p14="http://schemas.microsoft.com/office/powerpoint/2010/main" val="2461454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DFBD34-5F0B-46F6-BDF5-AFC3F48E34B2}" type="slidenum">
              <a:rPr lang="zh-CN" altLang="en-US" smtClean="0"/>
              <a:t>7</a:t>
            </a:fld>
            <a:endParaRPr lang="zh-CN" altLang="en-US"/>
          </a:p>
        </p:txBody>
      </p:sp>
    </p:spTree>
    <p:extLst>
      <p:ext uri="{BB962C8B-B14F-4D97-AF65-F5344CB8AC3E}">
        <p14:creationId xmlns:p14="http://schemas.microsoft.com/office/powerpoint/2010/main" val="1365616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DFBD34-5F0B-46F6-BDF5-AFC3F48E34B2}" type="slidenum">
              <a:rPr lang="zh-CN" altLang="en-US" smtClean="0"/>
              <a:t>8</a:t>
            </a:fld>
            <a:endParaRPr lang="zh-CN" altLang="en-US"/>
          </a:p>
        </p:txBody>
      </p:sp>
    </p:spTree>
    <p:extLst>
      <p:ext uri="{BB962C8B-B14F-4D97-AF65-F5344CB8AC3E}">
        <p14:creationId xmlns:p14="http://schemas.microsoft.com/office/powerpoint/2010/main" val="2631958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06516" y="2435014"/>
            <a:ext cx="11445719" cy="948288"/>
          </a:xfrm>
        </p:spPr>
        <p:txBody>
          <a:bodyPr lIns="101600" tIns="38100" rIns="25400" bIns="38100" anchor="t" anchorCtr="0">
            <a:noAutofit/>
          </a:bodyPr>
          <a:lstStyle>
            <a:lvl1pPr algn="ctr">
              <a:defRPr sz="5695"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706562" y="3760308"/>
            <a:ext cx="11445627" cy="845149"/>
          </a:xfrm>
        </p:spPr>
        <p:txBody>
          <a:bodyPr lIns="101600" tIns="38100" rIns="76200" bIns="38100" anchor="ctr" anchorCtr="0">
            <a:noAutofit/>
          </a:bodyPr>
          <a:lstStyle>
            <a:lvl1pPr marL="0" indent="0" algn="ctr" eaLnBrk="1" fontAlgn="auto" latinLnBrk="0" hangingPunct="1">
              <a:lnSpc>
                <a:spcPct val="100000"/>
              </a:lnSpc>
              <a:buNone/>
              <a:defRPr sz="2530" u="none" strike="noStrike" kern="1200" cap="none" spc="200" normalizeH="0" baseline="0">
                <a:solidFill>
                  <a:schemeClr val="tx1"/>
                </a:solidFill>
                <a:uFillTx/>
                <a:latin typeface="+mn-ea"/>
                <a:ea typeface="+mn-ea"/>
              </a:defRPr>
            </a:lvl1pPr>
            <a:lvl2pPr marL="481965" indent="0" algn="ctr">
              <a:buNone/>
              <a:defRPr sz="2110"/>
            </a:lvl2pPr>
            <a:lvl3pPr marL="964565" indent="0" algn="ctr">
              <a:buNone/>
              <a:defRPr sz="1900"/>
            </a:lvl3pPr>
            <a:lvl4pPr marL="1446530" indent="0" algn="ctr">
              <a:buNone/>
              <a:defRPr sz="1685"/>
            </a:lvl4pPr>
            <a:lvl5pPr marL="1928495" indent="0" algn="ctr">
              <a:buNone/>
              <a:defRPr sz="1685"/>
            </a:lvl5pPr>
            <a:lvl6pPr marL="2411095" indent="0" algn="ctr">
              <a:buNone/>
              <a:defRPr sz="1685"/>
            </a:lvl6pPr>
            <a:lvl7pPr marL="2893060" indent="0" algn="ctr">
              <a:buNone/>
              <a:defRPr sz="1685"/>
            </a:lvl7pPr>
            <a:lvl8pPr marL="3375025" indent="0" algn="ctr">
              <a:buNone/>
              <a:defRPr sz="1685"/>
            </a:lvl8pPr>
            <a:lvl9pPr marL="3857625" indent="0" algn="ctr">
              <a:buNone/>
              <a:defRPr sz="1685"/>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2938" y="289641"/>
            <a:ext cx="11572875" cy="1205442"/>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42938" y="1687619"/>
            <a:ext cx="11572875" cy="477321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42938" y="6703595"/>
            <a:ext cx="3000375" cy="385072"/>
          </a:xfrm>
          <a:prstGeom prst="rect">
            <a:avLst/>
          </a:prstGeom>
        </p:spPr>
        <p:txBody>
          <a:bodyPr/>
          <a:lstStyle/>
          <a:p>
            <a:fld id="{8E6B7ADE-AEF9-4118-ACB1-01F24C8B3A82}" type="datetimeFigureOut">
              <a:rPr lang="zh-CN" altLang="en-US" smtClean="0"/>
              <a:t>2020/11/25</a:t>
            </a:fld>
            <a:endParaRPr lang="zh-CN" altLang="en-US"/>
          </a:p>
        </p:txBody>
      </p:sp>
      <p:sp>
        <p:nvSpPr>
          <p:cNvPr id="5" name="页脚占位符 4"/>
          <p:cNvSpPr>
            <a:spLocks noGrp="1"/>
          </p:cNvSpPr>
          <p:nvPr>
            <p:ph type="ftr" sz="quarter" idx="11"/>
          </p:nvPr>
        </p:nvSpPr>
        <p:spPr>
          <a:xfrm>
            <a:off x="4393406" y="6703595"/>
            <a:ext cx="4071938" cy="385072"/>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9215438" y="6703595"/>
            <a:ext cx="3000375" cy="385072"/>
          </a:xfrm>
          <a:prstGeom prst="rect">
            <a:avLst/>
          </a:prstGeom>
        </p:spPr>
        <p:txBody>
          <a:bodyPr/>
          <a:lstStyle/>
          <a:p>
            <a:fld id="{AAFB396C-E072-47F2-94B0-786D65E0029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06516" y="612977"/>
            <a:ext cx="11445719" cy="6834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375"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 hasCustomPrompt="1"/>
          </p:nvPr>
        </p:nvSpPr>
        <p:spPr>
          <a:xfrm>
            <a:off x="706562" y="1590513"/>
            <a:ext cx="11445627" cy="5008610"/>
          </a:xfrm>
          <a:prstGeom prst="rect">
            <a:avLst/>
          </a:prstGeom>
        </p:spPr>
        <p:txBody>
          <a:bodyPr vert="horz" lIns="101600" tIns="0" rIns="82550" bIns="0" rtlCol="0">
            <a:normAutofit/>
          </a:bodyPr>
          <a:lstStyle>
            <a:lvl1pPr>
              <a:defRPr sz="2530"/>
            </a:lvl1pPr>
            <a:lvl2pPr>
              <a:defRPr sz="2530"/>
            </a:lvl2pPr>
            <a:lvl3pPr>
              <a:defRPr sz="2530"/>
            </a:lvl3pPr>
            <a:lvl4pPr>
              <a:defRPr sz="2530"/>
            </a:lvl4pPr>
            <a:lvl5pPr>
              <a:defRPr sz="253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5" name="标题 4"/>
          <p:cNvSpPr>
            <a:spLocks noGrp="1"/>
          </p:cNvSpPr>
          <p:nvPr>
            <p:ph type="title" hasCustomPrompt="1"/>
          </p:nvPr>
        </p:nvSpPr>
        <p:spPr>
          <a:xfrm>
            <a:off x="886048" y="767465"/>
            <a:ext cx="4146947" cy="1175975"/>
          </a:xfrm>
        </p:spPr>
        <p:txBody>
          <a:bodyPr anchor="ctr" anchorCtr="0"/>
          <a:lstStyle>
            <a:lvl1pPr>
              <a:defRPr sz="3375">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419427" y="767465"/>
            <a:ext cx="6509742" cy="5698391"/>
          </a:xfrm>
        </p:spPr>
        <p:txBody>
          <a:bodyPr/>
          <a:lstStyle>
            <a:lvl1pPr>
              <a:defRPr sz="2530">
                <a:latin typeface="+mn-ea"/>
                <a:ea typeface="+mn-ea"/>
              </a:defRPr>
            </a:lvl1pPr>
            <a:lvl2pPr marL="481965" indent="0">
              <a:buNone/>
              <a:defRPr sz="2530">
                <a:latin typeface="+mn-ea"/>
                <a:ea typeface="+mn-ea"/>
              </a:defRPr>
            </a:lvl2pPr>
            <a:lvl3pPr>
              <a:defRPr sz="2530">
                <a:latin typeface="+mn-ea"/>
                <a:ea typeface="+mn-ea"/>
              </a:defRPr>
            </a:lvl3pPr>
            <a:lvl4pPr>
              <a:defRPr sz="2530">
                <a:latin typeface="+mn-ea"/>
                <a:ea typeface="+mn-ea"/>
              </a:defRPr>
            </a:lvl4pPr>
            <a:lvl5pPr>
              <a:defRPr sz="2530">
                <a:latin typeface="+mn-ea"/>
                <a:ea typeface="+mn-ea"/>
              </a:defRPr>
            </a:lvl5pPr>
            <a:lvl6pPr>
              <a:defRPr sz="2110"/>
            </a:lvl6pPr>
            <a:lvl7pPr>
              <a:defRPr sz="2110"/>
            </a:lvl7pPr>
            <a:lvl8pPr>
              <a:defRPr sz="2110"/>
            </a:lvl8pPr>
            <a:lvl9pPr>
              <a:defRPr sz="211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86048" y="2361996"/>
            <a:ext cx="4146947" cy="4104529"/>
          </a:xfrm>
        </p:spPr>
        <p:txBody>
          <a:bodyPr/>
          <a:lstStyle>
            <a:lvl1pPr marL="361950" indent="-361315">
              <a:buFont typeface="Arial" panose="020B0604020202020204" pitchFamily="34" charset="0"/>
              <a:buChar char="•"/>
              <a:defRPr sz="2530">
                <a:latin typeface="+mn-ea"/>
                <a:ea typeface="+mn-ea"/>
              </a:defRPr>
            </a:lvl1pPr>
            <a:lvl2pPr marL="481965" indent="0">
              <a:buNone/>
              <a:defRPr sz="1475"/>
            </a:lvl2pPr>
            <a:lvl3pPr marL="964565" indent="0">
              <a:buNone/>
              <a:defRPr sz="1265"/>
            </a:lvl3pPr>
            <a:lvl4pPr marL="1446530" indent="0">
              <a:buNone/>
              <a:defRPr sz="1055"/>
            </a:lvl4pPr>
            <a:lvl5pPr marL="1928495" indent="0">
              <a:buNone/>
              <a:defRPr sz="1055"/>
            </a:lvl5pPr>
            <a:lvl6pPr marL="2411095" indent="0">
              <a:buNone/>
              <a:defRPr sz="1055"/>
            </a:lvl6pPr>
            <a:lvl7pPr marL="2893060" indent="0">
              <a:buNone/>
              <a:defRPr sz="1055"/>
            </a:lvl7pPr>
            <a:lvl8pPr marL="3375025" indent="0">
              <a:buNone/>
              <a:defRPr sz="1055"/>
            </a:lvl8pPr>
            <a:lvl9pPr marL="3857625" indent="0">
              <a:buNone/>
              <a:defRPr sz="1055"/>
            </a:lvl9pPr>
          </a:lstStyle>
          <a:p>
            <a:pPr lvl="0"/>
            <a:r>
              <a:rPr lang="zh-CN" altLang="en-US" smtClean="0"/>
              <a:t>单击此处编辑正文</a:t>
            </a:r>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p>
          <a:p>
            <a:pPr lvl="0"/>
            <a:r>
              <a:rPr lang="zh-CN" altLang="en-US" smtClean="0">
                <a:sym typeface="+mn-ea"/>
              </a:rPr>
              <a:t>单击此处编辑正文</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t>‹#›</a:t>
            </a:fld>
            <a:endParaRPr lang="zh-CN" altLang="en-US"/>
          </a:p>
        </p:txBody>
      </p:sp>
      <p:sp>
        <p:nvSpPr>
          <p:cNvPr id="9" name="标题 8"/>
          <p:cNvSpPr>
            <a:spLocks noGrp="1"/>
          </p:cNvSpPr>
          <p:nvPr>
            <p:ph type="title"/>
          </p:nvPr>
        </p:nvSpPr>
        <p:spPr>
          <a:xfrm>
            <a:off x="706562" y="5911352"/>
            <a:ext cx="11445627" cy="588657"/>
          </a:xfrm>
        </p:spPr>
        <p:txBody>
          <a:bodyPr/>
          <a:lstStyle>
            <a:lvl1pPr>
              <a:defRPr/>
            </a:lvl1pPr>
          </a:lstStyle>
          <a:p>
            <a:r>
              <a:rPr>
                <a:sym typeface="+mn-ea"/>
              </a:rPr>
              <a:t>单击此处编辑母版标题样式</a:t>
            </a:r>
            <a:endParaRPr lang="zh-CN" altLang="en-US"/>
          </a:p>
        </p:txBody>
      </p:sp>
      <p:sp>
        <p:nvSpPr>
          <p:cNvPr id="8" name="内容占位符 7"/>
          <p:cNvSpPr>
            <a:spLocks noGrp="1"/>
          </p:cNvSpPr>
          <p:nvPr>
            <p:ph idx="1"/>
          </p:nvPr>
        </p:nvSpPr>
        <p:spPr>
          <a:xfrm>
            <a:off x="706562" y="676387"/>
            <a:ext cx="11445627" cy="4805024"/>
          </a:xfrm>
        </p:spPr>
        <p:txBody>
          <a:bodyPr vert="horz" lIns="101600" tIns="0" rIns="82550" bIns="0" rtlCol="0">
            <a:noAutofit/>
          </a:bodyPr>
          <a:lstStyle>
            <a:lvl1pPr defTabSz="914400">
              <a:defRPr lang="zh-CN" altLang="en-US" dirty="0">
                <a:solidFill>
                  <a:schemeClr val="tx1">
                    <a:lumMod val="75000"/>
                    <a:lumOff val="25000"/>
                  </a:schemeClr>
                </a:solidFill>
                <a:sym typeface="+mn-ea"/>
              </a:defRPr>
            </a:lvl1pPr>
            <a:lvl2pPr marL="481965" lvl="1" indent="0" defTabSz="914400">
              <a:buNone/>
              <a:tabLst>
                <a:tab pos="1609725" algn="l"/>
              </a:tabLst>
              <a:defRPr lang="zh-CN" altLang="en-US" dirty="0">
                <a:solidFill>
                  <a:schemeClr val="tx1">
                    <a:lumMod val="75000"/>
                    <a:lumOff val="25000"/>
                  </a:schemeClr>
                </a:solidFill>
                <a:sym typeface="+mn-ea"/>
              </a:defRPr>
            </a:lvl2pPr>
            <a:lvl3pPr lvl="2" defTabSz="914400">
              <a:defRPr lang="zh-CN" altLang="en-US" dirty="0">
                <a:solidFill>
                  <a:schemeClr val="tx1">
                    <a:lumMod val="75000"/>
                    <a:lumOff val="25000"/>
                  </a:schemeClr>
                </a:solidFill>
                <a:sym typeface="+mn-ea"/>
              </a:defRPr>
            </a:lvl3pPr>
            <a:lvl4pPr lvl="3" defTabSz="914400">
              <a:defRPr lang="zh-CN" altLang="en-US" dirty="0">
                <a:solidFill>
                  <a:schemeClr val="tx1">
                    <a:lumMod val="75000"/>
                    <a:lumOff val="25000"/>
                  </a:schemeClr>
                </a:solidFill>
                <a:sym typeface="+mn-ea"/>
              </a:defRPr>
            </a:lvl4pPr>
            <a:lvl5pPr lvl="4" defTabSz="914400">
              <a:defRPr lang="zh-CN" altLang="en-US" dirty="0">
                <a:solidFill>
                  <a:schemeClr val="tx1">
                    <a:lumMod val="75000"/>
                    <a:lumOff val="25000"/>
                  </a:schemeClr>
                </a:solidFill>
                <a:sym typeface="+mn-ea"/>
              </a:defRPr>
            </a:lvl5pPr>
          </a:lstStyle>
          <a:p>
            <a:pPr lvl="0"/>
            <a:r>
              <a:rPr>
                <a:sym typeface="+mn-ea"/>
              </a:rPr>
              <a:t>单击此处编辑母版文本样式</a:t>
            </a:r>
            <a:endParaRPr dirty="0">
              <a:sym typeface="+mn-ea"/>
            </a:endParaRPr>
          </a:p>
        </p:txBody>
      </p:sp>
      <p:sp>
        <p:nvSpPr>
          <p:cNvPr id="4" name="日期占位符 3"/>
          <p:cNvSpPr>
            <a:spLocks noGrp="1"/>
          </p:cNvSpPr>
          <p:nvPr>
            <p:ph type="dt" sz="half" idx="10"/>
          </p:nvPr>
        </p:nvSpPr>
        <p:spPr/>
        <p:txBody>
          <a:bodyPr/>
          <a:lstStyle/>
          <a:p>
            <a:fld id="{82F288E0-7875-42C4-84C8-98DBBD3BF4D2}" type="datetimeFigureOut">
              <a:rPr lang="zh-CN" altLang="en-US" smtClean="0"/>
              <a:t>2020/11/25</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内容占位符 6"/>
          <p:cNvSpPr>
            <a:spLocks noGrp="1"/>
          </p:cNvSpPr>
          <p:nvPr>
            <p:ph idx="1" hasCustomPrompt="1"/>
          </p:nvPr>
        </p:nvSpPr>
        <p:spPr>
          <a:xfrm>
            <a:off x="0" y="0"/>
            <a:ext cx="12863438" cy="7243365"/>
          </a:xfrm>
        </p:spPr>
        <p:txBody>
          <a:bodyPr vert="horz" lIns="101600" tIns="0" rIns="82550" bIns="0" rtlCol="0">
            <a:noAutofit/>
          </a:bodyPr>
          <a:lstStyle>
            <a:lvl1pPr marL="241300" marR="0" lvl="0"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53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81965"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53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205230" marR="0" lvl="2"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53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87830" marR="0" lvl="3"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53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169795" marR="0" lvl="4"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53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内容占位符 1"/>
          <p:cNvSpPr>
            <a:spLocks noGrp="1"/>
          </p:cNvSpPr>
          <p:nvPr>
            <p:ph sz="half" idx="2" hasCustomPrompt="1"/>
          </p:nvPr>
        </p:nvSpPr>
        <p:spPr>
          <a:xfrm>
            <a:off x="493588" y="596024"/>
            <a:ext cx="5695355" cy="6040602"/>
          </a:xfrm>
        </p:spPr>
        <p:txBody>
          <a:bodyPr vert="horz" lIns="101600" tIns="0" rIns="82550" bIns="0" rtlCol="0">
            <a:noAutofit/>
          </a:bodyPr>
          <a:lstStyle>
            <a:lvl1pPr marL="241300" marR="0" lvl="0"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53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723265" marR="0" lvl="1" indent="-2413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53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205230" marR="0" lvl="2"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53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87830" marR="0" lvl="3"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53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169795" marR="0" lvl="4"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53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6631632" y="596024"/>
            <a:ext cx="5695355" cy="6040602"/>
          </a:xfrm>
        </p:spPr>
        <p:txBody>
          <a:bodyPr vert="horz" lIns="101600" tIns="0" rIns="82550" bIns="0" rtlCol="0">
            <a:noAutofit/>
          </a:bodyPr>
          <a:lstStyle>
            <a:lvl1pPr marL="241300" marR="0" lvl="0"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53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723265" marR="0" lvl="1" indent="-2413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53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205230" marR="0" lvl="2"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53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87830" marR="0" lvl="3"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53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169795" marR="0" lvl="4" indent="-2413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53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706516" y="657658"/>
            <a:ext cx="11445719" cy="948288"/>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375"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84039" y="6703596"/>
            <a:ext cx="2893219" cy="386187"/>
          </a:xfrm>
          <a:prstGeom prst="rect">
            <a:avLst/>
          </a:prstGeom>
        </p:spPr>
        <p:txBody>
          <a:bodyPr/>
          <a:lstStyle/>
          <a:p>
            <a:fld id="{E3AD87B8-9A4B-45E2-BBE5-FB86ADE287A3}" type="datetimeFigureOut">
              <a:rPr lang="zh-CN" altLang="en-US" smtClean="0"/>
              <a:t>2020/11/25</a:t>
            </a:fld>
            <a:endParaRPr lang="zh-CN" altLang="en-US"/>
          </a:p>
        </p:txBody>
      </p:sp>
      <p:sp>
        <p:nvSpPr>
          <p:cNvPr id="3" name="页脚占位符 2"/>
          <p:cNvSpPr>
            <a:spLocks noGrp="1"/>
          </p:cNvSpPr>
          <p:nvPr>
            <p:ph type="ftr" sz="quarter" idx="11"/>
          </p:nvPr>
        </p:nvSpPr>
        <p:spPr>
          <a:xfrm>
            <a:off x="4259461" y="6703596"/>
            <a:ext cx="4339828" cy="386187"/>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9081492" y="6703596"/>
            <a:ext cx="2893219" cy="386187"/>
          </a:xfrm>
          <a:prstGeom prst="rect">
            <a:avLst/>
          </a:prstGeom>
        </p:spPr>
        <p:txBody>
          <a:bodyPr/>
          <a:lstStyle/>
          <a:p>
            <a:fld id="{37AAA611-6692-4583-86AB-5AB9B972BD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927853" y="6696722"/>
            <a:ext cx="2847656" cy="334107"/>
          </a:xfrm>
          <a:prstGeom prst="rect">
            <a:avLst/>
          </a:prstGeom>
        </p:spPr>
        <p:txBody>
          <a:bodyPr vert="horz" lIns="91440" tIns="45720" rIns="91440" bIns="45720" rtlCol="0" anchor="ctr">
            <a:normAutofit/>
          </a:bodyPr>
          <a:lstStyle>
            <a:lvl1pPr algn="l">
              <a:defRPr sz="1265">
                <a:solidFill>
                  <a:schemeClr val="tx1">
                    <a:tint val="75000"/>
                  </a:schemeClr>
                </a:solidFill>
                <a:latin typeface="+mn-ea"/>
              </a:defRPr>
            </a:lvl1pPr>
          </a:lstStyle>
          <a:p>
            <a:fld id="{760FBDFE-C587-4B4C-A407-44438C67B59E}" type="datetimeFigureOut">
              <a:rPr lang="zh-CN" altLang="en-US" smtClean="0"/>
              <a:t>2020/11/25</a:t>
            </a:fld>
            <a:endParaRPr lang="zh-CN" altLang="en-US"/>
          </a:p>
        </p:txBody>
      </p:sp>
      <p:sp>
        <p:nvSpPr>
          <p:cNvPr id="5" name="页脚占位符 4"/>
          <p:cNvSpPr>
            <a:spLocks noGrp="1"/>
          </p:cNvSpPr>
          <p:nvPr>
            <p:ph type="ftr" sz="quarter" idx="3"/>
          </p:nvPr>
        </p:nvSpPr>
        <p:spPr>
          <a:xfrm>
            <a:off x="4341094" y="6696722"/>
            <a:ext cx="4176563" cy="334107"/>
          </a:xfrm>
          <a:prstGeom prst="rect">
            <a:avLst/>
          </a:prstGeom>
        </p:spPr>
        <p:txBody>
          <a:bodyPr vert="horz" lIns="91440" tIns="45720" rIns="91440" bIns="45720" rtlCol="0" anchor="ctr">
            <a:normAutofit/>
          </a:bodyPr>
          <a:lstStyle>
            <a:lvl1pPr algn="ctr">
              <a:defRPr sz="1265">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9081492" y="6696722"/>
            <a:ext cx="2847656" cy="334107"/>
          </a:xfrm>
          <a:prstGeom prst="rect">
            <a:avLst/>
          </a:prstGeom>
        </p:spPr>
        <p:txBody>
          <a:bodyPr vert="horz" lIns="91440" tIns="45720" rIns="91440" bIns="45720" rtlCol="0" anchor="ctr">
            <a:normAutofit/>
          </a:bodyPr>
          <a:lstStyle>
            <a:lvl1pPr algn="r">
              <a:defRPr sz="1265">
                <a:solidFill>
                  <a:schemeClr val="tx1">
                    <a:tint val="75000"/>
                  </a:schemeClr>
                </a:solidFill>
                <a:latin typeface="+mn-ea"/>
              </a:defRPr>
            </a:lvl1pPr>
          </a:lstStyle>
          <a:p>
            <a:fld id="{49AE70B2-8BF9-45C0-BB95-33D1B9D3A854}" type="slidenum">
              <a:rPr lang="zh-CN" altLang="en-US" smtClean="0"/>
              <a:t>‹#›</a:t>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8" name="标题 7"/>
          <p:cNvSpPr>
            <a:spLocks noGrp="1"/>
          </p:cNvSpPr>
          <p:nvPr>
            <p:ph type="title"/>
          </p:nvPr>
        </p:nvSpPr>
        <p:spPr>
          <a:xfrm>
            <a:off x="706516" y="612977"/>
            <a:ext cx="11445719" cy="683400"/>
          </a:xfrm>
        </p:spPr>
        <p:txBody>
          <a:bodyPr vert="horz" lIns="101600" tIns="38100" rIns="76200" bIns="38100" rtlCol="0" anchor="ctr" anchorCtr="0">
            <a:noAutofit/>
          </a:bodyPr>
          <a:lstStyle>
            <a:lvl1pPr defTabSz="914400">
              <a:defRPr lang="zh-CN" altLang="en-US" sz="3375" dirty="0">
                <a:sym typeface="+mn-ea"/>
              </a:defRPr>
            </a:lvl1pPr>
          </a:lstStyle>
          <a:p>
            <a:pPr lvl="0"/>
            <a:r>
              <a:rPr dirty="0">
                <a:sym typeface="+mn-ea"/>
              </a:rPr>
              <a:t>单击此处编辑母版标题样式</a:t>
            </a:r>
          </a:p>
        </p:txBody>
      </p:sp>
      <p:sp>
        <p:nvSpPr>
          <p:cNvPr id="9" name="文本占位符 8"/>
          <p:cNvSpPr>
            <a:spLocks noGrp="1"/>
          </p:cNvSpPr>
          <p:nvPr>
            <p:ph type="body" idx="1"/>
          </p:nvPr>
        </p:nvSpPr>
        <p:spPr>
          <a:xfrm>
            <a:off x="706562" y="1590513"/>
            <a:ext cx="11445627" cy="5008610"/>
          </a:xfrm>
          <a:prstGeom prst="rect">
            <a:avLst/>
          </a:prstGeom>
        </p:spPr>
        <p:txBody>
          <a:bodyPr vert="horz" lIns="101600" tIns="0" rIns="82550" bIns="0" rtlCol="0">
            <a:normAutofit/>
          </a:bodyPr>
          <a:lstStyle>
            <a:lvl1pPr>
              <a:defRPr sz="2530"/>
            </a:lvl1pPr>
            <a:lvl2pPr>
              <a:defRPr sz="2530"/>
            </a:lvl2pPr>
            <a:lvl3pPr>
              <a:defRPr sz="2530"/>
            </a:lvl3pPr>
            <a:lvl4pPr>
              <a:defRPr sz="2530"/>
            </a:lvl4pPr>
            <a:lvl5pPr>
              <a:defRPr sz="2530"/>
            </a:lvl5pPr>
          </a:lstStyle>
          <a:p>
            <a:pPr lvl="0"/>
            <a:r>
              <a:rPr lang="zh-CN" altLang="en-US" dirty="0"/>
              <a:t>单击此处编辑母版文本样式</a:t>
            </a:r>
          </a:p>
          <a:p>
            <a:pPr lvl="0"/>
            <a:r>
              <a:rPr lang="zh-CN" altLang="en-US" dirty="0">
                <a:sym typeface="+mn-ea"/>
              </a:rPr>
              <a:t>单击此处编辑母版文本样式</a:t>
            </a:r>
            <a:endParaRPr lang="zh-CN" altLang="en-US" dirty="0"/>
          </a:p>
          <a:p>
            <a:pPr lvl="0"/>
            <a:r>
              <a:rPr lang="zh-CN" altLang="en-US" dirty="0">
                <a:sym typeface="+mn-ea"/>
              </a:rPr>
              <a:t>单击此处编辑母版文本样式</a:t>
            </a:r>
            <a:endParaRPr lang="zh-CN" altLang="en-US" dirty="0"/>
          </a:p>
          <a:p>
            <a:pPr lvl="0"/>
            <a:r>
              <a:rPr lang="zh-CN" altLang="en-US" dirty="0">
                <a:sym typeface="+mn-ea"/>
              </a:rPr>
              <a:t>单击此处编辑母版文本样式</a:t>
            </a:r>
            <a:endParaRPr lang="zh-CN" altLang="en-US" dirty="0"/>
          </a:p>
          <a:p>
            <a:pPr lvl="0"/>
            <a:r>
              <a:rPr lang="zh-CN" altLang="en-US" dirty="0">
                <a:sym typeface="+mn-ea"/>
              </a:rPr>
              <a:t>单击此处编辑母版文本样式</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64565" rtl="0" eaLnBrk="1" fontAlgn="auto" latinLnBrk="0" hangingPunct="1">
        <a:lnSpc>
          <a:spcPct val="100000"/>
        </a:lnSpc>
        <a:spcBef>
          <a:spcPct val="0"/>
        </a:spcBef>
        <a:buNone/>
        <a:defRPr sz="2955" u="none" strike="noStrike" kern="1200" cap="none" spc="200" normalizeH="0">
          <a:solidFill>
            <a:schemeClr val="tx1"/>
          </a:solidFill>
          <a:uFillTx/>
          <a:latin typeface="+mn-ea"/>
          <a:ea typeface="+mn-ea"/>
          <a:cs typeface="+mj-cs"/>
        </a:defRPr>
      </a:lvl1pPr>
    </p:titleStyle>
    <p:bodyStyle>
      <a:lvl1pPr marL="241300" indent="-241300" algn="l" defTabSz="964565" rtl="0" eaLnBrk="1" fontAlgn="auto" latinLnBrk="0" hangingPunct="1">
        <a:lnSpc>
          <a:spcPct val="130000"/>
        </a:lnSpc>
        <a:spcBef>
          <a:spcPts val="0"/>
        </a:spcBef>
        <a:spcAft>
          <a:spcPts val="1000"/>
        </a:spcAft>
        <a:buFont typeface="Arial" panose="020B0604020202020204" pitchFamily="34" charset="0"/>
        <a:buChar char="•"/>
        <a:defRPr sz="1685" b="0" u="none" strike="noStrike" kern="1200" cap="none" spc="150" normalizeH="0" baseline="0">
          <a:solidFill>
            <a:schemeClr val="tx1"/>
          </a:solidFill>
          <a:uFillTx/>
          <a:latin typeface="+mn-ea"/>
          <a:ea typeface="+mn-ea"/>
          <a:cs typeface="+mn-cs"/>
        </a:defRPr>
      </a:lvl1pPr>
      <a:lvl2pPr marL="723265" indent="-241300" algn="l" defTabSz="964565" rtl="0" eaLnBrk="1" fontAlgn="auto" latinLnBrk="0" hangingPunct="1">
        <a:lnSpc>
          <a:spcPct val="130000"/>
        </a:lnSpc>
        <a:spcBef>
          <a:spcPts val="0"/>
        </a:spcBef>
        <a:spcAft>
          <a:spcPts val="1000"/>
        </a:spcAft>
        <a:buFont typeface="Arial" panose="020B0604020202020204" pitchFamily="34" charset="0"/>
        <a:buChar char="•"/>
        <a:tabLst>
          <a:tab pos="1697355" algn="l"/>
        </a:tabLst>
        <a:defRPr sz="1685" u="none" strike="noStrike" kern="1200" cap="none" spc="150" normalizeH="0" baseline="0">
          <a:solidFill>
            <a:schemeClr val="tx1"/>
          </a:solidFill>
          <a:uFillTx/>
          <a:latin typeface="+mn-ea"/>
          <a:ea typeface="+mn-ea"/>
          <a:cs typeface="+mn-cs"/>
        </a:defRPr>
      </a:lvl2pPr>
      <a:lvl3pPr marL="1205230" indent="-241300" algn="l" defTabSz="964565" rtl="0" eaLnBrk="1" fontAlgn="auto" latinLnBrk="0" hangingPunct="1">
        <a:lnSpc>
          <a:spcPct val="130000"/>
        </a:lnSpc>
        <a:spcBef>
          <a:spcPts val="0"/>
        </a:spcBef>
        <a:spcAft>
          <a:spcPts val="1000"/>
        </a:spcAft>
        <a:buFont typeface="Arial" panose="020B0604020202020204" pitchFamily="34" charset="0"/>
        <a:buChar char="•"/>
        <a:defRPr sz="1685" u="none" strike="noStrike" kern="1200" cap="none" spc="150" normalizeH="0" baseline="0">
          <a:solidFill>
            <a:schemeClr val="tx1"/>
          </a:solidFill>
          <a:uFillTx/>
          <a:latin typeface="+mn-ea"/>
          <a:ea typeface="+mn-ea"/>
          <a:cs typeface="+mn-cs"/>
        </a:defRPr>
      </a:lvl3pPr>
      <a:lvl4pPr marL="1687830" indent="-241300" algn="l" defTabSz="964565" rtl="0" eaLnBrk="1" fontAlgn="auto" latinLnBrk="0" hangingPunct="1">
        <a:lnSpc>
          <a:spcPct val="130000"/>
        </a:lnSpc>
        <a:spcBef>
          <a:spcPts val="0"/>
        </a:spcBef>
        <a:spcAft>
          <a:spcPts val="1000"/>
        </a:spcAft>
        <a:buFont typeface="Arial" panose="020B0604020202020204" pitchFamily="34" charset="0"/>
        <a:buChar char="•"/>
        <a:defRPr sz="1685" u="none" strike="noStrike" kern="1200" cap="none" spc="150" normalizeH="0" baseline="0">
          <a:solidFill>
            <a:schemeClr val="tx1"/>
          </a:solidFill>
          <a:uFillTx/>
          <a:latin typeface="+mn-ea"/>
          <a:ea typeface="+mn-ea"/>
          <a:cs typeface="+mn-cs"/>
        </a:defRPr>
      </a:lvl4pPr>
      <a:lvl5pPr marL="2169795" indent="-241300" algn="l" defTabSz="964565" rtl="0" eaLnBrk="1" fontAlgn="auto" latinLnBrk="0" hangingPunct="1">
        <a:lnSpc>
          <a:spcPct val="130000"/>
        </a:lnSpc>
        <a:spcBef>
          <a:spcPts val="0"/>
        </a:spcBef>
        <a:spcAft>
          <a:spcPts val="1000"/>
        </a:spcAft>
        <a:buFont typeface="Arial" panose="020B0604020202020204" pitchFamily="34" charset="0"/>
        <a:buChar char="•"/>
        <a:defRPr sz="1685" u="none" strike="noStrike" kern="1200" cap="none" spc="150" normalizeH="0" baseline="0">
          <a:solidFill>
            <a:schemeClr val="tx1"/>
          </a:solidFill>
          <a:uFillTx/>
          <a:latin typeface="+mn-ea"/>
          <a:ea typeface="+mn-ea"/>
          <a:cs typeface="+mn-cs"/>
        </a:defRPr>
      </a:lvl5pPr>
      <a:lvl6pPr marL="2651760" indent="-241300" algn="l" defTabSz="964565" rtl="0" eaLnBrk="1" latinLnBrk="0" hangingPunct="1">
        <a:lnSpc>
          <a:spcPct val="90000"/>
        </a:lnSpc>
        <a:spcBef>
          <a:spcPct val="106000"/>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ct val="106000"/>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ct val="106000"/>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ct val="1060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64565" rtl="0" eaLnBrk="1" latinLnBrk="0" hangingPunct="1">
        <a:defRPr sz="1900" kern="1200">
          <a:solidFill>
            <a:schemeClr val="tx1"/>
          </a:solidFill>
          <a:latin typeface="+mn-lt"/>
          <a:ea typeface="+mn-ea"/>
          <a:cs typeface="+mn-cs"/>
        </a:defRPr>
      </a:lvl1pPr>
      <a:lvl2pPr marL="481965" algn="l" defTabSz="964565" rtl="0" eaLnBrk="1" latinLnBrk="0" hangingPunct="1">
        <a:defRPr sz="1900" kern="1200">
          <a:solidFill>
            <a:schemeClr val="tx1"/>
          </a:solidFill>
          <a:latin typeface="+mn-lt"/>
          <a:ea typeface="+mn-ea"/>
          <a:cs typeface="+mn-cs"/>
        </a:defRPr>
      </a:lvl2pPr>
      <a:lvl3pPr marL="964565" algn="l" defTabSz="964565" rtl="0" eaLnBrk="1" latinLnBrk="0" hangingPunct="1">
        <a:defRPr sz="1900" kern="1200">
          <a:solidFill>
            <a:schemeClr val="tx1"/>
          </a:solidFill>
          <a:latin typeface="+mn-lt"/>
          <a:ea typeface="+mn-ea"/>
          <a:cs typeface="+mn-cs"/>
        </a:defRPr>
      </a:lvl3pPr>
      <a:lvl4pPr marL="1446530" algn="l" defTabSz="964565" rtl="0" eaLnBrk="1" latinLnBrk="0" hangingPunct="1">
        <a:defRPr sz="1900" kern="1200">
          <a:solidFill>
            <a:schemeClr val="tx1"/>
          </a:solidFill>
          <a:latin typeface="+mn-lt"/>
          <a:ea typeface="+mn-ea"/>
          <a:cs typeface="+mn-cs"/>
        </a:defRPr>
      </a:lvl4pPr>
      <a:lvl5pPr marL="1928495" algn="l" defTabSz="964565" rtl="0" eaLnBrk="1" latinLnBrk="0" hangingPunct="1">
        <a:defRPr sz="1900" kern="1200">
          <a:solidFill>
            <a:schemeClr val="tx1"/>
          </a:solidFill>
          <a:latin typeface="+mn-lt"/>
          <a:ea typeface="+mn-ea"/>
          <a:cs typeface="+mn-cs"/>
        </a:defRPr>
      </a:lvl5pPr>
      <a:lvl6pPr marL="2411095" algn="l" defTabSz="964565" rtl="0" eaLnBrk="1" latinLnBrk="0" hangingPunct="1">
        <a:defRPr sz="1900" kern="1200">
          <a:solidFill>
            <a:schemeClr val="tx1"/>
          </a:solidFill>
          <a:latin typeface="+mn-lt"/>
          <a:ea typeface="+mn-ea"/>
          <a:cs typeface="+mn-cs"/>
        </a:defRPr>
      </a:lvl6pPr>
      <a:lvl7pPr marL="2893060" algn="l" defTabSz="964565" rtl="0" eaLnBrk="1" latinLnBrk="0" hangingPunct="1">
        <a:defRPr sz="1900" kern="1200">
          <a:solidFill>
            <a:schemeClr val="tx1"/>
          </a:solidFill>
          <a:latin typeface="+mn-lt"/>
          <a:ea typeface="+mn-ea"/>
          <a:cs typeface="+mn-cs"/>
        </a:defRPr>
      </a:lvl7pPr>
      <a:lvl8pPr marL="3375025" algn="l" defTabSz="964565" rtl="0" eaLnBrk="1" latinLnBrk="0" hangingPunct="1">
        <a:defRPr sz="1900" kern="1200">
          <a:solidFill>
            <a:schemeClr val="tx1"/>
          </a:solidFill>
          <a:latin typeface="+mn-lt"/>
          <a:ea typeface="+mn-ea"/>
          <a:cs typeface="+mn-cs"/>
        </a:defRPr>
      </a:lvl8pPr>
      <a:lvl9pPr marL="3857625" algn="l" defTabSz="964565"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 id="2147483659" r:id="rId2"/>
  </p:sldLayoutIdLst>
  <mc:AlternateContent xmlns:mc="http://schemas.openxmlformats.org/markup-compatibility/2006" xmlns:p14="http://schemas.microsoft.com/office/powerpoint/2010/main">
    <mc:Choice Requires="p14">
      <p:transition p14:dur="10" advTm="0"/>
    </mc:Choice>
    <mc:Fallback xmlns="">
      <p:transition advTm="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8.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1.jp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3.jpg"/><Relationship Id="rId5" Type="http://schemas.openxmlformats.org/officeDocument/2006/relationships/image" Target="../media/image2.jpe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59"/>
          <p:cNvSpPr>
            <a:spLocks noChangeArrowheads="1"/>
          </p:cNvSpPr>
          <p:nvPr/>
        </p:nvSpPr>
        <p:spPr bwMode="auto">
          <a:xfrm>
            <a:off x="1100783" y="2134120"/>
            <a:ext cx="10657184" cy="215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400" b="1" cap="all" dirty="0" smtClean="0">
                <a:solidFill>
                  <a:schemeClr val="accent1"/>
                </a:solidFill>
                <a:cs typeface="Arial" panose="020B0604020202020204" pitchFamily="34" charset="0"/>
              </a:rPr>
              <a:t>实验六 综合设计实验</a:t>
            </a:r>
            <a:endParaRPr lang="en-US" altLang="zh-CN" sz="4400" b="1" cap="all" dirty="0" smtClean="0">
              <a:solidFill>
                <a:schemeClr val="accent1"/>
              </a:solidFill>
              <a:cs typeface="Arial" panose="020B0604020202020204" pitchFamily="34" charset="0"/>
            </a:endParaRPr>
          </a:p>
          <a:p>
            <a:pPr algn="ctr">
              <a:buNone/>
            </a:pPr>
            <a:endParaRPr lang="en-US" altLang="zh-CN" sz="4400" b="1" cap="all" dirty="0">
              <a:solidFill>
                <a:schemeClr val="accent1"/>
              </a:solidFill>
              <a:cs typeface="Arial" panose="020B0604020202020204" pitchFamily="34" charset="0"/>
            </a:endParaRPr>
          </a:p>
          <a:p>
            <a:pPr algn="ctr">
              <a:buNone/>
            </a:pPr>
            <a:r>
              <a:rPr lang="zh-CN" altLang="en-US" sz="3600" b="1" cap="all" smtClean="0">
                <a:solidFill>
                  <a:schemeClr val="accent1"/>
                </a:solidFill>
                <a:cs typeface="Arial" panose="020B0604020202020204" pitchFamily="34" charset="0"/>
              </a:rPr>
              <a:t>郑海刚</a:t>
            </a:r>
            <a:endParaRPr lang="zh-CN" altLang="en-US" sz="2400" b="1" cap="all" dirty="0" smtClean="0">
              <a:solidFill>
                <a:schemeClr val="accent1"/>
              </a:solidFill>
              <a:cs typeface="Arial" panose="020B0604020202020204" pitchFamily="34" charset="0"/>
            </a:endParaRPr>
          </a:p>
        </p:txBody>
      </p:sp>
      <p:sp>
        <p:nvSpPr>
          <p:cNvPr id="13" name="矩形 259"/>
          <p:cNvSpPr>
            <a:spLocks noChangeArrowheads="1"/>
          </p:cNvSpPr>
          <p:nvPr/>
        </p:nvSpPr>
        <p:spPr bwMode="auto">
          <a:xfrm>
            <a:off x="3694187" y="3593210"/>
            <a:ext cx="53711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endParaRPr lang="en-US" altLang="zh-CN" sz="1600" cap="all" dirty="0">
              <a:solidFill>
                <a:schemeClr val="accent1"/>
              </a:solidFill>
              <a:cs typeface="Arial" panose="020B0604020202020204" pitchFamily="34" charset="0"/>
            </a:endParaRPr>
          </a:p>
        </p:txBody>
      </p:sp>
      <p:sp>
        <p:nvSpPr>
          <p:cNvPr id="9" name="Freeform 6"/>
          <p:cNvSpPr/>
          <p:nvPr/>
        </p:nvSpPr>
        <p:spPr bwMode="auto">
          <a:xfrm>
            <a:off x="354" y="5397910"/>
            <a:ext cx="12858044" cy="1834739"/>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
        <p:nvSpPr>
          <p:cNvPr id="10" name="Freeform 7"/>
          <p:cNvSpPr/>
          <p:nvPr/>
        </p:nvSpPr>
        <p:spPr bwMode="auto">
          <a:xfrm>
            <a:off x="354" y="5128493"/>
            <a:ext cx="12858044" cy="593017"/>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Tm="8658"/>
    </mc:Choice>
    <mc:Fallback xmlns="">
      <p:transition advTm="865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5" name="Rectangle 5"/>
          <p:cNvSpPr>
            <a:spLocks noChangeArrowheads="1"/>
          </p:cNvSpPr>
          <p:nvPr/>
        </p:nvSpPr>
        <p:spPr bwMode="auto">
          <a:xfrm>
            <a:off x="1848697" y="1446530"/>
            <a:ext cx="489236" cy="416909"/>
          </a:xfrm>
          <a:prstGeom prst="rect">
            <a:avLst/>
          </a:prstGeom>
          <a:noFill/>
          <a:ln w="9525">
            <a:noFill/>
            <a:miter lim="800000"/>
          </a:ln>
          <a:effectLst/>
        </p:spPr>
        <p:txBody>
          <a:bodyPr wrap="none">
            <a:spAutoFit/>
          </a:bodyPr>
          <a:lstStyle/>
          <a:p>
            <a:pPr>
              <a:spcBef>
                <a:spcPct val="50000"/>
              </a:spcBef>
            </a:pPr>
            <a:r>
              <a:rPr lang="en-US" altLang="zh-CN" sz="2110" b="1" dirty="0">
                <a:solidFill>
                  <a:srgbClr val="FF0000"/>
                </a:solidFill>
              </a:rPr>
              <a:t>     </a:t>
            </a:r>
            <a:endParaRPr lang="zh-CN" altLang="en-US" sz="2110" b="1" dirty="0"/>
          </a:p>
        </p:txBody>
      </p:sp>
      <p:sp>
        <p:nvSpPr>
          <p:cNvPr id="16391" name="Rectangle 10"/>
          <p:cNvSpPr>
            <a:spLocks noChangeArrowheads="1"/>
          </p:cNvSpPr>
          <p:nvPr/>
        </p:nvSpPr>
        <p:spPr bwMode="auto">
          <a:xfrm>
            <a:off x="9884975" y="0"/>
            <a:ext cx="1366167" cy="1928707"/>
          </a:xfrm>
          <a:prstGeom prst="rect">
            <a:avLst/>
          </a:prstGeom>
          <a:solidFill>
            <a:schemeClr val="bg1"/>
          </a:solidFill>
          <a:ln w="9525">
            <a:noFill/>
            <a:miter lim="800000"/>
          </a:ln>
          <a:effectLst/>
        </p:spPr>
        <p:txBody>
          <a:bodyPr wrap="none" anchor="ctr"/>
          <a:lstStyle/>
          <a:p>
            <a:endParaRPr lang="zh-CN" altLang="en-US"/>
          </a:p>
        </p:txBody>
      </p:sp>
      <p:sp>
        <p:nvSpPr>
          <p:cNvPr id="7" name="任意多边形 6"/>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8" name="任意多边形 7"/>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标题 1"/>
          <p:cNvSpPr txBox="1"/>
          <p:nvPr/>
        </p:nvSpPr>
        <p:spPr>
          <a:xfrm>
            <a:off x="705600" y="74782"/>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zh-CN" altLang="en-US" sz="3600" b="1" smtClean="0"/>
              <a:t>实验检查与提交</a:t>
            </a:r>
            <a:endParaRPr lang="zh-CN" altLang="en-US" sz="3600" b="1" dirty="0"/>
          </a:p>
        </p:txBody>
      </p:sp>
      <p:sp>
        <p:nvSpPr>
          <p:cNvPr id="3" name="TextBox 2"/>
          <p:cNvSpPr txBox="1"/>
          <p:nvPr/>
        </p:nvSpPr>
        <p:spPr>
          <a:xfrm>
            <a:off x="733423" y="1323846"/>
            <a:ext cx="11612797" cy="4611519"/>
          </a:xfrm>
          <a:prstGeom prst="rect">
            <a:avLst/>
          </a:prstGeom>
          <a:noFill/>
        </p:spPr>
        <p:txBody>
          <a:bodyPr wrap="square" rtlCol="0">
            <a:spAutoFit/>
          </a:bodyPr>
          <a:lstStyle/>
          <a:p>
            <a:pPr marL="228600" lvl="1" indent="-228600">
              <a:lnSpc>
                <a:spcPct val="150000"/>
              </a:lnSpc>
              <a:spcBef>
                <a:spcPts val="1000"/>
              </a:spcBef>
              <a:buFont typeface="Arial" panose="020B0604020202020204" pitchFamily="34" charset="0"/>
              <a:buChar char="•"/>
            </a:pPr>
            <a:r>
              <a:rPr lang="zh-CN" altLang="en-US" sz="2800" dirty="0">
                <a:latin typeface="+mn-lt"/>
                <a:ea typeface="+mn-ea"/>
              </a:rPr>
              <a:t>仿真检查（</a:t>
            </a:r>
            <a:r>
              <a:rPr lang="en-US" altLang="zh-CN" sz="2800" dirty="0">
                <a:solidFill>
                  <a:srgbClr val="FF0000"/>
                </a:solidFill>
                <a:latin typeface="+mn-lt"/>
                <a:ea typeface="+mn-ea"/>
              </a:rPr>
              <a:t>1</a:t>
            </a:r>
            <a:r>
              <a:rPr lang="zh-CN" altLang="en-US" sz="2800" dirty="0">
                <a:solidFill>
                  <a:srgbClr val="FF0000"/>
                </a:solidFill>
                <a:latin typeface="+mn-lt"/>
                <a:ea typeface="+mn-ea"/>
              </a:rPr>
              <a:t>分</a:t>
            </a:r>
            <a:r>
              <a:rPr lang="zh-CN" altLang="en-US" sz="2800" dirty="0">
                <a:latin typeface="+mn-lt"/>
                <a:ea typeface="+mn-ea"/>
              </a:rPr>
              <a:t>）</a:t>
            </a:r>
          </a:p>
          <a:p>
            <a:pPr marL="228600" lvl="1" indent="-228600">
              <a:lnSpc>
                <a:spcPct val="150000"/>
              </a:lnSpc>
              <a:spcBef>
                <a:spcPts val="1000"/>
              </a:spcBef>
              <a:buFont typeface="Arial" panose="020B0604020202020204" pitchFamily="34" charset="0"/>
              <a:buChar char="•"/>
            </a:pPr>
            <a:r>
              <a:rPr lang="zh-CN" altLang="en-US" sz="2800" dirty="0">
                <a:latin typeface="+mn-lt"/>
                <a:ea typeface="+mn-ea"/>
              </a:rPr>
              <a:t>实验现象检查</a:t>
            </a:r>
            <a:r>
              <a:rPr lang="zh-CN" altLang="en-US" sz="2800" dirty="0" smtClean="0">
                <a:latin typeface="+mn-lt"/>
                <a:ea typeface="+mn-ea"/>
              </a:rPr>
              <a:t>（</a:t>
            </a:r>
            <a:r>
              <a:rPr lang="en-US" altLang="zh-CN" sz="2800" dirty="0" smtClean="0">
                <a:solidFill>
                  <a:srgbClr val="FF0000"/>
                </a:solidFill>
                <a:latin typeface="+mn-lt"/>
                <a:ea typeface="+mn-ea"/>
              </a:rPr>
              <a:t>1</a:t>
            </a:r>
            <a:r>
              <a:rPr lang="zh-CN" altLang="en-US" sz="2800" dirty="0" smtClean="0">
                <a:solidFill>
                  <a:srgbClr val="FF0000"/>
                </a:solidFill>
                <a:latin typeface="+mn-lt"/>
                <a:ea typeface="+mn-ea"/>
              </a:rPr>
              <a:t>分</a:t>
            </a:r>
            <a:r>
              <a:rPr lang="zh-CN" altLang="en-US" sz="2800" dirty="0" smtClean="0">
                <a:latin typeface="+mn-lt"/>
                <a:ea typeface="+mn-ea"/>
              </a:rPr>
              <a:t>）</a:t>
            </a:r>
            <a:endParaRPr lang="en-US" altLang="zh-CN" sz="2800" dirty="0" smtClean="0">
              <a:latin typeface="+mn-lt"/>
              <a:ea typeface="+mn-ea"/>
            </a:endParaRPr>
          </a:p>
          <a:p>
            <a:pPr marL="228600" lvl="1" indent="-228600">
              <a:lnSpc>
                <a:spcPct val="150000"/>
              </a:lnSpc>
              <a:spcBef>
                <a:spcPts val="1000"/>
              </a:spcBef>
              <a:buFont typeface="Arial" panose="020B0604020202020204" pitchFamily="34" charset="0"/>
              <a:buChar char="•"/>
            </a:pPr>
            <a:r>
              <a:rPr lang="zh-CN" altLang="en-US" sz="2800" dirty="0" smtClean="0">
                <a:latin typeface="+mn-lt"/>
                <a:ea typeface="+mn-ea"/>
              </a:rPr>
              <a:t>问答（</a:t>
            </a:r>
            <a:r>
              <a:rPr lang="en-US" altLang="zh-CN" sz="2800" dirty="0">
                <a:solidFill>
                  <a:srgbClr val="FF0000"/>
                </a:solidFill>
                <a:latin typeface="+mn-lt"/>
                <a:ea typeface="+mn-ea"/>
              </a:rPr>
              <a:t>1</a:t>
            </a:r>
            <a:r>
              <a:rPr lang="zh-CN" altLang="en-US" sz="2800" dirty="0">
                <a:solidFill>
                  <a:srgbClr val="FF0000"/>
                </a:solidFill>
                <a:latin typeface="+mn-lt"/>
                <a:ea typeface="+mn-ea"/>
              </a:rPr>
              <a:t>分</a:t>
            </a:r>
            <a:r>
              <a:rPr lang="zh-CN" altLang="en-US" sz="2800" dirty="0" smtClean="0">
                <a:latin typeface="+mn-lt"/>
                <a:ea typeface="+mn-ea"/>
              </a:rPr>
              <a:t>）</a:t>
            </a:r>
            <a:endParaRPr lang="zh-CN" altLang="en-US" sz="2800" dirty="0">
              <a:latin typeface="+mn-lt"/>
              <a:ea typeface="+mn-ea"/>
            </a:endParaRPr>
          </a:p>
          <a:p>
            <a:pPr marL="228600" lvl="1" indent="-228600">
              <a:lnSpc>
                <a:spcPct val="150000"/>
              </a:lnSpc>
              <a:spcBef>
                <a:spcPts val="1000"/>
              </a:spcBef>
              <a:buFont typeface="Arial" panose="020B0604020202020204" pitchFamily="34" charset="0"/>
              <a:buChar char="•"/>
            </a:pPr>
            <a:r>
              <a:rPr lang="zh-CN" altLang="en-US" sz="2800" dirty="0" smtClean="0">
                <a:latin typeface="+mn-lt"/>
                <a:ea typeface="+mn-ea"/>
              </a:rPr>
              <a:t>程序</a:t>
            </a:r>
            <a:r>
              <a:rPr lang="en-US" altLang="zh-CN" sz="2800" dirty="0" smtClean="0">
                <a:latin typeface="+mn-lt"/>
                <a:ea typeface="+mn-ea"/>
              </a:rPr>
              <a:t>+</a:t>
            </a:r>
            <a:r>
              <a:rPr lang="zh-CN" altLang="en-US" sz="2800" dirty="0" smtClean="0">
                <a:latin typeface="+mn-lt"/>
                <a:ea typeface="+mn-ea"/>
              </a:rPr>
              <a:t>实验</a:t>
            </a:r>
            <a:r>
              <a:rPr lang="zh-CN" altLang="en-US" sz="2800" dirty="0">
                <a:latin typeface="+mn-lt"/>
                <a:ea typeface="+mn-ea"/>
              </a:rPr>
              <a:t>报告（</a:t>
            </a:r>
            <a:r>
              <a:rPr lang="en-US" altLang="zh-CN" sz="2800" dirty="0">
                <a:solidFill>
                  <a:srgbClr val="FF0000"/>
                </a:solidFill>
                <a:latin typeface="+mn-lt"/>
                <a:ea typeface="+mn-ea"/>
              </a:rPr>
              <a:t>5</a:t>
            </a:r>
            <a:r>
              <a:rPr lang="zh-CN" altLang="en-US" sz="2800" dirty="0">
                <a:solidFill>
                  <a:srgbClr val="FF0000"/>
                </a:solidFill>
                <a:latin typeface="+mn-lt"/>
                <a:ea typeface="+mn-ea"/>
              </a:rPr>
              <a:t>分</a:t>
            </a:r>
            <a:r>
              <a:rPr lang="zh-CN" altLang="en-US" sz="2800" dirty="0" smtClean="0">
                <a:latin typeface="+mn-lt"/>
                <a:ea typeface="+mn-ea"/>
              </a:rPr>
              <a:t>）</a:t>
            </a:r>
            <a:endParaRPr lang="en-US" altLang="zh-CN" sz="2800" dirty="0" smtClean="0">
              <a:latin typeface="+mn-lt"/>
              <a:ea typeface="+mn-ea"/>
            </a:endParaRPr>
          </a:p>
          <a:p>
            <a:pPr marL="228600" lvl="1" indent="-228600">
              <a:lnSpc>
                <a:spcPct val="150000"/>
              </a:lnSpc>
              <a:spcBef>
                <a:spcPts val="1000"/>
              </a:spcBef>
              <a:buFont typeface="Arial" panose="020B0604020202020204" pitchFamily="34" charset="0"/>
              <a:buChar char="•"/>
            </a:pPr>
            <a:r>
              <a:rPr lang="zh-CN" altLang="en-US" sz="2800" dirty="0" smtClean="0">
                <a:latin typeface="+mn-lt"/>
                <a:ea typeface="+mn-ea"/>
              </a:rPr>
              <a:t>选做：</a:t>
            </a:r>
            <a:endParaRPr lang="en-US" altLang="zh-CN" sz="2800" dirty="0" smtClean="0">
              <a:latin typeface="+mn-lt"/>
              <a:ea typeface="+mn-ea"/>
            </a:endParaRPr>
          </a:p>
          <a:p>
            <a:pPr marL="871220" lvl="2" indent="-228600">
              <a:lnSpc>
                <a:spcPct val="150000"/>
              </a:lnSpc>
              <a:spcBef>
                <a:spcPts val="1000"/>
              </a:spcBef>
              <a:buFont typeface="Arial" panose="020B0604020202020204" pitchFamily="34" charset="0"/>
              <a:buChar char="•"/>
            </a:pPr>
            <a:r>
              <a:rPr lang="zh-CN" altLang="en-US" sz="2800" dirty="0" smtClean="0">
                <a:latin typeface="+mn-lt"/>
                <a:ea typeface="+mn-ea"/>
              </a:rPr>
              <a:t>功能扩展（</a:t>
            </a:r>
            <a:r>
              <a:rPr lang="en-US" altLang="zh-CN" sz="2800" dirty="0">
                <a:solidFill>
                  <a:srgbClr val="FF0000"/>
                </a:solidFill>
                <a:latin typeface="+mn-lt"/>
                <a:ea typeface="+mn-ea"/>
              </a:rPr>
              <a:t>0.5-1</a:t>
            </a:r>
            <a:r>
              <a:rPr lang="zh-CN" altLang="en-US" sz="2800" dirty="0">
                <a:solidFill>
                  <a:srgbClr val="FF0000"/>
                </a:solidFill>
                <a:latin typeface="+mn-lt"/>
                <a:ea typeface="+mn-ea"/>
              </a:rPr>
              <a:t>分</a:t>
            </a:r>
            <a:r>
              <a:rPr lang="zh-CN" altLang="en-US" sz="2800" dirty="0" smtClean="0">
                <a:latin typeface="+mn-lt"/>
                <a:ea typeface="+mn-ea"/>
              </a:rPr>
              <a:t>）</a:t>
            </a:r>
            <a:r>
              <a:rPr lang="zh-CN" altLang="en-US" sz="2800" dirty="0" smtClean="0">
                <a:solidFill>
                  <a:srgbClr val="FF0000"/>
                </a:solidFill>
                <a:latin typeface="+mn-lt"/>
                <a:ea typeface="+mn-ea"/>
              </a:rPr>
              <a:t>必须在报告中写清楚设计和实现</a:t>
            </a:r>
            <a:endParaRPr lang="zh-CN" altLang="en-US" sz="2800" dirty="0">
              <a:solidFill>
                <a:srgbClr val="FF0000"/>
              </a:solidFill>
              <a:latin typeface="+mn-lt"/>
              <a:ea typeface="+mn-ea"/>
            </a:endParaRPr>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 name="任意多边形 4"/>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1"/>
          <p:cNvSpPr txBox="1"/>
          <p:nvPr/>
        </p:nvSpPr>
        <p:spPr>
          <a:xfrm>
            <a:off x="705600" y="74782"/>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zh-CN" altLang="en-US" sz="3600" b="1" dirty="0"/>
              <a:t>实验目的</a:t>
            </a:r>
          </a:p>
        </p:txBody>
      </p:sp>
      <p:sp>
        <p:nvSpPr>
          <p:cNvPr id="7" name="内容占位符 2"/>
          <p:cNvSpPr>
            <a:spLocks noGrp="1"/>
          </p:cNvSpPr>
          <p:nvPr>
            <p:ph idx="1"/>
          </p:nvPr>
        </p:nvSpPr>
        <p:spPr>
          <a:xfrm>
            <a:off x="956767" y="1249064"/>
            <a:ext cx="10657184" cy="4773215"/>
          </a:xfrm>
        </p:spPr>
        <p:txBody>
          <a:bodyPr/>
          <a:lstStyle/>
          <a:p>
            <a:pPr>
              <a:lnSpc>
                <a:spcPct val="150000"/>
              </a:lnSpc>
            </a:pPr>
            <a:r>
              <a:rPr lang="zh-CN" altLang="en-US" dirty="0" smtClean="0"/>
              <a:t>掌握</a:t>
            </a:r>
            <a:r>
              <a:rPr lang="zh-CN" altLang="en-US" dirty="0"/>
              <a:t>自顶向下</a:t>
            </a:r>
            <a:r>
              <a:rPr lang="en-US" altLang="zh-CN" dirty="0"/>
              <a:t>(Top-Down)</a:t>
            </a:r>
            <a:r>
              <a:rPr lang="zh-CN" altLang="en-US" dirty="0"/>
              <a:t>的结构化设计方法；</a:t>
            </a:r>
          </a:p>
          <a:p>
            <a:pPr>
              <a:lnSpc>
                <a:spcPct val="150000"/>
              </a:lnSpc>
            </a:pPr>
            <a:r>
              <a:rPr lang="zh-CN" altLang="en-US" dirty="0" smtClean="0"/>
              <a:t>培养和锻炼对</a:t>
            </a:r>
            <a:r>
              <a:rPr lang="zh-CN" altLang="en-US" dirty="0"/>
              <a:t>较复杂问题的分析与求解能力；</a:t>
            </a:r>
          </a:p>
          <a:p>
            <a:pPr>
              <a:lnSpc>
                <a:spcPct val="150000"/>
              </a:lnSpc>
            </a:pPr>
            <a:r>
              <a:rPr lang="zh-CN" altLang="en-US" dirty="0" smtClean="0"/>
              <a:t>培养和锻炼数字系统设计</a:t>
            </a:r>
            <a:r>
              <a:rPr lang="zh-CN" altLang="en-US" dirty="0"/>
              <a:t>的</a:t>
            </a:r>
            <a:r>
              <a:rPr lang="zh-CN" altLang="en-US" dirty="0" smtClean="0"/>
              <a:t>能力</a:t>
            </a:r>
            <a:r>
              <a:rPr lang="zh-CN" altLang="en-US" dirty="0"/>
              <a:t>。</a:t>
            </a:r>
          </a:p>
          <a:p>
            <a:pPr>
              <a:lnSpc>
                <a:spcPct val="150000"/>
              </a:lnSpc>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 name="任意多边形 4"/>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1"/>
          <p:cNvSpPr txBox="1"/>
          <p:nvPr/>
        </p:nvSpPr>
        <p:spPr>
          <a:xfrm>
            <a:off x="705600" y="74782"/>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zh-CN" altLang="en-US" sz="3600" b="1" dirty="0"/>
              <a:t>实验题目</a:t>
            </a:r>
          </a:p>
        </p:txBody>
      </p:sp>
      <p:sp>
        <p:nvSpPr>
          <p:cNvPr id="7" name="内容占位符 2"/>
          <p:cNvSpPr>
            <a:spLocks noGrp="1"/>
          </p:cNvSpPr>
          <p:nvPr>
            <p:ph idx="1"/>
          </p:nvPr>
        </p:nvSpPr>
        <p:spPr>
          <a:xfrm>
            <a:off x="705600" y="962357"/>
            <a:ext cx="11484416" cy="2448272"/>
          </a:xfrm>
        </p:spPr>
        <p:txBody>
          <a:bodyPr/>
          <a:lstStyle/>
          <a:p>
            <a:pPr>
              <a:lnSpc>
                <a:spcPct val="150000"/>
              </a:lnSpc>
            </a:pPr>
            <a:r>
              <a:rPr lang="zh-CN" altLang="zh-CN" smtClean="0"/>
              <a:t>使用</a:t>
            </a:r>
            <a:r>
              <a:rPr lang="zh-CN" altLang="en-US" smtClean="0"/>
              <a:t>按键</a:t>
            </a:r>
            <a:r>
              <a:rPr lang="zh-CN" altLang="zh-CN" smtClean="0"/>
              <a:t>拨</a:t>
            </a:r>
            <a:r>
              <a:rPr lang="zh-CN" altLang="zh-CN" dirty="0"/>
              <a:t>码开关、数码管实现简单记忆</a:t>
            </a:r>
            <a:r>
              <a:rPr lang="zh-CN" altLang="zh-CN"/>
              <a:t>游戏</a:t>
            </a:r>
            <a:r>
              <a:rPr lang="zh-CN" altLang="zh-CN" smtClean="0"/>
              <a:t>。</a:t>
            </a:r>
            <a:endParaRPr lang="en-US" altLang="zh-CN" smtClean="0"/>
          </a:p>
          <a:p>
            <a:pPr>
              <a:lnSpc>
                <a:spcPct val="150000"/>
              </a:lnSpc>
            </a:pPr>
            <a:r>
              <a:rPr lang="zh-CN" altLang="en-US" smtClean="0"/>
              <a:t>详细功能点见指导书，对于综合实验，不完整或不具体的地方可以根据自己的理解做，也可以找老师再次确认。</a:t>
            </a:r>
            <a:endParaRPr lang="zh-CN" altLang="zh-CN" dirty="0"/>
          </a:p>
        </p:txBody>
      </p:sp>
      <p:sp>
        <p:nvSpPr>
          <p:cNvPr id="3" name="Rectangle 2"/>
          <p:cNvSpPr>
            <a:spLocks noChangeArrowheads="1"/>
          </p:cNvSpPr>
          <p:nvPr/>
        </p:nvSpPr>
        <p:spPr bwMode="auto">
          <a:xfrm>
            <a:off x="3405039" y="4840461"/>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 name="任意多边形 4"/>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1"/>
          <p:cNvSpPr txBox="1"/>
          <p:nvPr/>
        </p:nvSpPr>
        <p:spPr>
          <a:xfrm>
            <a:off x="705600" y="74782"/>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zh-CN" altLang="en-US" sz="3600" b="1" dirty="0" smtClean="0"/>
              <a:t>实验步骤</a:t>
            </a:r>
            <a:endParaRPr lang="zh-CN" altLang="en-US" sz="3600" b="1" dirty="0"/>
          </a:p>
        </p:txBody>
      </p:sp>
      <p:sp>
        <p:nvSpPr>
          <p:cNvPr id="7" name="内容占位符 2"/>
          <p:cNvSpPr>
            <a:spLocks noGrp="1"/>
          </p:cNvSpPr>
          <p:nvPr>
            <p:ph idx="1"/>
          </p:nvPr>
        </p:nvSpPr>
        <p:spPr>
          <a:xfrm>
            <a:off x="956767" y="808013"/>
            <a:ext cx="10657184" cy="4773215"/>
          </a:xfrm>
        </p:spPr>
        <p:txBody>
          <a:bodyPr/>
          <a:lstStyle/>
          <a:p>
            <a:pPr marL="0" indent="0">
              <a:lnSpc>
                <a:spcPct val="150000"/>
              </a:lnSpc>
              <a:buNone/>
            </a:pPr>
            <a:r>
              <a:rPr lang="zh-CN" altLang="en-US" dirty="0" smtClean="0"/>
              <a:t>（</a:t>
            </a:r>
            <a:r>
              <a:rPr lang="en-US" altLang="zh-CN" dirty="0" smtClean="0"/>
              <a:t>1</a:t>
            </a:r>
            <a:r>
              <a:rPr lang="zh-CN" altLang="en-US" dirty="0" smtClean="0"/>
              <a:t>）根据需求确定状态及状态转换，画出状态转换图、完成状态编码；</a:t>
            </a:r>
            <a:endParaRPr lang="en-US" altLang="zh-CN" dirty="0" smtClean="0"/>
          </a:p>
          <a:p>
            <a:pPr marL="0" indent="0">
              <a:lnSpc>
                <a:spcPct val="150000"/>
              </a:lnSpc>
              <a:buNone/>
            </a:pPr>
            <a:r>
              <a:rPr lang="zh-CN" altLang="en-US" dirty="0" smtClean="0"/>
              <a:t>（</a:t>
            </a:r>
            <a:r>
              <a:rPr lang="en-US" altLang="zh-CN" dirty="0" smtClean="0"/>
              <a:t>2</a:t>
            </a:r>
            <a:r>
              <a:rPr lang="zh-CN" altLang="en-US" dirty="0" smtClean="0"/>
              <a:t>）自顶向下划分模块，画出系统硬件框图；</a:t>
            </a:r>
            <a:endParaRPr lang="en-US" altLang="zh-CN" dirty="0" smtClean="0"/>
          </a:p>
          <a:p>
            <a:pPr marL="0" indent="0">
              <a:lnSpc>
                <a:spcPct val="150000"/>
              </a:lnSpc>
              <a:buNone/>
            </a:pPr>
            <a:r>
              <a:rPr lang="zh-CN" altLang="en-US" dirty="0" smtClean="0"/>
              <a:t>（</a:t>
            </a:r>
            <a:r>
              <a:rPr lang="en-US" altLang="zh-CN" dirty="0"/>
              <a:t>3</a:t>
            </a:r>
            <a:r>
              <a:rPr lang="zh-CN" altLang="en-US" dirty="0" smtClean="0"/>
              <a:t>）使用</a:t>
            </a:r>
            <a:r>
              <a:rPr lang="en-US" altLang="zh-CN" dirty="0" smtClean="0"/>
              <a:t>Verilog</a:t>
            </a:r>
            <a:r>
              <a:rPr lang="zh-CN" altLang="en-US" dirty="0" smtClean="0"/>
              <a:t>语言描述电路功能；</a:t>
            </a:r>
            <a:endParaRPr lang="en-US" altLang="zh-CN" dirty="0" smtClean="0"/>
          </a:p>
          <a:p>
            <a:pPr marL="0" indent="0">
              <a:lnSpc>
                <a:spcPct val="150000"/>
              </a:lnSpc>
              <a:buNone/>
            </a:pPr>
            <a:r>
              <a:rPr lang="zh-CN" altLang="en-US" dirty="0" smtClean="0"/>
              <a:t>（</a:t>
            </a:r>
            <a:r>
              <a:rPr lang="en-US" altLang="zh-CN" dirty="0" smtClean="0"/>
              <a:t>4</a:t>
            </a:r>
            <a:r>
              <a:rPr lang="zh-CN" altLang="en-US" dirty="0" smtClean="0"/>
              <a:t>）仿真验证；</a:t>
            </a:r>
            <a:endParaRPr lang="zh-CN" altLang="en-US" dirty="0"/>
          </a:p>
          <a:p>
            <a:pPr marL="0" indent="0">
              <a:lnSpc>
                <a:spcPct val="150000"/>
              </a:lnSpc>
              <a:buNone/>
            </a:pPr>
            <a:r>
              <a:rPr lang="zh-CN" altLang="en-US" dirty="0" smtClean="0"/>
              <a:t>（</a:t>
            </a:r>
            <a:r>
              <a:rPr lang="en-US" altLang="zh-CN" dirty="0" smtClean="0"/>
              <a:t>5</a:t>
            </a:r>
            <a:r>
              <a:rPr lang="zh-CN" altLang="en-US" dirty="0" smtClean="0"/>
              <a:t>）添加</a:t>
            </a:r>
            <a:r>
              <a:rPr lang="zh-CN" altLang="en-US" dirty="0"/>
              <a:t>管脚约束、下载验证。</a:t>
            </a:r>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 name="任意多边形 4"/>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1"/>
          <p:cNvSpPr txBox="1"/>
          <p:nvPr/>
        </p:nvSpPr>
        <p:spPr>
          <a:xfrm>
            <a:off x="705600" y="74782"/>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zh-CN" altLang="en-US" sz="3600" b="1" dirty="0"/>
              <a:t>实验</a:t>
            </a:r>
            <a:r>
              <a:rPr lang="zh-CN" altLang="en-US" sz="3600" b="1" dirty="0" smtClean="0"/>
              <a:t>原理</a:t>
            </a:r>
            <a:r>
              <a:rPr lang="en-US" altLang="zh-CN" sz="3600" b="1" dirty="0" smtClean="0"/>
              <a:t>-</a:t>
            </a:r>
            <a:r>
              <a:rPr lang="zh-CN" altLang="en-US" sz="3600" b="1" dirty="0" smtClean="0"/>
              <a:t>自顶向下的结构化设计</a:t>
            </a:r>
            <a:endParaRPr lang="zh-CN" altLang="en-US" sz="3600" b="1" dirty="0"/>
          </a:p>
        </p:txBody>
      </p:sp>
      <p:sp>
        <p:nvSpPr>
          <p:cNvPr id="7" name="内容占位符 2"/>
          <p:cNvSpPr>
            <a:spLocks noGrp="1"/>
          </p:cNvSpPr>
          <p:nvPr>
            <p:ph idx="1"/>
          </p:nvPr>
        </p:nvSpPr>
        <p:spPr>
          <a:xfrm>
            <a:off x="956767" y="1249064"/>
            <a:ext cx="10657184" cy="4773215"/>
          </a:xfrm>
        </p:spPr>
        <p:txBody>
          <a:bodyPr/>
          <a:lstStyle/>
          <a:p>
            <a:pPr>
              <a:lnSpc>
                <a:spcPct val="150000"/>
              </a:lnSpc>
            </a:pPr>
            <a:r>
              <a:rPr lang="zh-CN" altLang="zh-CN" dirty="0"/>
              <a:t>采用</a:t>
            </a:r>
            <a:r>
              <a:rPr lang="en-US" altLang="zh-CN" dirty="0"/>
              <a:t>FPGA</a:t>
            </a:r>
            <a:r>
              <a:rPr lang="zh-CN" altLang="zh-CN" dirty="0"/>
              <a:t>设计一个数字系统，我们通常利用结构化、层次化的设计方法</a:t>
            </a:r>
            <a:r>
              <a:rPr lang="zh-CN" altLang="zh-CN" dirty="0" smtClean="0"/>
              <a:t>。</a:t>
            </a:r>
            <a:endParaRPr lang="en-US" altLang="zh-CN" dirty="0" smtClean="0"/>
          </a:p>
          <a:p>
            <a:pPr>
              <a:lnSpc>
                <a:spcPct val="150000"/>
              </a:lnSpc>
            </a:pPr>
            <a:r>
              <a:rPr lang="zh-CN" altLang="zh-CN" dirty="0" smtClean="0"/>
              <a:t>将</a:t>
            </a:r>
            <a:r>
              <a:rPr lang="zh-CN" altLang="zh-CN" dirty="0"/>
              <a:t>一个比较复杂的数字电路划分为多个组成模块，再分别对每个模块建模，然后将这些模块组成一个总模块，完成所需的功能</a:t>
            </a:r>
            <a:r>
              <a:rPr lang="zh-CN" altLang="zh-CN" dirty="0" smtClean="0"/>
              <a:t>。</a:t>
            </a:r>
            <a:endParaRPr lang="en-US" altLang="zh-CN" dirty="0" smtClean="0"/>
          </a:p>
          <a:p>
            <a:pPr>
              <a:lnSpc>
                <a:spcPct val="150000"/>
              </a:lnSpc>
            </a:pPr>
            <a:r>
              <a:rPr lang="zh-CN" altLang="zh-CN" dirty="0" smtClean="0"/>
              <a:t>分层次</a:t>
            </a:r>
            <a:r>
              <a:rPr lang="zh-CN" altLang="zh-CN" dirty="0"/>
              <a:t>的电路设计通常有自顶向下和自底向上两种设计方法</a:t>
            </a:r>
            <a:r>
              <a:rPr lang="zh-CN" altLang="zh-CN" dirty="0" smtClean="0"/>
              <a:t>。</a:t>
            </a:r>
            <a:endParaRPr lang="zh-CN" altLang="en-US" dirty="0"/>
          </a:p>
        </p:txBody>
      </p:sp>
    </p:spTree>
    <p:extLst>
      <p:ext uri="{BB962C8B-B14F-4D97-AF65-F5344CB8AC3E}">
        <p14:creationId xmlns:p14="http://schemas.microsoft.com/office/powerpoint/2010/main" val="373230004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 name="任意多边形 4"/>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1"/>
          <p:cNvSpPr txBox="1"/>
          <p:nvPr/>
        </p:nvSpPr>
        <p:spPr>
          <a:xfrm>
            <a:off x="705600" y="74782"/>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zh-CN" altLang="en-US" sz="3600" b="1" dirty="0"/>
              <a:t>实验原理</a:t>
            </a:r>
            <a:r>
              <a:rPr lang="en-US" altLang="zh-CN" sz="3600" b="1" dirty="0"/>
              <a:t>-</a:t>
            </a:r>
            <a:r>
              <a:rPr lang="zh-CN" altLang="en-US" sz="3600" b="1" dirty="0" smtClean="0"/>
              <a:t>自顶向下的结构化设计</a:t>
            </a:r>
            <a:endParaRPr lang="zh-CN" altLang="en-US" sz="3600" b="1" dirty="0"/>
          </a:p>
        </p:txBody>
      </p:sp>
      <p:sp>
        <p:nvSpPr>
          <p:cNvPr id="7" name="内容占位符 2"/>
          <p:cNvSpPr>
            <a:spLocks noGrp="1"/>
          </p:cNvSpPr>
          <p:nvPr>
            <p:ph idx="1"/>
          </p:nvPr>
        </p:nvSpPr>
        <p:spPr>
          <a:xfrm>
            <a:off x="733423" y="787326"/>
            <a:ext cx="11600608" cy="4773215"/>
          </a:xfrm>
        </p:spPr>
        <p:txBody>
          <a:bodyPr/>
          <a:lstStyle/>
          <a:p>
            <a:pPr>
              <a:lnSpc>
                <a:spcPct val="150000"/>
              </a:lnSpc>
            </a:pPr>
            <a:r>
              <a:rPr lang="zh-CN" altLang="zh-CN" dirty="0" smtClean="0"/>
              <a:t>结构化设计</a:t>
            </a:r>
            <a:r>
              <a:rPr lang="zh-CN" altLang="zh-CN" dirty="0"/>
              <a:t>的基本单位是模块，每个模块的组成可以遵循以下规则：</a:t>
            </a:r>
          </a:p>
          <a:p>
            <a:pPr lvl="0">
              <a:lnSpc>
                <a:spcPct val="150000"/>
              </a:lnSpc>
            </a:pPr>
            <a:r>
              <a:rPr lang="zh-CN" altLang="zh-CN" dirty="0"/>
              <a:t>在设计中至少会被使用两次的逻辑，而且这个逻辑采用实例化模块的方式代码的易读性由于直接写逻辑，封装成模块，如译码器、多路选择器等。</a:t>
            </a:r>
          </a:p>
          <a:p>
            <a:pPr lvl="0">
              <a:lnSpc>
                <a:spcPct val="150000"/>
              </a:lnSpc>
            </a:pPr>
            <a:r>
              <a:rPr lang="zh-CN" altLang="zh-CN" dirty="0"/>
              <a:t>功能规格十分明确，且与外界的交互信号数目不是很多的，封装成模块，如消抖模块等。</a:t>
            </a:r>
          </a:p>
          <a:p>
            <a:pPr lvl="0">
              <a:lnSpc>
                <a:spcPct val="150000"/>
              </a:lnSpc>
            </a:pPr>
            <a:r>
              <a:rPr lang="zh-CN" altLang="zh-CN" dirty="0"/>
              <a:t>现有的一个模块达到了数千行代码的规模，将其拆分成若干和小模块。</a:t>
            </a:r>
          </a:p>
          <a:p>
            <a:pPr lvl="0">
              <a:lnSpc>
                <a:spcPct val="150000"/>
              </a:lnSpc>
            </a:pPr>
            <a:r>
              <a:rPr lang="zh-CN" altLang="zh-CN" dirty="0"/>
              <a:t>一个文件中只包含一个模块，便于后期代码维护。</a:t>
            </a:r>
          </a:p>
          <a:p>
            <a:pPr>
              <a:lnSpc>
                <a:spcPct val="150000"/>
              </a:lnSpc>
            </a:pPr>
            <a:endParaRPr lang="zh-CN" altLang="en-US" dirty="0"/>
          </a:p>
        </p:txBody>
      </p:sp>
    </p:spTree>
    <p:extLst>
      <p:ext uri="{BB962C8B-B14F-4D97-AF65-F5344CB8AC3E}">
        <p14:creationId xmlns:p14="http://schemas.microsoft.com/office/powerpoint/2010/main" val="272006495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 name="任意多边形 4"/>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1"/>
          <p:cNvSpPr txBox="1"/>
          <p:nvPr/>
        </p:nvSpPr>
        <p:spPr>
          <a:xfrm>
            <a:off x="705600" y="74782"/>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zh-CN" altLang="en-US" sz="3600" b="1" dirty="0"/>
              <a:t>基于</a:t>
            </a:r>
            <a:r>
              <a:rPr lang="en-US" altLang="zh-CN" sz="3600" b="1" dirty="0"/>
              <a:t>HDL</a:t>
            </a:r>
            <a:r>
              <a:rPr lang="zh-CN" altLang="en-US" sz="3600" b="1" dirty="0"/>
              <a:t>的设计流程</a:t>
            </a:r>
          </a:p>
        </p:txBody>
      </p:sp>
      <p:pic>
        <p:nvPicPr>
          <p:cNvPr id="9" name="Picture 3" descr="The front-end steps are as follows. Specification, hierarchy, or block diagram. Coding, with possible return to diagraming. Compilation, with possible return to coding. Simulation or verification, with possible return to coding. The back-end steps are as follows. Mapping. Fitting or place and route, with possible return to coding, which is painful, but not uncommon. Timing verification, with possible return to fitting, mapping, or coding. Under some circumstances, fitting and timing might also require additional diagraming, which is very painful."/>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92871" y="1312069"/>
            <a:ext cx="8656901" cy="2597071"/>
          </a:xfrm>
          <a:prstGeom prst="rect">
            <a:avLst/>
          </a:prstGeom>
        </p:spPr>
      </p:pic>
      <p:sp>
        <p:nvSpPr>
          <p:cNvPr id="10" name="内容占位符 3"/>
          <p:cNvSpPr>
            <a:spLocks noGrp="1"/>
          </p:cNvSpPr>
          <p:nvPr>
            <p:ph idx="1"/>
          </p:nvPr>
        </p:nvSpPr>
        <p:spPr>
          <a:xfrm>
            <a:off x="705600" y="2610604"/>
            <a:ext cx="11477332" cy="4999904"/>
          </a:xfrm>
        </p:spPr>
        <p:txBody>
          <a:bodyPr vert="horz" wrap="square" lIns="96435" tIns="48218" rIns="96435" bIns="48218" anchor="t">
            <a:normAutofit fontScale="70000" lnSpcReduction="20000"/>
          </a:bodyPr>
          <a:lstStyle/>
          <a:p>
            <a:pPr marL="0" indent="0">
              <a:lnSpc>
                <a:spcPct val="200000"/>
              </a:lnSpc>
              <a:spcBef>
                <a:spcPct val="50000"/>
              </a:spcBef>
              <a:buClr>
                <a:srgbClr val="FF6600"/>
              </a:buClr>
              <a:buSzPct val="65000"/>
              <a:buNone/>
            </a:pPr>
            <a:endParaRPr lang="en-US" altLang="zh-CN" sz="3375" b="1" dirty="0">
              <a:latin typeface="黑体" panose="02010609060101010101" pitchFamily="49" charset="-122"/>
              <a:ea typeface="黑体" panose="02010609060101010101" pitchFamily="49" charset="-122"/>
              <a:sym typeface="宋体" panose="02010600030101010101" pitchFamily="2" charset="-122"/>
            </a:endParaRPr>
          </a:p>
          <a:p>
            <a:pPr eaLnBrk="1" hangingPunct="1">
              <a:lnSpc>
                <a:spcPct val="200000"/>
              </a:lnSpc>
              <a:spcBef>
                <a:spcPct val="50000"/>
              </a:spcBef>
              <a:buClr>
                <a:srgbClr val="FF6600"/>
              </a:buClr>
              <a:buSzPct val="65000"/>
              <a:buFont typeface="Wingdings" panose="05000000000000000000" pitchFamily="2" charset="2"/>
              <a:buChar char="n"/>
            </a:pPr>
            <a:endParaRPr lang="en-US" altLang="zh-CN" sz="3375" b="1" dirty="0">
              <a:latin typeface="黑体" panose="02010609060101010101" pitchFamily="49" charset="-122"/>
              <a:ea typeface="黑体" panose="02010609060101010101" pitchFamily="49" charset="-122"/>
              <a:sym typeface="宋体" panose="02010600030101010101" pitchFamily="2" charset="-122"/>
            </a:endParaRPr>
          </a:p>
          <a:p>
            <a:pPr eaLnBrk="1" hangingPunct="1">
              <a:lnSpc>
                <a:spcPct val="170000"/>
              </a:lnSpc>
              <a:spcBef>
                <a:spcPct val="50000"/>
              </a:spcBef>
              <a:buClr>
                <a:srgbClr val="FF6600"/>
              </a:buClr>
              <a:buSzPct val="65000"/>
              <a:buFont typeface="Wingdings" panose="05000000000000000000" pitchFamily="2" charset="2"/>
              <a:buChar char="n"/>
            </a:pPr>
            <a:r>
              <a:rPr lang="zh-CN" altLang="en-US" sz="3375" b="1" dirty="0">
                <a:latin typeface="黑体" panose="02010609060101010101" pitchFamily="49" charset="-122"/>
                <a:ea typeface="黑体" panose="02010609060101010101" pitchFamily="49" charset="-122"/>
                <a:sym typeface="宋体" panose="02010600030101010101" pitchFamily="2" charset="-122"/>
              </a:rPr>
              <a:t>功能说明：准确地描述电路或系统应该做什么，包括所有输入和输出（“接口”）的描述及实现的功能。</a:t>
            </a:r>
            <a:endParaRPr lang="en-US" altLang="zh-CN" sz="3375" b="1" dirty="0">
              <a:latin typeface="黑体" panose="02010609060101010101" pitchFamily="49" charset="-122"/>
              <a:ea typeface="黑体" panose="02010609060101010101" pitchFamily="49" charset="-122"/>
              <a:sym typeface="宋体" panose="02010600030101010101" pitchFamily="2" charset="-122"/>
            </a:endParaRPr>
          </a:p>
          <a:p>
            <a:pPr eaLnBrk="1" hangingPunct="1">
              <a:lnSpc>
                <a:spcPct val="170000"/>
              </a:lnSpc>
              <a:spcBef>
                <a:spcPct val="50000"/>
              </a:spcBef>
              <a:buClr>
                <a:srgbClr val="FF6600"/>
              </a:buClr>
              <a:buSzPct val="65000"/>
              <a:buFont typeface="Wingdings" panose="05000000000000000000" pitchFamily="2" charset="2"/>
              <a:buChar char="n"/>
            </a:pPr>
            <a:r>
              <a:rPr lang="zh-CN" altLang="en-US" sz="3375" b="1" dirty="0">
                <a:latin typeface="黑体" panose="02010609060101010101" pitchFamily="49" charset="-122"/>
                <a:ea typeface="黑体" panose="02010609060101010101" pitchFamily="49" charset="-122"/>
                <a:sym typeface="宋体" panose="02010600030101010101" pitchFamily="2" charset="-122"/>
              </a:rPr>
              <a:t>方框图：展示系统的输入、输出、功能模块、内部数据通路和重要的控制信号。</a:t>
            </a:r>
            <a:endParaRPr lang="en-US" altLang="zh-CN" sz="3375" b="1" dirty="0">
              <a:latin typeface="黑体" panose="02010609060101010101" pitchFamily="49" charset="-122"/>
              <a:ea typeface="黑体" panose="02010609060101010101" pitchFamily="49" charset="-122"/>
              <a:sym typeface="宋体" panose="02010600030101010101" pitchFamily="2" charset="-122"/>
            </a:endParaRPr>
          </a:p>
          <a:p>
            <a:pPr>
              <a:lnSpc>
                <a:spcPct val="170000"/>
              </a:lnSpc>
              <a:spcBef>
                <a:spcPct val="50000"/>
              </a:spcBef>
              <a:buClr>
                <a:srgbClr val="FF6600"/>
              </a:buClr>
              <a:buSzPct val="65000"/>
              <a:buFont typeface="Wingdings" panose="05000000000000000000" pitchFamily="2" charset="2"/>
              <a:buChar char="n"/>
            </a:pPr>
            <a:r>
              <a:rPr lang="zh-CN" altLang="en-US" sz="3375" b="1" dirty="0">
                <a:latin typeface="黑体" panose="02010609060101010101" pitchFamily="49" charset="-122"/>
                <a:ea typeface="黑体" panose="02010609060101010101" pitchFamily="49" charset="-122"/>
                <a:sym typeface="宋体" panose="02010600030101010101" pitchFamily="2" charset="-122"/>
              </a:rPr>
              <a:t>设计代码：</a:t>
            </a:r>
            <a:r>
              <a:rPr lang="zh-CN" altLang="en-US" sz="3269" b="1" dirty="0">
                <a:latin typeface="黑体" panose="02010609060101010101" pitchFamily="49" charset="-122"/>
                <a:ea typeface="黑体" panose="02010609060101010101" pitchFamily="49" charset="-122"/>
              </a:rPr>
              <a:t>用硬件描述语言实现电路或系统设计</a:t>
            </a:r>
            <a:endParaRPr lang="zh-CN" altLang="en-US" sz="3375" b="1" dirty="0">
              <a:latin typeface="黑体" panose="02010609060101010101" pitchFamily="49" charset="-122"/>
              <a:ea typeface="黑体" panose="02010609060101010101" pitchFamily="49" charset="-122"/>
              <a:sym typeface="宋体" panose="02010600030101010101" pitchFamily="2" charset="-122"/>
            </a:endParaRPr>
          </a:p>
        </p:txBody>
      </p:sp>
      <p:sp>
        <p:nvSpPr>
          <p:cNvPr id="11" name="矩形 10"/>
          <p:cNvSpPr/>
          <p:nvPr/>
        </p:nvSpPr>
        <p:spPr>
          <a:xfrm>
            <a:off x="3477047" y="1628838"/>
            <a:ext cx="1139127" cy="835359"/>
          </a:xfrm>
          <a:prstGeom prst="rect">
            <a:avLst/>
          </a:prstGeom>
          <a:noFill/>
          <a:ln w="53975">
            <a:solidFill>
              <a:srgbClr val="D17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375591" y="1628838"/>
            <a:ext cx="1139127" cy="835359"/>
          </a:xfrm>
          <a:prstGeom prst="rect">
            <a:avLst/>
          </a:prstGeom>
          <a:noFill/>
          <a:ln w="53975">
            <a:solidFill>
              <a:srgbClr val="D17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7877699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 name="任意多边形 4"/>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1"/>
          <p:cNvSpPr txBox="1"/>
          <p:nvPr/>
        </p:nvSpPr>
        <p:spPr>
          <a:xfrm>
            <a:off x="705600" y="74782"/>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zh-CN" altLang="en-US" sz="3600" b="1" dirty="0"/>
              <a:t>方框图</a:t>
            </a:r>
          </a:p>
        </p:txBody>
      </p:sp>
      <p:sp>
        <p:nvSpPr>
          <p:cNvPr id="8" name="内容占位符 3"/>
          <p:cNvSpPr txBox="1">
            <a:spLocks/>
          </p:cNvSpPr>
          <p:nvPr/>
        </p:nvSpPr>
        <p:spPr>
          <a:xfrm>
            <a:off x="623491" y="3374299"/>
            <a:ext cx="12008924" cy="3640477"/>
          </a:xfrm>
          <a:prstGeom prst="rect">
            <a:avLst/>
          </a:prstGeom>
        </p:spPr>
        <p:txBody>
          <a:bodyPr vert="horz" wrap="square" lIns="96435" tIns="48218" rIns="96435" bIns="48218"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200000"/>
              </a:lnSpc>
              <a:spcBef>
                <a:spcPct val="50000"/>
              </a:spcBef>
              <a:spcAft>
                <a:spcPts val="0"/>
              </a:spcAft>
              <a:buClr>
                <a:srgbClr val="FF6600"/>
              </a:buClr>
              <a:buSzPct val="65000"/>
              <a:buFont typeface="Arial" panose="020B0604020202020204" pitchFamily="34" charset="0"/>
              <a:buNone/>
            </a:pPr>
            <a:endParaRPr lang="en-US" altLang="zh-CN" sz="3375" b="1" smtClean="0">
              <a:latin typeface="黑体" panose="02010609060101010101" pitchFamily="49" charset="-122"/>
              <a:ea typeface="黑体" panose="02010609060101010101" pitchFamily="49" charset="-122"/>
              <a:sym typeface="宋体" panose="02010600030101010101" pitchFamily="2" charset="-122"/>
            </a:endParaRPr>
          </a:p>
          <a:p>
            <a:pPr fontAlgn="auto">
              <a:lnSpc>
                <a:spcPct val="200000"/>
              </a:lnSpc>
              <a:spcBef>
                <a:spcPct val="50000"/>
              </a:spcBef>
              <a:spcAft>
                <a:spcPts val="0"/>
              </a:spcAft>
              <a:buClr>
                <a:srgbClr val="FF6600"/>
              </a:buClr>
              <a:buSzPct val="65000"/>
              <a:buFont typeface="Wingdings" panose="05000000000000000000" pitchFamily="2" charset="2"/>
              <a:buChar char="n"/>
            </a:pPr>
            <a:endParaRPr lang="en-US" altLang="zh-CN" sz="3375" b="1" smtClean="0">
              <a:latin typeface="黑体" panose="02010609060101010101" pitchFamily="49" charset="-122"/>
              <a:ea typeface="黑体" panose="02010609060101010101" pitchFamily="49" charset="-122"/>
              <a:sym typeface="宋体" panose="02010600030101010101" pitchFamily="2" charset="-122"/>
            </a:endParaRPr>
          </a:p>
          <a:p>
            <a:pPr fontAlgn="auto">
              <a:lnSpc>
                <a:spcPct val="170000"/>
              </a:lnSpc>
              <a:spcBef>
                <a:spcPct val="50000"/>
              </a:spcBef>
              <a:spcAft>
                <a:spcPts val="0"/>
              </a:spcAft>
              <a:buClr>
                <a:srgbClr val="FF6600"/>
              </a:buClr>
              <a:buSzPct val="65000"/>
              <a:buFont typeface="Wingdings" panose="05000000000000000000" pitchFamily="2" charset="2"/>
              <a:buChar char="n"/>
            </a:pPr>
            <a:r>
              <a:rPr lang="zh-CN" altLang="en-US" sz="3375" b="1" smtClean="0">
                <a:latin typeface="黑体" panose="02010609060101010101" pitchFamily="49" charset="-122"/>
                <a:ea typeface="黑体" panose="02010609060101010101" pitchFamily="49" charset="-122"/>
                <a:sym typeface="宋体" panose="02010600030101010101" pitchFamily="2" charset="-122"/>
              </a:rPr>
              <a:t>方框图：明确展示最重要的系统元件，以及这些元件怎样共同工作</a:t>
            </a:r>
            <a:endParaRPr lang="en-US" altLang="zh-CN" sz="3375" b="1" dirty="0">
              <a:latin typeface="黑体" panose="02010609060101010101" pitchFamily="49" charset="-122"/>
              <a:ea typeface="黑体" panose="02010609060101010101" pitchFamily="49" charset="-122"/>
              <a:sym typeface="宋体" panose="02010600030101010101" pitchFamily="2" charset="-122"/>
            </a:endParaRPr>
          </a:p>
        </p:txBody>
      </p:sp>
      <p:pic>
        <p:nvPicPr>
          <p:cNvPr id="9" name="Picture 3" descr="In the diagram, rectangles or trapezoids represent the blocks. The diagram includes five rectangles with the following function labels: control, 16 word by 32 bit RAM, Ay register, B register, carry look ahead adder. The diagram also includes an inverted trapezoid labeled multiplexer 4 to 1. Thin and heavy arrows extend between labeled points on the blocks, and each heavy arrow is marked with a slash and the number of busses represented by the arrow. The arrows extend as follows. Thin arrows extend from reset, load, run, and display to the control block. 3 arrows then extend from the control block to the RAM block. Thin arrows extend to R slash W and byte E N on the RAM block, and a heavy arrow marked slash 4 extends to add R. 3 additional arrows extend from control to the other blocks. Thin arrows labeled L D Ay and L D B extend to the Ay and B registers, and a heavy arrow marked slash 2 extends to S E L on the multiplexer. The multiplexer also receives 4 heavy arrows marked slash 32. The arrow from in bus extends to direct on the multiplexer, and three arrows extend from out on the RAM to direct, left, and right on the multiplexer. 2 heavy arrows marked slash 32 then extend from the multiplexer to the Ay and B registers. A heavy arrow marked slash 32 extends from each register to the carry look ahead adder, and heavy arrows marked slash 32 extend from the carry look ahead adder to the out bus and to in on the RAM."/>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4608" y="1020104"/>
            <a:ext cx="4614023" cy="4383322"/>
          </a:xfrm>
          <a:prstGeom prst="rect">
            <a:avLst/>
          </a:prstGeom>
        </p:spPr>
      </p:pic>
      <p:pic>
        <p:nvPicPr>
          <p:cNvPr id="10" name="Picture 3" descr="Part ay. The diagram includes rectangle is labeled 32 bit register. Heavy arrows marked slash 32 extend into and out of the rectangle. Part b. The diagram from part ay include the text, 4 times R E G 8, in the bottom right corner of the rectangle. Part c. The diagram includes a row of 4 rectangles, with each rectangle labeled R E G 8. A heavy arrow marked slash 32 branches into 4 heavy arrows marked slash 8, with each arrow extending to a different rectangle. A heavy arrow marked slash 8 then extends from each rectangle, with the outbound arrows converging to form  a single heavy arrow marked slash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499" y="1096045"/>
            <a:ext cx="5737105" cy="4004929"/>
          </a:xfrm>
          <a:prstGeom prst="rect">
            <a:avLst/>
          </a:prstGeom>
        </p:spPr>
      </p:pic>
    </p:spTree>
    <p:extLst>
      <p:ext uri="{BB962C8B-B14F-4D97-AF65-F5344CB8AC3E}">
        <p14:creationId xmlns:p14="http://schemas.microsoft.com/office/powerpoint/2010/main" val="329152316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8362" y="1190487"/>
            <a:ext cx="11572875" cy="4773215"/>
          </a:xfrm>
        </p:spPr>
        <p:txBody>
          <a:bodyPr/>
          <a:lstStyle/>
          <a:p>
            <a:pPr>
              <a:lnSpc>
                <a:spcPct val="150000"/>
              </a:lnSpc>
            </a:pPr>
            <a:r>
              <a:rPr lang="zh-CN" altLang="en-US" dirty="0" smtClean="0"/>
              <a:t>写的太草率</a:t>
            </a:r>
            <a:endParaRPr lang="en-US" altLang="zh-CN" dirty="0" smtClean="0"/>
          </a:p>
          <a:p>
            <a:pPr>
              <a:lnSpc>
                <a:spcPct val="150000"/>
              </a:lnSpc>
            </a:pPr>
            <a:r>
              <a:rPr lang="zh-CN" altLang="zh-CN" dirty="0" smtClean="0"/>
              <a:t>框图</a:t>
            </a:r>
            <a:r>
              <a:rPr lang="zh-CN" altLang="zh-CN" dirty="0"/>
              <a:t>没有体现哪些信号是输入，哪些信号是输出。</a:t>
            </a:r>
          </a:p>
          <a:p>
            <a:pPr>
              <a:lnSpc>
                <a:spcPct val="150000"/>
              </a:lnSpc>
            </a:pPr>
            <a:r>
              <a:rPr lang="zh-CN" altLang="zh-CN" dirty="0"/>
              <a:t>状态转换的条件没有写清楚。</a:t>
            </a:r>
          </a:p>
          <a:p>
            <a:pPr>
              <a:lnSpc>
                <a:spcPct val="150000"/>
              </a:lnSpc>
            </a:pPr>
            <a:r>
              <a:rPr lang="zh-CN" altLang="zh-CN" dirty="0" smtClean="0"/>
              <a:t>对</a:t>
            </a:r>
            <a:r>
              <a:rPr lang="zh-CN" altLang="zh-CN" dirty="0"/>
              <a:t>结构化设计理解的不好，单个模块实现的功能过多。</a:t>
            </a:r>
          </a:p>
          <a:p>
            <a:endParaRPr lang="zh-CN" altLang="en-US" dirty="0"/>
          </a:p>
        </p:txBody>
      </p:sp>
      <p:sp>
        <p:nvSpPr>
          <p:cNvPr id="8" name="任意多边形 7"/>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9" name="任意多边形 8"/>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标题 1"/>
          <p:cNvSpPr txBox="1">
            <a:spLocks/>
          </p:cNvSpPr>
          <p:nvPr/>
        </p:nvSpPr>
        <p:spPr>
          <a:xfrm>
            <a:off x="705600" y="74782"/>
            <a:ext cx="8229600" cy="1143000"/>
          </a:xfrm>
          <a:prstGeom prst="rect">
            <a:avLst/>
          </a:prstGeom>
        </p:spPr>
        <p:txBody>
          <a:bodyPr/>
          <a:lstStyle>
            <a:lvl1pPr algn="l" defTabSz="914476"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zh-CN" altLang="en-US" sz="3600" b="1" dirty="0" smtClean="0"/>
              <a:t>前期报告中的问题</a:t>
            </a:r>
            <a:endParaRPr lang="zh-CN" altLang="en-US" sz="3600" b="1" dirty="0"/>
          </a:p>
        </p:txBody>
      </p:sp>
    </p:spTree>
    <p:extLst>
      <p:ext uri="{BB962C8B-B14F-4D97-AF65-F5344CB8AC3E}">
        <p14:creationId xmlns:p14="http://schemas.microsoft.com/office/powerpoint/2010/main" val="207568296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 93">
      <a:dk1>
        <a:srgbClr val="000000"/>
      </a:dk1>
      <a:lt1>
        <a:srgbClr val="FFFFFF"/>
      </a:lt1>
      <a:dk2>
        <a:srgbClr val="44546A"/>
      </a:dk2>
      <a:lt2>
        <a:srgbClr val="E7E6E6"/>
      </a:lt2>
      <a:accent1>
        <a:srgbClr val="003366"/>
      </a:accent1>
      <a:accent2>
        <a:srgbClr val="003366"/>
      </a:accent2>
      <a:accent3>
        <a:srgbClr val="003366"/>
      </a:accent3>
      <a:accent4>
        <a:srgbClr val="003366"/>
      </a:accent4>
      <a:accent5>
        <a:srgbClr val="003366"/>
      </a:accent5>
      <a:accent6>
        <a:srgbClr val="003366"/>
      </a:accent6>
      <a:hlink>
        <a:srgbClr val="003366"/>
      </a:hlink>
      <a:folHlink>
        <a:srgbClr val="003366"/>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528</Words>
  <Application>Microsoft Office PowerPoint</Application>
  <PresentationFormat>自定义</PresentationFormat>
  <Paragraphs>57</Paragraphs>
  <Slides>10</Slides>
  <Notes>8</Notes>
  <HiddenSlides>0</HiddenSlides>
  <MMClips>0</MMClips>
  <ScaleCrop>false</ScaleCrop>
  <HeadingPairs>
    <vt:vector size="4" baseType="variant">
      <vt:variant>
        <vt:lpstr>主题</vt:lpstr>
      </vt:variant>
      <vt:variant>
        <vt:i4>2</vt:i4>
      </vt:variant>
      <vt:variant>
        <vt:lpstr>幻灯片标题</vt:lpstr>
      </vt:variant>
      <vt:variant>
        <vt:i4>10</vt:i4>
      </vt:variant>
    </vt:vector>
  </HeadingPairs>
  <TitlesOfParts>
    <vt:vector size="12" baseType="lpstr">
      <vt:lpstr>webwppDefTheme</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2020-10-27T07:42:53Z</dcterms:created>
  <dcterms:modified xsi:type="dcterms:W3CDTF">2020-11-25T00:15:23Z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