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"/>
  </p:notesMasterIdLst>
  <p:handoutMasterIdLst>
    <p:handoutMasterId r:id="rId4"/>
  </p:handoutMasterIdLst>
  <p:sldIdLst>
    <p:sldId id="529" r:id="rId2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FFE0DF"/>
    <a:srgbClr val="0000CC"/>
    <a:srgbClr val="008000"/>
    <a:srgbClr val="FFFFFF"/>
    <a:srgbClr val="006600"/>
    <a:srgbClr val="800000"/>
    <a:srgbClr val="7E788D"/>
    <a:srgbClr val="F1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>
      <p:cViewPr varScale="1">
        <p:scale>
          <a:sx n="68" d="100"/>
          <a:sy n="68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>
            <a:extLst>
              <a:ext uri="{FF2B5EF4-FFF2-40B4-BE49-F238E27FC236}">
                <a16:creationId xmlns:a16="http://schemas.microsoft.com/office/drawing/2014/main" id="{755510FE-F008-4601-A5CA-5F9FF8D2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30" y="260648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回答问题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33C7D3-474D-466F-8976-FD2487B49527}"/>
              </a:ext>
            </a:extLst>
          </p:cNvPr>
          <p:cNvSpPr/>
          <p:nvPr/>
        </p:nvSpPr>
        <p:spPr>
          <a:xfrm>
            <a:off x="450234" y="764704"/>
            <a:ext cx="8370238" cy="573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与控件关联的变量最多有几种类别（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Category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）？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最多可以和控件关联几个变量？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与编辑框关联变量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m_1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CString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类型，下面语句正确吗？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   m_1.SetWindowText(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r>
              <a:rPr lang="zh-CN" altLang="nn-NO" dirty="0">
                <a:solidFill>
                  <a:srgbClr val="000000"/>
                </a:solidFill>
                <a:ea typeface="楷体" panose="02010609060101010101" pitchFamily="49" charset="-122"/>
              </a:rPr>
              <a:t>除数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不为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！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);</a:t>
            </a: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与编辑框关联变量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m_2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类型，下面语句正确吗？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   m_2.Format(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%d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,2);</a:t>
            </a: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与编辑框关联变量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m_3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 ，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CEdit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类对象，程序段正确吗？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   m_3=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"</a:t>
            </a:r>
            <a:r>
              <a:rPr lang="zh-CN" altLang="nn-NO" dirty="0">
                <a:solidFill>
                  <a:srgbClr val="000000"/>
                </a:solidFill>
                <a:ea typeface="楷体" panose="02010609060101010101" pitchFamily="49" charset="-122"/>
              </a:rPr>
              <a:t>除数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不为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！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UpdateData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(false);</a:t>
            </a: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3~5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，如果答案是不正确，那么每问中的变量都应该是何种类型才能使语句或程序段正确？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7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7.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与按钮关联的变量是何种类的对象？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build="p" bldLvl="2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11807</TotalTime>
  <Words>173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楷体</vt:lpstr>
      <vt:lpstr>楷体_GB2312</vt:lpstr>
      <vt:lpstr>宋体</vt:lpstr>
      <vt:lpstr>Arial</vt:lpstr>
      <vt:lpstr>Times New Roman</vt:lpstr>
      <vt:lpstr>Wingdings</vt:lpstr>
      <vt:lpstr>Cdesignd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 红</cp:lastModifiedBy>
  <cp:revision>607</cp:revision>
  <cp:lastPrinted>2000-03-02T02:46:32Z</cp:lastPrinted>
  <dcterms:created xsi:type="dcterms:W3CDTF">2001-04-21T17:31:52Z</dcterms:created>
  <dcterms:modified xsi:type="dcterms:W3CDTF">2018-05-24T11:28:09Z</dcterms:modified>
</cp:coreProperties>
</file>