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4088" r:id="rId2"/>
  </p:sldMasterIdLst>
  <p:handoutMasterIdLst>
    <p:handoutMasterId r:id="rId6"/>
  </p:handoutMasterIdLst>
  <p:sldIdLst>
    <p:sldId id="324" r:id="rId3"/>
    <p:sldId id="326" r:id="rId4"/>
    <p:sldId id="328" r:id="rId5"/>
  </p:sldIdLst>
  <p:sldSz cx="9144000" cy="6858000" type="screen4x3"/>
  <p:notesSz cx="6858000" cy="9144000"/>
  <p:custShowLst>
    <p:custShow name="数据输出" id="0">
      <p:sldLst/>
    </p:custShow>
    <p:custShow name="数据输入" id="1">
      <p:sldLst/>
    </p:custShow>
    <p:custShow name="选择结构" id="2">
      <p:sldLst/>
    </p:custShow>
    <p:custShow name="表达式" id="3">
      <p:sldLst/>
    </p:custShow>
    <p:custShow name="IF语句" id="4">
      <p:sldLst/>
    </p:custShow>
    <p:custShow name="ELSEIF" id="5">
      <p:sldLst/>
    </p:custShow>
    <p:custShow name="嵌套" id="6">
      <p:sldLst/>
    </p:custShow>
    <p:custShow name="多分支" id="7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FF"/>
    <a:srgbClr val="000000"/>
    <a:srgbClr val="2E0A1D"/>
    <a:srgbClr val="66FFFF"/>
    <a:srgbClr val="EAEAEA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D3E7C12-8108-498F-AEBD-AC80A62B64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B757B01-95BE-4F95-A7AB-B6043130C3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450B3E2-EF2F-4490-BA84-7FFFD890BD4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6E531B6-A9F9-41D2-8176-FF08177F86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A54D93-99C1-4DDA-8D1D-546DA7BB3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4BB183F-0EA4-4CA7-A12B-71935C62ABE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80B6739D-5BC0-40FE-A9C5-BD24A93AE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43A95701-32BF-4F98-BD85-C25C92E37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1A513D6E-3531-4986-8834-88CF0822F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7B4BA2EF-EBF1-442F-BBB5-D22C2D176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B2FA731-B911-4FB2-A2E5-7CEE5BB39F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478F4E3-9EAD-4228-953F-41395FDE9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B278CA1-48FE-4779-AEFA-D057C4F7E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6408B5C-722E-4D16-9ED6-DA3D0EEE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8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897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1204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FEF66-15DE-4B04-8093-26F416F3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D8860-7189-4718-A3DC-9EC1120E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9BBAE57-E9B1-42FE-8B9C-229AE749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37A8A-F646-40C2-A328-D5C55621A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33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CA286-A4E5-4747-AD01-3649912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B0A50-FDA6-46FC-9AD8-2C7EA959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0116CA-4995-40B7-8746-5ACC0EE0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50800-E7A9-4AA9-98B5-81E8D8DA30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58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42CF7-DEBB-4E67-8EFB-2274037C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AFE87-92F4-4ED1-BFF4-8D8D75A1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EFD6945-2FAE-46D5-8AE4-19E5269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D017-E1FA-484F-9EA1-5803E4E2F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74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3288100-C1A1-4BBA-A86D-7EA80B95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85139A-DBC9-416C-94FD-FBDB534F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BC996C1-1D9A-41C8-AA5B-929991A9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9497D-211A-4B22-9189-A08C5D10B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0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C69D1C6-6CB0-4B7F-9790-624B79F0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9F1A3A3-D197-46A9-A5BE-B4236841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D41E90F7-4D5E-4AD9-9ACE-3F56074C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9F118-4D33-4064-9F53-50326BD36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62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92829B1-2138-430F-80A0-A5EDD61F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5DCA16A-4099-4E9F-87EC-E27B8CC2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923E5B2B-7C73-4C2B-A328-8AAD244B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D406-E9A6-418A-AEF5-887C04CFE9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50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3CE4DE0-777E-41ED-86F1-AC7EB976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B0DFAD6-664C-4A69-823E-39929D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68666438-425D-4A54-84D5-E0563453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8088-0690-41EA-8EC5-7A166610CD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689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2059116-5D4E-40B3-8C0B-376DFD56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49C23C-24B8-42C1-A651-1821912D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850E9D9-4CA9-4274-81A4-20924A8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FD606-5FC4-4D6C-B319-03A151C560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6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93102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6DE6AE7-A56B-4063-82E7-8AA34B6F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6FCBCA6-46B9-427D-A094-2D8EEA03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B77987CC-F378-4660-9A62-94B0538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A45F5-60B3-45BC-A2E4-768E312C4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01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DE882-E782-41BA-B194-2D2584F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C2753-44A7-444C-B5EF-543D2865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E5D302C-F537-41B9-BAF6-A1CD61CE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530FE-697B-4D40-8988-43FDB17DD6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82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-228600"/>
            <a:ext cx="1951038" cy="6361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-228600"/>
            <a:ext cx="5700712" cy="6361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22411-1C88-4704-8FDB-6B44872D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AF46F-3F4B-4D2F-A15C-8088E15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AA41CC7-1A4E-44C3-AC29-A5843635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BD579-0EBB-4ED6-AB21-97837E6C14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8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616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2400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63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041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815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48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60343A35-D1FA-4D5F-9D10-FF3C03A28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B6DEDDE9-3E1A-4E05-B640-1AF225F59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3863AC18-49B1-4143-9AF3-9D0623C28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043D9571-F974-48D1-93C9-CAB4B3DF8D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E8BB5F45-9411-47C4-9BE8-162E0CD44B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36CF3CCF-F217-4CA0-8495-0FD960ECB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4D639D-D0B3-47F4-9FD1-7826641BBC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2524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62D14AE-A1E6-4DDF-9C1A-FF9A732A5B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524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747DFFA-AB65-4D4D-84B6-E6AFB8FE03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746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5CA0C73-AB31-419F-8B18-F155911E6B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6746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5FEF933-A5E6-4C77-8C67-D08D91350B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601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EE0579D-0540-4196-802B-CCA21BA3FE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444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4F811FA-FB06-46B2-AA8A-A68AA4776B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9350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C4EE7C6D-026A-43BD-A877-D0FB1B1B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2286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5F8525A-DA4E-4A8D-9A09-E8AE52B25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334BFDE6-79AB-4A55-BA19-1A9792012A6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400" b="1">
                <a:solidFill>
                  <a:srgbClr val="000000"/>
                </a:solidFill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B9026401-8A15-46BF-992A-021C00AD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b="1">
                <a:solidFill>
                  <a:srgbClr val="000000"/>
                </a:solidFill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3498E5F-F0EF-4BDC-8158-544639316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039B3CA-42D0-4E94-87B7-BE4C59D489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4447CFD-4B99-442A-BB14-9AD74AFDC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-152400"/>
            <a:ext cx="8443913" cy="1546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复习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E0FE185-32C7-40B5-B879-CC5D08475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20813"/>
            <a:ext cx="5400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将数学表达式写成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C++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表达式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EF94F4A-A88A-4BF3-B564-CF600699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011363"/>
            <a:ext cx="33115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正确表达式：</a:t>
            </a:r>
            <a:endParaRPr lang="en-US" altLang="zh-CN" sz="280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zh-CN" sz="2800">
                <a:latin typeface="Arial" panose="020B0604020202020204" pitchFamily="34" charset="0"/>
                <a:ea typeface="楷体_GB2312" pitchFamily="49" charset="-122"/>
              </a:rPr>
              <a:t>c=5.0/9*(f-32) 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D27B2286-A2AE-40C5-AC0B-AAEAEDF22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2387600"/>
            <a:ext cx="2952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pt-BR" altLang="zh-CN" sz="2800">
                <a:latin typeface="Arial" panose="020B0604020202020204" pitchFamily="34" charset="0"/>
                <a:ea typeface="楷体_GB2312" pitchFamily="49" charset="-122"/>
              </a:rPr>
              <a:t>=5/9*(f-32) 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D3876DAF-0CDA-4E90-9BDF-F12ECFA7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925638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1.c</a:t>
            </a:r>
            <a:r>
              <a:rPr lang="pt-BR" altLang="zh-CN" sz="2800">
                <a:latin typeface="Arial" panose="020B0604020202020204" pitchFamily="34" charset="0"/>
                <a:ea typeface="楷体_GB2312" pitchFamily="49" charset="-122"/>
              </a:rPr>
              <a:t>=5/9*(f-32) 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4CD92A96-D4A6-410E-89A4-C676165E6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3487738"/>
            <a:ext cx="3509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整型数相除，结果为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，导致最终结果错误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99FA5835-A4F3-4CC3-9EB5-BDB007646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808288"/>
            <a:ext cx="0" cy="331787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1ADBA1EE-04B9-4865-BF79-9BCBFB90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068638"/>
            <a:ext cx="80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1</a:t>
            </a:r>
            <a:r>
              <a:rPr lang="zh-CN" altLang="en-US" sz="2400">
                <a:solidFill>
                  <a:srgbClr val="C00000"/>
                </a:solidFill>
              </a:rPr>
              <a:t>）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22" name="Line 4">
            <a:extLst>
              <a:ext uri="{FF2B5EF4-FFF2-40B4-BE49-F238E27FC236}">
                <a16:creationId xmlns:a16="http://schemas.microsoft.com/office/drawing/2014/main" id="{D5B6AA46-B0DF-4959-BB0B-789AB2F6E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808288"/>
            <a:ext cx="0" cy="663575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FB99A1F6-7608-4492-8EFF-2304F0BA3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34718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2</a:t>
            </a:r>
            <a:r>
              <a:rPr lang="zh-CN" altLang="en-US" sz="2400">
                <a:solidFill>
                  <a:srgbClr val="C00000"/>
                </a:solidFill>
              </a:rPr>
              <a:t>）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D8DF9881-7E8C-4BAD-AA81-4A7BC3CDF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3" y="4797425"/>
            <a:ext cx="3656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y=1/pow(x+1,2/3.0)</a:t>
            </a:r>
            <a:r>
              <a:rPr lang="pt-BR" altLang="zh-CN" sz="2800"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D2E4A41E-33FB-447D-B02A-4CBE177B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92600"/>
            <a:ext cx="5399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2.</a:t>
            </a:r>
            <a:r>
              <a:rPr lang="pt-BR" altLang="zh-CN" sz="2800"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6" name="Picture 12" descr="20130314142553_769">
            <a:extLst>
              <a:ext uri="{FF2B5EF4-FFF2-40B4-BE49-F238E27FC236}">
                <a16:creationId xmlns:a16="http://schemas.microsoft.com/office/drawing/2014/main" id="{98A496E5-78F7-453B-8B01-C06A1886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354513"/>
            <a:ext cx="3132137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C9BDBCF4-7AB8-4144-9607-27EA0C45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924425"/>
            <a:ext cx="1042988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3BC179A4-3A6C-4711-8F56-D27141E4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1484784"/>
            <a:ext cx="3486150" cy="523220"/>
          </a:xfrm>
          <a:prstGeom prst="rect">
            <a:avLst/>
          </a:prstGeom>
          <a:solidFill>
            <a:srgbClr val="FFE0DF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a typeface="楷体_GB2312" pitchFamily="49" charset="-122"/>
              </a:rPr>
              <a:t>注意避免整型量相除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 build="p"/>
      <p:bldP spid="17" grpId="0" build="p"/>
      <p:bldP spid="18" grpId="0" build="p"/>
      <p:bldP spid="21" grpId="0" build="allAtOnce" autoUpdateAnimBg="0"/>
      <p:bldP spid="23" grpId="0" build="allAtOnce" autoUpdateAnimBg="0"/>
      <p:bldP spid="24" grpId="0" build="p"/>
      <p:bldP spid="25" grpId="0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9D2238A-4F43-437A-86A6-D8B607848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-152400"/>
            <a:ext cx="8443913" cy="1546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复习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6D8E5D51-8105-48BC-ACD6-4C57F427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20813"/>
            <a:ext cx="5400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将数学表达式写成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C++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表达式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B9D8B2AC-95C4-4F5F-986C-3C5349B41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3068638"/>
            <a:ext cx="0" cy="331787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A18AE73C-C122-482E-AEAB-B60750E2F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3289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1</a:t>
            </a:r>
            <a:r>
              <a:rPr lang="zh-CN" altLang="en-US" sz="2400">
                <a:solidFill>
                  <a:srgbClr val="C00000"/>
                </a:solidFill>
              </a:rPr>
              <a:t>）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22" name="Line 4">
            <a:extLst>
              <a:ext uri="{FF2B5EF4-FFF2-40B4-BE49-F238E27FC236}">
                <a16:creationId xmlns:a16="http://schemas.microsoft.com/office/drawing/2014/main" id="{9D9B6B67-76E2-464F-B5DF-172C21477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068638"/>
            <a:ext cx="0" cy="331787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2FDD8B0-AD14-4970-A24B-725796D8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3352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2</a:t>
            </a:r>
            <a:r>
              <a:rPr lang="zh-CN" altLang="en-US" sz="2400">
                <a:solidFill>
                  <a:srgbClr val="C00000"/>
                </a:solidFill>
              </a:rPr>
              <a:t>）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580FA0AE-5943-4C31-84BC-FEC4FE3BD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2060575"/>
            <a:ext cx="37004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if(x&lt;1,x&gt;-1)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25AE046E-E4A7-4401-930B-2442CB03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44688"/>
            <a:ext cx="4856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3.</a:t>
            </a:r>
            <a:r>
              <a:rPr lang="pt-BR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3E2AB4A-B72B-4629-934C-0EAA0D16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708275"/>
            <a:ext cx="1044575" cy="5413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30E461CD-A663-4790-BC0F-AE4905DF9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708275"/>
            <a:ext cx="2160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只要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大于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-1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，表达式就为真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1B296717-3BB0-433D-B54F-4CDECD75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2060575"/>
            <a:ext cx="1852612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错误</a:t>
            </a: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4F530588-14A2-4BE0-922C-60C008707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9850" y="5084763"/>
            <a:ext cx="0" cy="865187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448F2E46-1C54-4660-B1D8-17107FA1A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1</a:t>
            </a:r>
            <a:r>
              <a:rPr lang="zh-CN" altLang="en-US" sz="2400">
                <a:solidFill>
                  <a:srgbClr val="C00000"/>
                </a:solidFill>
              </a:rPr>
              <a:t>）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0CA2BCA1-380C-4028-ABC6-BFEA3E0C2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5084763"/>
            <a:ext cx="0" cy="331787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A3FCB99-408C-4735-87B5-B458576D1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3006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（</a:t>
            </a:r>
            <a:r>
              <a:rPr lang="en-US" altLang="zh-CN" sz="2400">
                <a:solidFill>
                  <a:srgbClr val="C00000"/>
                </a:solidFill>
              </a:rPr>
              <a:t>2</a:t>
            </a:r>
            <a:r>
              <a:rPr lang="zh-CN" altLang="en-US" sz="2400">
                <a:solidFill>
                  <a:srgbClr val="C00000"/>
                </a:solidFill>
              </a:rPr>
              <a:t>）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7F6C0450-312E-428A-90B2-8A1647B7A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149725"/>
            <a:ext cx="369887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if(1&gt;x&gt;-1)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4408F872-CB9E-4D88-8D8C-35334A33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949950"/>
            <a:ext cx="4176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x&lt;1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，表达式为真，等于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2EDD954A-F6D3-465C-B27E-A80B7C287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149725"/>
            <a:ext cx="1852612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错误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CF104780-494F-4E21-B919-5CAC8A4E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272088"/>
            <a:ext cx="417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1&gt;-1,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表达式为真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9DE9C3BF-1094-434F-B739-2D5B887E7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351588"/>
            <a:ext cx="4176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x&gt;=1,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表达式为假，等于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" name="Text Box 9">
            <a:extLst>
              <a:ext uri="{FF2B5EF4-FFF2-40B4-BE49-F238E27FC236}">
                <a16:creationId xmlns:a16="http://schemas.microsoft.com/office/drawing/2014/main" id="{95BB6672-EDDD-4714-A8F2-7869FD19D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589588"/>
            <a:ext cx="417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0&gt;-1,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表达式为真</a:t>
            </a: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5353E1EE-AF7C-40C4-BE68-230544B0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4076700"/>
            <a:ext cx="37004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if(x&lt;1&amp;&amp;x&gt;-1)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C9869D64-6480-4B9E-AD42-9046D6AE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4076700"/>
            <a:ext cx="185261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正确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119367-39FA-4DBD-8352-6F7CD5E59F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6375" y="6021388"/>
            <a:ext cx="34448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70" name="组 5">
            <a:extLst>
              <a:ext uri="{FF2B5EF4-FFF2-40B4-BE49-F238E27FC236}">
                <a16:creationId xmlns:a16="http://schemas.microsoft.com/office/drawing/2014/main" id="{C353B4E3-3F64-43A4-906D-B3C80843948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2060575"/>
            <a:ext cx="3492500" cy="1873250"/>
            <a:chOff x="792163" y="2420888"/>
            <a:chExt cx="3132137" cy="1512168"/>
          </a:xfrm>
        </p:grpSpPr>
        <p:pic>
          <p:nvPicPr>
            <p:cNvPr id="6171" name="Picture 12" descr="20130314142553_769">
              <a:extLst>
                <a:ext uri="{FF2B5EF4-FFF2-40B4-BE49-F238E27FC236}">
                  <a16:creationId xmlns:a16="http://schemas.microsoft.com/office/drawing/2014/main" id="{10927E69-AB84-4640-9324-D7DC8EF1D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9" b="22081"/>
            <a:stretch>
              <a:fillRect/>
            </a:stretch>
          </p:blipFill>
          <p:spPr bwMode="auto">
            <a:xfrm>
              <a:off x="792163" y="2489200"/>
              <a:ext cx="3132137" cy="1100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2" name="矩形 4">
              <a:extLst>
                <a:ext uri="{FF2B5EF4-FFF2-40B4-BE49-F238E27FC236}">
                  <a16:creationId xmlns:a16="http://schemas.microsoft.com/office/drawing/2014/main" id="{E492F8F1-ED8A-4059-B100-B02F6B331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2420888"/>
              <a:ext cx="216024" cy="1512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utoUpdateAnimBg="0"/>
      <p:bldP spid="23" grpId="0" build="allAtOnce" autoUpdateAnimBg="0"/>
      <p:bldP spid="24" grpId="0" build="p"/>
      <p:bldP spid="3" grpId="0" animBg="1"/>
      <p:bldP spid="19" grpId="0" build="p"/>
      <p:bldP spid="27" grpId="0" build="p"/>
      <p:bldP spid="30" grpId="0" build="allAtOnce" autoUpdateAnimBg="0"/>
      <p:bldP spid="32" grpId="0" build="allAtOnce" autoUpdateAnimBg="0"/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Text Box 12">
            <a:extLst>
              <a:ext uri="{FF2B5EF4-FFF2-40B4-BE49-F238E27FC236}">
                <a16:creationId xmlns:a16="http://schemas.microsoft.com/office/drawing/2014/main" id="{08E93DC3-3026-4F4D-A83B-6CD69EAE0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98" y="376536"/>
            <a:ext cx="60706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编写程序</a:t>
            </a:r>
            <a:r>
              <a:rPr lang="zh-CN" altLang="pt-BR" sz="24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pt-BR" altLang="zh-CN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值</a:t>
            </a:r>
            <a:r>
              <a:rPr lang="zh-CN" altLang="pt-BR" sz="240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输出</a:t>
            </a:r>
            <a:r>
              <a:rPr lang="pt-BR" altLang="zh-CN" sz="24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值。 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2C06627D-4750-4C07-A21D-7600ABAE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61" y="862311"/>
            <a:ext cx="8064500" cy="5632311"/>
          </a:xfrm>
          <a:prstGeom prst="rect">
            <a:avLst/>
          </a:prstGeom>
          <a:noFill/>
          <a:ln w="76200" cap="sq">
            <a:solidFill>
              <a:srgbClr val="C0C0C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cmath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main()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float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&gt;&gt;x;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(x&lt;=-1)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y=2*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x+cos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(x);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else 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(x&lt;1)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y=1/pow(x+1,2.0/3);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else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y=sin(x)*sin(x);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&lt;&lt;y;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D7598ECC-E11F-4087-BD3D-F42653F4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398" y="3446685"/>
            <a:ext cx="6481763" cy="2214563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602B8938-D151-466F-BFA4-5F63DAAA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336" y="4483323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/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0069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//</a:t>
            </a:r>
            <a:r>
              <a:rPr lang="zh-CN" altLang="en-US" dirty="0"/>
              <a:t>避免整型数相除</a:t>
            </a:r>
          </a:p>
        </p:txBody>
      </p:sp>
      <p:pic>
        <p:nvPicPr>
          <p:cNvPr id="9223" name="Picture 12" descr="20130314142553_769">
            <a:extLst>
              <a:ext uri="{FF2B5EF4-FFF2-40B4-BE49-F238E27FC236}">
                <a16:creationId xmlns:a16="http://schemas.microsoft.com/office/drawing/2014/main" id="{30B488A0-D279-48F3-B05A-320A65AC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86" y="260648"/>
            <a:ext cx="29511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0" grpId="0" build="p" autoUpdateAnimBg="0"/>
      <p:bldP spid="2" grpId="0" build="p" animBg="1" autoUpdateAnimBg="0"/>
      <p:bldP spid="76807" grpId="0" animBg="1"/>
      <p:bldP spid="76808" grpId="0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Blends">
  <a:themeElements>
    <a:clrScheme name="6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6_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5549</TotalTime>
  <Words>210</Words>
  <Application>Microsoft Office PowerPoint</Application>
  <PresentationFormat>全屏显示(4:3)</PresentationFormat>
  <Paragraphs>50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  <vt:variant>
        <vt:lpstr>自定义放映</vt:lpstr>
      </vt:variant>
      <vt:variant>
        <vt:i4>8</vt:i4>
      </vt:variant>
    </vt:vector>
  </HeadingPairs>
  <TitlesOfParts>
    <vt:vector size="21" baseType="lpstr">
      <vt:lpstr>黑体</vt:lpstr>
      <vt:lpstr>楷体_GB2312</vt:lpstr>
      <vt:lpstr>宋体</vt:lpstr>
      <vt:lpstr>幼圆</vt:lpstr>
      <vt:lpstr>Arial</vt:lpstr>
      <vt:lpstr>Tahoma</vt:lpstr>
      <vt:lpstr>Times New Roman</vt:lpstr>
      <vt:lpstr>Wingdings</vt:lpstr>
      <vt:lpstr>Cdesignd</vt:lpstr>
      <vt:lpstr>6_Blends</vt:lpstr>
      <vt:lpstr>复习</vt:lpstr>
      <vt:lpstr>复习</vt:lpstr>
      <vt:lpstr>PowerPoint 演示文稿</vt:lpstr>
      <vt:lpstr>数据输出</vt:lpstr>
      <vt:lpstr>数据输入</vt:lpstr>
      <vt:lpstr>选择结构</vt:lpstr>
      <vt:lpstr>表达式</vt:lpstr>
      <vt:lpstr>IF语句</vt:lpstr>
      <vt:lpstr>ELSEIF</vt:lpstr>
      <vt:lpstr>嵌套</vt:lpstr>
      <vt:lpstr>多分支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bw</dc:creator>
  <cp:lastModifiedBy>王红</cp:lastModifiedBy>
  <cp:revision>245</cp:revision>
  <cp:lastPrinted>2000-03-02T02:46:32Z</cp:lastPrinted>
  <dcterms:created xsi:type="dcterms:W3CDTF">2000-02-28T03:44:08Z</dcterms:created>
  <dcterms:modified xsi:type="dcterms:W3CDTF">2018-03-19T08:59:14Z</dcterms:modified>
</cp:coreProperties>
</file>