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67" r:id="rId2"/>
    <p:sldId id="28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CC"/>
    <a:srgbClr val="660033"/>
    <a:srgbClr val="C0C0C0"/>
    <a:srgbClr val="E3F725"/>
    <a:srgbClr val="D2D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596" autoAdjust="0"/>
  </p:normalViewPr>
  <p:slideViewPr>
    <p:cSldViewPr>
      <p:cViewPr varScale="1">
        <p:scale>
          <a:sx n="68" d="100"/>
          <a:sy n="68" d="100"/>
        </p:scale>
        <p:origin x="12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B994485D-9B8F-49EE-8E3F-E25AB89F3674}"/>
              </a:ext>
            </a:extLst>
          </p:cNvPr>
          <p:cNvGrpSpPr>
            <a:grpSpLocks/>
          </p:cNvGrpSpPr>
          <p:nvPr/>
        </p:nvGrpSpPr>
        <p:grpSpPr bwMode="auto">
          <a:xfrm>
            <a:off x="-180975" y="188913"/>
            <a:ext cx="9009063" cy="1052512"/>
            <a:chOff x="0" y="1536"/>
            <a:chExt cx="5675" cy="663"/>
          </a:xfrm>
        </p:grpSpPr>
        <p:grpSp>
          <p:nvGrpSpPr>
            <p:cNvPr id="7171" name="Group 3">
              <a:extLst>
                <a:ext uri="{FF2B5EF4-FFF2-40B4-BE49-F238E27FC236}">
                  <a16:creationId xmlns:a16="http://schemas.microsoft.com/office/drawing/2014/main" id="{1012E5AA-5503-4089-9528-619A73A14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>
                <a:extLst>
                  <a:ext uri="{FF2B5EF4-FFF2-40B4-BE49-F238E27FC236}">
                    <a16:creationId xmlns:a16="http://schemas.microsoft.com/office/drawing/2014/main" id="{391A9879-6343-4059-BA98-D6BC1C7E9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074A017A-F9CE-48A1-8B83-50E00E5BA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74" name="Group 6">
              <a:extLst>
                <a:ext uri="{FF2B5EF4-FFF2-40B4-BE49-F238E27FC236}">
                  <a16:creationId xmlns:a16="http://schemas.microsoft.com/office/drawing/2014/main" id="{F0B3F08A-06DA-46CF-88B5-59EE07790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>
                <a:extLst>
                  <a:ext uri="{FF2B5EF4-FFF2-40B4-BE49-F238E27FC236}">
                    <a16:creationId xmlns:a16="http://schemas.microsoft.com/office/drawing/2014/main" id="{FE766762-CCB3-403A-9167-8129E0CB6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6" name="Rectangle 8">
                <a:extLst>
                  <a:ext uri="{FF2B5EF4-FFF2-40B4-BE49-F238E27FC236}">
                    <a16:creationId xmlns:a16="http://schemas.microsoft.com/office/drawing/2014/main" id="{3CB3D3AF-DCD7-4DAE-9A13-090C0A3FA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7" name="Rectangle 9">
              <a:extLst>
                <a:ext uri="{FF2B5EF4-FFF2-40B4-BE49-F238E27FC236}">
                  <a16:creationId xmlns:a16="http://schemas.microsoft.com/office/drawing/2014/main" id="{2620ACE7-7DCE-4673-B199-0653CAE7B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id="{D30899A5-7D94-434F-9BD5-A32445750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3CF19713-C8D7-436B-859C-FFE222E7AA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0" name="Rectangle 12">
            <a:extLst>
              <a:ext uri="{FF2B5EF4-FFF2-40B4-BE49-F238E27FC236}">
                <a16:creationId xmlns:a16="http://schemas.microsoft.com/office/drawing/2014/main" id="{D48A7C25-0673-4111-B9A8-8E3A41B039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0"/>
            <a:ext cx="7772400" cy="908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BD8A6-D5CC-4C19-8141-D37BC0ED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E5A29-7B87-413C-A369-9D87EB87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5D0C3-CE00-4D58-B16D-129905B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AA25B-04CB-45B1-9540-514AAD1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6E0D3-A81C-4030-93ED-2988F49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A59A4-EA14-4380-9541-8E48C118C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45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E9876C-F092-486A-BFAF-C7882E7CC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6F027-44F0-40FE-ACEE-EE9985032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2F75B-52FD-4BA5-90B6-FDFC45C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00200-3662-40E1-9317-47D71F8E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AD78A-F570-44E5-866C-B0E5FAF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609BA-D229-4239-8327-7CAFFD4811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37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8257A-20A6-4BC3-8514-C6E72B73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028BB-FF6E-4BDF-8EA1-D67D729B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DA26C-26BB-4A6B-8ED0-9BB9BE6E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8898C-BB62-4F4E-BBFB-8B8CC2B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CF669-3D8D-4DC6-9242-E2F2392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C726E-0B22-44AF-93AF-810AB07613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3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289D-3F8E-43B2-99DE-91763E07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5434B-5CE9-4D7B-949E-7B270E6D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697E-69EB-4ED1-9437-4DF970F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88EE3-777B-467A-B8BB-E14614F9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7B1EC-0940-4364-90D4-4D1C682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6F328-5D4F-4A1E-A29B-A8A5DA30A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0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CC412-BC7A-406B-848A-52AB039A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71F7-9CC0-4307-97E5-D230AD4ED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4401C-0490-4629-B726-4592F48F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3D2FA-3E0D-4A09-8D9F-8A6B829B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344E9-2268-4730-909E-76894D0E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9933F-719C-494A-AD9A-D36A089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BAC3-0C27-4051-86D5-C76A8CC51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9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FF3B2-FE67-4790-BEE8-C368C21F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FA1B0-32C4-4570-A107-46FCE445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01AD4-FA43-4AB9-97C5-0A69DC35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D9F437-57D7-4DE3-AD4B-B0DE4DA2C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0AF00-DC88-4983-BD9A-EF69E3575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4EC5B-80B4-4F6E-8EC0-DEA411C2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1899C-4D01-4775-8B4C-1FA6803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92FB6-149A-46C4-A6D8-5C3BA6CE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8637C-B8FA-4833-AE19-158FB5BA84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26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95EC-FFA0-4A9C-9DC8-876A358A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EF7E4E-9523-48A8-B8FE-C0E6E51F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15152-0F48-42BB-94FB-26BA5395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0363D-C125-4A26-B4B8-29BB4BE1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C693D-93FD-4A44-B61D-7CCDCFB007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6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A902C-B893-468B-9727-5840A1D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0DB5B-CE21-4605-9067-08ED375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A7E6A-2691-4C2C-B42F-06BB7291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3843D-8EE3-4F23-8EB0-B49D9D6BC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02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27B6B-3D03-47B2-922C-2D71B64B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62354-27EC-4EFE-9AD5-C827614A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5CE3B-FB09-499E-8E6F-668A130D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08B51-E41E-467D-896F-C834C4B0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2606-6678-4E12-ACFC-B842420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A0AB6-EDD4-4ED3-B122-FF366F6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E2F59-DF1A-4726-A0EF-84D515524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12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D40E-A411-4ACF-ABF9-667E112F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ACBD6-5304-48A3-907A-F0A516D76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29CE0-2315-4769-91BA-61DE9A32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2C621-9A00-4C5C-A885-443F185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CE92E-60B9-4B26-A6D2-D2407A43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68E1A-CDB1-43EC-93CC-13B4673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1516B-3C30-46DF-80A3-18117099D5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0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C02FC4-CF61-43C7-B439-EC88489AA2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A5E486-6CF5-42E6-943B-2AA4110192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6DA963-18BE-41B9-9685-A201598756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49A4D2B-3736-4454-B122-4B105FE0A5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ECC087C-5195-4406-B021-9DBAF50DF7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5C0578-E033-4C36-B7C0-409B396990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FF7A3FB-EEC6-408D-9E9D-8B07A09B0B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F6BCE986-0BD1-4670-BB5E-A2BB8A2C6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CA673D7E-DBAF-4A0E-9727-A73AC183A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A49EB46-B53A-412E-A1DD-441A734B08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F7613C14-82CF-45FC-92C0-FBDBCF7920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1E031D0C-A3F7-4BF6-B21A-B574EA01DE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E69A5B8-88E5-41AE-901B-2270F4F83E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D76F1359-8762-4CA7-A98C-EC64C31AF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72" y="493762"/>
            <a:ext cx="7836724" cy="639162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#include&lt;iostream&gt;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using namespace std			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int main( )						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{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int m , n, s = 0;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cin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&gt;&gt;n&gt;&gt;"\n";		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for( m = 1 ; m &lt;= n , m++ )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{  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for( j = 1 ; j &lt;= m ;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j++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)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{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if ( m % j )  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	s += j ;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if ( s = m )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cout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&lt;&lt; m &lt;&lt; "\n" ; 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}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}		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}				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5E4BDA-F781-4046-B9EA-F72A4E0E0599}"/>
              </a:ext>
            </a:extLst>
          </p:cNvPr>
          <p:cNvCxnSpPr>
            <a:cxnSpLocks/>
          </p:cNvCxnSpPr>
          <p:nvPr/>
        </p:nvCxnSpPr>
        <p:spPr>
          <a:xfrm>
            <a:off x="2999972" y="493762"/>
            <a:ext cx="0" cy="6364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>
            <a:extLst>
              <a:ext uri="{FF2B5EF4-FFF2-40B4-BE49-F238E27FC236}">
                <a16:creationId xmlns:a16="http://schemas.microsoft.com/office/drawing/2014/main" id="{2F2D6CD7-ED6E-494A-8D42-43F518AB4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6632"/>
            <a:ext cx="78854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程序功能：输出小于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的完数。请改正程序中的错误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FACFA3-DA0A-4A0C-B200-5259811A41B7}"/>
              </a:ext>
            </a:extLst>
          </p:cNvPr>
          <p:cNvCxnSpPr>
            <a:cxnSpLocks/>
          </p:cNvCxnSpPr>
          <p:nvPr/>
        </p:nvCxnSpPr>
        <p:spPr>
          <a:xfrm>
            <a:off x="1332000" y="807095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7">
            <a:extLst>
              <a:ext uri="{FF2B5EF4-FFF2-40B4-BE49-F238E27FC236}">
                <a16:creationId xmlns:a16="http://schemas.microsoft.com/office/drawing/2014/main" id="{9B06FF7A-93AC-448C-A5E5-926399EA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64" y="404664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行号：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3EC990-0CFA-4F67-8933-72E3A6E0FD26}"/>
              </a:ext>
            </a:extLst>
          </p:cNvPr>
          <p:cNvCxnSpPr>
            <a:cxnSpLocks/>
          </p:cNvCxnSpPr>
          <p:nvPr/>
        </p:nvCxnSpPr>
        <p:spPr>
          <a:xfrm>
            <a:off x="1332000" y="1268760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7">
            <a:extLst>
              <a:ext uri="{FF2B5EF4-FFF2-40B4-BE49-F238E27FC236}">
                <a16:creationId xmlns:a16="http://schemas.microsoft.com/office/drawing/2014/main" id="{72156345-CC8F-4118-A2D9-FF6E03C24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16" y="815516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8EFEEDD-F531-4D40-ABF0-24737EB8B5BC}"/>
              </a:ext>
            </a:extLst>
          </p:cNvPr>
          <p:cNvCxnSpPr>
            <a:cxnSpLocks/>
          </p:cNvCxnSpPr>
          <p:nvPr/>
        </p:nvCxnSpPr>
        <p:spPr>
          <a:xfrm>
            <a:off x="1332000" y="1628800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7">
            <a:extLst>
              <a:ext uri="{FF2B5EF4-FFF2-40B4-BE49-F238E27FC236}">
                <a16:creationId xmlns:a16="http://schemas.microsoft.com/office/drawing/2014/main" id="{D6149CEC-F791-4777-93C2-C4DCF0004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7135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D9A2879-DA20-46C0-B166-BB36ABB3C731}"/>
              </a:ext>
            </a:extLst>
          </p:cNvPr>
          <p:cNvCxnSpPr>
            <a:cxnSpLocks/>
          </p:cNvCxnSpPr>
          <p:nvPr/>
        </p:nvCxnSpPr>
        <p:spPr>
          <a:xfrm>
            <a:off x="1332000" y="201845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">
            <a:extLst>
              <a:ext uri="{FF2B5EF4-FFF2-40B4-BE49-F238E27FC236}">
                <a16:creationId xmlns:a16="http://schemas.microsoft.com/office/drawing/2014/main" id="{27F738AC-D8C7-4212-9675-55C04BD5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55679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449D15-F3EE-4834-AFDC-229C62DD473B}"/>
              </a:ext>
            </a:extLst>
          </p:cNvPr>
          <p:cNvCxnSpPr>
            <a:cxnSpLocks/>
          </p:cNvCxnSpPr>
          <p:nvPr/>
        </p:nvCxnSpPr>
        <p:spPr>
          <a:xfrm>
            <a:off x="1332000" y="237849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7">
            <a:extLst>
              <a:ext uri="{FF2B5EF4-FFF2-40B4-BE49-F238E27FC236}">
                <a16:creationId xmlns:a16="http://schemas.microsoft.com/office/drawing/2014/main" id="{5629350B-A0C3-467D-8036-6316DEF5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1683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A59893-C87F-4D85-A463-2CC3D1CA7EA6}"/>
              </a:ext>
            </a:extLst>
          </p:cNvPr>
          <p:cNvCxnSpPr>
            <a:cxnSpLocks/>
          </p:cNvCxnSpPr>
          <p:nvPr/>
        </p:nvCxnSpPr>
        <p:spPr>
          <a:xfrm>
            <a:off x="1332000" y="272049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7">
            <a:extLst>
              <a:ext uri="{FF2B5EF4-FFF2-40B4-BE49-F238E27FC236}">
                <a16:creationId xmlns:a16="http://schemas.microsoft.com/office/drawing/2014/main" id="{C17D2841-E1C9-4C96-B8B3-C775FD25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7687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A470D1-7D3F-4A4F-A3A9-E4CAFCCF1EF4}"/>
              </a:ext>
            </a:extLst>
          </p:cNvPr>
          <p:cNvCxnSpPr>
            <a:cxnSpLocks/>
          </p:cNvCxnSpPr>
          <p:nvPr/>
        </p:nvCxnSpPr>
        <p:spPr>
          <a:xfrm>
            <a:off x="1332000" y="309857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F4621ABA-A7AD-4808-AE5D-18817AF1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36912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362569B-7459-48DA-8284-1F13E239F261}"/>
              </a:ext>
            </a:extLst>
          </p:cNvPr>
          <p:cNvCxnSpPr>
            <a:cxnSpLocks/>
          </p:cNvCxnSpPr>
          <p:nvPr/>
        </p:nvCxnSpPr>
        <p:spPr>
          <a:xfrm>
            <a:off x="1332000" y="3500721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">
            <a:extLst>
              <a:ext uri="{FF2B5EF4-FFF2-40B4-BE49-F238E27FC236}">
                <a16:creationId xmlns:a16="http://schemas.microsoft.com/office/drawing/2014/main" id="{BB100B9E-CF21-42D7-B052-A54B92A2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39343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22E7E76-B746-4DBA-9BAB-364C5C0EDB1C}"/>
              </a:ext>
            </a:extLst>
          </p:cNvPr>
          <p:cNvCxnSpPr>
            <a:cxnSpLocks/>
          </p:cNvCxnSpPr>
          <p:nvPr/>
        </p:nvCxnSpPr>
        <p:spPr>
          <a:xfrm>
            <a:off x="1332000" y="3890665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9C721D65-06B5-4501-82F4-77A556D0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29000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7FB71E-0C69-40A1-A0A7-4D6702197949}"/>
              </a:ext>
            </a:extLst>
          </p:cNvPr>
          <p:cNvCxnSpPr>
            <a:cxnSpLocks/>
          </p:cNvCxnSpPr>
          <p:nvPr/>
        </p:nvCxnSpPr>
        <p:spPr>
          <a:xfrm>
            <a:off x="1332000" y="422108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7">
            <a:extLst>
              <a:ext uri="{FF2B5EF4-FFF2-40B4-BE49-F238E27FC236}">
                <a16:creationId xmlns:a16="http://schemas.microsoft.com/office/drawing/2014/main" id="{14571AE8-F991-407C-91C0-B00A2141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16" y="3831431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4895173-89A7-4C8A-9507-923B74BD62C9}"/>
              </a:ext>
            </a:extLst>
          </p:cNvPr>
          <p:cNvCxnSpPr>
            <a:cxnSpLocks/>
          </p:cNvCxnSpPr>
          <p:nvPr/>
        </p:nvCxnSpPr>
        <p:spPr>
          <a:xfrm>
            <a:off x="1332000" y="465313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7">
            <a:extLst>
              <a:ext uri="{FF2B5EF4-FFF2-40B4-BE49-F238E27FC236}">
                <a16:creationId xmlns:a16="http://schemas.microsoft.com/office/drawing/2014/main" id="{8AF0993E-9BAA-41E0-BD17-E7A48B00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21088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619AB3E-5198-4824-970D-71283720DFC0}"/>
              </a:ext>
            </a:extLst>
          </p:cNvPr>
          <p:cNvCxnSpPr>
            <a:cxnSpLocks/>
          </p:cNvCxnSpPr>
          <p:nvPr/>
        </p:nvCxnSpPr>
        <p:spPr>
          <a:xfrm>
            <a:off x="1332000" y="494116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>
            <a:extLst>
              <a:ext uri="{FF2B5EF4-FFF2-40B4-BE49-F238E27FC236}">
                <a16:creationId xmlns:a16="http://schemas.microsoft.com/office/drawing/2014/main" id="{9CD3A37B-F921-437C-B503-2C040634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581128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A9E27B-68A8-4180-B486-74D58AB0A625}"/>
              </a:ext>
            </a:extLst>
          </p:cNvPr>
          <p:cNvCxnSpPr>
            <a:cxnSpLocks/>
          </p:cNvCxnSpPr>
          <p:nvPr/>
        </p:nvCxnSpPr>
        <p:spPr>
          <a:xfrm>
            <a:off x="1332000" y="530120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>
            <a:extLst>
              <a:ext uri="{FF2B5EF4-FFF2-40B4-BE49-F238E27FC236}">
                <a16:creationId xmlns:a16="http://schemas.microsoft.com/office/drawing/2014/main" id="{45BF71AB-95AB-4924-9F96-2C527DCD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911551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781E54D-1D7B-46AC-84C4-F850E8D5C95C}"/>
              </a:ext>
            </a:extLst>
          </p:cNvPr>
          <p:cNvCxnSpPr>
            <a:cxnSpLocks/>
          </p:cNvCxnSpPr>
          <p:nvPr/>
        </p:nvCxnSpPr>
        <p:spPr>
          <a:xfrm>
            <a:off x="1332000" y="566124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7">
            <a:extLst>
              <a:ext uri="{FF2B5EF4-FFF2-40B4-BE49-F238E27FC236}">
                <a16:creationId xmlns:a16="http://schemas.microsoft.com/office/drawing/2014/main" id="{2414C50C-2FE1-4715-91C3-D6D434AB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229200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24AC38E-A4DE-4B9C-9B0B-754E7F336E83}"/>
              </a:ext>
            </a:extLst>
          </p:cNvPr>
          <p:cNvCxnSpPr>
            <a:cxnSpLocks/>
          </p:cNvCxnSpPr>
          <p:nvPr/>
        </p:nvCxnSpPr>
        <p:spPr>
          <a:xfrm>
            <a:off x="1332000" y="6033751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7">
            <a:extLst>
              <a:ext uri="{FF2B5EF4-FFF2-40B4-BE49-F238E27FC236}">
                <a16:creationId xmlns:a16="http://schemas.microsoft.com/office/drawing/2014/main" id="{8DA39DB8-9B15-464E-B925-28BD8114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559623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id="{B3290DA2-89F6-4A2B-B058-7BA521059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991671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61" name="Text Box 7">
            <a:extLst>
              <a:ext uri="{FF2B5EF4-FFF2-40B4-BE49-F238E27FC236}">
                <a16:creationId xmlns:a16="http://schemas.microsoft.com/office/drawing/2014/main" id="{6572162B-80A3-4FC4-BB2C-7FD044EE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351711"/>
            <a:ext cx="2232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483F229-E876-4ECA-ABB7-E6C94D17083E}"/>
              </a:ext>
            </a:extLst>
          </p:cNvPr>
          <p:cNvCxnSpPr>
            <a:cxnSpLocks/>
          </p:cNvCxnSpPr>
          <p:nvPr/>
        </p:nvCxnSpPr>
        <p:spPr>
          <a:xfrm>
            <a:off x="1332000" y="645333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2A8F83-ED53-4630-8E1C-35E18D007AB1}"/>
              </a:ext>
            </a:extLst>
          </p:cNvPr>
          <p:cNvCxnSpPr>
            <a:cxnSpLocks/>
          </p:cNvCxnSpPr>
          <p:nvPr/>
        </p:nvCxnSpPr>
        <p:spPr>
          <a:xfrm>
            <a:off x="1332000" y="681337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nimBg="1" autoUpdateAnimBg="0"/>
      <p:bldP spid="6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6" grpId="0" autoUpdateAnimBg="0"/>
      <p:bldP spid="28" grpId="0" autoUpdateAnimBg="0"/>
      <p:bldP spid="30" grpId="0" autoUpdateAnimBg="0"/>
      <p:bldP spid="32" grpId="0" autoUpdateAnimBg="0"/>
      <p:bldP spid="34" grpId="0" autoUpdateAnimBg="0"/>
      <p:bldP spid="36" grpId="0" autoUpdateAnimBg="0"/>
      <p:bldP spid="38" grpId="0" autoUpdateAnimBg="0"/>
      <p:bldP spid="40" grpId="0" autoUpdateAnimBg="0"/>
      <p:bldP spid="42" grpId="0" autoUpdateAnimBg="0"/>
      <p:bldP spid="44" grpId="0" autoUpdateAnimBg="0"/>
      <p:bldP spid="60" grpId="0" autoUpdateAnimBg="0"/>
      <p:bldP spid="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D76F1359-8762-4CA7-A98C-EC64C31AF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56" y="472638"/>
            <a:ext cx="6957224" cy="638001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#include&lt;iostream&gt;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using namespace std	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int main( )			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{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int m , n, s = 0;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cin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&gt;&gt;n&gt;&gt;"\n";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for( m = 1 ; m &lt;= n , m++ )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{  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for( j = 1 ; j &lt;= m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j++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)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{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	     if ( m % j )  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s += j ;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     if ( s = m )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&lt;&lt; m &lt;&lt; "\n" ; 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}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}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}				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5E4BDA-F781-4046-B9EA-F72A4E0E0599}"/>
              </a:ext>
            </a:extLst>
          </p:cNvPr>
          <p:cNvCxnSpPr>
            <a:cxnSpLocks/>
          </p:cNvCxnSpPr>
          <p:nvPr/>
        </p:nvCxnSpPr>
        <p:spPr>
          <a:xfrm>
            <a:off x="4355976" y="507454"/>
            <a:ext cx="0" cy="6364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>
            <a:extLst>
              <a:ext uri="{FF2B5EF4-FFF2-40B4-BE49-F238E27FC236}">
                <a16:creationId xmlns:a16="http://schemas.microsoft.com/office/drawing/2014/main" id="{2F2D6CD7-ED6E-494A-8D42-43F518AB4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116632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参考答案</a:t>
            </a:r>
            <a:endParaRPr lang="en-US" altLang="zh-CN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2FACFA3-DA0A-4A0C-B200-5259811A41B7}"/>
              </a:ext>
            </a:extLst>
          </p:cNvPr>
          <p:cNvCxnSpPr>
            <a:cxnSpLocks/>
          </p:cNvCxnSpPr>
          <p:nvPr/>
        </p:nvCxnSpPr>
        <p:spPr>
          <a:xfrm>
            <a:off x="552060" y="807095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3EC990-0CFA-4F67-8933-72E3A6E0FD26}"/>
              </a:ext>
            </a:extLst>
          </p:cNvPr>
          <p:cNvCxnSpPr>
            <a:cxnSpLocks/>
          </p:cNvCxnSpPr>
          <p:nvPr/>
        </p:nvCxnSpPr>
        <p:spPr>
          <a:xfrm>
            <a:off x="552060" y="1268760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8EFEEDD-F531-4D40-ABF0-24737EB8B5BC}"/>
              </a:ext>
            </a:extLst>
          </p:cNvPr>
          <p:cNvCxnSpPr>
            <a:cxnSpLocks/>
          </p:cNvCxnSpPr>
          <p:nvPr/>
        </p:nvCxnSpPr>
        <p:spPr>
          <a:xfrm>
            <a:off x="552060" y="1628800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D9A2879-DA20-46C0-B166-BB36ABB3C731}"/>
              </a:ext>
            </a:extLst>
          </p:cNvPr>
          <p:cNvCxnSpPr>
            <a:cxnSpLocks/>
          </p:cNvCxnSpPr>
          <p:nvPr/>
        </p:nvCxnSpPr>
        <p:spPr>
          <a:xfrm>
            <a:off x="552060" y="201845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449D15-F3EE-4834-AFDC-229C62DD473B}"/>
              </a:ext>
            </a:extLst>
          </p:cNvPr>
          <p:cNvCxnSpPr>
            <a:cxnSpLocks/>
          </p:cNvCxnSpPr>
          <p:nvPr/>
        </p:nvCxnSpPr>
        <p:spPr>
          <a:xfrm>
            <a:off x="552060" y="237849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A59893-C87F-4D85-A463-2CC3D1CA7EA6}"/>
              </a:ext>
            </a:extLst>
          </p:cNvPr>
          <p:cNvCxnSpPr>
            <a:cxnSpLocks/>
          </p:cNvCxnSpPr>
          <p:nvPr/>
        </p:nvCxnSpPr>
        <p:spPr>
          <a:xfrm>
            <a:off x="552060" y="272049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A470D1-7D3F-4A4F-A3A9-E4CAFCCF1EF4}"/>
              </a:ext>
            </a:extLst>
          </p:cNvPr>
          <p:cNvCxnSpPr>
            <a:cxnSpLocks/>
          </p:cNvCxnSpPr>
          <p:nvPr/>
        </p:nvCxnSpPr>
        <p:spPr>
          <a:xfrm>
            <a:off x="552060" y="3098577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362569B-7459-48DA-8284-1F13E239F261}"/>
              </a:ext>
            </a:extLst>
          </p:cNvPr>
          <p:cNvCxnSpPr>
            <a:cxnSpLocks/>
          </p:cNvCxnSpPr>
          <p:nvPr/>
        </p:nvCxnSpPr>
        <p:spPr>
          <a:xfrm>
            <a:off x="552060" y="3500721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22E7E76-B746-4DBA-9BAB-364C5C0EDB1C}"/>
              </a:ext>
            </a:extLst>
          </p:cNvPr>
          <p:cNvCxnSpPr>
            <a:cxnSpLocks/>
          </p:cNvCxnSpPr>
          <p:nvPr/>
        </p:nvCxnSpPr>
        <p:spPr>
          <a:xfrm>
            <a:off x="552060" y="3890665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7FB71E-0C69-40A1-A0A7-4D6702197949}"/>
              </a:ext>
            </a:extLst>
          </p:cNvPr>
          <p:cNvCxnSpPr>
            <a:cxnSpLocks/>
          </p:cNvCxnSpPr>
          <p:nvPr/>
        </p:nvCxnSpPr>
        <p:spPr>
          <a:xfrm>
            <a:off x="552060" y="422108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4895173-89A7-4C8A-9507-923B74BD62C9}"/>
              </a:ext>
            </a:extLst>
          </p:cNvPr>
          <p:cNvCxnSpPr>
            <a:cxnSpLocks/>
          </p:cNvCxnSpPr>
          <p:nvPr/>
        </p:nvCxnSpPr>
        <p:spPr>
          <a:xfrm>
            <a:off x="552060" y="465313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619AB3E-5198-4824-970D-71283720DFC0}"/>
              </a:ext>
            </a:extLst>
          </p:cNvPr>
          <p:cNvCxnSpPr>
            <a:cxnSpLocks/>
          </p:cNvCxnSpPr>
          <p:nvPr/>
        </p:nvCxnSpPr>
        <p:spPr>
          <a:xfrm>
            <a:off x="552060" y="494116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A9E27B-68A8-4180-B486-74D58AB0A625}"/>
              </a:ext>
            </a:extLst>
          </p:cNvPr>
          <p:cNvCxnSpPr>
            <a:cxnSpLocks/>
          </p:cNvCxnSpPr>
          <p:nvPr/>
        </p:nvCxnSpPr>
        <p:spPr>
          <a:xfrm>
            <a:off x="552060" y="530120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781E54D-1D7B-46AC-84C4-F850E8D5C95C}"/>
              </a:ext>
            </a:extLst>
          </p:cNvPr>
          <p:cNvCxnSpPr>
            <a:cxnSpLocks/>
          </p:cNvCxnSpPr>
          <p:nvPr/>
        </p:nvCxnSpPr>
        <p:spPr>
          <a:xfrm>
            <a:off x="552060" y="5661248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24AC38E-A4DE-4B9C-9B0B-754E7F336E83}"/>
              </a:ext>
            </a:extLst>
          </p:cNvPr>
          <p:cNvCxnSpPr>
            <a:cxnSpLocks/>
          </p:cNvCxnSpPr>
          <p:nvPr/>
        </p:nvCxnSpPr>
        <p:spPr>
          <a:xfrm>
            <a:off x="552060" y="6033751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483F229-E876-4ECA-ABB7-E6C94D17083E}"/>
              </a:ext>
            </a:extLst>
          </p:cNvPr>
          <p:cNvCxnSpPr>
            <a:cxnSpLocks/>
          </p:cNvCxnSpPr>
          <p:nvPr/>
        </p:nvCxnSpPr>
        <p:spPr>
          <a:xfrm>
            <a:off x="552060" y="645333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2A8F83-ED53-4630-8E1C-35E18D007AB1}"/>
              </a:ext>
            </a:extLst>
          </p:cNvPr>
          <p:cNvCxnSpPr>
            <a:cxnSpLocks/>
          </p:cNvCxnSpPr>
          <p:nvPr/>
        </p:nvCxnSpPr>
        <p:spPr>
          <a:xfrm>
            <a:off x="552060" y="6813376"/>
            <a:ext cx="720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3">
            <a:extLst>
              <a:ext uri="{FF2B5EF4-FFF2-40B4-BE49-F238E27FC236}">
                <a16:creationId xmlns:a16="http://schemas.microsoft.com/office/drawing/2014/main" id="{917986B5-FAC4-4828-99AE-F40526B7C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136" y="476672"/>
            <a:ext cx="6748592" cy="638001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#include&lt;iostream&gt;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using namespace std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int main( )			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{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int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m,n,s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= 0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,j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;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cin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&gt;&gt;n;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for( m = 1; m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n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m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++ )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{  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s=0;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for( j = 1 ; j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&lt;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m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j++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)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去掉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{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               if ( m % j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==0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)  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	s += j ;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if ( s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==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m )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&lt;&lt; m &lt;&lt; "\n" ; 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去掉  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}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     }		</a:t>
            </a:r>
          </a:p>
          <a:p>
            <a:pPr>
              <a:lnSpc>
                <a:spcPts val="288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MS UI Gothic" panose="020B0600070205080204" pitchFamily="34" charset="-128"/>
              </a:rPr>
              <a:t>}				</a:t>
            </a:r>
          </a:p>
        </p:txBody>
      </p:sp>
    </p:spTree>
    <p:extLst>
      <p:ext uri="{BB962C8B-B14F-4D97-AF65-F5344CB8AC3E}">
        <p14:creationId xmlns:p14="http://schemas.microsoft.com/office/powerpoint/2010/main" val="37449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animBg="1" autoUpdateAnimBg="0"/>
      <p:bldP spid="6" grpId="0" autoUpdateAnimBg="0"/>
      <p:bldP spid="46" grpId="0" uiExpand="1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79</Words>
  <Application>Microsoft Office PowerPoint</Application>
  <PresentationFormat>全屏显示(4:3)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MS UI Gothic</vt:lpstr>
      <vt:lpstr>黑体</vt:lpstr>
      <vt:lpstr>宋体</vt:lpstr>
      <vt:lpstr>Arial</vt:lpstr>
      <vt:lpstr>Tahoma</vt:lpstr>
      <vt:lpstr>Wingdings</vt:lpstr>
      <vt:lpstr>Blends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 充 习 题（读程序写结果）</dc:title>
  <dc:creator>user</dc:creator>
  <cp:lastModifiedBy>王红</cp:lastModifiedBy>
  <cp:revision>129</cp:revision>
  <dcterms:created xsi:type="dcterms:W3CDTF">2011-04-15T04:00:34Z</dcterms:created>
  <dcterms:modified xsi:type="dcterms:W3CDTF">2018-05-14T22:19:13Z</dcterms:modified>
</cp:coreProperties>
</file>