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2"/>
  </p:notesMasterIdLst>
  <p:handoutMasterIdLst>
    <p:handoutMasterId r:id="rId43"/>
  </p:handout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14" r:id="rId9"/>
    <p:sldId id="516" r:id="rId10"/>
    <p:sldId id="517" r:id="rId11"/>
    <p:sldId id="562" r:id="rId12"/>
    <p:sldId id="520" r:id="rId13"/>
    <p:sldId id="521" r:id="rId14"/>
    <p:sldId id="522" r:id="rId15"/>
    <p:sldId id="523" r:id="rId16"/>
    <p:sldId id="524" r:id="rId17"/>
    <p:sldId id="525" r:id="rId18"/>
    <p:sldId id="552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54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9" r:id="rId40"/>
    <p:sldId id="563" r:id="rId4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0000"/>
    <a:srgbClr val="009900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76732" autoAdjust="0"/>
  </p:normalViewPr>
  <p:slideViewPr>
    <p:cSldViewPr>
      <p:cViewPr>
        <p:scale>
          <a:sx n="60" d="100"/>
          <a:sy n="60" d="100"/>
        </p:scale>
        <p:origin x="-169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73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5A894D7-595A-4BC6-8E15-17A0895BAD7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661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879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15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59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39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87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218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54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3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69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115616" y="906959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单选按钮练习题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69" y="2348880"/>
            <a:ext cx="55340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769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CListBox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类的成员函数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258888" y="3838575"/>
            <a:ext cx="70183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3. GetText(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索引号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字符串变量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)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获取与索引号对应的项目内容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258888" y="2816225"/>
            <a:ext cx="6705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2. GetCurSel( )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返回当前所选择的项目的索引号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258888" y="1844675"/>
            <a:ext cx="7543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1. AddString(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字符串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)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将字符串添加到列表框中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1258888" y="4797425"/>
            <a:ext cx="8153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4. GetCount( )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获取列表框中的项目的个数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258888" y="5805488"/>
            <a:ext cx="8153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5. DeleteString(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索引号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)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删除列表框中的某一个项目</a:t>
            </a:r>
          </a:p>
        </p:txBody>
      </p:sp>
    </p:spTree>
    <p:extLst>
      <p:ext uri="{BB962C8B-B14F-4D97-AF65-F5344CB8AC3E}">
        <p14:creationId xmlns:p14="http://schemas.microsoft.com/office/powerpoint/2010/main" val="2110132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67268" grpId="0"/>
      <p:bldP spid="267269" grpId="0"/>
      <p:bldP spid="267270" grpId="0"/>
      <p:bldP spid="2672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788"/>
            <a:ext cx="6096714" cy="460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3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95400" y="1011238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初始化列表框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187450" y="1916113"/>
            <a:ext cx="7807325" cy="420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("I'm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the first 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.");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I'm the second 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.");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I'm the third 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.");                     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787900" y="5546725"/>
            <a:ext cx="3671888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AddString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将字符串添加到列表框中</a:t>
            </a:r>
          </a:p>
        </p:txBody>
      </p:sp>
    </p:spTree>
    <p:extLst>
      <p:ext uri="{BB962C8B-B14F-4D97-AF65-F5344CB8AC3E}">
        <p14:creationId xmlns:p14="http://schemas.microsoft.com/office/powerpoint/2010/main" val="2434415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allAtOnce" animBg="1"/>
      <p:bldP spid="268292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71550" y="981075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从列表框中读取一项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37134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5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71550" y="981075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从列表框中读取一项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958850" y="1916113"/>
            <a:ext cx="8077200" cy="3036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::OnDblclkList1( ) 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your control notification handler code here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m_List.GetText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m_List.GetCurSel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(),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m_Edit1.SetWindowTextW(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455738" y="5475288"/>
            <a:ext cx="3435350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pitchFamily="18" charset="0"/>
              </a:rPr>
              <a:t>GetCurSel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返回当前选择项的索引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5364163" y="5475288"/>
            <a:ext cx="3363912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pitchFamily="18" charset="0"/>
              </a:rPr>
              <a:t>GetText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获取某一选项的字符串</a:t>
            </a:r>
          </a:p>
        </p:txBody>
      </p:sp>
    </p:spTree>
    <p:extLst>
      <p:ext uri="{BB962C8B-B14F-4D97-AF65-F5344CB8AC3E}">
        <p14:creationId xmlns:p14="http://schemas.microsoft.com/office/powerpoint/2010/main" val="35457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 animBg="1" autoUpdateAnimBg="0" advAuto="9000"/>
      <p:bldP spid="270340" grpId="0" uiExpand="1" animBg="1"/>
      <p:bldP spid="270341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19200" y="938213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加入一项到列表框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39813" y="2636838"/>
            <a:ext cx="7924800" cy="3749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CMyDlg::OnAddButton( )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your control notification handler code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CString str;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m_Edit2.GetWindowText(str);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m_List.AddString(str);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m_Edit2.SetWindowText("");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143000" y="1973263"/>
            <a:ext cx="681355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buClr>
                <a:srgbClr val="0000CC"/>
              </a:buClr>
              <a:buSzPct val="60000"/>
              <a:buFont typeface="Wingdings" pitchFamily="2" charset="2"/>
              <a:buChar char="n"/>
            </a:pPr>
            <a:r>
              <a:rPr kumimoji="0" lang="en-US" altLang="zh-CN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为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  <a:sym typeface="Wingdings" pitchFamily="2" charset="2"/>
              </a:rPr>
              <a:t>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按钮的单击消息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  <a:sym typeface="Wingdings" pitchFamily="2" charset="2"/>
              </a:rPr>
              <a:t>添加消息响应函数</a:t>
            </a:r>
          </a:p>
        </p:txBody>
      </p:sp>
    </p:spTree>
    <p:extLst>
      <p:ext uri="{BB962C8B-B14F-4D97-AF65-F5344CB8AC3E}">
        <p14:creationId xmlns:p14="http://schemas.microsoft.com/office/powerpoint/2010/main" val="166623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 advAuto="2000"/>
      <p:bldP spid="27136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12505"/>
            <a:ext cx="3073367" cy="4540831"/>
          </a:xfrm>
          <a:prstGeom prst="rect">
            <a:avLst/>
          </a:prstGeom>
        </p:spPr>
      </p:pic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19200" y="938213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取消列表框的排序功能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3200028" y="5373910"/>
            <a:ext cx="2308076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16013" y="1011238"/>
            <a:ext cx="541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显示列表框中的项数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827088" y="1988840"/>
            <a:ext cx="80645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OnCountButton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your control notification handler code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n=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m_List.GetCount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str.Format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共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%d</a:t>
            </a:r>
            <a:r>
              <a:rPr kumimoji="0"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项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 n);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m_Edit3.SetWindowTextW(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907381" y="5552331"/>
            <a:ext cx="4968875" cy="53975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GetCount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获取列表框的项数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907381" y="6165304"/>
            <a:ext cx="4967288" cy="53975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pitchFamily="18" charset="0"/>
              </a:rPr>
              <a:t>Format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 字符串格式化函数</a:t>
            </a:r>
          </a:p>
        </p:txBody>
      </p:sp>
    </p:spTree>
    <p:extLst>
      <p:ext uri="{BB962C8B-B14F-4D97-AF65-F5344CB8AC3E}">
        <p14:creationId xmlns:p14="http://schemas.microsoft.com/office/powerpoint/2010/main" val="4049092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uiExpand="1" build="p" animBg="1" autoUpdateAnimBg="0" advAuto="2000"/>
      <p:bldP spid="273412" grpId="0" uiExpand="1" animBg="1"/>
      <p:bldP spid="273413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8229600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列表框（</a:t>
            </a:r>
            <a:r>
              <a:rPr kumimoji="0"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List Box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graphicFrame>
        <p:nvGraphicFramePr>
          <p:cNvPr id="274435" name="Group 3"/>
          <p:cNvGraphicFramePr>
            <a:graphicFrameLocks noGrp="1"/>
          </p:cNvGraphicFramePr>
          <p:nvPr>
            <p:ph type="tbl" idx="1"/>
          </p:nvPr>
        </p:nvGraphicFramePr>
        <p:xfrm>
          <a:off x="1257300" y="2133600"/>
          <a:ext cx="7200900" cy="4608572"/>
        </p:xfrm>
        <a:graphic>
          <a:graphicData uri="http://schemas.openxmlformats.org/drawingml/2006/table">
            <a:tbl>
              <a:tblPr/>
              <a:tblGrid>
                <a:gridCol w="1657350"/>
                <a:gridCol w="5543550"/>
              </a:tblGrid>
              <a:tr h="51808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CListBox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7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添加项目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3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获取项目总数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09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获取当前所选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3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获取项目内容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3203575" y="2854325"/>
            <a:ext cx="496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m_List.AddString("first string");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3203575" y="4694238"/>
            <a:ext cx="54006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i;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i=m_List.GetCurSel( );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3203575" y="35941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3203575" y="40513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n=m_List.GetCount( );</a:t>
            </a:r>
          </a:p>
        </p:txBody>
      </p:sp>
      <p:sp>
        <p:nvSpPr>
          <p:cNvPr id="274459" name="Line 27"/>
          <p:cNvSpPr>
            <a:spLocks noChangeShapeType="1"/>
          </p:cNvSpPr>
          <p:nvPr/>
        </p:nvSpPr>
        <p:spPr bwMode="auto">
          <a:xfrm flipV="1">
            <a:off x="6227763" y="5013325"/>
            <a:ext cx="7921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6950075" y="4767263"/>
            <a:ext cx="1439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序号</a:t>
            </a:r>
          </a:p>
          <a:p>
            <a:pPr algn="l" eaLnBrk="1" hangingPunct="1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开始</a:t>
            </a:r>
          </a:p>
        </p:txBody>
      </p:sp>
      <p:sp>
        <p:nvSpPr>
          <p:cNvPr id="274461" name="Text Box 29"/>
          <p:cNvSpPr txBox="1">
            <a:spLocks noChangeArrowheads="1"/>
          </p:cNvSpPr>
          <p:nvPr/>
        </p:nvSpPr>
        <p:spPr bwMode="auto">
          <a:xfrm>
            <a:off x="3203575" y="5734050"/>
            <a:ext cx="37449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CString str;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m_List.GetText(i, str );</a:t>
            </a:r>
          </a:p>
        </p:txBody>
      </p:sp>
    </p:spTree>
    <p:extLst>
      <p:ext uri="{BB962C8B-B14F-4D97-AF65-F5344CB8AC3E}">
        <p14:creationId xmlns:p14="http://schemas.microsoft.com/office/powerpoint/2010/main" val="138986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5" grpId="0"/>
      <p:bldP spid="274456" grpId="0" build="allAtOnce"/>
      <p:bldP spid="274457" grpId="0"/>
      <p:bldP spid="274458" grpId="0"/>
      <p:bldP spid="274459" grpId="0" animBg="1"/>
      <p:bldP spid="274460" grpId="0"/>
      <p:bldP spid="274461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组合</a:t>
            </a: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框（</a:t>
            </a:r>
            <a:r>
              <a:rPr kumimoji="0" lang="en-US" altLang="zh-CN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Combo Box</a:t>
            </a: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912813" y="2060575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组合框是编辑框和列表框的组合，兼具两种控件的特性。</a:t>
            </a:r>
          </a:p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画组合框时，垂直方向拖动的距离大一些，为下拉列表留足空间。</a:t>
            </a:r>
            <a:endParaRPr lang="zh-CN" altLang="en-US" sz="2600" b="1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437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42443" r="27482" b="15992"/>
          <a:stretch/>
        </p:blipFill>
        <p:spPr bwMode="auto">
          <a:xfrm>
            <a:off x="971600" y="1988840"/>
            <a:ext cx="795180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0" y="906959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9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向组合框中插入数据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912813" y="2060575"/>
            <a:ext cx="805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通过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属性窗格设置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zh-CN" altLang="en-US" sz="2600" b="1" dirty="0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10" y="188640"/>
            <a:ext cx="2095238" cy="657142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28737" y="1448185"/>
            <a:ext cx="1656184" cy="2520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117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向组合框中插入数据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912813" y="1844675"/>
            <a:ext cx="805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通过代码添加：</a:t>
            </a:r>
            <a:endParaRPr lang="zh-CN" altLang="en-US" sz="2600" b="1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69" y="2420888"/>
            <a:ext cx="5180435" cy="439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08104" y="3717032"/>
            <a:ext cx="1516810" cy="4320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67744" y="3732920"/>
            <a:ext cx="1656184" cy="8535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256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向组合框中插入数据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2813" y="1844675"/>
            <a:ext cx="805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通过代码添加：</a:t>
            </a:r>
            <a:endParaRPr lang="zh-CN" altLang="en-US" sz="2600" b="1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187450" y="2535238"/>
            <a:ext cx="780732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语文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数学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英语</a:t>
            </a:r>
            <a:r>
              <a:rPr kumimoji="0" lang="en-US" altLang="zh-CN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682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获取组合框内容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157288" y="1989138"/>
            <a:ext cx="7807325" cy="2835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::OnButton1()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m_Combo.GetWindowTextW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7184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908550" y="3629273"/>
            <a:ext cx="260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Simple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（简易式）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908550" y="4205536"/>
            <a:ext cx="309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Dropdown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（下拉式）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4929188" y="4781798"/>
            <a:ext cx="357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Drop List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（下拉列表式）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组合框的类型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7808913" y="406107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20370"/>
            <a:ext cx="2448272" cy="459878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842118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281604" grpId="0"/>
      <p:bldP spid="281605" grpId="0"/>
      <p:bldP spid="2816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滚动条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912813" y="2060575"/>
            <a:ext cx="6396037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首先设置滚动条的范围和初始位置</a:t>
            </a:r>
          </a:p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然后实现滚动条的各项操作：</a:t>
            </a:r>
          </a:p>
          <a:p>
            <a:pPr lvl="1" eaLnBrk="1" hangingPunct="1">
              <a:lnSpc>
                <a:spcPct val="120000"/>
              </a:lnSpc>
              <a:buClr>
                <a:srgbClr val="A5002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单击左、右箭头</a:t>
            </a:r>
          </a:p>
          <a:p>
            <a:pPr lvl="1" eaLnBrk="1" hangingPunct="1">
              <a:lnSpc>
                <a:spcPct val="120000"/>
              </a:lnSpc>
              <a:buClr>
                <a:srgbClr val="A5002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单击左、右区域</a:t>
            </a:r>
          </a:p>
          <a:p>
            <a:pPr lvl="1" eaLnBrk="1" hangingPunct="1">
              <a:lnSpc>
                <a:spcPct val="120000"/>
              </a:lnSpc>
              <a:buClr>
                <a:srgbClr val="A5002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拖动滑块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59833" y="695598"/>
            <a:ext cx="51125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40"/>
              </a:lnSpc>
            </a:pPr>
            <a:r>
              <a:rPr kumimoji="0"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Horizontal Scroll Bar</a:t>
            </a:r>
          </a:p>
          <a:p>
            <a:pPr eaLnBrk="1" hangingPunct="1">
              <a:lnSpc>
                <a:spcPts val="3840"/>
              </a:lnSpc>
            </a:pPr>
            <a:r>
              <a:rPr kumimoji="0" lang="en-US" altLang="zh-CN" sz="3200" kern="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Veritcal</a:t>
            </a:r>
            <a:r>
              <a:rPr kumimoji="0"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Scroll Bar</a:t>
            </a:r>
            <a:endParaRPr kumimoji="0" lang="zh-CN" altLang="en-US" sz="3200" kern="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29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为滚动条关联变量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11" y="1809750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75470" y="3356991"/>
            <a:ext cx="1660826" cy="4426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63688" y="3361183"/>
            <a:ext cx="1944216" cy="97269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972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CScrollBar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的成员函数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2813" y="2060575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3333CC"/>
              </a:buClr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SetScrollRange( 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：设置滚动条的范围</a:t>
            </a:r>
          </a:p>
          <a:p>
            <a:pPr eaLnBrk="1" hangingPunct="1">
              <a:lnSpc>
                <a:spcPct val="125000"/>
              </a:lnSpc>
              <a:buClr>
                <a:srgbClr val="3333CC"/>
              </a:buClr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SetScrollPos( 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：设置滚动条的位置</a:t>
            </a:r>
          </a:p>
          <a:p>
            <a:pPr eaLnBrk="1" hangingPunct="1">
              <a:lnSpc>
                <a:spcPct val="125000"/>
              </a:lnSpc>
              <a:buClr>
                <a:srgbClr val="3333CC"/>
              </a:buClr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GetScrollPos( 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：获取滚动条位置</a:t>
            </a:r>
            <a:endParaRPr lang="zh-CN" altLang="en-US" sz="30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0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08050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187450" y="2133600"/>
            <a:ext cx="7807325" cy="420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m_Scroll.SetScrollRange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 100);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m_Scroll.SetScrollPos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("0");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64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4425" y="908050"/>
            <a:ext cx="8137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实现滚动条的操作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49733"/>
            <a:ext cx="5219048" cy="3847619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1988567"/>
            <a:ext cx="7331595" cy="5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在滚动条控件上单击右击，选择“类向导”</a:t>
            </a:r>
            <a:endParaRPr lang="zh-CN" altLang="en-US" b="1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78876" y="5070669"/>
            <a:ext cx="3041238" cy="25607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9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59496" y="67271"/>
            <a:ext cx="55088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“计算”按钮代码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187450" y="836712"/>
            <a:ext cx="780732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CradioexeDlg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::OnBnClickedButton1()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zh-CN" altLang="en-US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num1=0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num2=0, num3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m_Radio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==0)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num1=100;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m_Radio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==1)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num1=90;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m_Radio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==2)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num1=80;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m_Radio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==3)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num1=70;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m_Radio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==4)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num1=60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24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54"/>
            <a:ext cx="7240963" cy="68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67944" y="1124744"/>
            <a:ext cx="2951981" cy="5040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31987" y="3218786"/>
            <a:ext cx="2015877" cy="25012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32240" y="2564904"/>
            <a:ext cx="1253561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32240" y="3286708"/>
            <a:ext cx="1253561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20019" y="2204516"/>
            <a:ext cx="503709" cy="2520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47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46" name="Group 2"/>
          <p:cNvGraphicFramePr>
            <a:graphicFrameLocks noGrp="1"/>
          </p:cNvGraphicFramePr>
          <p:nvPr>
            <p:ph idx="1"/>
          </p:nvPr>
        </p:nvGraphicFramePr>
        <p:xfrm>
          <a:off x="971550" y="2492375"/>
          <a:ext cx="7704138" cy="4111628"/>
        </p:xfrm>
        <a:graphic>
          <a:graphicData uri="http://schemas.openxmlformats.org/drawingml/2006/table">
            <a:tbl>
              <a:tblPr/>
              <a:tblGrid>
                <a:gridCol w="3743325"/>
                <a:gridCol w="3960813"/>
              </a:tblGrid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nSBCode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SB_LINELEFT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单击左箭头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SB_LINERIGHT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单击右箭头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SB_PAGELEFT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单击左箭头和滑块之间区域</a:t>
                      </a:r>
                    </a:p>
                  </a:txBody>
                  <a:tcPr marL="900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SB_PAGERIGHT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单击右箭头和滑块之间区域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SB_THUMBTRACK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拖动滑块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SB_THUMBPOSITION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拖动到某绝对位置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1187450" y="661988"/>
            <a:ext cx="75596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void CMyScorllDlg::OnHScroll(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UINT nSBCode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                   UINT nPos,  CScrollBar* pScrollBar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87773" name="Text Box 29"/>
          <p:cNvSpPr txBox="1">
            <a:spLocks noChangeArrowheads="1"/>
          </p:cNvSpPr>
          <p:nvPr/>
        </p:nvSpPr>
        <p:spPr bwMode="auto">
          <a:xfrm>
            <a:off x="971550" y="1773238"/>
            <a:ext cx="77057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nSBCode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：通知消息码，表示进行的什么操作</a:t>
            </a:r>
          </a:p>
        </p:txBody>
      </p:sp>
    </p:spTree>
    <p:extLst>
      <p:ext uri="{BB962C8B-B14F-4D97-AF65-F5344CB8AC3E}">
        <p14:creationId xmlns:p14="http://schemas.microsoft.com/office/powerpoint/2010/main" val="270422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3" grpId="0" build="p" autoUpdateAnimBg="0" advAuto="200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1187450" y="1989138"/>
            <a:ext cx="7705725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nPos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：表示当前滑块的位置。</a:t>
            </a:r>
          </a:p>
          <a:p>
            <a:pPr algn="l" eaLnBrk="1" hangingPunct="1">
              <a:lnSpc>
                <a:spcPct val="140000"/>
              </a:lnSpc>
              <a:buClr>
                <a:srgbClr val="FF0000"/>
              </a:buClr>
              <a:buSzPct val="90000"/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只有在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nSBCode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SB_THUMBTRACK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SB_THUMBPOSITION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时，该参数才有意义。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87450" y="692150"/>
            <a:ext cx="75596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void CMyScorllDlg::OnHScroll(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UINT nSBCode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                   UINT nPos,  CScrollBar* pScrollBar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345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build="p" autoUpdateAnimBg="0" advAuto="2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1692275" y="2852738"/>
            <a:ext cx="554355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 ( pScrollBar </a:t>
            </a: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==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&amp;m_Scroll1 )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lang="en-US" altLang="zh-CN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else if ( pScrollBar </a:t>
            </a: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==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&amp;m_Scroll2 )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lang="en-US" altLang="zh-CN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187450" y="1773238"/>
            <a:ext cx="74485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pScrollBar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：指向滚动条控件的指针变量，用来判断操作的是哪一个滚动条。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87450" y="661988"/>
            <a:ext cx="75596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void CMyScorllDlg::OnHScroll(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UINT nSBCode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                   UINT nPos,  CScrollBar* pScrollBar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808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 advAuto="2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900113" y="2133600"/>
            <a:ext cx="80010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CMyDlg::OnHScroll(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UINT nSBCode,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                                 UINT nPos,  CScrollBar* pScrollBar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     </a:t>
            </a:r>
            <a:r>
              <a:rPr lang="en-US" altLang="zh-CN" b="1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if(pScrollBar==&amp;m_Scroll)   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 switch (nSBCode)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 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  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SB_THUMBTRACK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m_Scroll.SetScrollPos(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nPos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	          break;</a:t>
            </a:r>
          </a:p>
        </p:txBody>
      </p:sp>
      <p:sp>
        <p:nvSpPr>
          <p:cNvPr id="3174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64163" y="501650"/>
            <a:ext cx="2520950" cy="576263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42988" y="938213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拖动滚动条中的滑块</a:t>
            </a:r>
          </a:p>
        </p:txBody>
      </p:sp>
    </p:spTree>
    <p:extLst>
      <p:ext uri="{BB962C8B-B14F-4D97-AF65-F5344CB8AC3E}">
        <p14:creationId xmlns:p14="http://schemas.microsoft.com/office/powerpoint/2010/main" val="3748952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90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87450" y="90805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单击左箭头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611188" y="2276475"/>
            <a:ext cx="75438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SB_LINELEFT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n=m_Scroll.GetScrollPos(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n--;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if(n&lt;0)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  n=0;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m_Scroll.SetScrollPos(n);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5435600" y="1844675"/>
            <a:ext cx="87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 n;</a:t>
            </a:r>
          </a:p>
        </p:txBody>
      </p:sp>
    </p:spTree>
    <p:extLst>
      <p:ext uri="{BB962C8B-B14F-4D97-AF65-F5344CB8AC3E}">
        <p14:creationId xmlns:p14="http://schemas.microsoft.com/office/powerpoint/2010/main" val="3621807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 advAuto="5000"/>
      <p:bldP spid="2918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468313" y="2174875"/>
            <a:ext cx="75438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SB_LINERIGHT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n=m_Scroll.GetScrollPos(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n++;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if(n&gt;100)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 n=100;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m_Scroll.SetScrollPos(n);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87450" y="90805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单击右箭头</a:t>
            </a:r>
          </a:p>
        </p:txBody>
      </p:sp>
    </p:spTree>
    <p:extLst>
      <p:ext uri="{BB962C8B-B14F-4D97-AF65-F5344CB8AC3E}">
        <p14:creationId xmlns:p14="http://schemas.microsoft.com/office/powerpoint/2010/main" val="388041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build="p" autoUpdateAnimBg="0" advAuto="500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42988" y="908050"/>
            <a:ext cx="767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单击滑块与左箭头之间的区域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685800" y="2174875"/>
            <a:ext cx="75438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SB_PAGELEFT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n=m_Scroll.GetScrollPos(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n-=10;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if(n&lt;0)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n=0;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m_Scroll.SetScrollPos(n);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</p:txBody>
      </p:sp>
    </p:spTree>
    <p:extLst>
      <p:ext uri="{BB962C8B-B14F-4D97-AF65-F5344CB8AC3E}">
        <p14:creationId xmlns:p14="http://schemas.microsoft.com/office/powerpoint/2010/main" val="3725232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 advAuto="500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16013" y="8366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单击滑块与右箭头之间的区域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971550" y="1916113"/>
            <a:ext cx="7796213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SB_PAGERIGHT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m_Scroll.GetScrollPos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n+=10;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if(n&gt;100)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n=100;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m_Scroll.SetScrollPos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(n);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str.Format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("%d"), 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m_Scroll.GetScrollPos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));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   	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b="1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 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2538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 advAuto="500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滚动条</a:t>
            </a:r>
          </a:p>
        </p:txBody>
      </p:sp>
      <p:graphicFrame>
        <p:nvGraphicFramePr>
          <p:cNvPr id="296963" name="Group 3"/>
          <p:cNvGraphicFramePr>
            <a:graphicFrameLocks noGrp="1"/>
          </p:cNvGraphicFramePr>
          <p:nvPr>
            <p:ph type="tbl" idx="1"/>
          </p:nvPr>
        </p:nvGraphicFramePr>
        <p:xfrm>
          <a:off x="1403350" y="2133600"/>
          <a:ext cx="7200900" cy="4391024"/>
        </p:xfrm>
        <a:graphic>
          <a:graphicData uri="http://schemas.openxmlformats.org/drawingml/2006/table">
            <a:tbl>
              <a:tblPr/>
              <a:tblGrid>
                <a:gridCol w="1166813"/>
                <a:gridCol w="6034087"/>
              </a:tblGrid>
              <a:tr h="604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CScrollBar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设置范围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11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3203575" y="3068638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m_Scroll.SetScrollRange(0, 100);</a:t>
            </a:r>
          </a:p>
        </p:txBody>
      </p:sp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3203575" y="43656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m_Scroll.SetScrollPos(50);</a:t>
            </a:r>
          </a:p>
        </p:txBody>
      </p: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3203575" y="544512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3203575" y="590232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n=m_Scroll.GetScrollPos( );</a:t>
            </a:r>
          </a:p>
        </p:txBody>
      </p:sp>
    </p:spTree>
    <p:extLst>
      <p:ext uri="{BB962C8B-B14F-4D97-AF65-F5344CB8AC3E}">
        <p14:creationId xmlns:p14="http://schemas.microsoft.com/office/powerpoint/2010/main" val="3818784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0" grpId="0"/>
      <p:bldP spid="296981" grpId="0"/>
      <p:bldP spid="296982" grpId="0"/>
      <p:bldP spid="2969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187450" y="836712"/>
            <a:ext cx="780732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if(m_Check1==TRUE)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num2+=10;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if(m_Check2==TRUE)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num2+=9;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if(m_Check3==TRUE)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num2+=8;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if(m_Check4==TRUE)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num2+=7;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if(m_Check5==TRUE)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num2+=6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  <a:endParaRPr kumimoji="0" lang="en-US" altLang="zh-CN" sz="22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num3=num1*num2;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m_Edit.Format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("%d",num3);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59496" y="67271"/>
            <a:ext cx="55088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“计算”按钮代码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358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编辑框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复选框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单选按钮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列表框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组合框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2907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0" y="906959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40949" r="32946" b="19827"/>
          <a:stretch/>
        </p:blipFill>
        <p:spPr bwMode="auto">
          <a:xfrm>
            <a:off x="899592" y="2024806"/>
            <a:ext cx="7633024" cy="438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9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59496" y="67271"/>
            <a:ext cx="55088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“计算”按钮代码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611560" y="836712"/>
            <a:ext cx="838321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CradioexeDlg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::OnBnClickedButton1()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zh-CN" altLang="en-US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n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num1=0, num2=0, num3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n=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GetCheckedRadioButton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(IDC_RADIO1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IDC_RADIO5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if(n==IDC_RADIO1)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num1=100;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if(n==IDC_RADIO2)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num1=90;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if(n==IDC_RADIO3)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num1=80;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if(n==IDC_RADIO4)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num1=70;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if(n==IDC_RADIO5)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num1=60;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126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187450" y="836712"/>
            <a:ext cx="780732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if(m_Check1.GetCheck())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num2+=10;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if(m_Check2.GetCheck())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num2+=9;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if(m_Check3.GetCheck())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num2+=8;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if(m_Check4.GetCheck())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num2+=7;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if(m_Check5.GetCheck())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num2+=6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  <a:endParaRPr kumimoji="0" lang="en-US" altLang="zh-CN" sz="22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num3=num1*num2;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str.Format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("%d",num3);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m_Edit.SetWindowTextA</a:t>
            </a:r>
            <a:r>
              <a:rPr kumimoji="0" lang="en-US" altLang="zh-CN" sz="2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sz="2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		}</a:t>
            </a:r>
            <a:endParaRPr kumimoji="0" lang="en-US" altLang="zh-CN" sz="22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59496" y="67271"/>
            <a:ext cx="55088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“计算”按钮代码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6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编辑框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复选框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单选按钮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列表框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组合框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12976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71550" y="981075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为列表框关联变量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37134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08104" y="3356992"/>
            <a:ext cx="1656184" cy="5040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40857" y="3368372"/>
            <a:ext cx="1895039" cy="9180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11210</TotalTime>
  <Words>774</Words>
  <Application>Microsoft Office PowerPoint</Application>
  <PresentationFormat>全屏显示(4:3)</PresentationFormat>
  <Paragraphs>299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2_Blends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CListBox类的成员函数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列表框（List Box）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滚动条</vt:lpstr>
      <vt:lpstr>为滚动条关联变量</vt:lpstr>
      <vt:lpstr>CScrollBar的成员函数</vt:lpstr>
      <vt:lpstr>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滚动条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414</cp:revision>
  <dcterms:created xsi:type="dcterms:W3CDTF">2001-10-15T01:38:10Z</dcterms:created>
  <dcterms:modified xsi:type="dcterms:W3CDTF">2017-03-24T07:09:22Z</dcterms:modified>
</cp:coreProperties>
</file>