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510" r:id="rId2"/>
    <p:sldId id="511" r:id="rId3"/>
    <p:sldId id="507" r:id="rId4"/>
    <p:sldId id="508" r:id="rId5"/>
    <p:sldId id="512" r:id="rId6"/>
    <p:sldId id="472" r:id="rId7"/>
    <p:sldId id="473" r:id="rId8"/>
    <p:sldId id="509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006600"/>
    <a:srgbClr val="008000"/>
    <a:srgbClr val="FF0000"/>
    <a:srgbClr val="990033"/>
    <a:srgbClr val="CC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7" autoAdjust="0"/>
  </p:normalViewPr>
  <p:slideViewPr>
    <p:cSldViewPr>
      <p:cViewPr varScale="1">
        <p:scale>
          <a:sx n="56" d="100"/>
          <a:sy n="56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20"/>
    </p:cViewPr>
  </p:notesTextViewPr>
  <p:sorterViewPr>
    <p:cViewPr>
      <p:scale>
        <a:sx n="100" d="100"/>
        <a:sy n="100" d="100"/>
      </p:scale>
      <p:origin x="0" y="7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FB10C-3EE6-4E2E-8EB6-FB24D9517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0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EF479-4383-42BA-B2C2-0AC1A7C31297}" type="datetimeFigureOut">
              <a:rPr lang="zh-CN" altLang="en-US" smtClean="0"/>
              <a:t>2017/3/31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ED740-1AC8-4792-8A6A-9DD706EFC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6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FA62A-A632-490A-9055-A92DB19AE429}" type="slidenum">
              <a:rPr lang="en-US" altLang="zh-CN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提出主对话框和子对话框的概念</a:t>
            </a:r>
          </a:p>
          <a:p>
            <a:r>
              <a:rPr lang="en-US" altLang="zh-CN" dirty="0" err="1"/>
              <a:t>DoModal</a:t>
            </a:r>
            <a:r>
              <a:rPr lang="zh-CN" altLang="en-US" dirty="0"/>
              <a:t>函数在子对话框显示时始终处于执行状态，直到子对话框关闭，</a:t>
            </a:r>
            <a:r>
              <a:rPr lang="en-US" altLang="zh-CN" dirty="0" err="1"/>
              <a:t>DoModal</a:t>
            </a:r>
            <a:r>
              <a:rPr lang="zh-CN" altLang="en-US" dirty="0"/>
              <a:t>函数才执行结束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、显示子对话框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、数据传递（两种方法，只以添加为例）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smtClean="0"/>
              <a:t>、文件存储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OnOK</a:t>
            </a:r>
            <a:r>
              <a:rPr lang="zh-CN" altLang="en-US" baseline="0" dirty="0" smtClean="0"/>
              <a:t>与</a:t>
            </a:r>
            <a:r>
              <a:rPr lang="en-US" altLang="zh-CN" baseline="0" dirty="0" err="1" smtClean="0"/>
              <a:t>OnCancel</a:t>
            </a:r>
            <a:r>
              <a:rPr lang="zh-CN" altLang="en-US" baseline="0" dirty="0" smtClean="0"/>
              <a:t>都是用来关闭</a:t>
            </a:r>
            <a:r>
              <a:rPr lang="en-US" altLang="zh-CN" baseline="0" dirty="0" err="1" smtClean="0"/>
              <a:t>DoModal</a:t>
            </a:r>
            <a:r>
              <a:rPr lang="zh-CN" altLang="en-US" baseline="0" dirty="0" smtClean="0"/>
              <a:t>函数显示的对话框，返回值不同。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ED740-1AC8-4792-8A6A-9DD706EFCD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9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81BF2-3027-4256-9B80-14DEE3F5F570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类变量不行，控制类变量相当于控件本身，对话框关闭了，上面的控件也就不复存在，控制类变量也就访问不了了，而数值类变量虽然与内容相关，但毕竟是两回事，要想同步还得更新。关闭对话框后，对数值类变量没有影响，还可以使用。对话框和对话框对象不一样。对话框是靠对话框对象创建并显示出来的，对话框关闭了，对象仍然存在。</a:t>
            </a:r>
          </a:p>
          <a:p>
            <a:r>
              <a:rPr lang="zh-CN" altLang="en-US" dirty="0"/>
              <a:t>在类外定义的变量就是全局变量，其它文件想使用这些变量，用</a:t>
            </a:r>
            <a:r>
              <a:rPr lang="en-US" altLang="zh-CN" dirty="0"/>
              <a:t>extern</a:t>
            </a:r>
            <a:r>
              <a:rPr lang="zh-CN" altLang="en-US" dirty="0"/>
              <a:t>关键字声明。</a:t>
            </a:r>
          </a:p>
          <a:p>
            <a:r>
              <a:rPr lang="zh-CN" altLang="en-US" dirty="0"/>
              <a:t>也可以以数据库、文件作为中介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progma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afx.h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4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progma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afx.h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4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OnOK</a:t>
            </a:r>
            <a:r>
              <a:rPr lang="zh-CN" altLang="en-US" dirty="0" smtClean="0"/>
              <a:t>不会发出</a:t>
            </a:r>
            <a:r>
              <a:rPr lang="en-US" altLang="zh-CN" dirty="0" smtClean="0"/>
              <a:t>WM_CLOSE</a:t>
            </a:r>
            <a:r>
              <a:rPr lang="zh-CN" altLang="en-US" smtClean="0"/>
              <a:t>消息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ED740-1AC8-4792-8A6A-9DD706EFCD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4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0DC46A6-9017-4077-9E6B-BDB4B15DE9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A2EBC-6FDD-45DE-92AA-482F649886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25808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8A22A-BCC5-47F2-9FF2-53B0687E1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136182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762000"/>
            <a:ext cx="80010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A3FA945-7389-4D3A-91DD-16BF02839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32129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6A23B-0351-41CB-A3CC-9E5F35231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448860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E8AB-9114-4E15-B9AB-ECE824B7A7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42624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23EC9-BDE5-4726-989C-E94997F6EA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44328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A81D0-C018-4ABA-BD9E-080BA2BFF0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99883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D786D-99F9-4FD5-907A-74D8148C75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741592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7612-73C9-453B-9391-52C57E578D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24548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E3A16-6AA2-4F43-9CAA-0483CDADF1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242638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EB47F-46F0-46F0-ADE9-7E28F5F83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640434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29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30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F4DBF7E0-39C1-43A8-945B-7AC31374044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31" name="Group 1035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5132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34" name="Object 1038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BMP 图象" r:id="rId15" imgW="323981" imgH="314286" progId="Paint.Picture">
                  <p:embed/>
                </p:oleObj>
              </mc:Choice>
              <mc:Fallback>
                <p:oleObj name="BMP 图象" r:id="rId15" imgW="323981" imgH="314286" progId="Paint.Picture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WordArt 1039"/>
          <p:cNvSpPr>
            <a:spLocks noChangeArrowheads="1" noChangeShapeType="1" noTextEdit="1"/>
          </p:cNvSpPr>
          <p:nvPr/>
        </p:nvSpPr>
        <p:spPr bwMode="auto">
          <a:xfrm rot="5400000">
            <a:off x="-1639887" y="3663950"/>
            <a:ext cx="3960812" cy="61118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5" r:id="rId12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508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主对话框显示子对话框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00808"/>
            <a:ext cx="8001000" cy="2663368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b="1" dirty="0"/>
              <a:t>创建一个新的</a:t>
            </a:r>
            <a:r>
              <a:rPr lang="zh-CN" altLang="en-US" b="1" dirty="0" smtClean="0"/>
              <a:t>对话框</a:t>
            </a:r>
            <a:endParaRPr lang="en-US" altLang="zh-CN" b="1" dirty="0"/>
          </a:p>
          <a:p>
            <a:pPr lvl="1">
              <a:spcBef>
                <a:spcPct val="4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资源视图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  添加  资源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zh-CN" altLang="en-US" b="1" dirty="0"/>
          </a:p>
          <a:p>
            <a:pPr>
              <a:spcBef>
                <a:spcPct val="40000"/>
              </a:spcBef>
            </a:pPr>
            <a:r>
              <a:rPr lang="zh-CN" altLang="en-US" b="1" dirty="0"/>
              <a:t>给对话框关联一个新</a:t>
            </a:r>
            <a:r>
              <a:rPr lang="zh-CN" altLang="en-US" b="1" dirty="0" smtClean="0"/>
              <a:t>类</a:t>
            </a:r>
            <a:endParaRPr lang="en-US" altLang="zh-CN" b="1" dirty="0"/>
          </a:p>
          <a:p>
            <a:pPr lvl="1">
              <a:spcBef>
                <a:spcPct val="4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对话框上点右键，快捷菜单中选“添加类”</a:t>
            </a:r>
          </a:p>
          <a:p>
            <a:pPr>
              <a:spcBef>
                <a:spcPct val="40000"/>
              </a:spcBef>
            </a:pPr>
            <a:r>
              <a:rPr lang="zh-CN" altLang="en-US" b="1" dirty="0"/>
              <a:t>显示</a:t>
            </a:r>
            <a:r>
              <a:rPr lang="zh-CN" altLang="en-US" b="1" dirty="0" smtClean="0"/>
              <a:t>对话框</a:t>
            </a:r>
            <a:r>
              <a:rPr lang="zh-CN" altLang="en-US" sz="2400" b="1" dirty="0" smtClean="0"/>
              <a:t>（注意包含相应头文件）</a:t>
            </a:r>
            <a:endParaRPr lang="zh-CN" altLang="en-US" sz="2400" b="1" dirty="0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763266" y="4581128"/>
            <a:ext cx="29527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CAddDlg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dlg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dlg.DoModal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( );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4932040" y="4653136"/>
            <a:ext cx="3241675" cy="1511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关于对话框的显示：</a:t>
            </a:r>
          </a:p>
          <a:p>
            <a:pPr algn="l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CAboutDlg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dlg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dlg.DoModal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2114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6" grpId="0" build="allAtOnce"/>
      <p:bldP spid="296969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620713"/>
            <a:ext cx="82296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CDialog</a:t>
            </a:r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类中的成员函数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258888" y="1654175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zh-CN" sz="2800" b="1" dirty="0" err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OnOK</a:t>
            </a:r>
            <a:r>
              <a:rPr kumimoji="0"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：关闭对话框，</a:t>
            </a:r>
            <a:r>
              <a:rPr kumimoji="0" lang="en-US" altLang="zh-CN" sz="2800" b="1" dirty="0" err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DoModal</a:t>
            </a:r>
            <a:r>
              <a:rPr kumimoji="0"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返回值是</a:t>
            </a:r>
            <a:r>
              <a:rPr kumimoji="0"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IDOK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1331913" y="23193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OnOK(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1258888" y="3079750"/>
            <a:ext cx="788511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OnCancel</a:t>
            </a:r>
            <a:r>
              <a:rPr kumimoji="0"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：关闭对话框，</a:t>
            </a: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DoModal</a:t>
            </a:r>
            <a:r>
              <a:rPr kumimoji="0"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返回值是</a:t>
            </a: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IDCANCEL</a:t>
            </a:r>
            <a:endParaRPr kumimoji="0" lang="en-US" altLang="zh-CN" sz="28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1331913" y="43402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OnCancel(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97991" name="WordArt 7"/>
          <p:cNvSpPr>
            <a:spLocks noChangeArrowheads="1" noChangeShapeType="1" noTextEdit="1"/>
          </p:cNvSpPr>
          <p:nvPr/>
        </p:nvSpPr>
        <p:spPr bwMode="auto">
          <a:xfrm>
            <a:off x="5364163" y="24923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确定</a:t>
            </a:r>
          </a:p>
        </p:txBody>
      </p:sp>
      <p:sp>
        <p:nvSpPr>
          <p:cNvPr id="297992" name="WordArt 8"/>
          <p:cNvSpPr>
            <a:spLocks noChangeArrowheads="1" noChangeShapeType="1" noTextEdit="1"/>
          </p:cNvSpPr>
          <p:nvPr/>
        </p:nvSpPr>
        <p:spPr bwMode="auto">
          <a:xfrm>
            <a:off x="5435600" y="436562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826266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/>
      <p:bldP spid="297988" grpId="0"/>
      <p:bldP spid="297989" grpId="0"/>
      <p:bldP spid="297990" grpId="0"/>
      <p:bldP spid="297991" grpId="1"/>
      <p:bldP spid="2979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8001000" cy="6715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800" dirty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在主对话框中获取子对话框的数据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3088"/>
            <a:ext cx="7129463" cy="3673475"/>
          </a:xfrm>
          <a:noFill/>
          <a:ln/>
        </p:spPr>
        <p:txBody>
          <a:bodyPr/>
          <a:lstStyle/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b="1" dirty="0"/>
              <a:t>在子对话框中给控件连接</a:t>
            </a:r>
            <a:r>
              <a:rPr lang="zh-CN" altLang="en-US" b="1" dirty="0">
                <a:solidFill>
                  <a:srgbClr val="FF0000"/>
                </a:solidFill>
              </a:rPr>
              <a:t>数值类</a:t>
            </a:r>
            <a:r>
              <a:rPr lang="zh-CN" altLang="en-US" b="1" dirty="0"/>
              <a:t>变量： </a:t>
            </a:r>
            <a:r>
              <a:rPr lang="zh-CN" altLang="en-US" b="1" dirty="0" smtClean="0"/>
              <a:t>在</a:t>
            </a:r>
            <a:r>
              <a:rPr lang="zh-CN" altLang="en-US" b="1" dirty="0"/>
              <a:t>主对话框中通过</a:t>
            </a:r>
            <a:r>
              <a:rPr lang="zh-CN" altLang="en-US" b="1" dirty="0">
                <a:latin typeface="Times New Roman"/>
              </a:rPr>
              <a:t>“</a:t>
            </a:r>
            <a:r>
              <a:rPr lang="zh-CN" altLang="en-US" b="1" dirty="0">
                <a:solidFill>
                  <a:schemeClr val="bg2"/>
                </a:solidFill>
              </a:rPr>
              <a:t>对象名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  <a:r>
              <a:rPr lang="zh-CN" altLang="en-US" b="1" dirty="0">
                <a:solidFill>
                  <a:schemeClr val="bg2"/>
                </a:solidFill>
              </a:rPr>
              <a:t>成员名</a:t>
            </a:r>
            <a:r>
              <a:rPr lang="zh-CN" altLang="en-US" b="1" dirty="0">
                <a:latin typeface="Times New Roman"/>
              </a:rPr>
              <a:t>”</a:t>
            </a:r>
            <a:r>
              <a:rPr lang="zh-CN" altLang="en-US" b="1" dirty="0"/>
              <a:t>访问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b="1" dirty="0"/>
              <a:t>使用全局变量在主对话框和子对话框之间进行数据传递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>
              <a:lnSpc>
                <a:spcPct val="115000"/>
              </a:lnSpc>
              <a:spcBef>
                <a:spcPct val="40000"/>
              </a:spcBef>
            </a:pPr>
            <a:r>
              <a:rPr lang="zh-CN" altLang="en-US" b="1" dirty="0" smtClean="0"/>
              <a:t>在类外定义的变量为全局变量；</a:t>
            </a:r>
            <a:endParaRPr lang="en-US" altLang="zh-CN" b="1" dirty="0" smtClean="0"/>
          </a:p>
          <a:p>
            <a:pPr lvl="1">
              <a:lnSpc>
                <a:spcPct val="115000"/>
              </a:lnSpc>
              <a:spcBef>
                <a:spcPct val="40000"/>
              </a:spcBef>
            </a:pPr>
            <a:r>
              <a:rPr lang="zh-CN" altLang="en-US" b="1" dirty="0" smtClean="0"/>
              <a:t>在其他文件中使用全局变量时，需要用</a:t>
            </a:r>
            <a:r>
              <a:rPr lang="en-US" altLang="zh-CN" b="1" dirty="0" smtClean="0"/>
              <a:t>extern</a:t>
            </a:r>
            <a:r>
              <a:rPr lang="zh-CN" altLang="en-US" b="1" dirty="0" smtClean="0"/>
              <a:t>关键字声明。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520684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549" y="1700808"/>
            <a:ext cx="7713663" cy="475252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zh-CN" altLang="en-US" b="1" kern="0" dirty="0"/>
              <a:t>为</a:t>
            </a:r>
            <a:r>
              <a:rPr lang="zh-CN" altLang="en-US" b="1" kern="0" dirty="0" smtClean="0"/>
              <a:t>项目添加一个</a:t>
            </a:r>
            <a:r>
              <a:rPr lang="en-US" altLang="zh-CN" b="1" kern="0" dirty="0" smtClean="0"/>
              <a:t>.h</a:t>
            </a:r>
            <a:r>
              <a:rPr lang="zh-CN" altLang="en-US" b="1" kern="0" dirty="0" smtClean="0"/>
              <a:t>文件，在</a:t>
            </a:r>
            <a:r>
              <a:rPr lang="en-US" altLang="zh-CN" b="1" kern="0" dirty="0" smtClean="0"/>
              <a:t>.h</a:t>
            </a:r>
            <a:r>
              <a:rPr lang="zh-CN" altLang="en-US" b="1" kern="0" dirty="0" smtClean="0"/>
              <a:t>文件中定义一种新的数据类型：</a:t>
            </a:r>
            <a:endParaRPr lang="en-US" altLang="zh-CN" b="1" kern="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#pragma once  //</a:t>
            </a:r>
            <a:r>
              <a:rPr lang="zh-CN" altLang="en-US" b="1" kern="0" dirty="0"/>
              <a:t>保证头文件只被编译一次</a:t>
            </a:r>
            <a:endParaRPr lang="en-US" altLang="zh-CN" b="1" kern="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 err="1"/>
              <a:t>struct</a:t>
            </a:r>
            <a:r>
              <a:rPr lang="en-US" altLang="zh-CN" b="1" kern="0" dirty="0"/>
              <a:t> stud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</a:t>
            </a:r>
            <a:r>
              <a:rPr lang="en-US" altLang="zh-CN" b="1" kern="0" dirty="0" err="1"/>
              <a:t>CString</a:t>
            </a:r>
            <a:r>
              <a:rPr lang="en-US" altLang="zh-CN" b="1" kern="0" dirty="0"/>
              <a:t> id;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</a:t>
            </a:r>
            <a:r>
              <a:rPr lang="en-US" altLang="zh-CN" b="1" kern="0" dirty="0" err="1"/>
              <a:t>CString</a:t>
            </a:r>
            <a:r>
              <a:rPr lang="en-US" altLang="zh-CN" b="1" kern="0" dirty="0"/>
              <a:t> name;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 smtClean="0"/>
              <a:t>};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zh-CN" altLang="en-US" b="1" kern="0" dirty="0" smtClean="0"/>
              <a:t>在文件中添加全局变量的外部声明。</a:t>
            </a:r>
            <a:endParaRPr lang="en-US" altLang="zh-CN" b="1" kern="0" dirty="0"/>
          </a:p>
          <a:p>
            <a:pPr marL="400050" lvl="1" indent="0">
              <a:lnSpc>
                <a:spcPts val="2880"/>
              </a:lnSpc>
              <a:spcBef>
                <a:spcPct val="40000"/>
              </a:spcBef>
              <a:buNone/>
            </a:pPr>
            <a:r>
              <a:rPr lang="en-US" altLang="zh-CN" b="1" kern="0" dirty="0"/>
              <a:t>	extern </a:t>
            </a:r>
            <a:r>
              <a:rPr lang="en-US" altLang="zh-CN" b="1" kern="0" dirty="0" err="1"/>
              <a:t>int</a:t>
            </a:r>
            <a:r>
              <a:rPr lang="en-US" altLang="zh-CN" b="1" kern="0" dirty="0"/>
              <a:t> </a:t>
            </a:r>
            <a:r>
              <a:rPr lang="en-US" altLang="zh-CN" b="1" kern="0" dirty="0" err="1" smtClean="0"/>
              <a:t>sn</a:t>
            </a:r>
            <a:r>
              <a:rPr lang="en-US" altLang="zh-CN" b="1" kern="0" dirty="0" smtClean="0"/>
              <a:t>;</a:t>
            </a:r>
            <a:endParaRPr lang="en-US" altLang="zh-CN" b="1" kern="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extern </a:t>
            </a:r>
            <a:r>
              <a:rPr lang="en-US" altLang="zh-CN" b="1" kern="0" dirty="0" smtClean="0"/>
              <a:t>stud </a:t>
            </a:r>
            <a:r>
              <a:rPr lang="en-US" altLang="zh-CN" b="1" kern="0" dirty="0"/>
              <a:t>s[50];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endParaRPr lang="en-US" altLang="zh-CN" b="1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692150"/>
            <a:ext cx="8001000" cy="6715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3800" kern="0" dirty="0" smtClean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全局变量的使用</a:t>
            </a:r>
            <a:endParaRPr kumimoji="0" lang="zh-CN" altLang="en-US" sz="3800" kern="0" dirty="0">
              <a:solidFill>
                <a:schemeClr val="tx1"/>
              </a:solidFill>
              <a:latin typeface="Times New Roman" pitchFamily="18" charset="0"/>
              <a:ea typeface="方正水柱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2438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549" y="1700808"/>
            <a:ext cx="7713663" cy="475252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 startAt="3"/>
            </a:pPr>
            <a:r>
              <a:rPr lang="zh-CN" altLang="en-US" b="1" kern="0" dirty="0" smtClean="0"/>
              <a:t>在类外定义全局变量：</a:t>
            </a:r>
            <a:endParaRPr lang="en-US" altLang="zh-CN" b="1" kern="0" dirty="0" smtClean="0"/>
          </a:p>
          <a:p>
            <a:pPr marL="400050" lvl="1" indent="0">
              <a:lnSpc>
                <a:spcPts val="2880"/>
              </a:lnSpc>
              <a:spcBef>
                <a:spcPct val="40000"/>
              </a:spcBef>
              <a:buNone/>
            </a:pPr>
            <a:r>
              <a:rPr lang="en-US" altLang="zh-CN" sz="2800" b="1" kern="0" dirty="0"/>
              <a:t>	</a:t>
            </a:r>
            <a:r>
              <a:rPr lang="en-US" altLang="zh-CN" sz="2800" b="1" kern="0" dirty="0" err="1" smtClean="0"/>
              <a:t>int</a:t>
            </a:r>
            <a:r>
              <a:rPr lang="en-US" altLang="zh-CN" sz="2800" b="1" kern="0" dirty="0" smtClean="0"/>
              <a:t> </a:t>
            </a:r>
            <a:r>
              <a:rPr lang="en-US" altLang="zh-CN" sz="2800" b="1" kern="0" dirty="0" err="1"/>
              <a:t>sn</a:t>
            </a:r>
            <a:r>
              <a:rPr lang="en-US" altLang="zh-CN" sz="2800" b="1" kern="0" dirty="0"/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800" b="1" kern="0" dirty="0"/>
              <a:t>	</a:t>
            </a:r>
            <a:r>
              <a:rPr lang="en-US" altLang="zh-CN" sz="2800" b="1" kern="0" dirty="0" smtClean="0"/>
              <a:t>stud </a:t>
            </a:r>
            <a:r>
              <a:rPr lang="en-US" altLang="zh-CN" sz="2800" b="1" kern="0" dirty="0"/>
              <a:t>s[50</a:t>
            </a:r>
            <a:r>
              <a:rPr lang="en-US" altLang="zh-CN" sz="2800" b="1" kern="0" dirty="0" smtClean="0"/>
              <a:t>];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 startAt="3"/>
            </a:pPr>
            <a:r>
              <a:rPr lang="zh-CN" altLang="en-US" b="1" kern="0" dirty="0" smtClean="0"/>
              <a:t>在其他文件中使用全局变量，包含该头文件：</a:t>
            </a:r>
            <a:endParaRPr lang="en-US" altLang="zh-CN" b="1" kern="0" dirty="0" smtClean="0"/>
          </a:p>
          <a:p>
            <a:pPr marL="0" indent="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US" altLang="zh-CN" b="1" kern="0" dirty="0" smtClean="0"/>
              <a:t>	#</a:t>
            </a:r>
            <a:r>
              <a:rPr lang="en-US" altLang="zh-CN" b="1" kern="0" dirty="0"/>
              <a:t>include "</a:t>
            </a:r>
            <a:r>
              <a:rPr lang="en-US" altLang="zh-CN" b="1" kern="0" dirty="0" err="1"/>
              <a:t>stud.h</a:t>
            </a:r>
            <a:r>
              <a:rPr lang="en-US" altLang="zh-CN" b="1" kern="0" dirty="0"/>
              <a:t>"</a:t>
            </a:r>
            <a:endParaRPr lang="en-US" altLang="zh-CN" b="1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692150"/>
            <a:ext cx="8001000" cy="6715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3800" kern="0" dirty="0" smtClean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全局变量的使用</a:t>
            </a:r>
            <a:endParaRPr kumimoji="0" lang="zh-CN" altLang="en-US" sz="3800" kern="0" dirty="0">
              <a:solidFill>
                <a:schemeClr val="tx1"/>
              </a:solidFill>
              <a:latin typeface="Times New Roman" pitchFamily="18" charset="0"/>
              <a:ea typeface="方正水柱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689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00113" y="69215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文件操作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3132138" y="620713"/>
            <a:ext cx="46799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写文件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971550" y="17002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WM_CLOSE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消息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编写响应函数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971550" y="2268538"/>
            <a:ext cx="81724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CMyDlg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OnClose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 </a:t>
            </a:r>
          </a:p>
          <a:p>
            <a:pPr>
              <a:spcBef>
                <a:spcPct val="10000"/>
              </a:spcBef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{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CStdioFile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file;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file.Open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("student.txt",  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CFile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modeCreate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| 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               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CFile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modeWrite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for(i=0; 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i&lt;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; 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i++)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{     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file.WriteString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(s[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].id+" 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\n");</a:t>
            </a:r>
          </a:p>
          <a:p>
            <a:pPr>
              <a:spcBef>
                <a:spcPct val="100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file.WriteString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(s[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].name+"\n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");  }</a:t>
            </a:r>
            <a:endParaRPr lang="en-US" altLang="zh-CN" b="1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file.Close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CDialog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OnClose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900113" y="69215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文件操作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3132138" y="620713"/>
            <a:ext cx="46799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读文件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971550" y="17002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初始化代码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260475" y="2205038"/>
            <a:ext cx="7704138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CStdioFile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file;</a:t>
            </a:r>
          </a:p>
          <a:p>
            <a:pPr>
              <a:lnSpc>
                <a:spcPct val="110000"/>
              </a:lnSpc>
            </a:pP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file.Open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("student.txt", 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CFile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modeRead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CString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;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 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=0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while(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file.ReadString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{    s[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].id=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file.ReadString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s[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].name=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;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++;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} 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file.Close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22349" y="2070100"/>
            <a:ext cx="7222059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模拟</a:t>
            </a:r>
            <a:r>
              <a:rPr lang="en-US" altLang="zh-CN" b="1" dirty="0" smtClean="0">
                <a:solidFill>
                  <a:srgbClr val="000000"/>
                </a:solidFill>
              </a:rPr>
              <a:t>QQ</a:t>
            </a:r>
            <a:r>
              <a:rPr lang="zh-CN" altLang="en-US" b="1" dirty="0" smtClean="0">
                <a:solidFill>
                  <a:srgbClr val="000000"/>
                </a:solidFill>
              </a:rPr>
              <a:t>程序，有登录界面、好友列表界面以及添加好友界面，并实现三个界面的连接。</a:t>
            </a:r>
            <a:endParaRPr lang="en-US" altLang="zh-CN" b="1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43608" y="310252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chemeClr val="tx1"/>
                </a:solidFill>
              </a:rPr>
              <a:t>作  业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564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5-5">
  <a:themeElements>
    <a:clrScheme name="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Data\Microsoft\Templates\c5-5.pot</Template>
  <TotalTime>8739</TotalTime>
  <Words>525</Words>
  <Application>Microsoft Office PowerPoint</Application>
  <PresentationFormat>全屏显示(4:3)</PresentationFormat>
  <Paragraphs>90</Paragraphs>
  <Slides>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c5-5</vt:lpstr>
      <vt:lpstr>BMP 图象</vt:lpstr>
      <vt:lpstr>主对话框显示子对话框</vt:lpstr>
      <vt:lpstr>CDialog类中的成员函数</vt:lpstr>
      <vt:lpstr>在主对话框中获取子对话框的数据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236</cp:revision>
  <dcterms:created xsi:type="dcterms:W3CDTF">2001-11-08T03:19:28Z</dcterms:created>
  <dcterms:modified xsi:type="dcterms:W3CDTF">2017-03-31T02:40:09Z</dcterms:modified>
</cp:coreProperties>
</file>