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handoutMasterIdLst>
    <p:handoutMasterId r:id="rId26"/>
  </p:handoutMasterIdLst>
  <p:sldIdLst>
    <p:sldId id="629" r:id="rId2"/>
    <p:sldId id="630" r:id="rId3"/>
    <p:sldId id="631" r:id="rId4"/>
    <p:sldId id="632" r:id="rId5"/>
    <p:sldId id="633" r:id="rId6"/>
    <p:sldId id="634" r:id="rId7"/>
    <p:sldId id="665" r:id="rId8"/>
    <p:sldId id="635" r:id="rId9"/>
    <p:sldId id="636" r:id="rId10"/>
    <p:sldId id="637" r:id="rId11"/>
    <p:sldId id="638" r:id="rId12"/>
    <p:sldId id="639" r:id="rId13"/>
    <p:sldId id="650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49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0000"/>
    <a:srgbClr val="0000CC"/>
    <a:srgbClr val="006600"/>
    <a:srgbClr val="008000"/>
    <a:srgbClr val="FFFFFF"/>
    <a:srgbClr val="000099"/>
    <a:srgbClr val="009900"/>
    <a:srgbClr val="CC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88741" autoAdjust="0"/>
  </p:normalViewPr>
  <p:slideViewPr>
    <p:cSldViewPr>
      <p:cViewPr>
        <p:scale>
          <a:sx n="75" d="100"/>
          <a:sy n="75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269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4269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4269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 smtClean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2427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21CEFA6-E7CE-466B-BE58-FA61395590B8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4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10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491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77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681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06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169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0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20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71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98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20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16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1</a:t>
            </a:r>
          </a:p>
        </p:txBody>
      </p:sp>
      <p:pic>
        <p:nvPicPr>
          <p:cNvPr id="24167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4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990033"/>
                </a:solidFill>
              </a:rPr>
              <a:t>按钮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990033"/>
                </a:solidFill>
              </a:rPr>
              <a:t>编辑框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/>
              <a:t>复选框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单选按钮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列表框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组合框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86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906954"/>
            <a:ext cx="81369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CButton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的成员函数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2" indent="-254000" algn="l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：设置按钮选中状态（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：选中；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3200400" lvl="8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	   0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：未选中）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Getcheck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：获取按钮选中状态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EnableWindow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：设置按钮有效无效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ShowWindow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：设置按钮显示隐藏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1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99592" y="2028567"/>
            <a:ext cx="691276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OnDisableButton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m_Check.EnableWindow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29797" y="4874048"/>
            <a:ext cx="6945312" cy="568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lang="zh-CN" altLang="en-US" sz="2800" b="1" dirty="0">
                <a:solidFill>
                  <a:srgbClr val="000000"/>
                </a:solidFill>
              </a:rPr>
              <a:t>函数使控件有效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</a:rPr>
              <a:t>无效。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78965" y="4931198"/>
            <a:ext cx="1101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778965" y="5320978"/>
            <a:ext cx="12493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22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8" grpId="0" animBg="1" autoUpdateAnimBg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99592" y="2028567"/>
            <a:ext cx="691276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OnHideButton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m_Check.ShowWindow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(SW_HIDE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4581128"/>
            <a:ext cx="6629400" cy="544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15000"/>
              </a:lnSpc>
              <a:buClrTx/>
              <a:buSzTx/>
              <a:buFontTx/>
              <a:buNone/>
              <a:defRPr kumimoji="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Char char="•"/>
            </a:lvl3pPr>
            <a:lvl4pPr marL="1600200" indent="-228600" eaLnBrk="0" hangingPunct="0">
              <a:spcBef>
                <a:spcPct val="20000"/>
              </a:spcBef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Char char="•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9pPr>
          </a:lstStyle>
          <a:p>
            <a:pPr algn="l"/>
            <a:r>
              <a:rPr lang="en-US" altLang="zh-CN" dirty="0" err="1"/>
              <a:t>ShowWindow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函数使控件显示或隐藏。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06422" y="46001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</a:rPr>
              <a:t>SW_SHOW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500072" y="50289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</a:rPr>
              <a:t>SW_HIDE</a:t>
            </a:r>
          </a:p>
        </p:txBody>
      </p:sp>
    </p:spTree>
    <p:extLst>
      <p:ext uri="{BB962C8B-B14F-4D97-AF65-F5344CB8AC3E}">
        <p14:creationId xmlns:p14="http://schemas.microsoft.com/office/powerpoint/2010/main" val="74500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8" grpId="0" build="p" autoUpdateAnimBg="0" advAuto="2000"/>
      <p:bldP spid="9" grpId="0" build="p" autoUpdateAnimBg="0" advAuto="2000"/>
      <p:bldP spid="10" grpId="0" build="p" autoUpdateAnimBg="0" advAuto="2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一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636912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如果关联数值类变量？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3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82625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50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15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5615608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855488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3429000"/>
            <a:ext cx="13316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algn="l">
              <a:spcBef>
                <a:spcPts val="6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2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988840"/>
            <a:ext cx="7416824" cy="4323235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……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=TRUE;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</a:t>
            </a:r>
            <a:r>
              <a:rPr kumimoji="0"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return 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6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961396"/>
            <a:ext cx="8316416" cy="413190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::OnBnClickedCheck1 ()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(TRUE);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==TRUE)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</a:t>
            </a:r>
            <a:r>
              <a:rPr kumimoji="0"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我的复选框没被选中</a:t>
            </a:r>
            <a:r>
              <a:rPr kumimoji="0"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3567" y="4365104"/>
            <a:ext cx="7946083" cy="108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GetDlgItem</a:t>
            </a:r>
            <a:r>
              <a:rPr lang="zh-CN" altLang="en-US" sz="2800" b="1" dirty="0">
                <a:solidFill>
                  <a:srgbClr val="000000"/>
                </a:solidFill>
              </a:rPr>
              <a:t>函数取得对话框内的某个控件指针，其参数是待获取指针的控件</a:t>
            </a:r>
            <a:r>
              <a:rPr lang="en-US" altLang="zh-CN" sz="2800" b="1" dirty="0">
                <a:solidFill>
                  <a:srgbClr val="000000"/>
                </a:solidFill>
              </a:rPr>
              <a:t>ID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11560" y="2189376"/>
            <a:ext cx="824440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OnDisableButton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GetDlgItem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(IDC_CHECK1)-&gt;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11064" y="5517232"/>
            <a:ext cx="6945312" cy="568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lang="zh-CN" altLang="en-US" sz="2800" b="1" dirty="0">
                <a:solidFill>
                  <a:srgbClr val="000000"/>
                </a:solidFill>
              </a:rPr>
              <a:t>函数使控件有效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</a:rPr>
              <a:t>无效。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660232" y="5574382"/>
            <a:ext cx="1101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660232" y="5964162"/>
            <a:ext cx="12493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029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 autoUpdateAnimBg="0" advAuto="2000"/>
      <p:bldP spid="4" grpId="0" build="p" animBg="1" autoUpdateAnimBg="0"/>
      <p:bldP spid="5" grpId="0" animBg="1" autoUpdateAnimBg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772816"/>
            <a:ext cx="581957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6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访问对话框中的控件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en-US" altLang="zh-CN" sz="2800" b="1" smtClean="0">
                <a:solidFill>
                  <a:srgbClr val="333399"/>
                </a:solidFill>
              </a:rPr>
              <a:t> </a:t>
            </a:r>
            <a:r>
              <a:rPr kumimoji="0" lang="zh-CN" altLang="en-US" sz="2800" b="1" smtClean="0">
                <a:solidFill>
                  <a:srgbClr val="333399"/>
                </a:solidFill>
              </a:rPr>
              <a:t>三种方式：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为控件关联控制类变量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为控件关联数值类变量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利用控件</a:t>
            </a:r>
            <a:r>
              <a:rPr kumimoji="0" lang="en-US" altLang="zh-CN" sz="2800" b="1" smtClean="0">
                <a:solidFill>
                  <a:srgbClr val="000000"/>
                </a:solidFill>
              </a:rPr>
              <a:t>ID</a:t>
            </a:r>
            <a:r>
              <a:rPr kumimoji="0" lang="zh-CN" altLang="en-US" sz="2800" b="1" smtClean="0">
                <a:solidFill>
                  <a:srgbClr val="000000"/>
                </a:solidFill>
              </a:rPr>
              <a:t>获取控件指针</a:t>
            </a:r>
          </a:p>
        </p:txBody>
      </p:sp>
      <p:sp>
        <p:nvSpPr>
          <p:cNvPr id="3" name="右弧形箭头 2"/>
          <p:cNvSpPr/>
          <p:nvPr/>
        </p:nvSpPr>
        <p:spPr bwMode="auto">
          <a:xfrm rot="20830054" flipV="1">
            <a:off x="5955071" y="2719847"/>
            <a:ext cx="720080" cy="15121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83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复选框</a:t>
            </a: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>
            <p:ph type="tbl" idx="1"/>
          </p:nvPr>
        </p:nvGraphicFramePr>
        <p:xfrm>
          <a:off x="971550" y="2171700"/>
          <a:ext cx="7777163" cy="4137026"/>
        </p:xfrm>
        <a:graphic>
          <a:graphicData uri="http://schemas.openxmlformats.org/drawingml/2006/table">
            <a:tbl>
              <a:tblPr/>
              <a:tblGrid>
                <a:gridCol w="919163"/>
                <a:gridCol w="3617912"/>
                <a:gridCol w="32400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CButton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580063" y="32512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m_Check=TRUE;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5580063" y="38274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1979613" y="329882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m_Check.SetCheck(0);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1979613" y="3827463"/>
            <a:ext cx="377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：不被选中  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：被选中</a:t>
            </a: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580063" y="52038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UpdateData(TRUE);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1979613" y="4979988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1979613" y="543718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n=m_Check.GetCheck( );</a:t>
            </a:r>
          </a:p>
        </p:txBody>
      </p:sp>
    </p:spTree>
    <p:extLst>
      <p:ext uri="{BB962C8B-B14F-4D97-AF65-F5344CB8AC3E}">
        <p14:creationId xmlns:p14="http://schemas.microsoft.com/office/powerpoint/2010/main" val="493165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1" grpId="0"/>
      <p:bldP spid="261142" grpId="0"/>
      <p:bldP spid="261143" grpId="0"/>
      <p:bldP spid="261144" grpId="0"/>
      <p:bldP spid="261145" grpId="0"/>
      <p:bldP spid="261146" grpId="0"/>
      <p:bldP spid="2611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编写对话框应用程序步骤</a:t>
            </a:r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1022350" y="20701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设计界面；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给要访问的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控件关联变量</a:t>
            </a:r>
            <a:r>
              <a:rPr lang="zh-CN" altLang="en-US" sz="2800" b="1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初始化界面；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添加消息响应函数。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4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二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1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2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71" y="3124597"/>
            <a:ext cx="1466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0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71" y="3429000"/>
            <a:ext cx="1466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9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2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0538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7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906954"/>
            <a:ext cx="81369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CButton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的成员函数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2" indent="-254000" algn="l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：设置按钮选中状态（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：选中；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3200400" lvl="8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	   0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：未选中）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Getcheck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：获取按钮选中状态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2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3896518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l">
              <a:defRPr>
                <a:latin typeface="Times New Roman" pitchFamily="18" charset="0"/>
                <a:ea typeface="宋体" charset="-122"/>
              </a:defRPr>
            </a:lvl1pPr>
            <a:lvl2pPr marL="914400" lvl="1" indent="-457200" algn="l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  <a:defRPr kumimoji="0" sz="2800" b="1">
                <a:solidFill>
                  <a:srgbClr val="990033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9pPr>
          </a:lstStyle>
          <a:p>
            <a:pPr marL="355600" lvl="1" indent="-355600"/>
            <a:r>
              <a:rPr lang="zh-CN" altLang="en-US" dirty="0">
                <a:solidFill>
                  <a:srgbClr val="000000"/>
                </a:solidFill>
              </a:rPr>
              <a:t>找到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***</a:t>
            </a:r>
            <a:r>
              <a:rPr lang="en-US" altLang="zh-CN" dirty="0" err="1">
                <a:solidFill>
                  <a:srgbClr val="000000"/>
                </a:solidFill>
              </a:rPr>
              <a:t>Dlg</a:t>
            </a:r>
            <a:r>
              <a:rPr lang="zh-CN" altLang="en-US" dirty="0">
                <a:solidFill>
                  <a:srgbClr val="000000"/>
                </a:solidFill>
              </a:rPr>
              <a:t>类中的</a:t>
            </a:r>
            <a:r>
              <a:rPr lang="en-US" altLang="zh-CN" dirty="0" err="1">
                <a:solidFill>
                  <a:srgbClr val="000000"/>
                </a:solidFill>
              </a:rPr>
              <a:t>OnInitDialog</a:t>
            </a:r>
            <a:r>
              <a:rPr lang="zh-CN" altLang="en-US" dirty="0">
                <a:solidFill>
                  <a:srgbClr val="000000"/>
                </a:solidFill>
              </a:rPr>
              <a:t>函数。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78"/>
          <a:stretch/>
        </p:blipFill>
        <p:spPr>
          <a:xfrm>
            <a:off x="5220072" y="1915244"/>
            <a:ext cx="2833884" cy="4610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580112" y="3717032"/>
            <a:ext cx="1056902" cy="2219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00006" y="5110584"/>
            <a:ext cx="1056902" cy="2219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3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276872"/>
            <a:ext cx="8044383" cy="3874394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……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</a:t>
            </a:r>
            <a:r>
              <a:rPr kumimoji="0" lang="zh-CN" altLang="en-US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在此添加额外的初始化</a:t>
            </a:r>
            <a:r>
              <a:rPr kumimoji="0" lang="zh-CN" altLang="en-US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代码</a:t>
            </a:r>
            <a:endParaRPr kumimoji="0" lang="en-US" altLang="zh-CN" b="1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m_Check.SetCheck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return 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2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9592" y="1772816"/>
            <a:ext cx="8136904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复选框上点右键，选择“添加事件处理程序”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136803" cy="435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548113" y="4233788"/>
            <a:ext cx="1056902" cy="173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23728" y="3999136"/>
            <a:ext cx="1063972" cy="1664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3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" y="2492896"/>
            <a:ext cx="8892480" cy="3234219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::OnBnClickedCheck1()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m_Check.GetCheck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()==1)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kumimoji="0" lang="zh-CN" altLang="en-US" sz="1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我的复选框没被选中！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4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11933</TotalTime>
  <Words>307</Words>
  <Application>Microsoft Office PowerPoint</Application>
  <PresentationFormat>全屏显示(4:3)</PresentationFormat>
  <Paragraphs>117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1_Blends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复选框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451</cp:revision>
  <dcterms:created xsi:type="dcterms:W3CDTF">2001-10-15T01:38:10Z</dcterms:created>
  <dcterms:modified xsi:type="dcterms:W3CDTF">2018-04-27T07:04:09Z</dcterms:modified>
</cp:coreProperties>
</file>