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dd8406cd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dd8406cd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d8406cd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dd8406cd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e47a3cd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e47a3cd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47a3cd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47a3cd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e47a3cd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e47a3cd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e47a3cd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e47a3cd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327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/>
              <a:t>Cryptool</a:t>
            </a:r>
            <a:endParaRPr b="1" sz="8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185875" y="517550"/>
            <a:ext cx="7696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Encryption &amp; Decryption in Cryptool:</a:t>
            </a:r>
            <a:endParaRPr b="1" sz="3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47375" y="1285400"/>
            <a:ext cx="88914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Symmetric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Asymmetric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Hybrid</a:t>
            </a:r>
            <a:endParaRPr b="1" sz="1700"/>
          </a:p>
        </p:txBody>
      </p:sp>
      <p:cxnSp>
        <p:nvCxnSpPr>
          <p:cNvPr id="141" name="Google Shape;141;p14"/>
          <p:cNvCxnSpPr/>
          <p:nvPr/>
        </p:nvCxnSpPr>
        <p:spPr>
          <a:xfrm>
            <a:off x="1801825" y="1521650"/>
            <a:ext cx="5166000" cy="821700"/>
          </a:xfrm>
          <a:prstGeom prst="bentConnector3">
            <a:avLst>
              <a:gd fmla="val 93901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/>
          <p:nvPr/>
        </p:nvSpPr>
        <p:spPr>
          <a:xfrm>
            <a:off x="6821525" y="2090550"/>
            <a:ext cx="1890900" cy="2678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Symmetric Classic</a:t>
            </a:r>
            <a:endParaRPr b="1" sz="1500" u="sng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Caesar / Rot13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Vigenere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Hill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Substitution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Plafair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ADFGVX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Vernam / OTP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Homophone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Permutation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Solitaire…..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Scytale</a:t>
            </a:r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 rot="10800000">
            <a:off x="6365250" y="2343350"/>
            <a:ext cx="303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/>
          <p:nvPr/>
        </p:nvSpPr>
        <p:spPr>
          <a:xfrm>
            <a:off x="4572000" y="2090550"/>
            <a:ext cx="1890900" cy="2678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ymmetric Modern</a:t>
            </a:r>
            <a:endParaRPr b="1" sz="1500" u="sng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Caesar / Rot13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Vigenere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Hill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Substitution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Plafair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ADFGVX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Vernam / OTP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Homophone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Permutation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Solitaire…..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Scytale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1913000" y="1832225"/>
            <a:ext cx="1577100" cy="376200"/>
          </a:xfrm>
          <a:prstGeom prst="bentConnector3">
            <a:avLst>
              <a:gd fmla="val 99285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/>
          <p:nvPr/>
        </p:nvSpPr>
        <p:spPr>
          <a:xfrm>
            <a:off x="2342075" y="2090550"/>
            <a:ext cx="2082000" cy="159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Asymmetric </a:t>
            </a:r>
            <a:b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RSA Encryption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RSA Decryption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RSA Demonstration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>
            <a:off x="1036500" y="2208350"/>
            <a:ext cx="0" cy="270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/>
          <p:nvPr/>
        </p:nvSpPr>
        <p:spPr>
          <a:xfrm>
            <a:off x="112150" y="2433350"/>
            <a:ext cx="1890900" cy="263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Hybrid Techniques</a:t>
            </a:r>
            <a:endParaRPr b="1" sz="1500" u="sng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RSA AES Encryption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RSA AES Decryption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ECC AES Encryption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ECC AES Decryption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173675" y="438775"/>
            <a:ext cx="76737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Symmetric Encryption Methodology:</a:t>
            </a:r>
            <a:endParaRPr b="1" sz="3000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411000" y="1623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Steps:</a:t>
            </a:r>
            <a:endParaRPr b="1" sz="2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Open New File. (Ctrl + 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Write text Which you wanted to Encrypt.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After Writing Text, Go to Encrypt/Decrypt option in Menu Bar.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Now Select Encryption Type i.e. Symmetric in current case.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 </a:t>
            </a:r>
            <a:r>
              <a:rPr lang="en" sz="1500"/>
              <a:t>wanted</a:t>
            </a:r>
            <a:r>
              <a:rPr lang="en" sz="1500"/>
              <a:t> to do (Rinjaedal)AES CBC, So I Select This 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After all, Select Key Length and Encrypt or Decrypt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You Save to Encryption / Decryption file. (Ctrl + 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See Gallery Slide For More.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81855" l="0" r="81992" t="0"/>
          <a:stretch/>
        </p:blipFill>
        <p:spPr>
          <a:xfrm>
            <a:off x="388775" y="796200"/>
            <a:ext cx="1716976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88558" l="0" r="57738" t="0"/>
          <a:stretch/>
        </p:blipFill>
        <p:spPr>
          <a:xfrm>
            <a:off x="388775" y="2189075"/>
            <a:ext cx="4135776" cy="8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5">
            <a:alphaModFix/>
          </a:blip>
          <a:srcRect b="53166" l="16227" r="39448" t="9921"/>
          <a:stretch/>
        </p:blipFill>
        <p:spPr>
          <a:xfrm>
            <a:off x="276225" y="3513775"/>
            <a:ext cx="2859588" cy="13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571" y="3384221"/>
            <a:ext cx="3165775" cy="140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6"/>
          <p:cNvCxnSpPr/>
          <p:nvPr/>
        </p:nvCxnSpPr>
        <p:spPr>
          <a:xfrm>
            <a:off x="1171063" y="1769350"/>
            <a:ext cx="3000" cy="3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1247263" y="3013800"/>
            <a:ext cx="3000" cy="3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4514275" y="4256700"/>
            <a:ext cx="752400" cy="3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2280275" y="1136375"/>
            <a:ext cx="968100" cy="2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#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677900" y="2472650"/>
            <a:ext cx="968100" cy="2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# 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3366225" y="3941325"/>
            <a:ext cx="968100" cy="2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# 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947413" y="4791250"/>
            <a:ext cx="968100" cy="2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# 04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403550" y="413400"/>
            <a:ext cx="3599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Gallery Slide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185875" y="517550"/>
            <a:ext cx="7696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Digital Signatures Generation:</a:t>
            </a:r>
            <a:endParaRPr b="1" sz="3000"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399750" y="1431650"/>
            <a:ext cx="81663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Steps:</a:t>
            </a:r>
            <a:endParaRPr b="1" sz="2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Open New File. (Ctrl + 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Write text on which you wanted to apply digital signatures.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After writing Text, Go to Digital Signatures/PKI option in Menu Bar and Select Signature Generation.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 popup menu open, Complete steps According to Flow Chart.As Describe Below.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Firstly, Select Hash Function from the list (I am Selecting SHA-1).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Then, </a:t>
            </a:r>
            <a:r>
              <a:rPr lang="en" sz="1500"/>
              <a:t>Generate</a:t>
            </a:r>
            <a:r>
              <a:rPr lang="en" sz="1500"/>
              <a:t> Key use Two Prime Number, After Generating Prime Numbers Apply Primes and Store Key.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After This Provide Certificate (Name, Pin, and Key Identifier), Thn Create Certificate.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After Certificate Generation,Compute Hash Value and Then Encrypt it.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After Encrypting Generate Digital </a:t>
            </a:r>
            <a:r>
              <a:rPr lang="en" sz="1500"/>
              <a:t>Signature</a:t>
            </a:r>
            <a:r>
              <a:rPr lang="en" sz="1500"/>
              <a:t> and Store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Then Save the File.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Gallery Slide For Digital Signatures:</a:t>
            </a:r>
            <a:endParaRPr b="1"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81046" l="0" r="53821" t="0"/>
          <a:stretch/>
        </p:blipFill>
        <p:spPr>
          <a:xfrm>
            <a:off x="2200925" y="1469588"/>
            <a:ext cx="4604900" cy="10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4">
            <a:alphaModFix/>
          </a:blip>
          <a:srcRect b="35044" l="28547" r="28921" t="11599"/>
          <a:stretch/>
        </p:blipFill>
        <p:spPr>
          <a:xfrm>
            <a:off x="388875" y="2694475"/>
            <a:ext cx="2993800" cy="21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5">
            <a:alphaModFix/>
          </a:blip>
          <a:srcRect b="29801" l="33640" r="33637" t="27218"/>
          <a:stretch/>
        </p:blipFill>
        <p:spPr>
          <a:xfrm>
            <a:off x="5279650" y="2621539"/>
            <a:ext cx="3056752" cy="225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Gallery Slide For Digital Signatures:</a:t>
            </a:r>
            <a:endParaRPr b="1"/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b="25063" l="35572" r="34202" t="22338"/>
          <a:stretch/>
        </p:blipFill>
        <p:spPr>
          <a:xfrm>
            <a:off x="349950" y="2009800"/>
            <a:ext cx="2444924" cy="23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26210" l="34228" r="32907" t="22805"/>
          <a:stretch/>
        </p:blipFill>
        <p:spPr>
          <a:xfrm>
            <a:off x="3162962" y="2242150"/>
            <a:ext cx="2210024" cy="19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5">
            <a:alphaModFix/>
          </a:blip>
          <a:srcRect b="9190" l="5673" r="9393" t="31557"/>
          <a:stretch/>
        </p:blipFill>
        <p:spPr>
          <a:xfrm>
            <a:off x="5741075" y="2362325"/>
            <a:ext cx="2861176" cy="16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