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bf0324fb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bf0324fb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location where Computers, Telecommunications or </a:t>
            </a:r>
            <a:r>
              <a:rPr lang="en"/>
              <a:t>Satellite</a:t>
            </a:r>
            <a:r>
              <a:rPr lang="en"/>
              <a:t> Networks Systems are monitored.</a:t>
            </a:r>
            <a:br>
              <a:rPr lang="en"/>
            </a:br>
            <a:r>
              <a:rPr lang="en" sz="1200">
                <a:solidFill>
                  <a:srgbClr val="252930"/>
                </a:solidFill>
              </a:rPr>
              <a:t>A network operations center is a central location from which network administrators can monitor and manage the status of computer networks.</a:t>
            </a:r>
            <a:endParaRPr sz="1200">
              <a:solidFill>
                <a:srgbClr val="2529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bf0324fb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6bf0324fb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6bf0324fb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6bf0324fb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6bf0324fb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6bf0324fb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NOC, SOC &amp; SIEM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operation Centre, Security Operation Centre &amp; Security Advancement and Event Management.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Operations Centre: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Line of Defence Against Disruptions and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an important role in keeping organizations computers and networks in Running Smoothly and Securely.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Preventive </a:t>
            </a:r>
            <a:r>
              <a:rPr lang="en"/>
              <a:t>Maintenance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1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</a:t>
            </a:r>
            <a:r>
              <a:rPr lang="en"/>
              <a:t>: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Operations Centre: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Line of Defence Against Disruptions and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Team within an Organization responsible for detecting, monitoring analyzing and responding to Security Incidents, Threats to information, Systems and Data.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&amp; Continuous Improvement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51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Information &amp; Event Management: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comprehensive cyber security solution which combines two critical functions,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Information Management (Analysis to identify).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Event Management (Real Time Monitoring &amp; Analysis).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Detection And Alerting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&amp; Orchestration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and Entity Behaviour </a:t>
            </a:r>
            <a:r>
              <a:rPr lang="en"/>
              <a:t>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Intelligence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49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Information &amp; Event Management Tools: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 Solutions helps organizations to detect analyze and Respond to Security threats before they harm Business operations.</a:t>
            </a: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Source Tools Include OSSEC, OSSIM, Snort, Wazuh, Open Search etc.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Closed Source Tools include Securonix, Log Point, Gray Log, SolarWinds Security Event Manager Etc.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means “no price tag” but it also means “heavy time investment.”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