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eb00e9b9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eb00e9b9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bf5d09f6a68ce5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bf5d09f6a68ce5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Virus Production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to Fishing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Involved in Virus Formation: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612525"/>
            <a:ext cx="8520600" cy="29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★"/>
            </a:pPr>
            <a:r>
              <a:rPr b="1" lang="en" sz="1500"/>
              <a:t>Step 01</a:t>
            </a:r>
            <a:r>
              <a:rPr b="1" lang="en" sz="1600"/>
              <a:t>: </a:t>
            </a:r>
            <a:r>
              <a:rPr lang="en" sz="1600"/>
              <a:t>Determine</a:t>
            </a:r>
            <a:r>
              <a:rPr lang="en" sz="1600"/>
              <a:t> the </a:t>
            </a:r>
            <a:r>
              <a:rPr lang="en" sz="1600"/>
              <a:t>operating System which you want to attack.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b="1" lang="en" sz="1500"/>
              <a:t>Step 02:</a:t>
            </a:r>
            <a:r>
              <a:rPr lang="en" sz="1500"/>
              <a:t> Decide the way to Spread it.like .exe , .com , Macros in Office, web Script etc.</a:t>
            </a:r>
            <a:endParaRPr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b="1" lang="en" sz="1500"/>
              <a:t>Step 03: </a:t>
            </a:r>
            <a:r>
              <a:rPr lang="en" sz="1500"/>
              <a:t>Determine the weak spot in sites which help you in future.</a:t>
            </a:r>
            <a:endParaRPr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b="1" lang="en" sz="1500"/>
              <a:t>Step 04: </a:t>
            </a:r>
            <a:r>
              <a:rPr lang="en" sz="1500"/>
              <a:t>Decide what you want from your virus.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b="1" lang="en" sz="1500"/>
              <a:t>Step 05:</a:t>
            </a:r>
            <a:r>
              <a:rPr lang="en" sz="1500"/>
              <a:t> Choose a Language.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b="1" lang="en" sz="1500"/>
              <a:t>Step 06: </a:t>
            </a:r>
            <a:r>
              <a:rPr lang="en" sz="1500"/>
              <a:t>Let’s Write your Virus Program and Use Polymorphic Code.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b="1" lang="en" sz="1500"/>
              <a:t>Step 07: </a:t>
            </a:r>
            <a:r>
              <a:rPr lang="en" sz="1500"/>
              <a:t>Research ways to hide the code.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★"/>
            </a:pPr>
            <a:r>
              <a:rPr b="1" lang="en" sz="1500"/>
              <a:t>Step 08:</a:t>
            </a:r>
            <a:r>
              <a:rPr lang="en" sz="1500"/>
              <a:t> Check your Virus.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Grabify link Generator: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This is Basic Information Accessing website, which Provides You Services.There are Few Simple Steps to Generate Link!</a:t>
            </a:r>
            <a:endParaRPr sz="16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Firstly Search Grabify On Your Browser, Open the Grabify website.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Secondly, Enter a Website like Youtube / facebook Or any other Which You like to use for Fishing.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Thirdly,  Create URl , Read Terms And Conditions and accept these if compatible with you.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Fourthly, See Link Information, The Site will provide you link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Share it with person or Shortened it as you wish.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After Sharing Reload the Page,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" sz="1500"/>
              <a:t>If person Go to site through your produce link, then  you can Get BAsic Details like Location, Ip Address etc.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