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ED86AE-C40D-41F0-9597-BA857E1846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it’s hard to combine Q-learning and GA together, so we made a tricky submission which randomly select best policy from Q-learning and GA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7E1E46-45C6-4075-9541-BF124E9E45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8D9A24-E460-4F87-BEF5-91E276E55701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221794-6471-4024-B820-B655857F83F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308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Policy Learning for Malaria Control</a:t>
            </a:r>
            <a:br/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Team Hzk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Presentor Huang ZiKuan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Collect high score strategy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Genetic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Initialization: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 200 epochs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collect high performance policy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Mutate operation: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Random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Change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1-x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Crossover operation: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66;p10" descr=""/>
          <p:cNvPicPr/>
          <p:nvPr/>
        </p:nvPicPr>
        <p:blipFill>
          <a:blip r:embed="rId1"/>
          <a:stretch/>
        </p:blipFill>
        <p:spPr>
          <a:xfrm>
            <a:off x="3367800" y="2277720"/>
            <a:ext cx="2607840" cy="3837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8003160" y="2130840"/>
            <a:ext cx="2809800" cy="32965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8267400" y="2592360"/>
            <a:ext cx="2281320" cy="947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267400" y="3779280"/>
            <a:ext cx="2281320" cy="947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Genetic algorithm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Google Shape;170;p10" descr=""/>
          <p:cNvPicPr/>
          <p:nvPr/>
        </p:nvPicPr>
        <p:blipFill>
          <a:blip r:embed="rId2"/>
          <a:stretch/>
        </p:blipFill>
        <p:spPr>
          <a:xfrm>
            <a:off x="2083680" y="4888080"/>
            <a:ext cx="3117600" cy="38376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71;p10" descr=""/>
          <p:cNvPicPr/>
          <p:nvPr/>
        </p:nvPicPr>
        <p:blipFill>
          <a:blip r:embed="rId3"/>
          <a:stretch/>
        </p:blipFill>
        <p:spPr>
          <a:xfrm>
            <a:off x="2083680" y="5268240"/>
            <a:ext cx="5089320" cy="3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Analyze high performance policy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2848320"/>
            <a:ext cx="10318680" cy="366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State: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We find: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381760" y="3357360"/>
            <a:ext cx="5530320" cy="369000"/>
          </a:xfrm>
          <a:prstGeom prst="rect">
            <a:avLst/>
          </a:prstGeom>
          <a:blipFill rotWithShape="0">
            <a:blip r:embed="rId1"/>
            <a:stretch>
              <a:fillRect l="0" t="-3394071" r="-239029" b="-51134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175480" y="2935800"/>
            <a:ext cx="1644120" cy="369000"/>
          </a:xfrm>
          <a:prstGeom prst="rect">
            <a:avLst/>
          </a:prstGeom>
          <a:blipFill rotWithShape="0">
            <a:blip r:embed="rId2"/>
            <a:stretch>
              <a:fillRect l="0" t="-3394071" r="-832676" b="-51134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Google Shape;180;p11" descr=""/>
          <p:cNvPicPr/>
          <p:nvPr/>
        </p:nvPicPr>
        <p:blipFill>
          <a:blip r:embed="rId3"/>
          <a:stretch/>
        </p:blipFill>
        <p:spPr>
          <a:xfrm>
            <a:off x="1644480" y="4753800"/>
            <a:ext cx="2541240" cy="38232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181;p11" descr=""/>
          <p:cNvPicPr/>
          <p:nvPr/>
        </p:nvPicPr>
        <p:blipFill>
          <a:blip r:embed="rId4"/>
          <a:stretch/>
        </p:blipFill>
        <p:spPr>
          <a:xfrm>
            <a:off x="1644480" y="5162040"/>
            <a:ext cx="2539800" cy="39348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182;p11" descr=""/>
          <p:cNvPicPr/>
          <p:nvPr/>
        </p:nvPicPr>
        <p:blipFill>
          <a:blip r:embed="rId5"/>
          <a:stretch/>
        </p:blipFill>
        <p:spPr>
          <a:xfrm>
            <a:off x="1653480" y="5581440"/>
            <a:ext cx="772920" cy="32976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183;p11" descr=""/>
          <p:cNvPicPr/>
          <p:nvPr/>
        </p:nvPicPr>
        <p:blipFill>
          <a:blip r:embed="rId6"/>
          <a:stretch/>
        </p:blipFill>
        <p:spPr>
          <a:xfrm>
            <a:off x="1653480" y="4355280"/>
            <a:ext cx="618840" cy="39816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1928160" y="1506600"/>
            <a:ext cx="760932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1: [0.6, 0.2], 2: [0.0, 1.0], 3: [1.0, 0.0], 4: [0.0, 0.8], 5: [0.6, 0.8]</a:t>
            </a:r>
            <a:endParaRPr b="0" lang="en-US" sz="1400" spc="-1" strike="noStrike"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1: [0.2, 1.0] , 2:[1.0, 0.0] , 3:[0.0, 1.0] ,4: [0.7,0.0], 5:[0.0,0.5]</a:t>
            </a:r>
            <a:endParaRPr b="0" lang="en-US" sz="1400" spc="-1" strike="noStrike"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1: [1.0, 0.0], 2: [0.0, 0.8], 3: [1.0, 0.2], 4: [0.4, 0.2], 5: [0.0, 1.0] </a:t>
            </a:r>
            <a:endParaRPr b="0" lang="en-US" sz="1400" spc="-1" strike="noStrike"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………………</a:t>
            </a:r>
            <a:endParaRPr b="0" lang="en-US" sz="1400" spc="-1" strike="noStrike">
              <a:latin typeface="Arial"/>
            </a:endParaRPr>
          </a:p>
          <a:p>
            <a:pPr marL="228600" indent="-139680">
              <a:lnSpc>
                <a:spcPct val="7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 marL="228600" indent="-139680">
              <a:lnSpc>
                <a:spcPct val="7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Analyze high performance policy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Test environment by hands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           ,              , the reward of       will be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           ,              , the reward of       will be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           ,              , the reward of       will be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           ,              , the reward of       will be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Policy similar to [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,0],[0,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],[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,0],[0,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],[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,0] can get high score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91;p12" descr=""/>
          <p:cNvPicPr/>
          <p:nvPr/>
        </p:nvPicPr>
        <p:blipFill>
          <a:blip r:embed="rId1"/>
          <a:stretch/>
        </p:blipFill>
        <p:spPr>
          <a:xfrm>
            <a:off x="2325600" y="2327400"/>
            <a:ext cx="937800" cy="35856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92;p12" descr=""/>
          <p:cNvPicPr/>
          <p:nvPr/>
        </p:nvPicPr>
        <p:blipFill>
          <a:blip r:embed="rId2"/>
          <a:stretch/>
        </p:blipFill>
        <p:spPr>
          <a:xfrm>
            <a:off x="3457440" y="2327400"/>
            <a:ext cx="1077480" cy="358560"/>
          </a:xfrm>
          <a:prstGeom prst="rect">
            <a:avLst/>
          </a:prstGeom>
          <a:ln>
            <a:noFill/>
          </a:ln>
        </p:spPr>
      </p:pic>
      <p:pic>
        <p:nvPicPr>
          <p:cNvPr id="149" name="Google Shape;193;p12" descr=""/>
          <p:cNvPicPr/>
          <p:nvPr/>
        </p:nvPicPr>
        <p:blipFill>
          <a:blip r:embed="rId3"/>
          <a:stretch/>
        </p:blipFill>
        <p:spPr>
          <a:xfrm>
            <a:off x="6591240" y="2327400"/>
            <a:ext cx="398160" cy="358560"/>
          </a:xfrm>
          <a:prstGeom prst="rect">
            <a:avLst/>
          </a:prstGeom>
          <a:ln>
            <a:noFill/>
          </a:ln>
        </p:spPr>
      </p:pic>
      <p:pic>
        <p:nvPicPr>
          <p:cNvPr id="150" name="Google Shape;194;p12" descr=""/>
          <p:cNvPicPr/>
          <p:nvPr/>
        </p:nvPicPr>
        <p:blipFill>
          <a:blip r:embed="rId4"/>
          <a:stretch/>
        </p:blipFill>
        <p:spPr>
          <a:xfrm>
            <a:off x="2325600" y="2685960"/>
            <a:ext cx="937800" cy="35856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195;p12" descr=""/>
          <p:cNvPicPr/>
          <p:nvPr/>
        </p:nvPicPr>
        <p:blipFill>
          <a:blip r:embed="rId5"/>
          <a:stretch/>
        </p:blipFill>
        <p:spPr>
          <a:xfrm>
            <a:off x="3457440" y="2685960"/>
            <a:ext cx="1077480" cy="35856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196;p12" descr=""/>
          <p:cNvPicPr/>
          <p:nvPr/>
        </p:nvPicPr>
        <p:blipFill>
          <a:blip r:embed="rId6"/>
          <a:stretch/>
        </p:blipFill>
        <p:spPr>
          <a:xfrm>
            <a:off x="6591240" y="2685960"/>
            <a:ext cx="398160" cy="35856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197;p12" descr=""/>
          <p:cNvPicPr/>
          <p:nvPr/>
        </p:nvPicPr>
        <p:blipFill>
          <a:blip r:embed="rId7"/>
          <a:stretch/>
        </p:blipFill>
        <p:spPr>
          <a:xfrm>
            <a:off x="2335320" y="3108960"/>
            <a:ext cx="937800" cy="35856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98;p12" descr=""/>
          <p:cNvPicPr/>
          <p:nvPr/>
        </p:nvPicPr>
        <p:blipFill>
          <a:blip r:embed="rId8"/>
          <a:stretch/>
        </p:blipFill>
        <p:spPr>
          <a:xfrm>
            <a:off x="3457440" y="3108960"/>
            <a:ext cx="1077480" cy="3585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99;p12" descr=""/>
          <p:cNvPicPr/>
          <p:nvPr/>
        </p:nvPicPr>
        <p:blipFill>
          <a:blip r:embed="rId9"/>
          <a:stretch/>
        </p:blipFill>
        <p:spPr>
          <a:xfrm>
            <a:off x="6591240" y="3070080"/>
            <a:ext cx="398160" cy="35856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200;p12" descr=""/>
          <p:cNvPicPr/>
          <p:nvPr/>
        </p:nvPicPr>
        <p:blipFill>
          <a:blip r:embed="rId10"/>
          <a:stretch/>
        </p:blipFill>
        <p:spPr>
          <a:xfrm>
            <a:off x="2335320" y="3471840"/>
            <a:ext cx="937800" cy="3585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01;p12" descr=""/>
          <p:cNvPicPr/>
          <p:nvPr/>
        </p:nvPicPr>
        <p:blipFill>
          <a:blip r:embed="rId11"/>
          <a:stretch/>
        </p:blipFill>
        <p:spPr>
          <a:xfrm>
            <a:off x="3457440" y="3480480"/>
            <a:ext cx="1077480" cy="35856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02;p12" descr=""/>
          <p:cNvPicPr/>
          <p:nvPr/>
        </p:nvPicPr>
        <p:blipFill>
          <a:blip r:embed="rId12"/>
          <a:stretch/>
        </p:blipFill>
        <p:spPr>
          <a:xfrm>
            <a:off x="6591240" y="3465360"/>
            <a:ext cx="398160" cy="3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Reduce search space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208;p13" descr=""/>
          <p:cNvPicPr/>
          <p:nvPr/>
        </p:nvPicPr>
        <p:blipFill>
          <a:blip r:embed="rId1"/>
          <a:stretch/>
        </p:blipFill>
        <p:spPr>
          <a:xfrm>
            <a:off x="4278600" y="1825560"/>
            <a:ext cx="2541240" cy="38232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209;p13" descr=""/>
          <p:cNvPicPr/>
          <p:nvPr/>
        </p:nvPicPr>
        <p:blipFill>
          <a:blip r:embed="rId2"/>
          <a:stretch/>
        </p:blipFill>
        <p:spPr>
          <a:xfrm>
            <a:off x="4278600" y="2233800"/>
            <a:ext cx="2539800" cy="39348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210;p13" descr=""/>
          <p:cNvPicPr/>
          <p:nvPr/>
        </p:nvPicPr>
        <p:blipFill>
          <a:blip r:embed="rId3"/>
          <a:stretch/>
        </p:blipFill>
        <p:spPr>
          <a:xfrm>
            <a:off x="4287600" y="2653200"/>
            <a:ext cx="772920" cy="32976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211;p13" descr=""/>
          <p:cNvPicPr/>
          <p:nvPr/>
        </p:nvPicPr>
        <p:blipFill>
          <a:blip r:embed="rId4"/>
          <a:stretch/>
        </p:blipFill>
        <p:spPr>
          <a:xfrm>
            <a:off x="4287600" y="1427040"/>
            <a:ext cx="618840" cy="3981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3828960" y="1344960"/>
            <a:ext cx="3439080" cy="1777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1107360" y="3335040"/>
            <a:ext cx="91940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Q-learning , We have these ideas: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435320" y="375372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Set initialization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435320" y="438372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Check random policy                  bigger than 0.6, so as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Google Shape;216;p13" descr=""/>
          <p:cNvPicPr/>
          <p:nvPr/>
        </p:nvPicPr>
        <p:blipFill>
          <a:blip r:embed="rId5"/>
          <a:stretch/>
        </p:blipFill>
        <p:spPr>
          <a:xfrm>
            <a:off x="3136680" y="3819600"/>
            <a:ext cx="4835160" cy="3837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17;p13" descr=""/>
          <p:cNvPicPr/>
          <p:nvPr/>
        </p:nvPicPr>
        <p:blipFill>
          <a:blip r:embed="rId6"/>
          <a:stretch/>
        </p:blipFill>
        <p:spPr>
          <a:xfrm>
            <a:off x="3678840" y="4436280"/>
            <a:ext cx="995040" cy="38232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218;p13" descr=""/>
          <p:cNvPicPr/>
          <p:nvPr/>
        </p:nvPicPr>
        <p:blipFill>
          <a:blip r:embed="rId7"/>
          <a:stretch/>
        </p:blipFill>
        <p:spPr>
          <a:xfrm>
            <a:off x="7066080" y="4436280"/>
            <a:ext cx="974520" cy="38232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1435320" y="504648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Set more possibility to choose random policy at first epochs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1435320" y="5709240"/>
            <a:ext cx="9042840" cy="783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each                      , we can set                          to reduce search space, So the policy can look like  [?,0],[0,?],[?,0],[0,?],[?,0]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2396880" y="5771880"/>
            <a:ext cx="1431720" cy="369000"/>
          </a:xfrm>
          <a:prstGeom prst="rect">
            <a:avLst/>
          </a:prstGeom>
          <a:blipFill rotWithShape="0">
            <a:blip r:embed="rId8"/>
            <a:stretch>
              <a:fillRect l="0" t="-3394071" r="-799019" b="-51134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Google Shape;222;p13" descr=""/>
          <p:cNvPicPr/>
          <p:nvPr/>
        </p:nvPicPr>
        <p:blipFill>
          <a:blip r:embed="rId9"/>
          <a:stretch/>
        </p:blipFill>
        <p:spPr>
          <a:xfrm>
            <a:off x="5172480" y="5771880"/>
            <a:ext cx="1568160" cy="38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Reduce search space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29;p14" descr=""/>
          <p:cNvPicPr/>
          <p:nvPr/>
        </p:nvPicPr>
        <p:blipFill>
          <a:blip r:embed="rId1"/>
          <a:stretch/>
        </p:blipFill>
        <p:spPr>
          <a:xfrm>
            <a:off x="4278600" y="1825560"/>
            <a:ext cx="2541240" cy="38232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30;p14" descr=""/>
          <p:cNvPicPr/>
          <p:nvPr/>
        </p:nvPicPr>
        <p:blipFill>
          <a:blip r:embed="rId2"/>
          <a:stretch/>
        </p:blipFill>
        <p:spPr>
          <a:xfrm>
            <a:off x="4278600" y="2233800"/>
            <a:ext cx="2539800" cy="39348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231;p14" descr=""/>
          <p:cNvPicPr/>
          <p:nvPr/>
        </p:nvPicPr>
        <p:blipFill>
          <a:blip r:embed="rId3"/>
          <a:stretch/>
        </p:blipFill>
        <p:spPr>
          <a:xfrm>
            <a:off x="4287600" y="2653200"/>
            <a:ext cx="772920" cy="32976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232;p14" descr=""/>
          <p:cNvPicPr/>
          <p:nvPr/>
        </p:nvPicPr>
        <p:blipFill>
          <a:blip r:embed="rId4"/>
          <a:stretch/>
        </p:blipFill>
        <p:spPr>
          <a:xfrm>
            <a:off x="4287600" y="1427040"/>
            <a:ext cx="618840" cy="3981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3828960" y="1344960"/>
            <a:ext cx="3439080" cy="1777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1107360" y="3335040"/>
            <a:ext cx="91940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, We have these ideas: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435320" y="375372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Set initialization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435320" y="438372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mutate operation, force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Google Shape;237;p14" descr=""/>
          <p:cNvPicPr/>
          <p:nvPr/>
        </p:nvPicPr>
        <p:blipFill>
          <a:blip r:embed="rId5"/>
          <a:stretch/>
        </p:blipFill>
        <p:spPr>
          <a:xfrm>
            <a:off x="3136680" y="3819600"/>
            <a:ext cx="4835160" cy="38376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>
            <a:off x="1435320" y="5046480"/>
            <a:ext cx="9042840" cy="494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crossover operation, we only change order of       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Google Shape;239;p14" descr=""/>
          <p:cNvPicPr/>
          <p:nvPr/>
        </p:nvPicPr>
        <p:blipFill>
          <a:blip r:embed="rId6"/>
          <a:stretch/>
        </p:blipFill>
        <p:spPr>
          <a:xfrm>
            <a:off x="4347000" y="4436280"/>
            <a:ext cx="2541240" cy="3823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240;p14" descr=""/>
          <p:cNvPicPr/>
          <p:nvPr/>
        </p:nvPicPr>
        <p:blipFill>
          <a:blip r:embed="rId7"/>
          <a:stretch/>
        </p:blipFill>
        <p:spPr>
          <a:xfrm>
            <a:off x="6981120" y="4451400"/>
            <a:ext cx="2539800" cy="39348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41;p14" descr=""/>
          <p:cNvPicPr/>
          <p:nvPr/>
        </p:nvPicPr>
        <p:blipFill>
          <a:blip r:embed="rId8"/>
          <a:stretch/>
        </p:blipFill>
        <p:spPr>
          <a:xfrm>
            <a:off x="6444720" y="5129640"/>
            <a:ext cx="280800" cy="3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2550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Problem definition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Background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5720" y="1487880"/>
            <a:ext cx="8636400" cy="5004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Problem Definition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772480" y="2629440"/>
            <a:ext cx="341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Input = [ [0.5,0.4] , [0.3,0.7] ,……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769960" y="3567960"/>
            <a:ext cx="34239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output = [ 101 , 0 , 53 , …… 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Google Shape;104;p7" descr=""/>
          <p:cNvPicPr/>
          <p:nvPr/>
        </p:nvPicPr>
        <p:blipFill>
          <a:blip r:embed="rId1"/>
          <a:stretch/>
        </p:blipFill>
        <p:spPr>
          <a:xfrm>
            <a:off x="731520" y="1690560"/>
            <a:ext cx="771228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Background -  GA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88280" y="1535400"/>
            <a:ext cx="9741960" cy="5149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111;p3" descr=""/>
          <p:cNvPicPr/>
          <p:nvPr/>
        </p:nvPicPr>
        <p:blipFill>
          <a:blip r:embed="rId1"/>
          <a:stretch/>
        </p:blipFill>
        <p:spPr>
          <a:xfrm>
            <a:off x="2031840" y="1690560"/>
            <a:ext cx="7932960" cy="45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9880" y="541080"/>
            <a:ext cx="10375200" cy="3288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824040" y="3830040"/>
            <a:ext cx="10390680" cy="28126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118;p4" descr=""/>
          <p:cNvPicPr/>
          <p:nvPr/>
        </p:nvPicPr>
        <p:blipFill>
          <a:blip r:embed="rId1"/>
          <a:stretch/>
        </p:blipFill>
        <p:spPr>
          <a:xfrm>
            <a:off x="1380240" y="944640"/>
            <a:ext cx="4790160" cy="288540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19;p4" descr=""/>
          <p:cNvPicPr/>
          <p:nvPr/>
        </p:nvPicPr>
        <p:blipFill>
          <a:blip r:embed="rId2"/>
          <a:stretch/>
        </p:blipFill>
        <p:spPr>
          <a:xfrm>
            <a:off x="6658200" y="1279440"/>
            <a:ext cx="4047120" cy="174240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20;p4" descr=""/>
          <p:cNvPicPr/>
          <p:nvPr/>
        </p:nvPicPr>
        <p:blipFill>
          <a:blip r:embed="rId3"/>
          <a:stretch/>
        </p:blipFill>
        <p:spPr>
          <a:xfrm>
            <a:off x="3335040" y="3957480"/>
            <a:ext cx="4494960" cy="20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Background – Q-learning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64440" y="1962000"/>
            <a:ext cx="8113680" cy="43052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Google Shape;127;p5" descr=""/>
          <p:cNvPicPr/>
          <p:nvPr/>
        </p:nvPicPr>
        <p:blipFill>
          <a:blip r:embed="rId1"/>
          <a:stretch/>
        </p:blipFill>
        <p:spPr>
          <a:xfrm>
            <a:off x="2622240" y="2228040"/>
            <a:ext cx="6275880" cy="152352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28;p5" descr=""/>
          <p:cNvPicPr/>
          <p:nvPr/>
        </p:nvPicPr>
        <p:blipFill>
          <a:blip r:embed="rId2"/>
          <a:stretch/>
        </p:blipFill>
        <p:spPr>
          <a:xfrm>
            <a:off x="2622240" y="4155840"/>
            <a:ext cx="6456960" cy="14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Background – Q-learning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60520" y="1917720"/>
            <a:ext cx="8921520" cy="43851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Google Shape;135;p6" descr=""/>
          <p:cNvPicPr/>
          <p:nvPr/>
        </p:nvPicPr>
        <p:blipFill>
          <a:blip r:embed="rId1"/>
          <a:stretch/>
        </p:blipFill>
        <p:spPr>
          <a:xfrm>
            <a:off x="1516680" y="2415240"/>
            <a:ext cx="8809200" cy="33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Overall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environment about this competition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20 opportunities to interact with the 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Unreachable final evaluation environment when submitting final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888200" y="3556800"/>
            <a:ext cx="2206080" cy="21387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Find high score policy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875480" y="3787560"/>
            <a:ext cx="1526400" cy="16776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Reduce search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345400" y="3897000"/>
            <a:ext cx="1358640" cy="318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2345400" y="4396320"/>
            <a:ext cx="1358640" cy="318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190640" y="3787560"/>
            <a:ext cx="1526400" cy="16776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Final submission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4094640" y="4626360"/>
            <a:ext cx="78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6402240" y="4626360"/>
            <a:ext cx="78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Collect high score strategy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State: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 1000 epochs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collect high performance policy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SARSA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more stable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DQN is not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7596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7400" y="2592360"/>
            <a:ext cx="2281320" cy="947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267400" y="3779280"/>
            <a:ext cx="2281320" cy="947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Genetic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8003160" y="2156040"/>
            <a:ext cx="2809800" cy="32965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2288160" y="2275200"/>
            <a:ext cx="1644120" cy="369000"/>
          </a:xfrm>
          <a:prstGeom prst="rect">
            <a:avLst/>
          </a:prstGeom>
          <a:blipFill rotWithShape="0">
            <a:blip r:embed="rId1"/>
            <a:stretch>
              <a:fillRect l="0" t="-3338735" r="-842415" b="-498656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Google Shape;159;p9" descr=""/>
          <p:cNvPicPr/>
          <p:nvPr/>
        </p:nvPicPr>
        <p:blipFill>
          <a:blip r:embed="rId2"/>
          <a:stretch/>
        </p:blipFill>
        <p:spPr>
          <a:xfrm>
            <a:off x="2555280" y="2682000"/>
            <a:ext cx="4157280" cy="3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2019-08-03T16:05:29Z</dcterms:created>
  <dc:creator>h zk</dc:creator>
  <dc:description/>
  <dc:language>en-US</dc:language>
  <cp:lastModifiedBy/>
  <dcterms:modified xsi:type="dcterms:W3CDTF">2019-09-04T15:59:38Z</dcterms:modified>
  <cp:revision>1</cp:revision>
  <dc:subject/>
  <dc:title/>
</cp:coreProperties>
</file>