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Roboto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ono-regular.fntdata"/><Relationship Id="rId14" Type="http://schemas.openxmlformats.org/officeDocument/2006/relationships/slide" Target="slides/slide10.xml"/><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Mon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44" name="Google Shape;1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100af071a_2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100af071a_2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fcceb8ce1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US"/>
              <a:t>737</a:t>
            </a:r>
            <a:endParaRPr/>
          </a:p>
        </p:txBody>
      </p:sp>
      <p:sp>
        <p:nvSpPr>
          <p:cNvPr id="92" name="Google Shape;92;g24fcceb8ce1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100af071a_17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US"/>
              <a:t>737</a:t>
            </a:r>
            <a:endParaRPr/>
          </a:p>
        </p:txBody>
      </p:sp>
      <p:sp>
        <p:nvSpPr>
          <p:cNvPr id="100" name="Google Shape;100;g31100af071a_1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fcceb8ce1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US"/>
              <a:t>737</a:t>
            </a:r>
            <a:endParaRPr/>
          </a:p>
        </p:txBody>
      </p:sp>
      <p:sp>
        <p:nvSpPr>
          <p:cNvPr id="107" name="Google Shape;107;g24fcceb8ce1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100af071a_13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US"/>
              <a:t>737</a:t>
            </a:r>
            <a:endParaRPr/>
          </a:p>
        </p:txBody>
      </p:sp>
      <p:sp>
        <p:nvSpPr>
          <p:cNvPr id="115" name="Google Shape;115;g31100af071a_1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fcceb8ce1_0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US"/>
              <a:t>737</a:t>
            </a:r>
            <a:endParaRPr/>
          </a:p>
        </p:txBody>
      </p:sp>
      <p:sp>
        <p:nvSpPr>
          <p:cNvPr id="123" name="Google Shape;123;g24fcceb8ce1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fcceb8ce1_0_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US"/>
              <a:t>737</a:t>
            </a:r>
            <a:endParaRPr/>
          </a:p>
        </p:txBody>
      </p:sp>
      <p:sp>
        <p:nvSpPr>
          <p:cNvPr id="130" name="Google Shape;130;g24fcceb8ce1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fcceb8ce1_0_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US"/>
              <a:t>737</a:t>
            </a:r>
            <a:endParaRPr/>
          </a:p>
        </p:txBody>
      </p:sp>
      <p:sp>
        <p:nvSpPr>
          <p:cNvPr id="137" name="Google Shape;137;g24fcceb8ce1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x">
  <p:cSld name="TITLE_AND_BODY">
    <p:spTree>
      <p:nvGrpSpPr>
        <p:cNvPr id="12" name="Shape 12"/>
        <p:cNvGrpSpPr/>
        <p:nvPr/>
      </p:nvGrpSpPr>
      <p:grpSpPr>
        <a:xfrm>
          <a:off x="0" y="0"/>
          <a:ext cx="0" cy="0"/>
          <a:chOff x="0" y="0"/>
          <a:chExt cx="0" cy="0"/>
        </a:xfrm>
      </p:grpSpPr>
      <p:sp>
        <p:nvSpPr>
          <p:cNvPr id="13" name="Google Shape;13;p2"/>
          <p:cNvSpPr/>
          <p:nvPr/>
        </p:nvSpPr>
        <p:spPr>
          <a:xfrm>
            <a:off x="7305675" y="1438275"/>
            <a:ext cx="1835150" cy="5073650"/>
          </a:xfrm>
          <a:prstGeom prst="rect">
            <a:avLst/>
          </a:prstGeom>
          <a:solidFill>
            <a:srgbClr val="B3CC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BED3EA"/>
              </a:buClr>
              <a:buSzPts val="2400"/>
              <a:buFont typeface="Arial"/>
              <a:buNone/>
            </a:pPr>
            <a:r>
              <a:t/>
            </a:r>
            <a:endParaRPr b="0" i="0" sz="2400" u="none" cap="none" strike="noStrike">
              <a:solidFill>
                <a:srgbClr val="BED3EA"/>
              </a:solidFill>
              <a:latin typeface="Arial"/>
              <a:ea typeface="Arial"/>
              <a:cs typeface="Arial"/>
              <a:sym typeface="Arial"/>
            </a:endParaRPr>
          </a:p>
        </p:txBody>
      </p:sp>
      <p:sp>
        <p:nvSpPr>
          <p:cNvPr id="14" name="Google Shape;14;p2"/>
          <p:cNvSpPr/>
          <p:nvPr/>
        </p:nvSpPr>
        <p:spPr>
          <a:xfrm>
            <a:off x="0" y="107950"/>
            <a:ext cx="7305675" cy="6640513"/>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5" name="Google Shape;15;p2"/>
          <p:cNvSpPr/>
          <p:nvPr/>
        </p:nvSpPr>
        <p:spPr>
          <a:xfrm>
            <a:off x="0" y="1438275"/>
            <a:ext cx="7305675" cy="507365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 name="Google Shape;16;p2"/>
          <p:cNvSpPr txBox="1"/>
          <p:nvPr>
            <p:ph type="title"/>
          </p:nvPr>
        </p:nvSpPr>
        <p:spPr>
          <a:xfrm>
            <a:off x="539750" y="1654175"/>
            <a:ext cx="6621464" cy="11430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1800"/>
              <a:buNone/>
              <a:defRPr/>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17" name="Google Shape;17;p2"/>
          <p:cNvSpPr txBox="1"/>
          <p:nvPr>
            <p:ph idx="1" type="body"/>
          </p:nvPr>
        </p:nvSpPr>
        <p:spPr>
          <a:xfrm>
            <a:off x="539750" y="3022600"/>
            <a:ext cx="6621464" cy="1752600"/>
          </a:xfrm>
          <a:prstGeom prst="rect">
            <a:avLst/>
          </a:prstGeom>
          <a:noFill/>
          <a:ln>
            <a:noFill/>
          </a:ln>
        </p:spPr>
        <p:txBody>
          <a:bodyPr anchorCtr="0" anchor="t" bIns="0" lIns="0" spcFirstLastPara="1" rIns="0" wrap="square" tIns="0">
            <a:normAutofit/>
          </a:bodyPr>
          <a:lstStyle>
            <a:lvl1pPr indent="-228600" lvl="0" marL="457200" algn="l">
              <a:lnSpc>
                <a:spcPct val="95000"/>
              </a:lnSpc>
              <a:spcBef>
                <a:spcPts val="500"/>
              </a:spcBef>
              <a:spcAft>
                <a:spcPts val="0"/>
              </a:spcAft>
              <a:buClr>
                <a:srgbClr val="333333"/>
              </a:buClr>
              <a:buSzPts val="1800"/>
              <a:buNone/>
              <a:defRPr/>
            </a:lvl1pPr>
            <a:lvl2pPr indent="-342900" lvl="1" marL="914400" algn="l">
              <a:lnSpc>
                <a:spcPct val="95000"/>
              </a:lnSpc>
              <a:spcBef>
                <a:spcPts val="500"/>
              </a:spcBef>
              <a:spcAft>
                <a:spcPts val="0"/>
              </a:spcAft>
              <a:buClr>
                <a:srgbClr val="333333"/>
              </a:buClr>
              <a:buSzPts val="1800"/>
              <a:buChar char="—"/>
              <a:defRPr/>
            </a:lvl2pPr>
            <a:lvl3pPr indent="-325755" lvl="2" marL="1371600" algn="l">
              <a:lnSpc>
                <a:spcPct val="95000"/>
              </a:lnSpc>
              <a:spcBef>
                <a:spcPts val="500"/>
              </a:spcBef>
              <a:spcAft>
                <a:spcPts val="0"/>
              </a:spcAft>
              <a:buClr>
                <a:srgbClr val="333333"/>
              </a:buClr>
              <a:buSzPts val="1530"/>
              <a:buChar char="–"/>
              <a:defRPr/>
            </a:lvl3pPr>
            <a:lvl4pPr indent="-325755" lvl="3" marL="1828800" algn="l">
              <a:lnSpc>
                <a:spcPct val="95000"/>
              </a:lnSpc>
              <a:spcBef>
                <a:spcPts val="500"/>
              </a:spcBef>
              <a:spcAft>
                <a:spcPts val="0"/>
              </a:spcAft>
              <a:buClr>
                <a:srgbClr val="333333"/>
              </a:buClr>
              <a:buSzPts val="1530"/>
              <a:buChar char="–"/>
              <a:defRPr/>
            </a:lvl4pPr>
            <a:lvl5pPr indent="-325754" lvl="4" marL="2286000" algn="l">
              <a:lnSpc>
                <a:spcPct val="95000"/>
              </a:lnSpc>
              <a:spcBef>
                <a:spcPts val="500"/>
              </a:spcBef>
              <a:spcAft>
                <a:spcPts val="0"/>
              </a:spcAft>
              <a:buClr>
                <a:srgbClr val="333333"/>
              </a:buClr>
              <a:buSzPts val="1530"/>
              <a:buChar char="–"/>
              <a:defRPr/>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18" name="Google Shape;18;p2"/>
          <p:cNvSpPr txBox="1"/>
          <p:nvPr>
            <p:ph idx="12" type="sldNum"/>
          </p:nvPr>
        </p:nvSpPr>
        <p:spPr>
          <a:xfrm>
            <a:off x="8922098" y="6548438"/>
            <a:ext cx="182216" cy="17281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a:solidFill>
                  <a:srgbClr val="000000"/>
                </a:solidFill>
              </a:defRPr>
            </a:lvl1pPr>
            <a:lvl2pPr indent="0" lvl="1" marL="0" marR="0" algn="r">
              <a:lnSpc>
                <a:spcPct val="100000"/>
              </a:lnSpc>
              <a:spcBef>
                <a:spcPts val="0"/>
              </a:spcBef>
              <a:spcAft>
                <a:spcPts val="0"/>
              </a:spcAft>
              <a:buClr>
                <a:srgbClr val="000000"/>
              </a:buClr>
              <a:buSzPts val="1200"/>
              <a:buFont typeface="Arial"/>
              <a:buNone/>
              <a:defRPr>
                <a:solidFill>
                  <a:srgbClr val="000000"/>
                </a:solidFill>
              </a:defRPr>
            </a:lvl2pPr>
            <a:lvl3pPr indent="0" lvl="2" marL="0" marR="0" algn="r">
              <a:lnSpc>
                <a:spcPct val="100000"/>
              </a:lnSpc>
              <a:spcBef>
                <a:spcPts val="0"/>
              </a:spcBef>
              <a:spcAft>
                <a:spcPts val="0"/>
              </a:spcAft>
              <a:buClr>
                <a:srgbClr val="000000"/>
              </a:buClr>
              <a:buSzPts val="1200"/>
              <a:buFont typeface="Arial"/>
              <a:buNone/>
              <a:defRPr>
                <a:solidFill>
                  <a:srgbClr val="000000"/>
                </a:solidFill>
              </a:defRPr>
            </a:lvl3pPr>
            <a:lvl4pPr indent="0" lvl="3" marL="0" marR="0" algn="r">
              <a:lnSpc>
                <a:spcPct val="100000"/>
              </a:lnSpc>
              <a:spcBef>
                <a:spcPts val="0"/>
              </a:spcBef>
              <a:spcAft>
                <a:spcPts val="0"/>
              </a:spcAft>
              <a:buClr>
                <a:srgbClr val="000000"/>
              </a:buClr>
              <a:buSzPts val="1200"/>
              <a:buFont typeface="Arial"/>
              <a:buNone/>
              <a:defRPr>
                <a:solidFill>
                  <a:srgbClr val="000000"/>
                </a:solidFill>
              </a:defRPr>
            </a:lvl4pPr>
            <a:lvl5pPr indent="0" lvl="4" marL="0" marR="0" algn="r">
              <a:lnSpc>
                <a:spcPct val="100000"/>
              </a:lnSpc>
              <a:spcBef>
                <a:spcPts val="0"/>
              </a:spcBef>
              <a:spcAft>
                <a:spcPts val="0"/>
              </a:spcAft>
              <a:buClr>
                <a:srgbClr val="000000"/>
              </a:buClr>
              <a:buSzPts val="1200"/>
              <a:buFont typeface="Arial"/>
              <a:buNone/>
              <a:defRPr>
                <a:solidFill>
                  <a:srgbClr val="000000"/>
                </a:solidFill>
              </a:defRPr>
            </a:lvl5pPr>
            <a:lvl6pPr indent="0" lvl="5" marL="0" marR="0" algn="r">
              <a:lnSpc>
                <a:spcPct val="100000"/>
              </a:lnSpc>
              <a:spcBef>
                <a:spcPts val="0"/>
              </a:spcBef>
              <a:spcAft>
                <a:spcPts val="0"/>
              </a:spcAft>
              <a:buClr>
                <a:srgbClr val="000000"/>
              </a:buClr>
              <a:buSzPts val="1200"/>
              <a:buFont typeface="Arial"/>
              <a:buNone/>
              <a:defRPr>
                <a:solidFill>
                  <a:srgbClr val="000000"/>
                </a:solidFill>
              </a:defRPr>
            </a:lvl6pPr>
            <a:lvl7pPr indent="0" lvl="6" marL="0" marR="0" algn="r">
              <a:lnSpc>
                <a:spcPct val="100000"/>
              </a:lnSpc>
              <a:spcBef>
                <a:spcPts val="0"/>
              </a:spcBef>
              <a:spcAft>
                <a:spcPts val="0"/>
              </a:spcAft>
              <a:buClr>
                <a:srgbClr val="000000"/>
              </a:buClr>
              <a:buSzPts val="1200"/>
              <a:buFont typeface="Arial"/>
              <a:buNone/>
              <a:defRPr>
                <a:solidFill>
                  <a:srgbClr val="000000"/>
                </a:solidFill>
              </a:defRPr>
            </a:lvl7pPr>
            <a:lvl8pPr indent="0" lvl="7" marL="0" marR="0" algn="r">
              <a:lnSpc>
                <a:spcPct val="100000"/>
              </a:lnSpc>
              <a:spcBef>
                <a:spcPts val="0"/>
              </a:spcBef>
              <a:spcAft>
                <a:spcPts val="0"/>
              </a:spcAft>
              <a:buClr>
                <a:srgbClr val="000000"/>
              </a:buClr>
              <a:buSzPts val="1200"/>
              <a:buFont typeface="Arial"/>
              <a:buNone/>
              <a:defRPr>
                <a:solidFill>
                  <a:srgbClr val="000000"/>
                </a:solidFill>
              </a:defRPr>
            </a:lvl8pPr>
            <a:lvl9pPr indent="0" lvl="8" marL="0" marR="0" algn="r">
              <a:lnSpc>
                <a:spcPct val="100000"/>
              </a:lnSpc>
              <a:spcBef>
                <a:spcPts val="0"/>
              </a:spcBef>
              <a:spcAft>
                <a:spcPts val="0"/>
              </a:spcAft>
              <a:buClr>
                <a:srgbClr val="000000"/>
              </a:buClr>
              <a:buSzPts val="1200"/>
              <a:buFont typeface="Arial"/>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solidFill>
                <a:srgbClr val="333333"/>
              </a:solidFill>
            </a:endParaRPr>
          </a:p>
        </p:txBody>
      </p:sp>
      <p:pic>
        <p:nvPicPr>
          <p:cNvPr descr="ub_8pt_rgb.jpg                                                 000546B7mg                             B9C1C449:" id="19" name="Google Shape;19;p2"/>
          <p:cNvPicPr preferRelativeResize="0"/>
          <p:nvPr/>
        </p:nvPicPr>
        <p:blipFill rotWithShape="1">
          <a:blip r:embed="rId2">
            <a:alphaModFix/>
          </a:blip>
          <a:srcRect b="0" l="0" r="0" t="0"/>
          <a:stretch/>
        </p:blipFill>
        <p:spPr>
          <a:xfrm>
            <a:off x="7737475" y="107950"/>
            <a:ext cx="1306513" cy="10064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p:cSld name="Titel und vertikaler Text">
    <p:spTree>
      <p:nvGrpSpPr>
        <p:cNvPr id="55" name="Shape 55"/>
        <p:cNvGrpSpPr/>
        <p:nvPr/>
      </p:nvGrpSpPr>
      <p:grpSpPr>
        <a:xfrm>
          <a:off x="0" y="0"/>
          <a:ext cx="0" cy="0"/>
          <a:chOff x="0" y="0"/>
          <a:chExt cx="0" cy="0"/>
        </a:xfrm>
      </p:grpSpPr>
      <p:sp>
        <p:nvSpPr>
          <p:cNvPr id="56" name="Google Shape;56;p11"/>
          <p:cNvSpPr txBox="1"/>
          <p:nvPr>
            <p:ph type="title"/>
          </p:nvPr>
        </p:nvSpPr>
        <p:spPr>
          <a:xfrm>
            <a:off x="539750" y="647700"/>
            <a:ext cx="6621464" cy="817563"/>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1800"/>
              <a:buNone/>
              <a:defRPr/>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57" name="Google Shape;57;p11"/>
          <p:cNvSpPr txBox="1"/>
          <p:nvPr>
            <p:ph idx="1" type="body"/>
          </p:nvPr>
        </p:nvSpPr>
        <p:spPr>
          <a:xfrm>
            <a:off x="533400" y="1676400"/>
            <a:ext cx="8061325" cy="4498975"/>
          </a:xfrm>
          <a:prstGeom prst="rect">
            <a:avLst/>
          </a:prstGeom>
          <a:noFill/>
          <a:ln>
            <a:noFill/>
          </a:ln>
        </p:spPr>
        <p:txBody>
          <a:bodyPr anchorCtr="0" anchor="t" bIns="0" lIns="0" spcFirstLastPara="1" rIns="0" wrap="square" tIns="0">
            <a:normAutofit/>
          </a:bodyPr>
          <a:lstStyle>
            <a:lvl1pPr indent="-325755" lvl="0" marL="457200" algn="l">
              <a:lnSpc>
                <a:spcPct val="95000"/>
              </a:lnSpc>
              <a:spcBef>
                <a:spcPts val="500"/>
              </a:spcBef>
              <a:spcAft>
                <a:spcPts val="0"/>
              </a:spcAft>
              <a:buSzPts val="1530"/>
              <a:buChar char="&gt;"/>
              <a:defRPr/>
            </a:lvl1pPr>
            <a:lvl2pPr indent="-342900" lvl="1" marL="914400" algn="l">
              <a:lnSpc>
                <a:spcPct val="95000"/>
              </a:lnSpc>
              <a:spcBef>
                <a:spcPts val="500"/>
              </a:spcBef>
              <a:spcAft>
                <a:spcPts val="0"/>
              </a:spcAft>
              <a:buSzPts val="1800"/>
              <a:buChar char="—"/>
              <a:defRPr/>
            </a:lvl2pPr>
            <a:lvl3pPr indent="-325755" lvl="2" marL="1371600" algn="l">
              <a:lnSpc>
                <a:spcPct val="95000"/>
              </a:lnSpc>
              <a:spcBef>
                <a:spcPts val="500"/>
              </a:spcBef>
              <a:spcAft>
                <a:spcPts val="0"/>
              </a:spcAft>
              <a:buSzPts val="1530"/>
              <a:buChar char="–"/>
              <a:defRPr/>
            </a:lvl3pPr>
            <a:lvl4pPr indent="-325755" lvl="3" marL="1828800" algn="l">
              <a:lnSpc>
                <a:spcPct val="95000"/>
              </a:lnSpc>
              <a:spcBef>
                <a:spcPts val="500"/>
              </a:spcBef>
              <a:spcAft>
                <a:spcPts val="0"/>
              </a:spcAft>
              <a:buSzPts val="1530"/>
              <a:buChar char="–"/>
              <a:defRPr/>
            </a:lvl4pPr>
            <a:lvl5pPr indent="-325754" lvl="4" marL="2286000" algn="l">
              <a:lnSpc>
                <a:spcPct val="95000"/>
              </a:lnSpc>
              <a:spcBef>
                <a:spcPts val="500"/>
              </a:spcBef>
              <a:spcAft>
                <a:spcPts val="0"/>
              </a:spcAft>
              <a:buSzPts val="1530"/>
              <a:buChar char="–"/>
              <a:defRPr/>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58" name="Google Shape;58;p11"/>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p:cSld name="Vertikaler Titel und Text">
    <p:spTree>
      <p:nvGrpSpPr>
        <p:cNvPr id="59" name="Shape 59"/>
        <p:cNvGrpSpPr/>
        <p:nvPr/>
      </p:nvGrpSpPr>
      <p:grpSpPr>
        <a:xfrm>
          <a:off x="0" y="0"/>
          <a:ext cx="0" cy="0"/>
          <a:chOff x="0" y="0"/>
          <a:chExt cx="0" cy="0"/>
        </a:xfrm>
      </p:grpSpPr>
      <p:sp>
        <p:nvSpPr>
          <p:cNvPr id="60" name="Google Shape;60;p12"/>
          <p:cNvSpPr txBox="1"/>
          <p:nvPr>
            <p:ph type="title"/>
          </p:nvPr>
        </p:nvSpPr>
        <p:spPr>
          <a:xfrm>
            <a:off x="6580188" y="647700"/>
            <a:ext cx="2014538" cy="5527675"/>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1800"/>
              <a:buNone/>
              <a:defRPr/>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61" name="Google Shape;61;p12"/>
          <p:cNvSpPr txBox="1"/>
          <p:nvPr>
            <p:ph idx="1" type="body"/>
          </p:nvPr>
        </p:nvSpPr>
        <p:spPr>
          <a:xfrm>
            <a:off x="533400" y="647700"/>
            <a:ext cx="5894388" cy="5527675"/>
          </a:xfrm>
          <a:prstGeom prst="rect">
            <a:avLst/>
          </a:prstGeom>
          <a:noFill/>
          <a:ln>
            <a:noFill/>
          </a:ln>
        </p:spPr>
        <p:txBody>
          <a:bodyPr anchorCtr="0" anchor="t" bIns="0" lIns="0" spcFirstLastPara="1" rIns="0" wrap="square" tIns="0">
            <a:normAutofit/>
          </a:bodyPr>
          <a:lstStyle>
            <a:lvl1pPr indent="-325755" lvl="0" marL="457200" algn="l">
              <a:lnSpc>
                <a:spcPct val="95000"/>
              </a:lnSpc>
              <a:spcBef>
                <a:spcPts val="500"/>
              </a:spcBef>
              <a:spcAft>
                <a:spcPts val="0"/>
              </a:spcAft>
              <a:buSzPts val="1530"/>
              <a:buChar char="&gt;"/>
              <a:defRPr/>
            </a:lvl1pPr>
            <a:lvl2pPr indent="-342900" lvl="1" marL="914400" algn="l">
              <a:lnSpc>
                <a:spcPct val="95000"/>
              </a:lnSpc>
              <a:spcBef>
                <a:spcPts val="500"/>
              </a:spcBef>
              <a:spcAft>
                <a:spcPts val="0"/>
              </a:spcAft>
              <a:buSzPts val="1800"/>
              <a:buChar char="—"/>
              <a:defRPr/>
            </a:lvl2pPr>
            <a:lvl3pPr indent="-325755" lvl="2" marL="1371600" algn="l">
              <a:lnSpc>
                <a:spcPct val="95000"/>
              </a:lnSpc>
              <a:spcBef>
                <a:spcPts val="500"/>
              </a:spcBef>
              <a:spcAft>
                <a:spcPts val="0"/>
              </a:spcAft>
              <a:buSzPts val="1530"/>
              <a:buChar char="–"/>
              <a:defRPr/>
            </a:lvl3pPr>
            <a:lvl4pPr indent="-325755" lvl="3" marL="1828800" algn="l">
              <a:lnSpc>
                <a:spcPct val="95000"/>
              </a:lnSpc>
              <a:spcBef>
                <a:spcPts val="500"/>
              </a:spcBef>
              <a:spcAft>
                <a:spcPts val="0"/>
              </a:spcAft>
              <a:buSzPts val="1530"/>
              <a:buChar char="–"/>
              <a:defRPr/>
            </a:lvl4pPr>
            <a:lvl5pPr indent="-325754" lvl="4" marL="2286000" algn="l">
              <a:lnSpc>
                <a:spcPct val="95000"/>
              </a:lnSpc>
              <a:spcBef>
                <a:spcPts val="500"/>
              </a:spcBef>
              <a:spcAft>
                <a:spcPts val="0"/>
              </a:spcAft>
              <a:buSzPts val="1530"/>
              <a:buChar char="–"/>
              <a:defRPr/>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62" name="Google Shape;62;p12"/>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showMasterSp="0">
  <p:cSld name="Titel und Inhalt 2">
    <p:spTree>
      <p:nvGrpSpPr>
        <p:cNvPr id="63" name="Shape 63"/>
        <p:cNvGrpSpPr/>
        <p:nvPr/>
      </p:nvGrpSpPr>
      <p:grpSpPr>
        <a:xfrm>
          <a:off x="0" y="0"/>
          <a:ext cx="0" cy="0"/>
          <a:chOff x="0" y="0"/>
          <a:chExt cx="0" cy="0"/>
        </a:xfrm>
      </p:grpSpPr>
      <p:cxnSp>
        <p:nvCxnSpPr>
          <p:cNvPr id="64" name="Google Shape;64;p13"/>
          <p:cNvCxnSpPr/>
          <p:nvPr/>
        </p:nvCxnSpPr>
        <p:spPr>
          <a:xfrm>
            <a:off x="107950" y="1447800"/>
            <a:ext cx="8943975" cy="0"/>
          </a:xfrm>
          <a:prstGeom prst="straightConnector1">
            <a:avLst/>
          </a:prstGeom>
          <a:noFill/>
          <a:ln cap="flat" cmpd="sng" w="38100">
            <a:solidFill>
              <a:schemeClr val="accent2"/>
            </a:solidFill>
            <a:prstDash val="solid"/>
            <a:round/>
            <a:headEnd len="sm" w="sm" type="none"/>
            <a:tailEnd len="sm" w="sm" type="none"/>
          </a:ln>
        </p:spPr>
      </p:cxnSp>
      <p:cxnSp>
        <p:nvCxnSpPr>
          <p:cNvPr id="65" name="Google Shape;65;p13"/>
          <p:cNvCxnSpPr/>
          <p:nvPr/>
        </p:nvCxnSpPr>
        <p:spPr>
          <a:xfrm>
            <a:off x="107950" y="6515100"/>
            <a:ext cx="8943975" cy="0"/>
          </a:xfrm>
          <a:prstGeom prst="straightConnector1">
            <a:avLst/>
          </a:prstGeom>
          <a:noFill/>
          <a:ln cap="flat" cmpd="sng" w="38100">
            <a:solidFill>
              <a:schemeClr val="accent2"/>
            </a:solidFill>
            <a:prstDash val="solid"/>
            <a:round/>
            <a:headEnd len="sm" w="sm" type="none"/>
            <a:tailEnd len="sm" w="sm" type="none"/>
          </a:ln>
        </p:spPr>
      </p:cxnSp>
      <p:pic>
        <p:nvPicPr>
          <p:cNvPr descr="ub_8pt_rgb.jpg                                                 000546B7mg                             B9C1C449:" id="66" name="Google Shape;66;p13"/>
          <p:cNvPicPr preferRelativeResize="0"/>
          <p:nvPr/>
        </p:nvPicPr>
        <p:blipFill rotWithShape="1">
          <a:blip r:embed="rId2">
            <a:alphaModFix/>
          </a:blip>
          <a:srcRect b="0" l="0" r="0" t="0"/>
          <a:stretch/>
        </p:blipFill>
        <p:spPr>
          <a:xfrm>
            <a:off x="7737475" y="107950"/>
            <a:ext cx="1306513" cy="1006475"/>
          </a:xfrm>
          <a:prstGeom prst="rect">
            <a:avLst/>
          </a:prstGeom>
          <a:noFill/>
          <a:ln>
            <a:noFill/>
          </a:ln>
        </p:spPr>
      </p:pic>
      <p:sp>
        <p:nvSpPr>
          <p:cNvPr id="67" name="Google Shape;67;p13"/>
          <p:cNvSpPr txBox="1"/>
          <p:nvPr>
            <p:ph type="title"/>
          </p:nvPr>
        </p:nvSpPr>
        <p:spPr>
          <a:xfrm>
            <a:off x="539750" y="647700"/>
            <a:ext cx="6621464" cy="817563"/>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1800"/>
              <a:buNone/>
              <a:defRPr/>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68" name="Google Shape;68;p13"/>
          <p:cNvSpPr txBox="1"/>
          <p:nvPr>
            <p:ph idx="1" type="body"/>
          </p:nvPr>
        </p:nvSpPr>
        <p:spPr>
          <a:xfrm>
            <a:off x="533400" y="1676400"/>
            <a:ext cx="8061325" cy="4498975"/>
          </a:xfrm>
          <a:prstGeom prst="rect">
            <a:avLst/>
          </a:prstGeom>
          <a:noFill/>
          <a:ln>
            <a:noFill/>
          </a:ln>
        </p:spPr>
        <p:txBody>
          <a:bodyPr anchorCtr="0" anchor="t" bIns="0" lIns="0" spcFirstLastPara="1" rIns="0" wrap="square" tIns="0">
            <a:normAutofit/>
          </a:bodyPr>
          <a:lstStyle>
            <a:lvl1pPr indent="-325755" lvl="0" marL="457200" algn="l">
              <a:lnSpc>
                <a:spcPct val="95000"/>
              </a:lnSpc>
              <a:spcBef>
                <a:spcPts val="500"/>
              </a:spcBef>
              <a:spcAft>
                <a:spcPts val="0"/>
              </a:spcAft>
              <a:buSzPts val="1530"/>
              <a:buChar char="&gt;"/>
              <a:defRPr/>
            </a:lvl1pPr>
            <a:lvl2pPr indent="-342900" lvl="1" marL="914400" algn="l">
              <a:lnSpc>
                <a:spcPct val="95000"/>
              </a:lnSpc>
              <a:spcBef>
                <a:spcPts val="500"/>
              </a:spcBef>
              <a:spcAft>
                <a:spcPts val="0"/>
              </a:spcAft>
              <a:buSzPts val="1800"/>
              <a:buChar char="—"/>
              <a:defRPr/>
            </a:lvl2pPr>
            <a:lvl3pPr indent="-325755" lvl="2" marL="1371600" algn="l">
              <a:lnSpc>
                <a:spcPct val="95000"/>
              </a:lnSpc>
              <a:spcBef>
                <a:spcPts val="500"/>
              </a:spcBef>
              <a:spcAft>
                <a:spcPts val="0"/>
              </a:spcAft>
              <a:buSzPts val="1530"/>
              <a:buChar char="–"/>
              <a:defRPr/>
            </a:lvl3pPr>
            <a:lvl4pPr indent="-325755" lvl="3" marL="1828800" algn="l">
              <a:lnSpc>
                <a:spcPct val="95000"/>
              </a:lnSpc>
              <a:spcBef>
                <a:spcPts val="500"/>
              </a:spcBef>
              <a:spcAft>
                <a:spcPts val="0"/>
              </a:spcAft>
              <a:buSzPts val="1530"/>
              <a:buChar char="–"/>
              <a:defRPr/>
            </a:lvl4pPr>
            <a:lvl5pPr indent="-325754" lvl="4" marL="2286000" algn="l">
              <a:lnSpc>
                <a:spcPct val="95000"/>
              </a:lnSpc>
              <a:spcBef>
                <a:spcPts val="500"/>
              </a:spcBef>
              <a:spcAft>
                <a:spcPts val="0"/>
              </a:spcAft>
              <a:buSzPts val="1530"/>
              <a:buChar char="–"/>
              <a:defRPr/>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69" name="Google Shape;69;p13"/>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p:cSld name="Titelfolie">
    <p:spTree>
      <p:nvGrpSpPr>
        <p:cNvPr id="70" name="Shape 70"/>
        <p:cNvGrpSpPr/>
        <p:nvPr/>
      </p:nvGrpSpPr>
      <p:grpSpPr>
        <a:xfrm>
          <a:off x="0" y="0"/>
          <a:ext cx="0" cy="0"/>
          <a:chOff x="0" y="0"/>
          <a:chExt cx="0" cy="0"/>
        </a:xfrm>
      </p:grpSpPr>
      <p:sp>
        <p:nvSpPr>
          <p:cNvPr id="71" name="Google Shape;71;p14"/>
          <p:cNvSpPr/>
          <p:nvPr/>
        </p:nvSpPr>
        <p:spPr>
          <a:xfrm>
            <a:off x="7305675" y="1438275"/>
            <a:ext cx="1835150" cy="5073650"/>
          </a:xfrm>
          <a:prstGeom prst="rect">
            <a:avLst/>
          </a:prstGeom>
          <a:solidFill>
            <a:srgbClr val="B3CC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BED3EA"/>
              </a:buClr>
              <a:buSzPts val="2400"/>
              <a:buFont typeface="Arial"/>
              <a:buNone/>
            </a:pPr>
            <a:r>
              <a:t/>
            </a:r>
            <a:endParaRPr b="0" i="0" sz="2400" u="none" cap="none" strike="noStrike">
              <a:solidFill>
                <a:srgbClr val="BED3EA"/>
              </a:solidFill>
              <a:latin typeface="Arial"/>
              <a:ea typeface="Arial"/>
              <a:cs typeface="Arial"/>
              <a:sym typeface="Arial"/>
            </a:endParaRPr>
          </a:p>
        </p:txBody>
      </p:sp>
      <p:sp>
        <p:nvSpPr>
          <p:cNvPr id="72" name="Google Shape;72;p14"/>
          <p:cNvSpPr/>
          <p:nvPr/>
        </p:nvSpPr>
        <p:spPr>
          <a:xfrm>
            <a:off x="0" y="107950"/>
            <a:ext cx="7305675" cy="6640513"/>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3" name="Google Shape;73;p14"/>
          <p:cNvSpPr/>
          <p:nvPr/>
        </p:nvSpPr>
        <p:spPr>
          <a:xfrm>
            <a:off x="0" y="1438275"/>
            <a:ext cx="7305675" cy="507365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4" name="Google Shape;74;p14"/>
          <p:cNvSpPr txBox="1"/>
          <p:nvPr>
            <p:ph type="title"/>
          </p:nvPr>
        </p:nvSpPr>
        <p:spPr>
          <a:xfrm>
            <a:off x="539750" y="1654175"/>
            <a:ext cx="6621464" cy="11430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1800"/>
              <a:buNone/>
              <a:defRPr/>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75" name="Google Shape;75;p14"/>
          <p:cNvSpPr txBox="1"/>
          <p:nvPr>
            <p:ph idx="1" type="body"/>
          </p:nvPr>
        </p:nvSpPr>
        <p:spPr>
          <a:xfrm>
            <a:off x="539750" y="3022600"/>
            <a:ext cx="6621464" cy="1752600"/>
          </a:xfrm>
          <a:prstGeom prst="rect">
            <a:avLst/>
          </a:prstGeom>
          <a:noFill/>
          <a:ln>
            <a:noFill/>
          </a:ln>
        </p:spPr>
        <p:txBody>
          <a:bodyPr anchorCtr="0" anchor="t" bIns="0" lIns="0" spcFirstLastPara="1" rIns="0" wrap="square" tIns="0">
            <a:normAutofit/>
          </a:bodyPr>
          <a:lstStyle>
            <a:lvl1pPr indent="-228600" lvl="0" marL="457200" algn="l">
              <a:lnSpc>
                <a:spcPct val="95000"/>
              </a:lnSpc>
              <a:spcBef>
                <a:spcPts val="500"/>
              </a:spcBef>
              <a:spcAft>
                <a:spcPts val="0"/>
              </a:spcAft>
              <a:buClr>
                <a:srgbClr val="333333"/>
              </a:buClr>
              <a:buSzPts val="1800"/>
              <a:buNone/>
              <a:defRPr/>
            </a:lvl1pPr>
            <a:lvl2pPr indent="-342900" lvl="1" marL="914400" algn="l">
              <a:lnSpc>
                <a:spcPct val="95000"/>
              </a:lnSpc>
              <a:spcBef>
                <a:spcPts val="500"/>
              </a:spcBef>
              <a:spcAft>
                <a:spcPts val="0"/>
              </a:spcAft>
              <a:buClr>
                <a:srgbClr val="333333"/>
              </a:buClr>
              <a:buSzPts val="1800"/>
              <a:buChar char="—"/>
              <a:defRPr/>
            </a:lvl2pPr>
            <a:lvl3pPr indent="-325755" lvl="2" marL="1371600" algn="l">
              <a:lnSpc>
                <a:spcPct val="95000"/>
              </a:lnSpc>
              <a:spcBef>
                <a:spcPts val="500"/>
              </a:spcBef>
              <a:spcAft>
                <a:spcPts val="0"/>
              </a:spcAft>
              <a:buClr>
                <a:srgbClr val="333333"/>
              </a:buClr>
              <a:buSzPts val="1530"/>
              <a:buChar char="–"/>
              <a:defRPr/>
            </a:lvl3pPr>
            <a:lvl4pPr indent="-325755" lvl="3" marL="1828800" algn="l">
              <a:lnSpc>
                <a:spcPct val="95000"/>
              </a:lnSpc>
              <a:spcBef>
                <a:spcPts val="500"/>
              </a:spcBef>
              <a:spcAft>
                <a:spcPts val="0"/>
              </a:spcAft>
              <a:buClr>
                <a:srgbClr val="333333"/>
              </a:buClr>
              <a:buSzPts val="1530"/>
              <a:buChar char="–"/>
              <a:defRPr/>
            </a:lvl4pPr>
            <a:lvl5pPr indent="-325754" lvl="4" marL="2286000" algn="l">
              <a:lnSpc>
                <a:spcPct val="95000"/>
              </a:lnSpc>
              <a:spcBef>
                <a:spcPts val="500"/>
              </a:spcBef>
              <a:spcAft>
                <a:spcPts val="0"/>
              </a:spcAft>
              <a:buClr>
                <a:srgbClr val="333333"/>
              </a:buClr>
              <a:buSzPts val="1530"/>
              <a:buChar char="–"/>
              <a:defRPr/>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76" name="Google Shape;76;p14"/>
          <p:cNvSpPr txBox="1"/>
          <p:nvPr>
            <p:ph idx="12" type="sldNum"/>
          </p:nvPr>
        </p:nvSpPr>
        <p:spPr>
          <a:xfrm>
            <a:off x="8922098" y="6548438"/>
            <a:ext cx="182216" cy="17281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a:solidFill>
                  <a:srgbClr val="000000"/>
                </a:solidFill>
              </a:defRPr>
            </a:lvl1pPr>
            <a:lvl2pPr indent="0" lvl="1" marL="0" marR="0" algn="r">
              <a:lnSpc>
                <a:spcPct val="100000"/>
              </a:lnSpc>
              <a:spcBef>
                <a:spcPts val="0"/>
              </a:spcBef>
              <a:spcAft>
                <a:spcPts val="0"/>
              </a:spcAft>
              <a:buClr>
                <a:srgbClr val="000000"/>
              </a:buClr>
              <a:buSzPts val="1200"/>
              <a:buFont typeface="Arial"/>
              <a:buNone/>
              <a:defRPr>
                <a:solidFill>
                  <a:srgbClr val="000000"/>
                </a:solidFill>
              </a:defRPr>
            </a:lvl2pPr>
            <a:lvl3pPr indent="0" lvl="2" marL="0" marR="0" algn="r">
              <a:lnSpc>
                <a:spcPct val="100000"/>
              </a:lnSpc>
              <a:spcBef>
                <a:spcPts val="0"/>
              </a:spcBef>
              <a:spcAft>
                <a:spcPts val="0"/>
              </a:spcAft>
              <a:buClr>
                <a:srgbClr val="000000"/>
              </a:buClr>
              <a:buSzPts val="1200"/>
              <a:buFont typeface="Arial"/>
              <a:buNone/>
              <a:defRPr>
                <a:solidFill>
                  <a:srgbClr val="000000"/>
                </a:solidFill>
              </a:defRPr>
            </a:lvl3pPr>
            <a:lvl4pPr indent="0" lvl="3" marL="0" marR="0" algn="r">
              <a:lnSpc>
                <a:spcPct val="100000"/>
              </a:lnSpc>
              <a:spcBef>
                <a:spcPts val="0"/>
              </a:spcBef>
              <a:spcAft>
                <a:spcPts val="0"/>
              </a:spcAft>
              <a:buClr>
                <a:srgbClr val="000000"/>
              </a:buClr>
              <a:buSzPts val="1200"/>
              <a:buFont typeface="Arial"/>
              <a:buNone/>
              <a:defRPr>
                <a:solidFill>
                  <a:srgbClr val="000000"/>
                </a:solidFill>
              </a:defRPr>
            </a:lvl4pPr>
            <a:lvl5pPr indent="0" lvl="4" marL="0" marR="0" algn="r">
              <a:lnSpc>
                <a:spcPct val="100000"/>
              </a:lnSpc>
              <a:spcBef>
                <a:spcPts val="0"/>
              </a:spcBef>
              <a:spcAft>
                <a:spcPts val="0"/>
              </a:spcAft>
              <a:buClr>
                <a:srgbClr val="000000"/>
              </a:buClr>
              <a:buSzPts val="1200"/>
              <a:buFont typeface="Arial"/>
              <a:buNone/>
              <a:defRPr>
                <a:solidFill>
                  <a:srgbClr val="000000"/>
                </a:solidFill>
              </a:defRPr>
            </a:lvl5pPr>
            <a:lvl6pPr indent="0" lvl="5" marL="0" marR="0" algn="r">
              <a:lnSpc>
                <a:spcPct val="100000"/>
              </a:lnSpc>
              <a:spcBef>
                <a:spcPts val="0"/>
              </a:spcBef>
              <a:spcAft>
                <a:spcPts val="0"/>
              </a:spcAft>
              <a:buClr>
                <a:srgbClr val="000000"/>
              </a:buClr>
              <a:buSzPts val="1200"/>
              <a:buFont typeface="Arial"/>
              <a:buNone/>
              <a:defRPr>
                <a:solidFill>
                  <a:srgbClr val="000000"/>
                </a:solidFill>
              </a:defRPr>
            </a:lvl6pPr>
            <a:lvl7pPr indent="0" lvl="6" marL="0" marR="0" algn="r">
              <a:lnSpc>
                <a:spcPct val="100000"/>
              </a:lnSpc>
              <a:spcBef>
                <a:spcPts val="0"/>
              </a:spcBef>
              <a:spcAft>
                <a:spcPts val="0"/>
              </a:spcAft>
              <a:buClr>
                <a:srgbClr val="000000"/>
              </a:buClr>
              <a:buSzPts val="1200"/>
              <a:buFont typeface="Arial"/>
              <a:buNone/>
              <a:defRPr>
                <a:solidFill>
                  <a:srgbClr val="000000"/>
                </a:solidFill>
              </a:defRPr>
            </a:lvl7pPr>
            <a:lvl8pPr indent="0" lvl="7" marL="0" marR="0" algn="r">
              <a:lnSpc>
                <a:spcPct val="100000"/>
              </a:lnSpc>
              <a:spcBef>
                <a:spcPts val="0"/>
              </a:spcBef>
              <a:spcAft>
                <a:spcPts val="0"/>
              </a:spcAft>
              <a:buClr>
                <a:srgbClr val="000000"/>
              </a:buClr>
              <a:buSzPts val="1200"/>
              <a:buFont typeface="Arial"/>
              <a:buNone/>
              <a:defRPr>
                <a:solidFill>
                  <a:srgbClr val="000000"/>
                </a:solidFill>
              </a:defRPr>
            </a:lvl8pPr>
            <a:lvl9pPr indent="0" lvl="8" marL="0" marR="0" algn="r">
              <a:lnSpc>
                <a:spcPct val="100000"/>
              </a:lnSpc>
              <a:spcBef>
                <a:spcPts val="0"/>
              </a:spcBef>
              <a:spcAft>
                <a:spcPts val="0"/>
              </a:spcAft>
              <a:buClr>
                <a:srgbClr val="000000"/>
              </a:buClr>
              <a:buSzPts val="1200"/>
              <a:buFont typeface="Arial"/>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solidFill>
                <a:srgbClr val="333333"/>
              </a:solidFill>
            </a:endParaRPr>
          </a:p>
        </p:txBody>
      </p:sp>
      <p:pic>
        <p:nvPicPr>
          <p:cNvPr descr="ub_8pt_rgb.jpg                                                 000546B7mg                             B9C1C449:" id="77" name="Google Shape;77;p14"/>
          <p:cNvPicPr preferRelativeResize="0"/>
          <p:nvPr/>
        </p:nvPicPr>
        <p:blipFill rotWithShape="1">
          <a:blip r:embed="rId2">
            <a:alphaModFix/>
          </a:blip>
          <a:srcRect b="0" l="0" r="0" t="0"/>
          <a:stretch/>
        </p:blipFill>
        <p:spPr>
          <a:xfrm>
            <a:off x="7737475" y="107950"/>
            <a:ext cx="1306513" cy="10064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showMasterSp="0">
  <p:cSld name="Titel und Inhalt">
    <p:spTree>
      <p:nvGrpSpPr>
        <p:cNvPr id="20" name="Shape 20"/>
        <p:cNvGrpSpPr/>
        <p:nvPr/>
      </p:nvGrpSpPr>
      <p:grpSpPr>
        <a:xfrm>
          <a:off x="0" y="0"/>
          <a:ext cx="0" cy="0"/>
          <a:chOff x="0" y="0"/>
          <a:chExt cx="0" cy="0"/>
        </a:xfrm>
      </p:grpSpPr>
      <p:cxnSp>
        <p:nvCxnSpPr>
          <p:cNvPr id="21" name="Google Shape;21;p3"/>
          <p:cNvCxnSpPr/>
          <p:nvPr/>
        </p:nvCxnSpPr>
        <p:spPr>
          <a:xfrm>
            <a:off x="107950" y="1447800"/>
            <a:ext cx="8943975" cy="0"/>
          </a:xfrm>
          <a:prstGeom prst="straightConnector1">
            <a:avLst/>
          </a:prstGeom>
          <a:noFill/>
          <a:ln cap="flat" cmpd="sng" w="38100">
            <a:solidFill>
              <a:schemeClr val="accent2"/>
            </a:solidFill>
            <a:prstDash val="solid"/>
            <a:round/>
            <a:headEnd len="sm" w="sm" type="none"/>
            <a:tailEnd len="sm" w="sm" type="none"/>
          </a:ln>
        </p:spPr>
      </p:cxnSp>
      <p:cxnSp>
        <p:nvCxnSpPr>
          <p:cNvPr id="22" name="Google Shape;22;p3"/>
          <p:cNvCxnSpPr/>
          <p:nvPr/>
        </p:nvCxnSpPr>
        <p:spPr>
          <a:xfrm>
            <a:off x="107950" y="6515100"/>
            <a:ext cx="8943975" cy="0"/>
          </a:xfrm>
          <a:prstGeom prst="straightConnector1">
            <a:avLst/>
          </a:prstGeom>
          <a:noFill/>
          <a:ln cap="flat" cmpd="sng" w="38100">
            <a:solidFill>
              <a:schemeClr val="accent2"/>
            </a:solidFill>
            <a:prstDash val="solid"/>
            <a:round/>
            <a:headEnd len="sm" w="sm" type="none"/>
            <a:tailEnd len="sm" w="sm" type="none"/>
          </a:ln>
        </p:spPr>
      </p:cxnSp>
      <p:pic>
        <p:nvPicPr>
          <p:cNvPr descr="ub_8pt_rgb.jpg                                                 000546B7mg                             B9C1C449:" id="23" name="Google Shape;23;p3"/>
          <p:cNvPicPr preferRelativeResize="0"/>
          <p:nvPr/>
        </p:nvPicPr>
        <p:blipFill rotWithShape="1">
          <a:blip r:embed="rId2">
            <a:alphaModFix/>
          </a:blip>
          <a:srcRect b="0" l="0" r="0" t="0"/>
          <a:stretch/>
        </p:blipFill>
        <p:spPr>
          <a:xfrm>
            <a:off x="7737475" y="107950"/>
            <a:ext cx="1306513" cy="1006475"/>
          </a:xfrm>
          <a:prstGeom prst="rect">
            <a:avLst/>
          </a:prstGeom>
          <a:noFill/>
          <a:ln>
            <a:noFill/>
          </a:ln>
        </p:spPr>
      </p:pic>
      <p:sp>
        <p:nvSpPr>
          <p:cNvPr id="24" name="Google Shape;24;p3"/>
          <p:cNvSpPr txBox="1"/>
          <p:nvPr>
            <p:ph type="title"/>
          </p:nvPr>
        </p:nvSpPr>
        <p:spPr>
          <a:xfrm>
            <a:off x="539750" y="647700"/>
            <a:ext cx="6621464" cy="817563"/>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1800"/>
              <a:buNone/>
              <a:defRPr/>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25" name="Google Shape;25;p3"/>
          <p:cNvSpPr txBox="1"/>
          <p:nvPr>
            <p:ph idx="1" type="body"/>
          </p:nvPr>
        </p:nvSpPr>
        <p:spPr>
          <a:xfrm>
            <a:off x="533400" y="1676400"/>
            <a:ext cx="8061325" cy="4498975"/>
          </a:xfrm>
          <a:prstGeom prst="rect">
            <a:avLst/>
          </a:prstGeom>
          <a:noFill/>
          <a:ln>
            <a:noFill/>
          </a:ln>
        </p:spPr>
        <p:txBody>
          <a:bodyPr anchorCtr="0" anchor="t" bIns="0" lIns="0" spcFirstLastPara="1" rIns="0" wrap="square" tIns="0">
            <a:normAutofit/>
          </a:bodyPr>
          <a:lstStyle>
            <a:lvl1pPr indent="-325755" lvl="0" marL="457200" algn="l">
              <a:lnSpc>
                <a:spcPct val="95000"/>
              </a:lnSpc>
              <a:spcBef>
                <a:spcPts val="500"/>
              </a:spcBef>
              <a:spcAft>
                <a:spcPts val="0"/>
              </a:spcAft>
              <a:buSzPts val="1530"/>
              <a:buChar char="&gt;"/>
              <a:defRPr/>
            </a:lvl1pPr>
            <a:lvl2pPr indent="-342900" lvl="1" marL="914400" algn="l">
              <a:lnSpc>
                <a:spcPct val="95000"/>
              </a:lnSpc>
              <a:spcBef>
                <a:spcPts val="500"/>
              </a:spcBef>
              <a:spcAft>
                <a:spcPts val="0"/>
              </a:spcAft>
              <a:buSzPts val="1800"/>
              <a:buChar char="—"/>
              <a:defRPr/>
            </a:lvl2pPr>
            <a:lvl3pPr indent="-325755" lvl="2" marL="1371600" algn="l">
              <a:lnSpc>
                <a:spcPct val="95000"/>
              </a:lnSpc>
              <a:spcBef>
                <a:spcPts val="500"/>
              </a:spcBef>
              <a:spcAft>
                <a:spcPts val="0"/>
              </a:spcAft>
              <a:buSzPts val="1530"/>
              <a:buChar char="–"/>
              <a:defRPr/>
            </a:lvl3pPr>
            <a:lvl4pPr indent="-325755" lvl="3" marL="1828800" algn="l">
              <a:lnSpc>
                <a:spcPct val="95000"/>
              </a:lnSpc>
              <a:spcBef>
                <a:spcPts val="500"/>
              </a:spcBef>
              <a:spcAft>
                <a:spcPts val="0"/>
              </a:spcAft>
              <a:buSzPts val="1530"/>
              <a:buChar char="–"/>
              <a:defRPr/>
            </a:lvl4pPr>
            <a:lvl5pPr indent="-325754" lvl="4" marL="2286000" algn="l">
              <a:lnSpc>
                <a:spcPct val="95000"/>
              </a:lnSpc>
              <a:spcBef>
                <a:spcPts val="500"/>
              </a:spcBef>
              <a:spcAft>
                <a:spcPts val="0"/>
              </a:spcAft>
              <a:buSzPts val="1530"/>
              <a:buChar char="–"/>
              <a:defRPr/>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26" name="Google Shape;26;p3"/>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p:cSld name="Abschnittsüberschrift">
    <p:spTree>
      <p:nvGrpSpPr>
        <p:cNvPr id="27" name="Shape 27"/>
        <p:cNvGrpSpPr/>
        <p:nvPr/>
      </p:nvGrpSpPr>
      <p:grpSpPr>
        <a:xfrm>
          <a:off x="0" y="0"/>
          <a:ext cx="0" cy="0"/>
          <a:chOff x="0" y="0"/>
          <a:chExt cx="0" cy="0"/>
        </a:xfrm>
      </p:grpSpPr>
      <p:sp>
        <p:nvSpPr>
          <p:cNvPr id="28" name="Google Shape;28;p4"/>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4000"/>
              <a:buFont typeface="Arial"/>
              <a:buNone/>
              <a:defRPr sz="4000" cap="none"/>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29" name="Google Shape;29;p4"/>
          <p:cNvSpPr txBox="1"/>
          <p:nvPr>
            <p:ph idx="1" type="body"/>
          </p:nvPr>
        </p:nvSpPr>
        <p:spPr>
          <a:xfrm>
            <a:off x="722312" y="2906713"/>
            <a:ext cx="7772401" cy="1500188"/>
          </a:xfrm>
          <a:prstGeom prst="rect">
            <a:avLst/>
          </a:prstGeom>
          <a:noFill/>
          <a:ln>
            <a:noFill/>
          </a:ln>
        </p:spPr>
        <p:txBody>
          <a:bodyPr anchorCtr="0" anchor="b" bIns="0" lIns="0" spcFirstLastPara="1" rIns="0" wrap="square" tIns="0">
            <a:normAutofit/>
          </a:bodyPr>
          <a:lstStyle>
            <a:lvl1pPr indent="-228600" lvl="0" marL="457200" algn="l">
              <a:lnSpc>
                <a:spcPct val="95000"/>
              </a:lnSpc>
              <a:spcBef>
                <a:spcPts val="400"/>
              </a:spcBef>
              <a:spcAft>
                <a:spcPts val="0"/>
              </a:spcAft>
              <a:buClr>
                <a:srgbClr val="333333"/>
              </a:buClr>
              <a:buSzPts val="2000"/>
              <a:buFont typeface="Arial"/>
              <a:buNone/>
              <a:defRPr sz="2000"/>
            </a:lvl1pPr>
            <a:lvl2pPr indent="-228600" lvl="1" marL="914400" algn="l">
              <a:lnSpc>
                <a:spcPct val="95000"/>
              </a:lnSpc>
              <a:spcBef>
                <a:spcPts val="400"/>
              </a:spcBef>
              <a:spcAft>
                <a:spcPts val="0"/>
              </a:spcAft>
              <a:buClr>
                <a:srgbClr val="333333"/>
              </a:buClr>
              <a:buSzPts val="2000"/>
              <a:buFont typeface="Arial"/>
              <a:buNone/>
              <a:defRPr sz="2000"/>
            </a:lvl2pPr>
            <a:lvl3pPr indent="-228600" lvl="2" marL="1371600" algn="l">
              <a:lnSpc>
                <a:spcPct val="95000"/>
              </a:lnSpc>
              <a:spcBef>
                <a:spcPts val="400"/>
              </a:spcBef>
              <a:spcAft>
                <a:spcPts val="0"/>
              </a:spcAft>
              <a:buClr>
                <a:srgbClr val="333333"/>
              </a:buClr>
              <a:buSzPts val="2000"/>
              <a:buFont typeface="Arial"/>
              <a:buNone/>
              <a:defRPr sz="2000"/>
            </a:lvl3pPr>
            <a:lvl4pPr indent="-228600" lvl="3" marL="1828800" algn="l">
              <a:lnSpc>
                <a:spcPct val="95000"/>
              </a:lnSpc>
              <a:spcBef>
                <a:spcPts val="400"/>
              </a:spcBef>
              <a:spcAft>
                <a:spcPts val="0"/>
              </a:spcAft>
              <a:buClr>
                <a:srgbClr val="333333"/>
              </a:buClr>
              <a:buSzPts val="2000"/>
              <a:buFont typeface="Arial"/>
              <a:buNone/>
              <a:defRPr sz="2000"/>
            </a:lvl4pPr>
            <a:lvl5pPr indent="-228600" lvl="4" marL="2286000" algn="l">
              <a:lnSpc>
                <a:spcPct val="95000"/>
              </a:lnSpc>
              <a:spcBef>
                <a:spcPts val="400"/>
              </a:spcBef>
              <a:spcAft>
                <a:spcPts val="0"/>
              </a:spcAft>
              <a:buClr>
                <a:srgbClr val="333333"/>
              </a:buClr>
              <a:buSzPts val="2000"/>
              <a:buFont typeface="Arial"/>
              <a:buNone/>
              <a:defRPr sz="2000"/>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30" name="Google Shape;30;p4"/>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p:cSld name="Zwei Inhalte">
    <p:spTree>
      <p:nvGrpSpPr>
        <p:cNvPr id="31" name="Shape 31"/>
        <p:cNvGrpSpPr/>
        <p:nvPr/>
      </p:nvGrpSpPr>
      <p:grpSpPr>
        <a:xfrm>
          <a:off x="0" y="0"/>
          <a:ext cx="0" cy="0"/>
          <a:chOff x="0" y="0"/>
          <a:chExt cx="0" cy="0"/>
        </a:xfrm>
      </p:grpSpPr>
      <p:sp>
        <p:nvSpPr>
          <p:cNvPr id="32" name="Google Shape;32;p5"/>
          <p:cNvSpPr txBox="1"/>
          <p:nvPr>
            <p:ph type="title"/>
          </p:nvPr>
        </p:nvSpPr>
        <p:spPr>
          <a:xfrm>
            <a:off x="539750" y="647700"/>
            <a:ext cx="6621464" cy="817563"/>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1800"/>
              <a:buNone/>
              <a:defRPr/>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33" name="Google Shape;33;p5"/>
          <p:cNvSpPr txBox="1"/>
          <p:nvPr>
            <p:ph idx="1" type="body"/>
          </p:nvPr>
        </p:nvSpPr>
        <p:spPr>
          <a:xfrm>
            <a:off x="533400" y="1676400"/>
            <a:ext cx="3954463" cy="4498975"/>
          </a:xfrm>
          <a:prstGeom prst="rect">
            <a:avLst/>
          </a:prstGeom>
          <a:noFill/>
          <a:ln>
            <a:noFill/>
          </a:ln>
        </p:spPr>
        <p:txBody>
          <a:bodyPr anchorCtr="0" anchor="t" bIns="0" lIns="0" spcFirstLastPara="1" rIns="0" wrap="square" tIns="0">
            <a:normAutofit/>
          </a:bodyPr>
          <a:lstStyle>
            <a:lvl1pPr indent="-379730" lvl="0" marL="457200" algn="l">
              <a:lnSpc>
                <a:spcPct val="95000"/>
              </a:lnSpc>
              <a:spcBef>
                <a:spcPts val="600"/>
              </a:spcBef>
              <a:spcAft>
                <a:spcPts val="0"/>
              </a:spcAft>
              <a:buSzPts val="2380"/>
              <a:buChar char="&gt;"/>
              <a:defRPr sz="2800"/>
            </a:lvl1pPr>
            <a:lvl2pPr indent="-406400" lvl="1" marL="914400" algn="l">
              <a:lnSpc>
                <a:spcPct val="95000"/>
              </a:lnSpc>
              <a:spcBef>
                <a:spcPts val="600"/>
              </a:spcBef>
              <a:spcAft>
                <a:spcPts val="0"/>
              </a:spcAft>
              <a:buSzPts val="2800"/>
              <a:buChar char="—"/>
              <a:defRPr sz="2800"/>
            </a:lvl2pPr>
            <a:lvl3pPr indent="-379730" lvl="2" marL="1371600" algn="l">
              <a:lnSpc>
                <a:spcPct val="95000"/>
              </a:lnSpc>
              <a:spcBef>
                <a:spcPts val="600"/>
              </a:spcBef>
              <a:spcAft>
                <a:spcPts val="0"/>
              </a:spcAft>
              <a:buSzPts val="2380"/>
              <a:buChar char="–"/>
              <a:defRPr sz="2800"/>
            </a:lvl3pPr>
            <a:lvl4pPr indent="-379730" lvl="3" marL="1828800" algn="l">
              <a:lnSpc>
                <a:spcPct val="95000"/>
              </a:lnSpc>
              <a:spcBef>
                <a:spcPts val="600"/>
              </a:spcBef>
              <a:spcAft>
                <a:spcPts val="0"/>
              </a:spcAft>
              <a:buSzPts val="2380"/>
              <a:buChar char="–"/>
              <a:defRPr sz="2800"/>
            </a:lvl4pPr>
            <a:lvl5pPr indent="-379729" lvl="4" marL="2286000" algn="l">
              <a:lnSpc>
                <a:spcPct val="95000"/>
              </a:lnSpc>
              <a:spcBef>
                <a:spcPts val="600"/>
              </a:spcBef>
              <a:spcAft>
                <a:spcPts val="0"/>
              </a:spcAft>
              <a:buSzPts val="2380"/>
              <a:buChar char="–"/>
              <a:defRPr sz="2800"/>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34" name="Google Shape;34;p5"/>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p:cSld name="Vergleich">
    <p:spTree>
      <p:nvGrpSpPr>
        <p:cNvPr id="35" name="Shape 35"/>
        <p:cNvGrpSpPr/>
        <p:nvPr/>
      </p:nvGrpSpPr>
      <p:grpSpPr>
        <a:xfrm>
          <a:off x="0" y="0"/>
          <a:ext cx="0" cy="0"/>
          <a:chOff x="0" y="0"/>
          <a:chExt cx="0" cy="0"/>
        </a:xfrm>
      </p:grpSpPr>
      <p:sp>
        <p:nvSpPr>
          <p:cNvPr id="36" name="Google Shape;36;p6"/>
          <p:cNvSpPr txBox="1"/>
          <p:nvPr>
            <p:ph type="title"/>
          </p:nvPr>
        </p:nvSpPr>
        <p:spPr>
          <a:xfrm>
            <a:off x="457200" y="274638"/>
            <a:ext cx="8229600" cy="1143001"/>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1800"/>
              <a:buNone/>
              <a:defRPr/>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37" name="Google Shape;37;p6"/>
          <p:cNvSpPr txBox="1"/>
          <p:nvPr>
            <p:ph idx="1" type="body"/>
          </p:nvPr>
        </p:nvSpPr>
        <p:spPr>
          <a:xfrm>
            <a:off x="457200" y="1535112"/>
            <a:ext cx="4040188" cy="639763"/>
          </a:xfrm>
          <a:prstGeom prst="rect">
            <a:avLst/>
          </a:prstGeom>
          <a:noFill/>
          <a:ln>
            <a:noFill/>
          </a:ln>
        </p:spPr>
        <p:txBody>
          <a:bodyPr anchorCtr="0" anchor="b" bIns="0" lIns="0" spcFirstLastPara="1" rIns="0" wrap="square" tIns="0">
            <a:normAutofit/>
          </a:bodyPr>
          <a:lstStyle>
            <a:lvl1pPr indent="-228600" lvl="0" marL="457200" algn="l">
              <a:lnSpc>
                <a:spcPct val="95000"/>
              </a:lnSpc>
              <a:spcBef>
                <a:spcPts val="500"/>
              </a:spcBef>
              <a:spcAft>
                <a:spcPts val="0"/>
              </a:spcAft>
              <a:buClr>
                <a:srgbClr val="333333"/>
              </a:buClr>
              <a:buSzPts val="2400"/>
              <a:buFont typeface="Arial"/>
              <a:buNone/>
              <a:defRPr b="1" sz="2400"/>
            </a:lvl1pPr>
            <a:lvl2pPr indent="-228600" lvl="1" marL="914400" algn="l">
              <a:lnSpc>
                <a:spcPct val="95000"/>
              </a:lnSpc>
              <a:spcBef>
                <a:spcPts val="500"/>
              </a:spcBef>
              <a:spcAft>
                <a:spcPts val="0"/>
              </a:spcAft>
              <a:buClr>
                <a:srgbClr val="333333"/>
              </a:buClr>
              <a:buSzPts val="2400"/>
              <a:buFont typeface="Arial"/>
              <a:buNone/>
              <a:defRPr b="1" sz="2400"/>
            </a:lvl2pPr>
            <a:lvl3pPr indent="-228600" lvl="2" marL="1371600" algn="l">
              <a:lnSpc>
                <a:spcPct val="95000"/>
              </a:lnSpc>
              <a:spcBef>
                <a:spcPts val="500"/>
              </a:spcBef>
              <a:spcAft>
                <a:spcPts val="0"/>
              </a:spcAft>
              <a:buClr>
                <a:srgbClr val="333333"/>
              </a:buClr>
              <a:buSzPts val="2400"/>
              <a:buFont typeface="Arial"/>
              <a:buNone/>
              <a:defRPr b="1" sz="2400"/>
            </a:lvl3pPr>
            <a:lvl4pPr indent="-228600" lvl="3" marL="1828800" algn="l">
              <a:lnSpc>
                <a:spcPct val="95000"/>
              </a:lnSpc>
              <a:spcBef>
                <a:spcPts val="500"/>
              </a:spcBef>
              <a:spcAft>
                <a:spcPts val="0"/>
              </a:spcAft>
              <a:buClr>
                <a:srgbClr val="333333"/>
              </a:buClr>
              <a:buSzPts val="2400"/>
              <a:buFont typeface="Arial"/>
              <a:buNone/>
              <a:defRPr b="1" sz="2400"/>
            </a:lvl4pPr>
            <a:lvl5pPr indent="-228600" lvl="4" marL="2286000" algn="l">
              <a:lnSpc>
                <a:spcPct val="95000"/>
              </a:lnSpc>
              <a:spcBef>
                <a:spcPts val="500"/>
              </a:spcBef>
              <a:spcAft>
                <a:spcPts val="0"/>
              </a:spcAft>
              <a:buClr>
                <a:srgbClr val="333333"/>
              </a:buClr>
              <a:buSzPts val="2400"/>
              <a:buFont typeface="Arial"/>
              <a:buNone/>
              <a:defRPr b="1" sz="2400"/>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38" name="Google Shape;38;p6"/>
          <p:cNvSpPr txBox="1"/>
          <p:nvPr>
            <p:ph idx="2" type="body"/>
          </p:nvPr>
        </p:nvSpPr>
        <p:spPr>
          <a:xfrm>
            <a:off x="4645025" y="1535112"/>
            <a:ext cx="4041775" cy="639763"/>
          </a:xfrm>
          <a:prstGeom prst="rect">
            <a:avLst/>
          </a:prstGeom>
          <a:noFill/>
          <a:ln>
            <a:noFill/>
          </a:ln>
        </p:spPr>
        <p:txBody>
          <a:bodyPr anchorCtr="0" anchor="b" bIns="0" lIns="0" spcFirstLastPara="1" rIns="0" wrap="square" tIns="0">
            <a:normAutofit/>
          </a:bodyPr>
          <a:lstStyle>
            <a:lvl1pPr indent="-325755" lvl="0" marL="457200" algn="l">
              <a:lnSpc>
                <a:spcPct val="95000"/>
              </a:lnSpc>
              <a:spcBef>
                <a:spcPts val="500"/>
              </a:spcBef>
              <a:spcAft>
                <a:spcPts val="0"/>
              </a:spcAft>
              <a:buSzPts val="1530"/>
              <a:buChar char="&gt;"/>
              <a:defRPr/>
            </a:lvl1pPr>
            <a:lvl2pPr indent="-342900" lvl="1" marL="914400" algn="l">
              <a:lnSpc>
                <a:spcPct val="95000"/>
              </a:lnSpc>
              <a:spcBef>
                <a:spcPts val="500"/>
              </a:spcBef>
              <a:spcAft>
                <a:spcPts val="0"/>
              </a:spcAft>
              <a:buSzPts val="1800"/>
              <a:buChar char="—"/>
              <a:defRPr/>
            </a:lvl2pPr>
            <a:lvl3pPr indent="-325755" lvl="2" marL="1371600" algn="l">
              <a:lnSpc>
                <a:spcPct val="95000"/>
              </a:lnSpc>
              <a:spcBef>
                <a:spcPts val="500"/>
              </a:spcBef>
              <a:spcAft>
                <a:spcPts val="0"/>
              </a:spcAft>
              <a:buSzPts val="1530"/>
              <a:buChar char="–"/>
              <a:defRPr/>
            </a:lvl3pPr>
            <a:lvl4pPr indent="-325755" lvl="3" marL="1828800" algn="l">
              <a:lnSpc>
                <a:spcPct val="95000"/>
              </a:lnSpc>
              <a:spcBef>
                <a:spcPts val="500"/>
              </a:spcBef>
              <a:spcAft>
                <a:spcPts val="0"/>
              </a:spcAft>
              <a:buSzPts val="1530"/>
              <a:buChar char="–"/>
              <a:defRPr/>
            </a:lvl4pPr>
            <a:lvl5pPr indent="-325754" lvl="4" marL="2286000" algn="l">
              <a:lnSpc>
                <a:spcPct val="95000"/>
              </a:lnSpc>
              <a:spcBef>
                <a:spcPts val="500"/>
              </a:spcBef>
              <a:spcAft>
                <a:spcPts val="0"/>
              </a:spcAft>
              <a:buSzPts val="1530"/>
              <a:buChar char="–"/>
              <a:defRPr/>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39" name="Google Shape;39;p6"/>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p:cSld name="Nur Titel">
    <p:spTree>
      <p:nvGrpSpPr>
        <p:cNvPr id="40" name="Shape 40"/>
        <p:cNvGrpSpPr/>
        <p:nvPr/>
      </p:nvGrpSpPr>
      <p:grpSpPr>
        <a:xfrm>
          <a:off x="0" y="0"/>
          <a:ext cx="0" cy="0"/>
          <a:chOff x="0" y="0"/>
          <a:chExt cx="0" cy="0"/>
        </a:xfrm>
      </p:grpSpPr>
      <p:sp>
        <p:nvSpPr>
          <p:cNvPr id="41" name="Google Shape;41;p7"/>
          <p:cNvSpPr txBox="1"/>
          <p:nvPr>
            <p:ph type="title"/>
          </p:nvPr>
        </p:nvSpPr>
        <p:spPr>
          <a:xfrm>
            <a:off x="539750" y="647700"/>
            <a:ext cx="6621464" cy="817563"/>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333333"/>
              </a:buClr>
              <a:buSzPts val="1800"/>
              <a:buNone/>
              <a:defRPr/>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42" name="Google Shape;42;p7"/>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p:cSld name="Leer">
    <p:spTree>
      <p:nvGrpSpPr>
        <p:cNvPr id="43" name="Shape 43"/>
        <p:cNvGrpSpPr/>
        <p:nvPr/>
      </p:nvGrpSpPr>
      <p:grpSpPr>
        <a:xfrm>
          <a:off x="0" y="0"/>
          <a:ext cx="0" cy="0"/>
          <a:chOff x="0" y="0"/>
          <a:chExt cx="0" cy="0"/>
        </a:xfrm>
      </p:grpSpPr>
      <p:sp>
        <p:nvSpPr>
          <p:cNvPr id="44" name="Google Shape;44;p8"/>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Beschriftung">
  <p:cSld name="Inhalt mit Beschriftung">
    <p:spTree>
      <p:nvGrpSpPr>
        <p:cNvPr id="45" name="Shape 45"/>
        <p:cNvGrpSpPr/>
        <p:nvPr/>
      </p:nvGrpSpPr>
      <p:grpSpPr>
        <a:xfrm>
          <a:off x="0" y="0"/>
          <a:ext cx="0" cy="0"/>
          <a:chOff x="0" y="0"/>
          <a:chExt cx="0" cy="0"/>
        </a:xfrm>
      </p:grpSpPr>
      <p:sp>
        <p:nvSpPr>
          <p:cNvPr id="46" name="Google Shape;46;p9"/>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33333"/>
              </a:buClr>
              <a:buSzPts val="2000"/>
              <a:buFont typeface="Arial"/>
              <a:buNone/>
              <a:defRPr sz="2000"/>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47" name="Google Shape;47;p9"/>
          <p:cNvSpPr txBox="1"/>
          <p:nvPr>
            <p:ph idx="1" type="body"/>
          </p:nvPr>
        </p:nvSpPr>
        <p:spPr>
          <a:xfrm>
            <a:off x="3575050" y="273050"/>
            <a:ext cx="5111750" cy="5853113"/>
          </a:xfrm>
          <a:prstGeom prst="rect">
            <a:avLst/>
          </a:prstGeom>
          <a:noFill/>
          <a:ln>
            <a:noFill/>
          </a:ln>
        </p:spPr>
        <p:txBody>
          <a:bodyPr anchorCtr="0" anchor="t" bIns="0" lIns="0" spcFirstLastPara="1" rIns="0" wrap="square" tIns="0">
            <a:normAutofit/>
          </a:bodyPr>
          <a:lstStyle>
            <a:lvl1pPr indent="-401320" lvl="0" marL="457200" algn="l">
              <a:lnSpc>
                <a:spcPct val="95000"/>
              </a:lnSpc>
              <a:spcBef>
                <a:spcPts val="700"/>
              </a:spcBef>
              <a:spcAft>
                <a:spcPts val="0"/>
              </a:spcAft>
              <a:buSzPts val="2720"/>
              <a:buChar char="&gt;"/>
              <a:defRPr sz="3200"/>
            </a:lvl1pPr>
            <a:lvl2pPr indent="-431800" lvl="1" marL="914400" algn="l">
              <a:lnSpc>
                <a:spcPct val="95000"/>
              </a:lnSpc>
              <a:spcBef>
                <a:spcPts val="700"/>
              </a:spcBef>
              <a:spcAft>
                <a:spcPts val="0"/>
              </a:spcAft>
              <a:buSzPts val="3200"/>
              <a:buChar char="—"/>
              <a:defRPr sz="3200"/>
            </a:lvl2pPr>
            <a:lvl3pPr indent="-401319" lvl="2" marL="1371600" algn="l">
              <a:lnSpc>
                <a:spcPct val="95000"/>
              </a:lnSpc>
              <a:spcBef>
                <a:spcPts val="700"/>
              </a:spcBef>
              <a:spcAft>
                <a:spcPts val="0"/>
              </a:spcAft>
              <a:buSzPts val="2720"/>
              <a:buChar char="–"/>
              <a:defRPr sz="3200"/>
            </a:lvl3pPr>
            <a:lvl4pPr indent="-401319" lvl="3" marL="1828800" algn="l">
              <a:lnSpc>
                <a:spcPct val="95000"/>
              </a:lnSpc>
              <a:spcBef>
                <a:spcPts val="700"/>
              </a:spcBef>
              <a:spcAft>
                <a:spcPts val="0"/>
              </a:spcAft>
              <a:buSzPts val="2720"/>
              <a:buChar char="–"/>
              <a:defRPr sz="3200"/>
            </a:lvl4pPr>
            <a:lvl5pPr indent="-401320" lvl="4" marL="2286000" algn="l">
              <a:lnSpc>
                <a:spcPct val="95000"/>
              </a:lnSpc>
              <a:spcBef>
                <a:spcPts val="700"/>
              </a:spcBef>
              <a:spcAft>
                <a:spcPts val="0"/>
              </a:spcAft>
              <a:buSzPts val="2720"/>
              <a:buChar char="–"/>
              <a:defRPr sz="3200"/>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48" name="Google Shape;48;p9"/>
          <p:cNvSpPr txBox="1"/>
          <p:nvPr>
            <p:ph idx="2" type="body"/>
          </p:nvPr>
        </p:nvSpPr>
        <p:spPr>
          <a:xfrm>
            <a:off x="457199" y="1435100"/>
            <a:ext cx="3008315" cy="4691063"/>
          </a:xfrm>
          <a:prstGeom prst="rect">
            <a:avLst/>
          </a:prstGeom>
          <a:noFill/>
          <a:ln>
            <a:noFill/>
          </a:ln>
        </p:spPr>
        <p:txBody>
          <a:bodyPr anchorCtr="0" anchor="t" bIns="0" lIns="0" spcFirstLastPara="1" rIns="0" wrap="square" tIns="0">
            <a:normAutofit/>
          </a:bodyPr>
          <a:lstStyle>
            <a:lvl1pPr indent="-325755" lvl="0" marL="457200" algn="l">
              <a:lnSpc>
                <a:spcPct val="95000"/>
              </a:lnSpc>
              <a:spcBef>
                <a:spcPts val="500"/>
              </a:spcBef>
              <a:spcAft>
                <a:spcPts val="0"/>
              </a:spcAft>
              <a:buSzPts val="1530"/>
              <a:buChar char="&gt;"/>
              <a:defRPr/>
            </a:lvl1pPr>
            <a:lvl2pPr indent="-342900" lvl="1" marL="914400" algn="l">
              <a:lnSpc>
                <a:spcPct val="95000"/>
              </a:lnSpc>
              <a:spcBef>
                <a:spcPts val="500"/>
              </a:spcBef>
              <a:spcAft>
                <a:spcPts val="0"/>
              </a:spcAft>
              <a:buSzPts val="1800"/>
              <a:buChar char="—"/>
              <a:defRPr/>
            </a:lvl2pPr>
            <a:lvl3pPr indent="-325755" lvl="2" marL="1371600" algn="l">
              <a:lnSpc>
                <a:spcPct val="95000"/>
              </a:lnSpc>
              <a:spcBef>
                <a:spcPts val="500"/>
              </a:spcBef>
              <a:spcAft>
                <a:spcPts val="0"/>
              </a:spcAft>
              <a:buSzPts val="1530"/>
              <a:buChar char="–"/>
              <a:defRPr/>
            </a:lvl3pPr>
            <a:lvl4pPr indent="-325755" lvl="3" marL="1828800" algn="l">
              <a:lnSpc>
                <a:spcPct val="95000"/>
              </a:lnSpc>
              <a:spcBef>
                <a:spcPts val="500"/>
              </a:spcBef>
              <a:spcAft>
                <a:spcPts val="0"/>
              </a:spcAft>
              <a:buSzPts val="1530"/>
              <a:buChar char="–"/>
              <a:defRPr/>
            </a:lvl4pPr>
            <a:lvl5pPr indent="-325754" lvl="4" marL="2286000" algn="l">
              <a:lnSpc>
                <a:spcPct val="95000"/>
              </a:lnSpc>
              <a:spcBef>
                <a:spcPts val="500"/>
              </a:spcBef>
              <a:spcAft>
                <a:spcPts val="0"/>
              </a:spcAft>
              <a:buSzPts val="1530"/>
              <a:buChar char="–"/>
              <a:defRPr/>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49" name="Google Shape;49;p9"/>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Beschriftung">
  <p:cSld name="Bild mit Beschriftung">
    <p:spTree>
      <p:nvGrpSpPr>
        <p:cNvPr id="50" name="Shape 50"/>
        <p:cNvGrpSpPr/>
        <p:nvPr/>
      </p:nvGrpSpPr>
      <p:grpSpPr>
        <a:xfrm>
          <a:off x="0" y="0"/>
          <a:ext cx="0" cy="0"/>
          <a:chOff x="0" y="0"/>
          <a:chExt cx="0" cy="0"/>
        </a:xfrm>
      </p:grpSpPr>
      <p:sp>
        <p:nvSpPr>
          <p:cNvPr id="51" name="Google Shape;51;p10"/>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333333"/>
              </a:buClr>
              <a:buSzPts val="2000"/>
              <a:buFont typeface="Arial"/>
              <a:buNone/>
              <a:defRPr sz="2000"/>
            </a:lvl1pPr>
            <a:lvl2pPr lvl="1" algn="l">
              <a:lnSpc>
                <a:spcPct val="90000"/>
              </a:lnSpc>
              <a:spcBef>
                <a:spcPts val="0"/>
              </a:spcBef>
              <a:spcAft>
                <a:spcPts val="0"/>
              </a:spcAft>
              <a:buClr>
                <a:srgbClr val="333333"/>
              </a:buClr>
              <a:buSzPts val="1800"/>
              <a:buNone/>
              <a:defRPr/>
            </a:lvl2pPr>
            <a:lvl3pPr lvl="2" algn="l">
              <a:lnSpc>
                <a:spcPct val="90000"/>
              </a:lnSpc>
              <a:spcBef>
                <a:spcPts val="0"/>
              </a:spcBef>
              <a:spcAft>
                <a:spcPts val="0"/>
              </a:spcAft>
              <a:buClr>
                <a:srgbClr val="333333"/>
              </a:buClr>
              <a:buSzPts val="1800"/>
              <a:buNone/>
              <a:defRPr/>
            </a:lvl3pPr>
            <a:lvl4pPr lvl="3" algn="l">
              <a:lnSpc>
                <a:spcPct val="90000"/>
              </a:lnSpc>
              <a:spcBef>
                <a:spcPts val="0"/>
              </a:spcBef>
              <a:spcAft>
                <a:spcPts val="0"/>
              </a:spcAft>
              <a:buClr>
                <a:srgbClr val="333333"/>
              </a:buClr>
              <a:buSzPts val="1800"/>
              <a:buNone/>
              <a:defRPr/>
            </a:lvl4pPr>
            <a:lvl5pPr lvl="4" algn="l">
              <a:lnSpc>
                <a:spcPct val="90000"/>
              </a:lnSpc>
              <a:spcBef>
                <a:spcPts val="0"/>
              </a:spcBef>
              <a:spcAft>
                <a:spcPts val="0"/>
              </a:spcAft>
              <a:buClr>
                <a:srgbClr val="333333"/>
              </a:buClr>
              <a:buSzPts val="1800"/>
              <a:buNone/>
              <a:defRPr/>
            </a:lvl5pPr>
            <a:lvl6pPr lvl="5" algn="l">
              <a:lnSpc>
                <a:spcPct val="90000"/>
              </a:lnSpc>
              <a:spcBef>
                <a:spcPts val="0"/>
              </a:spcBef>
              <a:spcAft>
                <a:spcPts val="0"/>
              </a:spcAft>
              <a:buClr>
                <a:srgbClr val="333333"/>
              </a:buClr>
              <a:buSzPts val="1800"/>
              <a:buNone/>
              <a:defRPr/>
            </a:lvl6pPr>
            <a:lvl7pPr lvl="6" algn="l">
              <a:lnSpc>
                <a:spcPct val="90000"/>
              </a:lnSpc>
              <a:spcBef>
                <a:spcPts val="0"/>
              </a:spcBef>
              <a:spcAft>
                <a:spcPts val="0"/>
              </a:spcAft>
              <a:buClr>
                <a:srgbClr val="333333"/>
              </a:buClr>
              <a:buSzPts val="1800"/>
              <a:buNone/>
              <a:defRPr/>
            </a:lvl7pPr>
            <a:lvl8pPr lvl="7" algn="l">
              <a:lnSpc>
                <a:spcPct val="90000"/>
              </a:lnSpc>
              <a:spcBef>
                <a:spcPts val="0"/>
              </a:spcBef>
              <a:spcAft>
                <a:spcPts val="0"/>
              </a:spcAft>
              <a:buClr>
                <a:srgbClr val="333333"/>
              </a:buClr>
              <a:buSzPts val="1800"/>
              <a:buNone/>
              <a:defRPr/>
            </a:lvl8pPr>
            <a:lvl9pPr lvl="8" algn="l">
              <a:lnSpc>
                <a:spcPct val="90000"/>
              </a:lnSpc>
              <a:spcBef>
                <a:spcPts val="0"/>
              </a:spcBef>
              <a:spcAft>
                <a:spcPts val="0"/>
              </a:spcAft>
              <a:buClr>
                <a:srgbClr val="333333"/>
              </a:buClr>
              <a:buSzPts val="1800"/>
              <a:buNone/>
              <a:defRPr/>
            </a:lvl9pPr>
          </a:lstStyle>
          <a:p/>
        </p:txBody>
      </p:sp>
      <p:sp>
        <p:nvSpPr>
          <p:cNvPr id="52" name="Google Shape;52;p10"/>
          <p:cNvSpPr/>
          <p:nvPr>
            <p:ph idx="2" type="pic"/>
          </p:nvPr>
        </p:nvSpPr>
        <p:spPr>
          <a:xfrm>
            <a:off x="1792288" y="612775"/>
            <a:ext cx="5486401" cy="4114800"/>
          </a:xfrm>
          <a:prstGeom prst="rect">
            <a:avLst/>
          </a:prstGeom>
          <a:noFill/>
          <a:ln>
            <a:noFill/>
          </a:ln>
        </p:spPr>
        <p:txBody>
          <a:bodyPr anchorCtr="0" anchor="t" bIns="45700" lIns="91425" spcFirstLastPara="1" rIns="91425" wrap="square" tIns="45700">
            <a:noAutofit/>
          </a:bodyPr>
          <a:lstStyle>
            <a:lvl1pPr lvl="0" marR="0" rtl="0" algn="l">
              <a:lnSpc>
                <a:spcPct val="95000"/>
              </a:lnSpc>
              <a:spcBef>
                <a:spcPts val="500"/>
              </a:spcBef>
              <a:spcAft>
                <a:spcPts val="0"/>
              </a:spcAft>
              <a:buClr>
                <a:srgbClr val="DF2046"/>
              </a:buClr>
              <a:buSzPts val="1870"/>
              <a:buFont typeface="Arial"/>
              <a:buChar char="&gt;"/>
              <a:defRPr b="0" i="0" sz="2200" u="none" cap="none" strike="noStrike">
                <a:solidFill>
                  <a:srgbClr val="333333"/>
                </a:solidFill>
                <a:latin typeface="Arial"/>
                <a:ea typeface="Arial"/>
                <a:cs typeface="Arial"/>
                <a:sym typeface="Arial"/>
              </a:defRPr>
            </a:lvl1pPr>
            <a:lvl2pPr lvl="1" marR="0" rtl="0" algn="l">
              <a:lnSpc>
                <a:spcPct val="95000"/>
              </a:lnSpc>
              <a:spcBef>
                <a:spcPts val="500"/>
              </a:spcBef>
              <a:spcAft>
                <a:spcPts val="0"/>
              </a:spcAft>
              <a:buClr>
                <a:srgbClr val="DF2046"/>
              </a:buClr>
              <a:buSzPts val="2200"/>
              <a:buFont typeface="Arial"/>
              <a:buChar char="—"/>
              <a:defRPr b="0" i="0" sz="2200" u="none" cap="none" strike="noStrike">
                <a:solidFill>
                  <a:srgbClr val="333333"/>
                </a:solidFill>
                <a:latin typeface="Arial"/>
                <a:ea typeface="Arial"/>
                <a:cs typeface="Arial"/>
                <a:sym typeface="Arial"/>
              </a:defRPr>
            </a:lvl2pPr>
            <a:lvl3pPr lvl="2"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3pPr>
            <a:lvl4pPr lvl="3"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4pPr>
            <a:lvl5pPr lvl="4"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5pPr>
            <a:lvl6pPr lvl="5"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6pPr>
            <a:lvl7pPr lvl="6"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7pPr>
            <a:lvl8pPr lvl="7"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8pPr>
            <a:lvl9pPr lvl="8"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9pPr>
          </a:lstStyle>
          <a:p/>
        </p:txBody>
      </p:sp>
      <p:sp>
        <p:nvSpPr>
          <p:cNvPr id="53" name="Google Shape;53;p10"/>
          <p:cNvSpPr txBox="1"/>
          <p:nvPr>
            <p:ph idx="1" type="body"/>
          </p:nvPr>
        </p:nvSpPr>
        <p:spPr>
          <a:xfrm>
            <a:off x="1792288" y="5367337"/>
            <a:ext cx="5486401" cy="804863"/>
          </a:xfrm>
          <a:prstGeom prst="rect">
            <a:avLst/>
          </a:prstGeom>
          <a:noFill/>
          <a:ln>
            <a:noFill/>
          </a:ln>
        </p:spPr>
        <p:txBody>
          <a:bodyPr anchorCtr="0" anchor="t" bIns="0" lIns="0" spcFirstLastPara="1" rIns="0" wrap="square" tIns="0">
            <a:normAutofit/>
          </a:bodyPr>
          <a:lstStyle>
            <a:lvl1pPr indent="-228600" lvl="0" marL="457200" algn="l">
              <a:lnSpc>
                <a:spcPct val="95000"/>
              </a:lnSpc>
              <a:spcBef>
                <a:spcPts val="300"/>
              </a:spcBef>
              <a:spcAft>
                <a:spcPts val="0"/>
              </a:spcAft>
              <a:buClr>
                <a:srgbClr val="333333"/>
              </a:buClr>
              <a:buSzPts val="1400"/>
              <a:buFont typeface="Arial"/>
              <a:buNone/>
              <a:defRPr sz="1400"/>
            </a:lvl1pPr>
            <a:lvl2pPr indent="-228600" lvl="1" marL="914400" algn="l">
              <a:lnSpc>
                <a:spcPct val="95000"/>
              </a:lnSpc>
              <a:spcBef>
                <a:spcPts val="300"/>
              </a:spcBef>
              <a:spcAft>
                <a:spcPts val="0"/>
              </a:spcAft>
              <a:buClr>
                <a:srgbClr val="333333"/>
              </a:buClr>
              <a:buSzPts val="1400"/>
              <a:buFont typeface="Arial"/>
              <a:buNone/>
              <a:defRPr sz="1400"/>
            </a:lvl2pPr>
            <a:lvl3pPr indent="-228600" lvl="2" marL="1371600" algn="l">
              <a:lnSpc>
                <a:spcPct val="95000"/>
              </a:lnSpc>
              <a:spcBef>
                <a:spcPts val="300"/>
              </a:spcBef>
              <a:spcAft>
                <a:spcPts val="0"/>
              </a:spcAft>
              <a:buClr>
                <a:srgbClr val="333333"/>
              </a:buClr>
              <a:buSzPts val="1400"/>
              <a:buFont typeface="Arial"/>
              <a:buNone/>
              <a:defRPr sz="1400"/>
            </a:lvl3pPr>
            <a:lvl4pPr indent="-228600" lvl="3" marL="1828800" algn="l">
              <a:lnSpc>
                <a:spcPct val="95000"/>
              </a:lnSpc>
              <a:spcBef>
                <a:spcPts val="300"/>
              </a:spcBef>
              <a:spcAft>
                <a:spcPts val="0"/>
              </a:spcAft>
              <a:buClr>
                <a:srgbClr val="333333"/>
              </a:buClr>
              <a:buSzPts val="1400"/>
              <a:buFont typeface="Arial"/>
              <a:buNone/>
              <a:defRPr sz="1400"/>
            </a:lvl4pPr>
            <a:lvl5pPr indent="-228600" lvl="4" marL="2286000" algn="l">
              <a:lnSpc>
                <a:spcPct val="95000"/>
              </a:lnSpc>
              <a:spcBef>
                <a:spcPts val="300"/>
              </a:spcBef>
              <a:spcAft>
                <a:spcPts val="0"/>
              </a:spcAft>
              <a:buClr>
                <a:srgbClr val="333333"/>
              </a:buClr>
              <a:buSzPts val="1400"/>
              <a:buFont typeface="Arial"/>
              <a:buNone/>
              <a:defRPr sz="1400"/>
            </a:lvl5pPr>
            <a:lvl6pPr indent="-325754" lvl="5" marL="2743200" algn="l">
              <a:lnSpc>
                <a:spcPct val="95000"/>
              </a:lnSpc>
              <a:spcBef>
                <a:spcPts val="500"/>
              </a:spcBef>
              <a:spcAft>
                <a:spcPts val="0"/>
              </a:spcAft>
              <a:buSzPts val="1530"/>
              <a:buChar char="–"/>
              <a:defRPr/>
            </a:lvl6pPr>
            <a:lvl7pPr indent="-325754" lvl="6" marL="3200400" algn="l">
              <a:lnSpc>
                <a:spcPct val="95000"/>
              </a:lnSpc>
              <a:spcBef>
                <a:spcPts val="500"/>
              </a:spcBef>
              <a:spcAft>
                <a:spcPts val="0"/>
              </a:spcAft>
              <a:buSzPts val="1530"/>
              <a:buChar char="–"/>
              <a:defRPr/>
            </a:lvl7pPr>
            <a:lvl8pPr indent="-325754" lvl="7" marL="3657600" algn="l">
              <a:lnSpc>
                <a:spcPct val="95000"/>
              </a:lnSpc>
              <a:spcBef>
                <a:spcPts val="500"/>
              </a:spcBef>
              <a:spcAft>
                <a:spcPts val="0"/>
              </a:spcAft>
              <a:buSzPts val="1530"/>
              <a:buChar char="–"/>
              <a:defRPr/>
            </a:lvl8pPr>
            <a:lvl9pPr indent="-325754" lvl="8" marL="4114800" algn="l">
              <a:lnSpc>
                <a:spcPct val="95000"/>
              </a:lnSpc>
              <a:spcBef>
                <a:spcPts val="500"/>
              </a:spcBef>
              <a:spcAft>
                <a:spcPts val="0"/>
              </a:spcAft>
              <a:buSzPts val="1530"/>
              <a:buChar char="–"/>
              <a:defRPr/>
            </a:lvl9pPr>
          </a:lstStyle>
          <a:p/>
        </p:txBody>
      </p:sp>
      <p:sp>
        <p:nvSpPr>
          <p:cNvPr id="54" name="Google Shape;54;p10"/>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333333"/>
              </a:buClr>
              <a:buSzPts val="1200"/>
              <a:buFont typeface="Arial"/>
              <a:buNone/>
              <a:defRPr sz="1200">
                <a:solidFill>
                  <a:srgbClr val="333333"/>
                </a:solidFill>
              </a:defRPr>
            </a:lvl1pPr>
            <a:lvl2pPr indent="0" lvl="1" marL="0" algn="r">
              <a:lnSpc>
                <a:spcPct val="100000"/>
              </a:lnSpc>
              <a:spcBef>
                <a:spcPts val="0"/>
              </a:spcBef>
              <a:spcAft>
                <a:spcPts val="0"/>
              </a:spcAft>
              <a:buClr>
                <a:srgbClr val="333333"/>
              </a:buClr>
              <a:buSzPts val="1200"/>
              <a:buFont typeface="Arial"/>
              <a:buNone/>
              <a:defRPr sz="1200">
                <a:solidFill>
                  <a:srgbClr val="333333"/>
                </a:solidFill>
              </a:defRPr>
            </a:lvl2pPr>
            <a:lvl3pPr indent="0" lvl="2" marL="0" algn="r">
              <a:lnSpc>
                <a:spcPct val="100000"/>
              </a:lnSpc>
              <a:spcBef>
                <a:spcPts val="0"/>
              </a:spcBef>
              <a:spcAft>
                <a:spcPts val="0"/>
              </a:spcAft>
              <a:buClr>
                <a:srgbClr val="333333"/>
              </a:buClr>
              <a:buSzPts val="1200"/>
              <a:buFont typeface="Arial"/>
              <a:buNone/>
              <a:defRPr sz="1200">
                <a:solidFill>
                  <a:srgbClr val="333333"/>
                </a:solidFill>
              </a:defRPr>
            </a:lvl3pPr>
            <a:lvl4pPr indent="0" lvl="3" marL="0" algn="r">
              <a:lnSpc>
                <a:spcPct val="100000"/>
              </a:lnSpc>
              <a:spcBef>
                <a:spcPts val="0"/>
              </a:spcBef>
              <a:spcAft>
                <a:spcPts val="0"/>
              </a:spcAft>
              <a:buClr>
                <a:srgbClr val="333333"/>
              </a:buClr>
              <a:buSzPts val="1200"/>
              <a:buFont typeface="Arial"/>
              <a:buNone/>
              <a:defRPr sz="1200">
                <a:solidFill>
                  <a:srgbClr val="333333"/>
                </a:solidFill>
              </a:defRPr>
            </a:lvl4pPr>
            <a:lvl5pPr indent="0" lvl="4" marL="0" algn="r">
              <a:lnSpc>
                <a:spcPct val="100000"/>
              </a:lnSpc>
              <a:spcBef>
                <a:spcPts val="0"/>
              </a:spcBef>
              <a:spcAft>
                <a:spcPts val="0"/>
              </a:spcAft>
              <a:buClr>
                <a:srgbClr val="333333"/>
              </a:buClr>
              <a:buSzPts val="1200"/>
              <a:buFont typeface="Arial"/>
              <a:buNone/>
              <a:defRPr sz="1200">
                <a:solidFill>
                  <a:srgbClr val="333333"/>
                </a:solidFill>
              </a:defRPr>
            </a:lvl5pPr>
            <a:lvl6pPr indent="0" lvl="5" marL="0" algn="r">
              <a:lnSpc>
                <a:spcPct val="100000"/>
              </a:lnSpc>
              <a:spcBef>
                <a:spcPts val="0"/>
              </a:spcBef>
              <a:spcAft>
                <a:spcPts val="0"/>
              </a:spcAft>
              <a:buClr>
                <a:srgbClr val="333333"/>
              </a:buClr>
              <a:buSzPts val="1200"/>
              <a:buFont typeface="Arial"/>
              <a:buNone/>
              <a:defRPr sz="1200">
                <a:solidFill>
                  <a:srgbClr val="333333"/>
                </a:solidFill>
              </a:defRPr>
            </a:lvl6pPr>
            <a:lvl7pPr indent="0" lvl="6" marL="0" algn="r">
              <a:lnSpc>
                <a:spcPct val="100000"/>
              </a:lnSpc>
              <a:spcBef>
                <a:spcPts val="0"/>
              </a:spcBef>
              <a:spcAft>
                <a:spcPts val="0"/>
              </a:spcAft>
              <a:buClr>
                <a:srgbClr val="333333"/>
              </a:buClr>
              <a:buSzPts val="1200"/>
              <a:buFont typeface="Arial"/>
              <a:buNone/>
              <a:defRPr sz="1200">
                <a:solidFill>
                  <a:srgbClr val="333333"/>
                </a:solidFill>
              </a:defRPr>
            </a:lvl7pPr>
            <a:lvl8pPr indent="0" lvl="7" marL="0" algn="r">
              <a:lnSpc>
                <a:spcPct val="100000"/>
              </a:lnSpc>
              <a:spcBef>
                <a:spcPts val="0"/>
              </a:spcBef>
              <a:spcAft>
                <a:spcPts val="0"/>
              </a:spcAft>
              <a:buClr>
                <a:srgbClr val="333333"/>
              </a:buClr>
              <a:buSzPts val="1200"/>
              <a:buFont typeface="Arial"/>
              <a:buNone/>
              <a:defRPr sz="1200">
                <a:solidFill>
                  <a:srgbClr val="333333"/>
                </a:solidFill>
              </a:defRPr>
            </a:lvl8pPr>
            <a:lvl9pPr indent="0" lvl="8" marL="0" algn="r">
              <a:lnSpc>
                <a:spcPct val="100000"/>
              </a:lnSpc>
              <a:spcBef>
                <a:spcPts val="0"/>
              </a:spcBef>
              <a:spcAft>
                <a:spcPts val="0"/>
              </a:spcAft>
              <a:buClr>
                <a:srgbClr val="333333"/>
              </a:buClr>
              <a:buSzPts val="1200"/>
              <a:buFont typeface="Arial"/>
              <a:buNone/>
              <a:defRPr sz="1200">
                <a:solidFill>
                  <a:srgbClr val="33333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a:off x="107950" y="1447800"/>
            <a:ext cx="8943975" cy="0"/>
          </a:xfrm>
          <a:prstGeom prst="straightConnector1">
            <a:avLst/>
          </a:prstGeom>
          <a:noFill/>
          <a:ln cap="flat" cmpd="sng" w="38100">
            <a:solidFill>
              <a:schemeClr val="accent2"/>
            </a:solidFill>
            <a:prstDash val="solid"/>
            <a:round/>
            <a:headEnd len="sm" w="sm" type="none"/>
            <a:tailEnd len="sm" w="sm" type="none"/>
          </a:ln>
        </p:spPr>
      </p:cxnSp>
      <p:cxnSp>
        <p:nvCxnSpPr>
          <p:cNvPr id="7" name="Google Shape;7;p1"/>
          <p:cNvCxnSpPr/>
          <p:nvPr/>
        </p:nvCxnSpPr>
        <p:spPr>
          <a:xfrm>
            <a:off x="107950" y="6515100"/>
            <a:ext cx="8943975" cy="0"/>
          </a:xfrm>
          <a:prstGeom prst="straightConnector1">
            <a:avLst/>
          </a:prstGeom>
          <a:noFill/>
          <a:ln cap="flat" cmpd="sng" w="38100">
            <a:solidFill>
              <a:schemeClr val="accent2"/>
            </a:solidFill>
            <a:prstDash val="solid"/>
            <a:round/>
            <a:headEnd len="sm" w="sm" type="none"/>
            <a:tailEnd len="sm" w="sm" type="none"/>
          </a:ln>
        </p:spPr>
      </p:cxnSp>
      <p:pic>
        <p:nvPicPr>
          <p:cNvPr descr="ub_8pt_rgb.jpg                                                 000546B7mg                             B9C1C449:" id="8" name="Google Shape;8;p1"/>
          <p:cNvPicPr preferRelativeResize="0"/>
          <p:nvPr/>
        </p:nvPicPr>
        <p:blipFill rotWithShape="1">
          <a:blip r:embed="rId1">
            <a:alphaModFix/>
          </a:blip>
          <a:srcRect b="0" l="0" r="0" t="0"/>
          <a:stretch/>
        </p:blipFill>
        <p:spPr>
          <a:xfrm>
            <a:off x="7737475" y="107950"/>
            <a:ext cx="1306513" cy="1006475"/>
          </a:xfrm>
          <a:prstGeom prst="rect">
            <a:avLst/>
          </a:prstGeom>
          <a:noFill/>
          <a:ln>
            <a:noFill/>
          </a:ln>
        </p:spPr>
      </p:pic>
      <p:sp>
        <p:nvSpPr>
          <p:cNvPr id="9" name="Google Shape;9;p1"/>
          <p:cNvSpPr txBox="1"/>
          <p:nvPr>
            <p:ph idx="12" type="sldNum"/>
          </p:nvPr>
        </p:nvSpPr>
        <p:spPr>
          <a:xfrm>
            <a:off x="8864948" y="6548438"/>
            <a:ext cx="182216" cy="17281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333333"/>
              </a:buClr>
              <a:buSzPts val="1200"/>
              <a:buFont typeface="Arial"/>
              <a:buNone/>
              <a:defRPr b="0" i="0" sz="1200" u="none" cap="none" strike="noStrike">
                <a:solidFill>
                  <a:srgbClr val="333333"/>
                </a:solidFill>
                <a:latin typeface="Arial"/>
                <a:ea typeface="Arial"/>
                <a:cs typeface="Arial"/>
                <a:sym typeface="Arial"/>
              </a:defRPr>
            </a:lvl1pPr>
            <a:lvl2pPr indent="0" lvl="1" marL="0" marR="0" rtl="0" algn="r">
              <a:lnSpc>
                <a:spcPct val="100000"/>
              </a:lnSpc>
              <a:spcBef>
                <a:spcPts val="0"/>
              </a:spcBef>
              <a:spcAft>
                <a:spcPts val="0"/>
              </a:spcAft>
              <a:buClr>
                <a:srgbClr val="333333"/>
              </a:buClr>
              <a:buSzPts val="1200"/>
              <a:buFont typeface="Arial"/>
              <a:buNone/>
              <a:defRPr b="0" i="0" sz="1200" u="none" cap="none" strike="noStrike">
                <a:solidFill>
                  <a:srgbClr val="333333"/>
                </a:solidFill>
                <a:latin typeface="Arial"/>
                <a:ea typeface="Arial"/>
                <a:cs typeface="Arial"/>
                <a:sym typeface="Arial"/>
              </a:defRPr>
            </a:lvl2pPr>
            <a:lvl3pPr indent="0" lvl="2" marL="0" marR="0" rtl="0" algn="r">
              <a:lnSpc>
                <a:spcPct val="100000"/>
              </a:lnSpc>
              <a:spcBef>
                <a:spcPts val="0"/>
              </a:spcBef>
              <a:spcAft>
                <a:spcPts val="0"/>
              </a:spcAft>
              <a:buClr>
                <a:srgbClr val="333333"/>
              </a:buClr>
              <a:buSzPts val="1200"/>
              <a:buFont typeface="Arial"/>
              <a:buNone/>
              <a:defRPr b="0" i="0" sz="1200" u="none" cap="none" strike="noStrike">
                <a:solidFill>
                  <a:srgbClr val="333333"/>
                </a:solidFill>
                <a:latin typeface="Arial"/>
                <a:ea typeface="Arial"/>
                <a:cs typeface="Arial"/>
                <a:sym typeface="Arial"/>
              </a:defRPr>
            </a:lvl3pPr>
            <a:lvl4pPr indent="0" lvl="3" marL="0" marR="0" rtl="0" algn="r">
              <a:lnSpc>
                <a:spcPct val="100000"/>
              </a:lnSpc>
              <a:spcBef>
                <a:spcPts val="0"/>
              </a:spcBef>
              <a:spcAft>
                <a:spcPts val="0"/>
              </a:spcAft>
              <a:buClr>
                <a:srgbClr val="333333"/>
              </a:buClr>
              <a:buSzPts val="1200"/>
              <a:buFont typeface="Arial"/>
              <a:buNone/>
              <a:defRPr b="0" i="0" sz="1200" u="none" cap="none" strike="noStrike">
                <a:solidFill>
                  <a:srgbClr val="333333"/>
                </a:solidFill>
                <a:latin typeface="Arial"/>
                <a:ea typeface="Arial"/>
                <a:cs typeface="Arial"/>
                <a:sym typeface="Arial"/>
              </a:defRPr>
            </a:lvl4pPr>
            <a:lvl5pPr indent="0" lvl="4" marL="0" marR="0" rtl="0" algn="r">
              <a:lnSpc>
                <a:spcPct val="100000"/>
              </a:lnSpc>
              <a:spcBef>
                <a:spcPts val="0"/>
              </a:spcBef>
              <a:spcAft>
                <a:spcPts val="0"/>
              </a:spcAft>
              <a:buClr>
                <a:srgbClr val="333333"/>
              </a:buClr>
              <a:buSzPts val="1200"/>
              <a:buFont typeface="Arial"/>
              <a:buNone/>
              <a:defRPr b="0" i="0" sz="1200" u="none" cap="none" strike="noStrike">
                <a:solidFill>
                  <a:srgbClr val="333333"/>
                </a:solidFill>
                <a:latin typeface="Arial"/>
                <a:ea typeface="Arial"/>
                <a:cs typeface="Arial"/>
                <a:sym typeface="Arial"/>
              </a:defRPr>
            </a:lvl5pPr>
            <a:lvl6pPr indent="0" lvl="5" marL="0" marR="0" rtl="0" algn="r">
              <a:lnSpc>
                <a:spcPct val="100000"/>
              </a:lnSpc>
              <a:spcBef>
                <a:spcPts val="0"/>
              </a:spcBef>
              <a:spcAft>
                <a:spcPts val="0"/>
              </a:spcAft>
              <a:buClr>
                <a:srgbClr val="333333"/>
              </a:buClr>
              <a:buSzPts val="1200"/>
              <a:buFont typeface="Arial"/>
              <a:buNone/>
              <a:defRPr b="0" i="0" sz="1200" u="none" cap="none" strike="noStrike">
                <a:solidFill>
                  <a:srgbClr val="333333"/>
                </a:solidFill>
                <a:latin typeface="Arial"/>
                <a:ea typeface="Arial"/>
                <a:cs typeface="Arial"/>
                <a:sym typeface="Arial"/>
              </a:defRPr>
            </a:lvl6pPr>
            <a:lvl7pPr indent="0" lvl="6" marL="0" marR="0" rtl="0" algn="r">
              <a:lnSpc>
                <a:spcPct val="100000"/>
              </a:lnSpc>
              <a:spcBef>
                <a:spcPts val="0"/>
              </a:spcBef>
              <a:spcAft>
                <a:spcPts val="0"/>
              </a:spcAft>
              <a:buClr>
                <a:srgbClr val="333333"/>
              </a:buClr>
              <a:buSzPts val="1200"/>
              <a:buFont typeface="Arial"/>
              <a:buNone/>
              <a:defRPr b="0" i="0" sz="1200" u="none" cap="none" strike="noStrike">
                <a:solidFill>
                  <a:srgbClr val="333333"/>
                </a:solidFill>
                <a:latin typeface="Arial"/>
                <a:ea typeface="Arial"/>
                <a:cs typeface="Arial"/>
                <a:sym typeface="Arial"/>
              </a:defRPr>
            </a:lvl7pPr>
            <a:lvl8pPr indent="0" lvl="7" marL="0" marR="0" rtl="0" algn="r">
              <a:lnSpc>
                <a:spcPct val="100000"/>
              </a:lnSpc>
              <a:spcBef>
                <a:spcPts val="0"/>
              </a:spcBef>
              <a:spcAft>
                <a:spcPts val="0"/>
              </a:spcAft>
              <a:buClr>
                <a:srgbClr val="333333"/>
              </a:buClr>
              <a:buSzPts val="1200"/>
              <a:buFont typeface="Arial"/>
              <a:buNone/>
              <a:defRPr b="0" i="0" sz="1200" u="none" cap="none" strike="noStrike">
                <a:solidFill>
                  <a:srgbClr val="333333"/>
                </a:solidFill>
                <a:latin typeface="Arial"/>
                <a:ea typeface="Arial"/>
                <a:cs typeface="Arial"/>
                <a:sym typeface="Arial"/>
              </a:defRPr>
            </a:lvl8pPr>
            <a:lvl9pPr indent="0" lvl="8" marL="0" marR="0" rtl="0" algn="r">
              <a:lnSpc>
                <a:spcPct val="100000"/>
              </a:lnSpc>
              <a:spcBef>
                <a:spcPts val="0"/>
              </a:spcBef>
              <a:spcAft>
                <a:spcPts val="0"/>
              </a:spcAft>
              <a:buClr>
                <a:srgbClr val="333333"/>
              </a:buClr>
              <a:buSzPts val="1200"/>
              <a:buFont typeface="Arial"/>
              <a:buNone/>
              <a:defRPr b="0" i="0" sz="1200" u="none" cap="none" strike="noStrike">
                <a:solidFill>
                  <a:srgbClr val="33333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10" name="Google Shape;10;p1"/>
          <p:cNvSpPr txBox="1"/>
          <p:nvPr>
            <p:ph type="title"/>
          </p:nvPr>
        </p:nvSpPr>
        <p:spPr>
          <a:xfrm>
            <a:off x="457200" y="274637"/>
            <a:ext cx="8229600" cy="1325563"/>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333333"/>
              </a:buClr>
              <a:buSzPts val="2600"/>
              <a:buFont typeface="Arial"/>
              <a:buNone/>
              <a:defRPr b="1" i="0" sz="2600" u="none" cap="none" strike="noStrike">
                <a:solidFill>
                  <a:srgbClr val="333333"/>
                </a:solidFill>
                <a:latin typeface="Arial"/>
                <a:ea typeface="Arial"/>
                <a:cs typeface="Arial"/>
                <a:sym typeface="Arial"/>
              </a:defRPr>
            </a:lvl1pPr>
            <a:lvl2pPr lvl="1" marR="0" rtl="0" algn="l">
              <a:lnSpc>
                <a:spcPct val="90000"/>
              </a:lnSpc>
              <a:spcBef>
                <a:spcPts val="0"/>
              </a:spcBef>
              <a:spcAft>
                <a:spcPts val="0"/>
              </a:spcAft>
              <a:buClr>
                <a:srgbClr val="333333"/>
              </a:buClr>
              <a:buSzPts val="2600"/>
              <a:buFont typeface="Arial"/>
              <a:buNone/>
              <a:defRPr b="1" i="0" sz="2600" u="none" cap="none" strike="noStrike">
                <a:solidFill>
                  <a:srgbClr val="333333"/>
                </a:solidFill>
                <a:latin typeface="Arial"/>
                <a:ea typeface="Arial"/>
                <a:cs typeface="Arial"/>
                <a:sym typeface="Arial"/>
              </a:defRPr>
            </a:lvl2pPr>
            <a:lvl3pPr lvl="2" marR="0" rtl="0" algn="l">
              <a:lnSpc>
                <a:spcPct val="90000"/>
              </a:lnSpc>
              <a:spcBef>
                <a:spcPts val="0"/>
              </a:spcBef>
              <a:spcAft>
                <a:spcPts val="0"/>
              </a:spcAft>
              <a:buClr>
                <a:srgbClr val="333333"/>
              </a:buClr>
              <a:buSzPts val="2600"/>
              <a:buFont typeface="Arial"/>
              <a:buNone/>
              <a:defRPr b="1" i="0" sz="2600" u="none" cap="none" strike="noStrike">
                <a:solidFill>
                  <a:srgbClr val="333333"/>
                </a:solidFill>
                <a:latin typeface="Arial"/>
                <a:ea typeface="Arial"/>
                <a:cs typeface="Arial"/>
                <a:sym typeface="Arial"/>
              </a:defRPr>
            </a:lvl3pPr>
            <a:lvl4pPr lvl="3" marR="0" rtl="0" algn="l">
              <a:lnSpc>
                <a:spcPct val="90000"/>
              </a:lnSpc>
              <a:spcBef>
                <a:spcPts val="0"/>
              </a:spcBef>
              <a:spcAft>
                <a:spcPts val="0"/>
              </a:spcAft>
              <a:buClr>
                <a:srgbClr val="333333"/>
              </a:buClr>
              <a:buSzPts val="2600"/>
              <a:buFont typeface="Arial"/>
              <a:buNone/>
              <a:defRPr b="1" i="0" sz="2600" u="none" cap="none" strike="noStrike">
                <a:solidFill>
                  <a:srgbClr val="333333"/>
                </a:solidFill>
                <a:latin typeface="Arial"/>
                <a:ea typeface="Arial"/>
                <a:cs typeface="Arial"/>
                <a:sym typeface="Arial"/>
              </a:defRPr>
            </a:lvl4pPr>
            <a:lvl5pPr lvl="4" marR="0" rtl="0" algn="l">
              <a:lnSpc>
                <a:spcPct val="90000"/>
              </a:lnSpc>
              <a:spcBef>
                <a:spcPts val="0"/>
              </a:spcBef>
              <a:spcAft>
                <a:spcPts val="0"/>
              </a:spcAft>
              <a:buClr>
                <a:srgbClr val="333333"/>
              </a:buClr>
              <a:buSzPts val="2600"/>
              <a:buFont typeface="Arial"/>
              <a:buNone/>
              <a:defRPr b="1" i="0" sz="2600" u="none" cap="none" strike="noStrike">
                <a:solidFill>
                  <a:srgbClr val="333333"/>
                </a:solidFill>
                <a:latin typeface="Arial"/>
                <a:ea typeface="Arial"/>
                <a:cs typeface="Arial"/>
                <a:sym typeface="Arial"/>
              </a:defRPr>
            </a:lvl5pPr>
            <a:lvl6pPr lvl="5" marR="0" rtl="0" algn="l">
              <a:lnSpc>
                <a:spcPct val="90000"/>
              </a:lnSpc>
              <a:spcBef>
                <a:spcPts val="0"/>
              </a:spcBef>
              <a:spcAft>
                <a:spcPts val="0"/>
              </a:spcAft>
              <a:buClr>
                <a:srgbClr val="333333"/>
              </a:buClr>
              <a:buSzPts val="2600"/>
              <a:buFont typeface="Arial"/>
              <a:buNone/>
              <a:defRPr b="1" i="0" sz="2600" u="none" cap="none" strike="noStrike">
                <a:solidFill>
                  <a:srgbClr val="333333"/>
                </a:solidFill>
                <a:latin typeface="Arial"/>
                <a:ea typeface="Arial"/>
                <a:cs typeface="Arial"/>
                <a:sym typeface="Arial"/>
              </a:defRPr>
            </a:lvl6pPr>
            <a:lvl7pPr lvl="6" marR="0" rtl="0" algn="l">
              <a:lnSpc>
                <a:spcPct val="90000"/>
              </a:lnSpc>
              <a:spcBef>
                <a:spcPts val="0"/>
              </a:spcBef>
              <a:spcAft>
                <a:spcPts val="0"/>
              </a:spcAft>
              <a:buClr>
                <a:srgbClr val="333333"/>
              </a:buClr>
              <a:buSzPts val="2600"/>
              <a:buFont typeface="Arial"/>
              <a:buNone/>
              <a:defRPr b="1" i="0" sz="2600" u="none" cap="none" strike="noStrike">
                <a:solidFill>
                  <a:srgbClr val="333333"/>
                </a:solidFill>
                <a:latin typeface="Arial"/>
                <a:ea typeface="Arial"/>
                <a:cs typeface="Arial"/>
                <a:sym typeface="Arial"/>
              </a:defRPr>
            </a:lvl7pPr>
            <a:lvl8pPr lvl="7" marR="0" rtl="0" algn="l">
              <a:lnSpc>
                <a:spcPct val="90000"/>
              </a:lnSpc>
              <a:spcBef>
                <a:spcPts val="0"/>
              </a:spcBef>
              <a:spcAft>
                <a:spcPts val="0"/>
              </a:spcAft>
              <a:buClr>
                <a:srgbClr val="333333"/>
              </a:buClr>
              <a:buSzPts val="2600"/>
              <a:buFont typeface="Arial"/>
              <a:buNone/>
              <a:defRPr b="1" i="0" sz="2600" u="none" cap="none" strike="noStrike">
                <a:solidFill>
                  <a:srgbClr val="333333"/>
                </a:solidFill>
                <a:latin typeface="Arial"/>
                <a:ea typeface="Arial"/>
                <a:cs typeface="Arial"/>
                <a:sym typeface="Arial"/>
              </a:defRPr>
            </a:lvl8pPr>
            <a:lvl9pPr lvl="8" marR="0" rtl="0" algn="l">
              <a:lnSpc>
                <a:spcPct val="90000"/>
              </a:lnSpc>
              <a:spcBef>
                <a:spcPts val="0"/>
              </a:spcBef>
              <a:spcAft>
                <a:spcPts val="0"/>
              </a:spcAft>
              <a:buClr>
                <a:srgbClr val="333333"/>
              </a:buClr>
              <a:buSzPts val="2600"/>
              <a:buFont typeface="Arial"/>
              <a:buNone/>
              <a:defRPr b="1" i="0" sz="2600" u="none" cap="none" strike="noStrike">
                <a:solidFill>
                  <a:srgbClr val="333333"/>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5257800"/>
          </a:xfrm>
          <a:prstGeom prst="rect">
            <a:avLst/>
          </a:prstGeom>
          <a:noFill/>
          <a:ln>
            <a:noFill/>
          </a:ln>
        </p:spPr>
        <p:txBody>
          <a:bodyPr anchorCtr="0" anchor="t" bIns="0" lIns="0" spcFirstLastPara="1" rIns="0" wrap="square" tIns="0">
            <a:noAutofit/>
          </a:bodyPr>
          <a:lstStyle>
            <a:lvl1pPr indent="-347345" lvl="0" marL="457200" marR="0" rtl="0" algn="l">
              <a:lnSpc>
                <a:spcPct val="95000"/>
              </a:lnSpc>
              <a:spcBef>
                <a:spcPts val="500"/>
              </a:spcBef>
              <a:spcAft>
                <a:spcPts val="0"/>
              </a:spcAft>
              <a:buClr>
                <a:srgbClr val="DF2046"/>
              </a:buClr>
              <a:buSzPts val="1870"/>
              <a:buFont typeface="Arial"/>
              <a:buChar char="&gt;"/>
              <a:defRPr b="0" i="0" sz="2200" u="none" cap="none" strike="noStrike">
                <a:solidFill>
                  <a:srgbClr val="333333"/>
                </a:solidFill>
                <a:latin typeface="Arial"/>
                <a:ea typeface="Arial"/>
                <a:cs typeface="Arial"/>
                <a:sym typeface="Arial"/>
              </a:defRPr>
            </a:lvl1pPr>
            <a:lvl2pPr indent="-368300" lvl="1" marL="914400" marR="0" rtl="0" algn="l">
              <a:lnSpc>
                <a:spcPct val="95000"/>
              </a:lnSpc>
              <a:spcBef>
                <a:spcPts val="500"/>
              </a:spcBef>
              <a:spcAft>
                <a:spcPts val="0"/>
              </a:spcAft>
              <a:buClr>
                <a:srgbClr val="DF2046"/>
              </a:buClr>
              <a:buSzPts val="2200"/>
              <a:buFont typeface="Arial"/>
              <a:buChar char="—"/>
              <a:defRPr b="0" i="0" sz="2200" u="none" cap="none" strike="noStrike">
                <a:solidFill>
                  <a:srgbClr val="333333"/>
                </a:solidFill>
                <a:latin typeface="Arial"/>
                <a:ea typeface="Arial"/>
                <a:cs typeface="Arial"/>
                <a:sym typeface="Arial"/>
              </a:defRPr>
            </a:lvl2pPr>
            <a:lvl3pPr indent="-347344" lvl="2" marL="1371600"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3pPr>
            <a:lvl4pPr indent="-347344" lvl="3" marL="1828800"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4pPr>
            <a:lvl5pPr indent="-347345" lvl="4" marL="2286000"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5pPr>
            <a:lvl6pPr indent="-347345" lvl="5" marL="2743200"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6pPr>
            <a:lvl7pPr indent="-347345" lvl="6" marL="3200400"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7pPr>
            <a:lvl8pPr indent="-347345" lvl="7" marL="3657600"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8pPr>
            <a:lvl9pPr indent="-347345" lvl="8" marL="4114800" marR="0" rtl="0" algn="l">
              <a:lnSpc>
                <a:spcPct val="95000"/>
              </a:lnSpc>
              <a:spcBef>
                <a:spcPts val="500"/>
              </a:spcBef>
              <a:spcAft>
                <a:spcPts val="0"/>
              </a:spcAft>
              <a:buClr>
                <a:srgbClr val="DF2046"/>
              </a:buClr>
              <a:buSzPts val="1870"/>
              <a:buFont typeface="Arial"/>
              <a:buChar char="–"/>
              <a:defRPr b="0" i="0" sz="2200" u="none" cap="none" strike="noStrike">
                <a:solidFill>
                  <a:srgbClr val="333333"/>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igve.haug@math.unibe.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nvSpPr>
        <p:spPr>
          <a:xfrm>
            <a:off x="539750" y="1654175"/>
            <a:ext cx="7452000" cy="3213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6F6F6"/>
              </a:buClr>
              <a:buSzPts val="2600"/>
              <a:buFont typeface="Arial"/>
              <a:buNone/>
            </a:pPr>
            <a:br>
              <a:rPr b="1" i="0" lang="en-US" sz="2600" u="none" cap="none" strike="noStrike">
                <a:solidFill>
                  <a:srgbClr val="F6F6F6"/>
                </a:solidFill>
                <a:latin typeface="Arial"/>
                <a:ea typeface="Arial"/>
                <a:cs typeface="Arial"/>
                <a:sym typeface="Arial"/>
              </a:rPr>
            </a:br>
            <a:r>
              <a:rPr b="1" i="0" lang="en-US" sz="2600" u="none" cap="none" strike="noStrike">
                <a:solidFill>
                  <a:srgbClr val="F6F6F6"/>
                </a:solidFill>
                <a:latin typeface="Arial"/>
                <a:ea typeface="Arial"/>
                <a:cs typeface="Arial"/>
                <a:sym typeface="Arial"/>
              </a:rPr>
              <a:t>CAS Applied Data Science</a:t>
            </a:r>
            <a:endParaRPr b="0" i="0" sz="2800" u="none" cap="none" strike="noStrike">
              <a:solidFill>
                <a:srgbClr val="333333"/>
              </a:solidFill>
              <a:latin typeface="Arial"/>
              <a:ea typeface="Arial"/>
              <a:cs typeface="Arial"/>
              <a:sym typeface="Arial"/>
            </a:endParaRPr>
          </a:p>
          <a:p>
            <a:pPr indent="0" lvl="0" marL="0" marR="0" rtl="0" algn="l">
              <a:lnSpc>
                <a:spcPct val="90000"/>
              </a:lnSpc>
              <a:spcBef>
                <a:spcPts val="0"/>
              </a:spcBef>
              <a:spcAft>
                <a:spcPts val="0"/>
              </a:spcAft>
              <a:buClr>
                <a:srgbClr val="F6F6F6"/>
              </a:buClr>
              <a:buSzPts val="2800"/>
              <a:buFont typeface="Arial"/>
              <a:buNone/>
            </a:pPr>
            <a:r>
              <a:t/>
            </a:r>
            <a:endParaRPr b="0" i="0" sz="2800" u="none" cap="none" strike="noStrike">
              <a:solidFill>
                <a:srgbClr val="333333"/>
              </a:solidFill>
              <a:latin typeface="Arial"/>
              <a:ea typeface="Arial"/>
              <a:cs typeface="Arial"/>
              <a:sym typeface="Arial"/>
            </a:endParaRPr>
          </a:p>
          <a:p>
            <a:pPr indent="0" lvl="0" marL="0" marR="0" rtl="0" algn="l">
              <a:lnSpc>
                <a:spcPct val="90000"/>
              </a:lnSpc>
              <a:spcBef>
                <a:spcPts val="0"/>
              </a:spcBef>
              <a:spcAft>
                <a:spcPts val="0"/>
              </a:spcAft>
              <a:buClr>
                <a:srgbClr val="333333"/>
              </a:buClr>
              <a:buSzPts val="2800"/>
              <a:buFont typeface="Arial"/>
              <a:buNone/>
            </a:pPr>
            <a:r>
              <a:rPr b="1" lang="en-US" sz="2800">
                <a:solidFill>
                  <a:srgbClr val="333333"/>
                </a:solidFill>
              </a:rPr>
              <a:t>Module 4</a:t>
            </a:r>
            <a:endParaRPr b="1" sz="2800">
              <a:solidFill>
                <a:srgbClr val="333333"/>
              </a:solidFill>
            </a:endParaRPr>
          </a:p>
          <a:p>
            <a:pPr indent="0" lvl="0" marL="0" marR="0" rtl="0" algn="l">
              <a:lnSpc>
                <a:spcPct val="90000"/>
              </a:lnSpc>
              <a:spcBef>
                <a:spcPts val="0"/>
              </a:spcBef>
              <a:spcAft>
                <a:spcPts val="0"/>
              </a:spcAft>
              <a:buClr>
                <a:srgbClr val="333333"/>
              </a:buClr>
              <a:buSzPts val="2800"/>
              <a:buFont typeface="Arial"/>
              <a:buNone/>
            </a:pPr>
            <a:r>
              <a:t/>
            </a:r>
            <a:endParaRPr b="1" sz="2800">
              <a:solidFill>
                <a:srgbClr val="333333"/>
              </a:solidFill>
            </a:endParaRPr>
          </a:p>
          <a:p>
            <a:pPr indent="0" lvl="0" marL="0" marR="0" rtl="0" algn="l">
              <a:lnSpc>
                <a:spcPct val="90000"/>
              </a:lnSpc>
              <a:spcBef>
                <a:spcPts val="0"/>
              </a:spcBef>
              <a:spcAft>
                <a:spcPts val="0"/>
              </a:spcAft>
              <a:buClr>
                <a:srgbClr val="333333"/>
              </a:buClr>
              <a:buSzPts val="2800"/>
              <a:buFont typeface="Arial"/>
              <a:buNone/>
            </a:pPr>
            <a:r>
              <a:rPr b="1" lang="en-US" sz="2800">
                <a:solidFill>
                  <a:srgbClr val="333333"/>
                </a:solidFill>
              </a:rPr>
              <a:t>Best Practices for Data Science and </a:t>
            </a:r>
            <a:endParaRPr b="1" sz="2800">
              <a:solidFill>
                <a:srgbClr val="333333"/>
              </a:solidFill>
            </a:endParaRPr>
          </a:p>
          <a:p>
            <a:pPr indent="0" lvl="0" marL="0" marR="0" rtl="0" algn="l">
              <a:lnSpc>
                <a:spcPct val="90000"/>
              </a:lnSpc>
              <a:spcBef>
                <a:spcPts val="0"/>
              </a:spcBef>
              <a:spcAft>
                <a:spcPts val="0"/>
              </a:spcAft>
              <a:buClr>
                <a:srgbClr val="333333"/>
              </a:buClr>
              <a:buSzPts val="2800"/>
              <a:buFont typeface="Arial"/>
              <a:buNone/>
            </a:pPr>
            <a:r>
              <a:rPr b="1" lang="en-US" sz="2800">
                <a:solidFill>
                  <a:srgbClr val="333333"/>
                </a:solidFill>
              </a:rPr>
              <a:t>Scientific Computing</a:t>
            </a:r>
            <a:endParaRPr b="1" sz="2800">
              <a:solidFill>
                <a:srgbClr val="333333"/>
              </a:solidFill>
            </a:endParaRPr>
          </a:p>
          <a:p>
            <a:pPr indent="0" lvl="0" marL="0" marR="0" rtl="0" algn="l">
              <a:lnSpc>
                <a:spcPct val="90000"/>
              </a:lnSpc>
              <a:spcBef>
                <a:spcPts val="0"/>
              </a:spcBef>
              <a:spcAft>
                <a:spcPts val="0"/>
              </a:spcAft>
              <a:buClr>
                <a:srgbClr val="333333"/>
              </a:buClr>
              <a:buSzPts val="2600"/>
              <a:buFont typeface="Arial"/>
              <a:buNone/>
            </a:pPr>
            <a:br>
              <a:rPr b="1" i="0" lang="en-US" sz="2600" u="none" cap="none" strike="noStrike">
                <a:solidFill>
                  <a:srgbClr val="333333"/>
                </a:solidFill>
                <a:latin typeface="Arial"/>
                <a:ea typeface="Arial"/>
                <a:cs typeface="Arial"/>
                <a:sym typeface="Arial"/>
              </a:rPr>
            </a:br>
            <a:endParaRPr/>
          </a:p>
        </p:txBody>
      </p:sp>
      <p:sp>
        <p:nvSpPr>
          <p:cNvPr id="83" name="Google Shape;83;p15"/>
          <p:cNvSpPr txBox="1"/>
          <p:nvPr/>
        </p:nvSpPr>
        <p:spPr>
          <a:xfrm>
            <a:off x="501650" y="4936232"/>
            <a:ext cx="6621600" cy="63630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500"/>
              </a:spcBef>
              <a:spcAft>
                <a:spcPts val="0"/>
              </a:spcAft>
              <a:buClr>
                <a:srgbClr val="333333"/>
              </a:buClr>
              <a:buSzPts val="2200"/>
              <a:buFont typeface="Arial"/>
              <a:buNone/>
            </a:pPr>
            <a:r>
              <a:t/>
            </a:r>
            <a:endParaRPr b="0" i="0" sz="2200" u="sng" cap="none" strike="noStrike">
              <a:solidFill>
                <a:srgbClr val="DF2046"/>
              </a:solidFill>
              <a:latin typeface="Arial"/>
              <a:ea typeface="Arial"/>
              <a:cs typeface="Arial"/>
              <a:sym typeface="Arial"/>
              <a:hlinkClick r:id="rId3">
                <a:extLst>
                  <a:ext uri="{A12FA001-AC4F-418D-AE19-62706E023703}">
                    <ahyp:hlinkClr val="tx"/>
                  </a:ext>
                </a:extLst>
              </a:hlinkClick>
            </a:endParaRPr>
          </a:p>
          <a:p>
            <a:pPr indent="0" lvl="0" marL="0" marR="0" rtl="0" algn="l">
              <a:lnSpc>
                <a:spcPct val="95000"/>
              </a:lnSpc>
              <a:spcBef>
                <a:spcPts val="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202</a:t>
            </a:r>
            <a:r>
              <a:rPr b="1" lang="en-US" sz="1800"/>
              <a:t>3</a:t>
            </a:r>
            <a:r>
              <a:rPr b="1" i="0" lang="en-US" sz="1800" u="none" cap="none" strike="noStrike">
                <a:solidFill>
                  <a:srgbClr val="000000"/>
                </a:solidFill>
                <a:latin typeface="Arial"/>
                <a:ea typeface="Arial"/>
                <a:cs typeface="Arial"/>
                <a:sym typeface="Arial"/>
              </a:rPr>
              <a:t>-</a:t>
            </a:r>
            <a:r>
              <a:rPr b="1" lang="en-US" sz="1800"/>
              <a:t>10-20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nvSpPr>
        <p:spPr>
          <a:xfrm>
            <a:off x="539750" y="1654175"/>
            <a:ext cx="7452000" cy="15237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6F6F6"/>
              </a:buClr>
              <a:buSzPts val="2600"/>
              <a:buFont typeface="Arial"/>
              <a:buNone/>
            </a:pPr>
            <a:r>
              <a:t/>
            </a:r>
            <a:endParaRPr b="1" i="0" sz="2600" u="none" cap="none" strike="noStrike">
              <a:solidFill>
                <a:srgbClr val="F6F6F6"/>
              </a:solidFill>
              <a:latin typeface="Arial"/>
              <a:ea typeface="Arial"/>
              <a:cs typeface="Arial"/>
              <a:sym typeface="Arial"/>
            </a:endParaRPr>
          </a:p>
          <a:p>
            <a:pPr indent="0" lvl="0" marL="0" marR="0" rtl="0" algn="l">
              <a:lnSpc>
                <a:spcPct val="90000"/>
              </a:lnSpc>
              <a:spcBef>
                <a:spcPts val="0"/>
              </a:spcBef>
              <a:spcAft>
                <a:spcPts val="0"/>
              </a:spcAft>
              <a:buClr>
                <a:srgbClr val="F6F6F6"/>
              </a:buClr>
              <a:buSzPts val="2800"/>
              <a:buFont typeface="Arial"/>
              <a:buNone/>
            </a:pPr>
            <a:r>
              <a:t/>
            </a:r>
            <a:endParaRPr b="0" i="0" sz="2800" u="none" cap="none" strike="noStrike">
              <a:solidFill>
                <a:srgbClr val="333333"/>
              </a:solidFill>
              <a:latin typeface="Arial"/>
              <a:ea typeface="Arial"/>
              <a:cs typeface="Arial"/>
              <a:sym typeface="Arial"/>
            </a:endParaRPr>
          </a:p>
          <a:p>
            <a:pPr indent="0" lvl="0" marL="0" marR="0" rtl="0" algn="l">
              <a:lnSpc>
                <a:spcPct val="90000"/>
              </a:lnSpc>
              <a:spcBef>
                <a:spcPts val="0"/>
              </a:spcBef>
              <a:spcAft>
                <a:spcPts val="0"/>
              </a:spcAft>
              <a:buClr>
                <a:srgbClr val="333333"/>
              </a:buClr>
              <a:buSzPts val="2800"/>
              <a:buFont typeface="Arial"/>
              <a:buNone/>
            </a:pPr>
            <a:r>
              <a:t/>
            </a:r>
            <a:endParaRPr b="0" i="0" sz="2800" u="none" cap="none" strike="noStrike">
              <a:solidFill>
                <a:srgbClr val="333333"/>
              </a:solidFill>
              <a:latin typeface="Arial"/>
              <a:ea typeface="Arial"/>
              <a:cs typeface="Arial"/>
              <a:sym typeface="Arial"/>
            </a:endParaRPr>
          </a:p>
          <a:p>
            <a:pPr indent="0" lvl="0" marL="0" marR="0" rtl="0" algn="l">
              <a:lnSpc>
                <a:spcPct val="90000"/>
              </a:lnSpc>
              <a:spcBef>
                <a:spcPts val="0"/>
              </a:spcBef>
              <a:spcAft>
                <a:spcPts val="0"/>
              </a:spcAft>
              <a:buClr>
                <a:srgbClr val="F6F6F6"/>
              </a:buClr>
              <a:buSzPts val="2800"/>
              <a:buFont typeface="Arial"/>
              <a:buNone/>
            </a:pPr>
            <a:r>
              <a:t/>
            </a:r>
            <a:endParaRPr b="0" i="0" sz="2800" u="none" cap="none" strike="noStrike">
              <a:solidFill>
                <a:srgbClr val="33333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539750" y="647700"/>
            <a:ext cx="6621600" cy="817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Group 1</a:t>
            </a:r>
            <a:endParaRPr/>
          </a:p>
        </p:txBody>
      </p:sp>
      <p:sp>
        <p:nvSpPr>
          <p:cNvPr id="89" name="Google Shape;89;p16"/>
          <p:cNvSpPr txBox="1"/>
          <p:nvPr>
            <p:ph idx="1" type="body"/>
          </p:nvPr>
        </p:nvSpPr>
        <p:spPr>
          <a:xfrm>
            <a:off x="533400" y="1676400"/>
            <a:ext cx="8061300" cy="4499100"/>
          </a:xfrm>
          <a:prstGeom prst="rect">
            <a:avLst/>
          </a:prstGeom>
        </p:spPr>
        <p:txBody>
          <a:bodyPr anchorCtr="0" anchor="t" bIns="0" lIns="0" spcFirstLastPara="1" rIns="0" wrap="square" tIns="0">
            <a:noAutofit/>
          </a:bodyPr>
          <a:lstStyle/>
          <a:p>
            <a:pPr indent="0" lvl="0" marL="0" rtl="0" algn="l">
              <a:lnSpc>
                <a:spcPct val="95000"/>
              </a:lnSpc>
              <a:spcBef>
                <a:spcPts val="1200"/>
              </a:spcBef>
              <a:spcAft>
                <a:spcPts val="0"/>
              </a:spcAft>
              <a:buClr>
                <a:schemeClr val="dk1"/>
              </a:buClr>
              <a:buSzPts val="1100"/>
              <a:buFont typeface="Arial"/>
              <a:buNone/>
            </a:pPr>
            <a:r>
              <a:rPr b="1" lang="en-US" sz="1200">
                <a:solidFill>
                  <a:schemeClr val="dk1"/>
                </a:solidFill>
              </a:rPr>
              <a:t>1. Importance of Readable Code</a:t>
            </a:r>
            <a:endParaRPr b="1" sz="1200">
              <a:solidFill>
                <a:schemeClr val="dk1"/>
              </a:solidFill>
            </a:endParaRPr>
          </a:p>
          <a:p>
            <a:pPr indent="-304800" lvl="0" marL="457200" rtl="0" algn="l">
              <a:lnSpc>
                <a:spcPct val="95000"/>
              </a:lnSpc>
              <a:spcBef>
                <a:spcPts val="1200"/>
              </a:spcBef>
              <a:spcAft>
                <a:spcPts val="0"/>
              </a:spcAft>
              <a:buClr>
                <a:schemeClr val="dk1"/>
              </a:buClr>
              <a:buSzPts val="1200"/>
              <a:buChar char="●"/>
            </a:pPr>
            <a:r>
              <a:rPr lang="en-US" sz="1200">
                <a:solidFill>
                  <a:schemeClr val="dk1"/>
                </a:solidFill>
              </a:rPr>
              <a:t>Code should be </a:t>
            </a:r>
            <a:r>
              <a:rPr b="1" lang="en-US" sz="1200">
                <a:solidFill>
                  <a:schemeClr val="dk1"/>
                </a:solidFill>
              </a:rPr>
              <a:t>understandable by others and your future self</a:t>
            </a:r>
            <a:r>
              <a:rPr lang="en-US" sz="1200">
                <a:solidFill>
                  <a:schemeClr val="dk1"/>
                </a:solidFill>
              </a:rPr>
              <a:t>.</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US" sz="1200">
                <a:solidFill>
                  <a:schemeClr val="dk1"/>
                </a:solidFill>
              </a:rPr>
              <a:t>Why?</a:t>
            </a:r>
            <a:r>
              <a:rPr lang="en-US" sz="1200">
                <a:solidFill>
                  <a:schemeClr val="dk1"/>
                </a:solidFill>
              </a:rPr>
              <a:t> Readable code is easier to maintain, debug, and confirm for correctness.</a:t>
            </a:r>
            <a:endParaRPr sz="1200">
              <a:solidFill>
                <a:schemeClr val="dk1"/>
              </a:solidFill>
            </a:endParaRPr>
          </a:p>
          <a:p>
            <a:pPr indent="0" lvl="0" marL="0" rtl="0" algn="l">
              <a:lnSpc>
                <a:spcPct val="95000"/>
              </a:lnSpc>
              <a:spcBef>
                <a:spcPts val="1200"/>
              </a:spcBef>
              <a:spcAft>
                <a:spcPts val="0"/>
              </a:spcAft>
              <a:buClr>
                <a:schemeClr val="dk1"/>
              </a:buClr>
              <a:buSzPts val="1100"/>
              <a:buFont typeface="Arial"/>
              <a:buNone/>
            </a:pPr>
            <a:r>
              <a:rPr b="1" lang="en-US" sz="1200">
                <a:solidFill>
                  <a:schemeClr val="dk1"/>
                </a:solidFill>
              </a:rPr>
              <a:t>2. Guidelines for Writing Human-Friendly Code</a:t>
            </a:r>
            <a:endParaRPr b="1" sz="1200">
              <a:solidFill>
                <a:schemeClr val="dk1"/>
              </a:solidFill>
            </a:endParaRPr>
          </a:p>
          <a:p>
            <a:pPr indent="-304800" lvl="0" marL="457200" rtl="0" algn="l">
              <a:lnSpc>
                <a:spcPct val="95000"/>
              </a:lnSpc>
              <a:spcBef>
                <a:spcPts val="1200"/>
              </a:spcBef>
              <a:spcAft>
                <a:spcPts val="0"/>
              </a:spcAft>
              <a:buClr>
                <a:schemeClr val="dk1"/>
              </a:buClr>
              <a:buSzPts val="1200"/>
              <a:buChar char="●"/>
            </a:pPr>
            <a:r>
              <a:rPr b="1" lang="en-US" sz="1200">
                <a:solidFill>
                  <a:schemeClr val="dk1"/>
                </a:solidFill>
              </a:rPr>
              <a:t>Limit Memory Load</a:t>
            </a:r>
            <a:r>
              <a:rPr lang="en-US" sz="1200">
                <a:solidFill>
                  <a:schemeClr val="dk1"/>
                </a:solidFill>
              </a:rPr>
              <a:t>:</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US" sz="1200">
                <a:solidFill>
                  <a:schemeClr val="dk1"/>
                </a:solidFill>
              </a:rPr>
              <a:t>Break code into </a:t>
            </a:r>
            <a:r>
              <a:rPr b="1" lang="en-US" sz="1200">
                <a:solidFill>
                  <a:schemeClr val="dk1"/>
                </a:solidFill>
              </a:rPr>
              <a:t>small, focused functions</a:t>
            </a:r>
            <a:r>
              <a:rPr lang="en-US" sz="1200">
                <a:solidFill>
                  <a:schemeClr val="dk1"/>
                </a:solidFill>
              </a:rPr>
              <a:t> for better readability.</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US" sz="1200">
                <a:solidFill>
                  <a:schemeClr val="dk1"/>
                </a:solidFill>
              </a:rPr>
              <a:t>Reduces cognitive load by limiting details to remember at once.</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US" sz="1200">
                <a:solidFill>
                  <a:schemeClr val="dk1"/>
                </a:solidFill>
              </a:rPr>
              <a:t>Use Meaningful Names</a:t>
            </a:r>
            <a:r>
              <a:rPr lang="en-US" sz="1200">
                <a:solidFill>
                  <a:schemeClr val="dk1"/>
                </a:solidFill>
              </a:rPr>
              <a:t>:</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b="1" lang="en-US" sz="1200">
                <a:solidFill>
                  <a:schemeClr val="dk1"/>
                </a:solidFill>
              </a:rPr>
              <a:t>Clear, distinctive names</a:t>
            </a:r>
            <a:r>
              <a:rPr lang="en-US" sz="1200">
                <a:solidFill>
                  <a:schemeClr val="dk1"/>
                </a:solidFill>
              </a:rPr>
              <a:t> for variables and functions prevent confusion.</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US" sz="1200">
                <a:solidFill>
                  <a:schemeClr val="dk1"/>
                </a:solidFill>
              </a:rPr>
              <a:t>Avoid non-descriptive or similar names (e.g., </a:t>
            </a:r>
            <a:r>
              <a:rPr lang="en-US" sz="1200">
                <a:solidFill>
                  <a:srgbClr val="188038"/>
                </a:solidFill>
                <a:latin typeface="Roboto Mono"/>
                <a:ea typeface="Roboto Mono"/>
                <a:cs typeface="Roboto Mono"/>
                <a:sym typeface="Roboto Mono"/>
              </a:rPr>
              <a:t>a</a:t>
            </a:r>
            <a:r>
              <a:rPr lang="en-US" sz="1200">
                <a:solidFill>
                  <a:schemeClr val="dk1"/>
                </a:solidFill>
              </a:rPr>
              <a:t> vs. </a:t>
            </a:r>
            <a:r>
              <a:rPr lang="en-US" sz="1200">
                <a:solidFill>
                  <a:srgbClr val="188038"/>
                </a:solidFill>
                <a:latin typeface="Roboto Mono"/>
                <a:ea typeface="Roboto Mono"/>
                <a:cs typeface="Roboto Mono"/>
                <a:sym typeface="Roboto Mono"/>
              </a:rPr>
              <a:t>foo</a:t>
            </a:r>
            <a:r>
              <a:rPr lang="en-US" sz="1200">
                <a:solidFill>
                  <a:schemeClr val="dk1"/>
                </a:solidFill>
              </a:rPr>
              <a:t>, or </a:t>
            </a:r>
            <a:r>
              <a:rPr lang="en-US" sz="1200">
                <a:solidFill>
                  <a:srgbClr val="188038"/>
                </a:solidFill>
                <a:latin typeface="Roboto Mono"/>
                <a:ea typeface="Roboto Mono"/>
                <a:cs typeface="Roboto Mono"/>
                <a:sym typeface="Roboto Mono"/>
              </a:rPr>
              <a:t>result1</a:t>
            </a:r>
            <a:r>
              <a:rPr lang="en-US" sz="1200">
                <a:solidFill>
                  <a:schemeClr val="dk1"/>
                </a:solidFill>
              </a:rPr>
              <a:t> vs. </a:t>
            </a:r>
            <a:r>
              <a:rPr lang="en-US" sz="1200">
                <a:solidFill>
                  <a:srgbClr val="188038"/>
                </a:solidFill>
                <a:latin typeface="Roboto Mono"/>
                <a:ea typeface="Roboto Mono"/>
                <a:cs typeface="Roboto Mono"/>
                <a:sym typeface="Roboto Mono"/>
              </a:rPr>
              <a:t>result2</a:t>
            </a:r>
            <a:r>
              <a:rPr lang="en-US" sz="1200">
                <a:solidFill>
                  <a:schemeClr val="dk1"/>
                </a:solidFill>
              </a:rPr>
              <a:t>).</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US" sz="1200">
                <a:solidFill>
                  <a:schemeClr val="dk1"/>
                </a:solidFill>
              </a:rPr>
              <a:t>Consistent Style</a:t>
            </a:r>
            <a:r>
              <a:rPr lang="en-US" sz="1200">
                <a:solidFill>
                  <a:schemeClr val="dk1"/>
                </a:solidFill>
              </a:rPr>
              <a:t>:</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US" sz="1200">
                <a:solidFill>
                  <a:schemeClr val="dk1"/>
                </a:solidFill>
              </a:rPr>
              <a:t>Uniform formatting and naming conventions improve readability.</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US" sz="1200">
                <a:solidFill>
                  <a:schemeClr val="dk1"/>
                </a:solidFill>
              </a:rPr>
              <a:t>Reduces errors and makes the code easier to follow.</a:t>
            </a:r>
            <a:endParaRPr sz="1200">
              <a:solidFill>
                <a:schemeClr val="dk1"/>
              </a:solidFill>
            </a:endParaRPr>
          </a:p>
          <a:p>
            <a:pPr indent="0" lvl="0" marL="0" rtl="0" algn="l">
              <a:lnSpc>
                <a:spcPct val="95000"/>
              </a:lnSpc>
              <a:spcBef>
                <a:spcPts val="1200"/>
              </a:spcBef>
              <a:spcAft>
                <a:spcPts val="0"/>
              </a:spcAft>
              <a:buNone/>
            </a:pPr>
            <a:r>
              <a:t/>
            </a:r>
            <a:endParaRPr sz="1200">
              <a:solidFill>
                <a:schemeClr val="dk1"/>
              </a:solidFill>
            </a:endParaRPr>
          </a:p>
          <a:p>
            <a:pPr indent="0" lvl="0" marL="0" rtl="0" algn="l">
              <a:lnSpc>
                <a:spcPct val="95000"/>
              </a:lnSpc>
              <a:spcBef>
                <a:spcPts val="1200"/>
              </a:spcBef>
              <a:spcAft>
                <a:spcPts val="0"/>
              </a:spcAft>
              <a:buClr>
                <a:schemeClr val="dk1"/>
              </a:buClr>
              <a:buSzPts val="1100"/>
              <a:buFont typeface="Arial"/>
              <a:buNone/>
            </a:pPr>
            <a:r>
              <a:rPr b="1" lang="en-US" sz="1200">
                <a:solidFill>
                  <a:schemeClr val="dk1"/>
                </a:solidFill>
              </a:rPr>
              <a:t>Conclusion</a:t>
            </a:r>
            <a:endParaRPr b="1" sz="1200">
              <a:solidFill>
                <a:schemeClr val="dk1"/>
              </a:solidFill>
            </a:endParaRPr>
          </a:p>
          <a:p>
            <a:pPr indent="-304800" lvl="0" marL="457200" rtl="0" algn="l">
              <a:lnSpc>
                <a:spcPct val="95000"/>
              </a:lnSpc>
              <a:spcBef>
                <a:spcPts val="1200"/>
              </a:spcBef>
              <a:spcAft>
                <a:spcPts val="0"/>
              </a:spcAft>
              <a:buClr>
                <a:schemeClr val="dk1"/>
              </a:buClr>
              <a:buSzPts val="1200"/>
              <a:buChar char="●"/>
            </a:pPr>
            <a:r>
              <a:rPr lang="en-US" sz="1200">
                <a:solidFill>
                  <a:schemeClr val="dk1"/>
                </a:solidFill>
              </a:rPr>
              <a:t>Writing for people, not just computers, </a:t>
            </a:r>
            <a:r>
              <a:rPr b="1" lang="en-US" sz="1200">
                <a:solidFill>
                  <a:schemeClr val="dk1"/>
                </a:solidFill>
              </a:rPr>
              <a:t>builds reliable, maintainable software</a:t>
            </a:r>
            <a:r>
              <a:rPr lang="en-US" sz="1200">
                <a:solidFill>
                  <a:schemeClr val="dk1"/>
                </a:solidFill>
              </a:rPr>
              <a:t>—vital for scientific accuracy and collaboration.</a:t>
            </a:r>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2" type="sldNum"/>
          </p:nvPr>
        </p:nvSpPr>
        <p:spPr>
          <a:xfrm>
            <a:off x="8920163" y="6548438"/>
            <a:ext cx="126900" cy="1848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333333"/>
              </a:buClr>
              <a:buSzPts val="1200"/>
              <a:buFont typeface="Arial"/>
              <a:buNone/>
            </a:pPr>
            <a:fld id="{00000000-1234-1234-1234-123412341234}" type="slidenum">
              <a:rPr lang="en-US" sz="1200">
                <a:solidFill>
                  <a:srgbClr val="333333"/>
                </a:solidFill>
              </a:rPr>
              <a:t>‹#›</a:t>
            </a:fld>
            <a:endParaRPr/>
          </a:p>
        </p:txBody>
      </p:sp>
      <p:sp>
        <p:nvSpPr>
          <p:cNvPr id="95" name="Google Shape;95;p17"/>
          <p:cNvSpPr txBox="1"/>
          <p:nvPr>
            <p:ph type="title"/>
          </p:nvPr>
        </p:nvSpPr>
        <p:spPr>
          <a:xfrm>
            <a:off x="539750" y="647700"/>
            <a:ext cx="6621600" cy="8175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rgbClr val="333333"/>
              </a:buClr>
              <a:buSzPts val="2600"/>
              <a:buFont typeface="Arial"/>
              <a:buNone/>
            </a:pPr>
            <a:r>
              <a:rPr lang="en-US"/>
              <a:t>Group 2</a:t>
            </a:r>
            <a:endParaRPr/>
          </a:p>
          <a:p>
            <a:pPr indent="0" lvl="0" marL="0" rtl="0" algn="l">
              <a:lnSpc>
                <a:spcPct val="90000"/>
              </a:lnSpc>
              <a:spcBef>
                <a:spcPts val="0"/>
              </a:spcBef>
              <a:spcAft>
                <a:spcPts val="0"/>
              </a:spcAft>
              <a:buClr>
                <a:srgbClr val="333333"/>
              </a:buClr>
              <a:buSzPts val="2600"/>
              <a:buFont typeface="Arial"/>
              <a:buNone/>
            </a:pPr>
            <a:r>
              <a:t/>
            </a:r>
            <a:endParaRPr/>
          </a:p>
        </p:txBody>
      </p:sp>
      <p:sp>
        <p:nvSpPr>
          <p:cNvPr id="96" name="Google Shape;96;p17"/>
          <p:cNvSpPr txBox="1"/>
          <p:nvPr/>
        </p:nvSpPr>
        <p:spPr>
          <a:xfrm>
            <a:off x="539750" y="1292675"/>
            <a:ext cx="7948500" cy="2503800"/>
          </a:xfrm>
          <a:prstGeom prst="rect">
            <a:avLst/>
          </a:prstGeom>
          <a:noFill/>
          <a:ln>
            <a:noFill/>
          </a:ln>
        </p:spPr>
        <p:txBody>
          <a:bodyPr anchorCtr="0" anchor="t" bIns="45700" lIns="45700" spcFirstLastPara="1" rIns="45700" wrap="square" tIns="45700">
            <a:spAutoFit/>
          </a:bodyPr>
          <a:lstStyle/>
          <a:p>
            <a:pPr indent="-66173" lvl="0" marL="180473" rtl="0" algn="l">
              <a:lnSpc>
                <a:spcPct val="233333"/>
              </a:lnSpc>
              <a:spcBef>
                <a:spcPts val="0"/>
              </a:spcBef>
              <a:spcAft>
                <a:spcPts val="0"/>
              </a:spcAft>
              <a:buClr>
                <a:srgbClr val="000000"/>
              </a:buClr>
              <a:buSzPts val="1800"/>
              <a:buFont typeface="Arial"/>
              <a:buNone/>
            </a:pPr>
            <a:r>
              <a:t/>
            </a:r>
            <a:endParaRPr sz="1800"/>
          </a:p>
          <a:p>
            <a:pPr indent="-457200" lvl="0" marL="457200" rtl="0" algn="l">
              <a:lnSpc>
                <a:spcPct val="233333"/>
              </a:lnSpc>
              <a:spcBef>
                <a:spcPts val="300"/>
              </a:spcBef>
              <a:spcAft>
                <a:spcPts val="0"/>
              </a:spcAft>
              <a:buClr>
                <a:srgbClr val="000000"/>
              </a:buClr>
              <a:buSzPts val="1800"/>
              <a:buFont typeface="Arial"/>
              <a:buNone/>
            </a:pPr>
            <a:r>
              <a:t/>
            </a:r>
            <a:endParaRPr sz="2300"/>
          </a:p>
          <a:p>
            <a:pPr indent="-66173" lvl="0" marL="180473" marR="0" rtl="0" algn="l">
              <a:lnSpc>
                <a:spcPct val="233333"/>
              </a:lnSpc>
              <a:spcBef>
                <a:spcPts val="0"/>
              </a:spcBef>
              <a:spcAft>
                <a:spcPts val="0"/>
              </a:spcAft>
              <a:buClr>
                <a:srgbClr val="000000"/>
              </a:buClr>
              <a:buSzPts val="1800"/>
              <a:buFont typeface="Arial"/>
              <a:buNone/>
            </a:pPr>
            <a:r>
              <a:t/>
            </a:r>
            <a:endParaRPr sz="1800"/>
          </a:p>
          <a:p>
            <a:pPr indent="-457200" lvl="0" marL="457200" marR="0" rtl="0" algn="l">
              <a:lnSpc>
                <a:spcPct val="233333"/>
              </a:lnSpc>
              <a:spcBef>
                <a:spcPts val="300"/>
              </a:spcBef>
              <a:spcAft>
                <a:spcPts val="0"/>
              </a:spcAft>
              <a:buClr>
                <a:srgbClr val="000000"/>
              </a:buClr>
              <a:buSzPts val="1800"/>
              <a:buFont typeface="Arial"/>
              <a:buNone/>
            </a:pPr>
            <a:r>
              <a:t/>
            </a:r>
            <a:endParaRPr/>
          </a:p>
        </p:txBody>
      </p:sp>
      <p:sp>
        <p:nvSpPr>
          <p:cNvPr id="97" name="Google Shape;97;p17"/>
          <p:cNvSpPr txBox="1"/>
          <p:nvPr/>
        </p:nvSpPr>
        <p:spPr>
          <a:xfrm>
            <a:off x="0" y="647700"/>
            <a:ext cx="10355400" cy="591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lnSpc>
                <a:spcPct val="79411"/>
              </a:lnSpc>
              <a:spcBef>
                <a:spcPts val="0"/>
              </a:spcBef>
              <a:spcAft>
                <a:spcPts val="0"/>
              </a:spcAft>
              <a:buNone/>
            </a:pPr>
            <a:r>
              <a:rPr lang="en-US" sz="1700">
                <a:solidFill>
                  <a:srgbClr val="202020"/>
                </a:solidFill>
                <a:highlight>
                  <a:srgbClr val="FFFFFF"/>
                </a:highlight>
              </a:rPr>
              <a:t>Let the Computer Do the Work</a:t>
            </a:r>
            <a:endParaRPr sz="1700">
              <a:solidFill>
                <a:srgbClr val="202020"/>
              </a:solidFill>
              <a:highlight>
                <a:srgbClr val="FFFFFF"/>
              </a:highlight>
            </a:endParaRPr>
          </a:p>
          <a:p>
            <a:pPr indent="0" lvl="0" marL="0" rtl="0" algn="l">
              <a:spcBef>
                <a:spcPts val="1400"/>
              </a:spcBef>
              <a:spcAft>
                <a:spcPts val="0"/>
              </a:spcAft>
              <a:buNone/>
            </a:pPr>
            <a:r>
              <a:rPr b="1" lang="en-US" sz="1100">
                <a:solidFill>
                  <a:schemeClr val="dk1"/>
                </a:solidFill>
              </a:rPr>
              <a:t>Repetitive Computational Tasks in Science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Many scientific tasks require repeating similar computational steps (e.g., processing large data files and or regenerating figures )</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Automating Repetitive Tasks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Scientists are encouraged to use computers for task repetition: (</a:t>
            </a:r>
            <a:r>
              <a:rPr lang="en-US" sz="1100">
                <a:solidFill>
                  <a:schemeClr val="dk1"/>
                </a:solidFill>
              </a:rPr>
              <a:t>reducing time wastage and errors.).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sz="1100">
                <a:solidFill>
                  <a:schemeClr val="dk1"/>
                </a:solidFill>
              </a:rPr>
              <a:t>Task Automation and Command Re-use :</a:t>
            </a:r>
            <a:r>
              <a:rPr lang="en-US" sz="1100">
                <a:solidFill>
                  <a:schemeClr val="dk1"/>
                </a:solidFill>
              </a:rPr>
              <a:t> Use tools (e.g., “history” feature in command-line interfaces) to save and reuse recent commands.</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Scripts and Workflow Management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 file containing a series of commands is known as a </a:t>
            </a:r>
            <a:r>
              <a:rPr b="1" lang="en-US" sz="1100">
                <a:solidFill>
                  <a:schemeClr val="dk1"/>
                </a:solidFill>
              </a:rPr>
              <a:t>script</a:t>
            </a:r>
            <a:r>
              <a:rPr lang="en-US" sz="1100">
                <a:solidFill>
                  <a:schemeClr val="dk1"/>
                </a:solidFill>
              </a:rPr>
              <a:t>. it can be managed with </a:t>
            </a:r>
            <a:r>
              <a:rPr b="1" lang="en-US" sz="1100">
                <a:solidFill>
                  <a:schemeClr val="dk1"/>
                </a:solidFill>
              </a:rPr>
              <a:t>workflow tools</a:t>
            </a:r>
            <a:r>
              <a:rPr lang="en-US" sz="1100">
                <a:solidFill>
                  <a:schemeClr val="dk1"/>
                </a:solidFill>
              </a:rPr>
              <a:t> (e.g., Make) </a:t>
            </a:r>
            <a:r>
              <a:rPr lang="en-US" sz="1100">
                <a:solidFill>
                  <a:schemeClr val="dk1"/>
                </a:solidFill>
              </a:rPr>
              <a:t>for consistency and efficiency.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Workflow tools help define dependencies between files and automatically update outputs if inputs change.</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Using Build Tools for Efficiency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Build tools can automate workflows by defining data dependencies and program relationships, enabling efficient regeneration of needed outputs.</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Ensuring Reproducibility</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Provenance of Data:</a:t>
            </a:r>
            <a:r>
              <a:rPr lang="en-US" sz="1100">
                <a:solidFill>
                  <a:schemeClr val="dk1"/>
                </a:solidFill>
              </a:rPr>
              <a:t> Record all essential details to recreate outputs accurately.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Essential details to capture include: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Unique identifiers and version numbers for raw data. and Versioning for programs and libraries.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Parameters used to generate each output.and Program names and version numbers used in the process.</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Standardization Efforts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Some initiatives aim to automate and standardize the recording of these reproducibility details for consistency across research.</a:t>
            </a:r>
            <a:endParaRPr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2" type="sldNum"/>
          </p:nvPr>
        </p:nvSpPr>
        <p:spPr>
          <a:xfrm>
            <a:off x="8920163" y="6548438"/>
            <a:ext cx="126900" cy="1848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333333"/>
              </a:buClr>
              <a:buSzPts val="1200"/>
              <a:buFont typeface="Arial"/>
              <a:buNone/>
            </a:pPr>
            <a:fld id="{00000000-1234-1234-1234-123412341234}" type="slidenum">
              <a:rPr lang="en-US" sz="1200">
                <a:solidFill>
                  <a:srgbClr val="333333"/>
                </a:solidFill>
              </a:rPr>
              <a:t>‹#›</a:t>
            </a:fld>
            <a:endParaRPr/>
          </a:p>
        </p:txBody>
      </p:sp>
      <p:sp>
        <p:nvSpPr>
          <p:cNvPr id="103" name="Google Shape;103;p18"/>
          <p:cNvSpPr txBox="1"/>
          <p:nvPr>
            <p:ph type="title"/>
          </p:nvPr>
        </p:nvSpPr>
        <p:spPr>
          <a:xfrm>
            <a:off x="539750" y="647700"/>
            <a:ext cx="6621600" cy="8175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rgbClr val="333333"/>
              </a:buClr>
              <a:buSzPts val="2600"/>
              <a:buFont typeface="Arial"/>
              <a:buNone/>
            </a:pPr>
            <a:r>
              <a:rPr lang="en-US"/>
              <a:t>Group 4</a:t>
            </a:r>
            <a:endParaRPr/>
          </a:p>
          <a:p>
            <a:pPr indent="0" lvl="0" marL="0" rtl="0" algn="l">
              <a:lnSpc>
                <a:spcPct val="90000"/>
              </a:lnSpc>
              <a:spcBef>
                <a:spcPts val="0"/>
              </a:spcBef>
              <a:spcAft>
                <a:spcPts val="0"/>
              </a:spcAft>
              <a:buClr>
                <a:srgbClr val="333333"/>
              </a:buClr>
              <a:buSzPts val="2600"/>
              <a:buFont typeface="Arial"/>
              <a:buNone/>
            </a:pPr>
            <a:r>
              <a:t/>
            </a:r>
            <a:endParaRPr/>
          </a:p>
        </p:txBody>
      </p:sp>
      <p:sp>
        <p:nvSpPr>
          <p:cNvPr id="104" name="Google Shape;104;p18"/>
          <p:cNvSpPr txBox="1"/>
          <p:nvPr/>
        </p:nvSpPr>
        <p:spPr>
          <a:xfrm>
            <a:off x="456100" y="1530725"/>
            <a:ext cx="7948500" cy="4463100"/>
          </a:xfrm>
          <a:prstGeom prst="rect">
            <a:avLst/>
          </a:prstGeom>
          <a:noFill/>
          <a:ln>
            <a:noFill/>
          </a:ln>
        </p:spPr>
        <p:txBody>
          <a:bodyPr anchorCtr="0" anchor="t" bIns="45700" lIns="45700" spcFirstLastPara="1" rIns="45700" wrap="square" tIns="45700">
            <a:spAutoFit/>
          </a:bodyPr>
          <a:lstStyle/>
          <a:p>
            <a:pPr indent="0" lvl="0" marL="0" rtl="0" algn="l">
              <a:lnSpc>
                <a:spcPct val="115000"/>
              </a:lnSpc>
              <a:spcBef>
                <a:spcPts val="0"/>
              </a:spcBef>
              <a:spcAft>
                <a:spcPts val="0"/>
              </a:spcAft>
              <a:buNone/>
            </a:pPr>
            <a:r>
              <a:rPr b="1" lang="en-US" sz="1800">
                <a:solidFill>
                  <a:srgbClr val="202020"/>
                </a:solidFill>
                <a:highlight>
                  <a:srgbClr val="FFFFFF"/>
                </a:highlight>
              </a:rPr>
              <a:t>Don't Repeat Yourself (or Others) - DRY principles</a:t>
            </a:r>
            <a:endParaRPr b="1" sz="1900"/>
          </a:p>
          <a:p>
            <a:pPr indent="-336550" lvl="0" marL="457200" rtl="0" algn="l">
              <a:lnSpc>
                <a:spcPct val="115000"/>
              </a:lnSpc>
              <a:spcBef>
                <a:spcPts val="1400"/>
              </a:spcBef>
              <a:spcAft>
                <a:spcPts val="0"/>
              </a:spcAft>
              <a:buSzPts val="1700"/>
              <a:buChar char="●"/>
            </a:pPr>
            <a:r>
              <a:rPr lang="en-US" sz="1700"/>
              <a:t>Every piece of data must have a single </a:t>
            </a:r>
            <a:r>
              <a:rPr lang="en-US" sz="1700"/>
              <a:t>authoritative</a:t>
            </a:r>
            <a:r>
              <a:rPr lang="en-US" sz="1700"/>
              <a:t> representation in the system</a:t>
            </a:r>
            <a:endParaRPr sz="1700"/>
          </a:p>
          <a:p>
            <a:pPr indent="-336550" lvl="1" marL="914400" rtl="0" algn="l">
              <a:lnSpc>
                <a:spcPct val="115000"/>
              </a:lnSpc>
              <a:spcBef>
                <a:spcPts val="0"/>
              </a:spcBef>
              <a:spcAft>
                <a:spcPts val="0"/>
              </a:spcAft>
              <a:buSzPts val="1700"/>
              <a:buChar char="○"/>
            </a:pPr>
            <a:r>
              <a:rPr lang="en-US" sz="1700"/>
              <a:t>Constants are defined once throughout a project</a:t>
            </a:r>
            <a:endParaRPr sz="1700"/>
          </a:p>
          <a:p>
            <a:pPr indent="-336550" lvl="1" marL="914400" rtl="0" algn="l">
              <a:lnSpc>
                <a:spcPct val="115000"/>
              </a:lnSpc>
              <a:spcBef>
                <a:spcPts val="0"/>
              </a:spcBef>
              <a:spcAft>
                <a:spcPts val="0"/>
              </a:spcAft>
              <a:buSzPts val="1700"/>
              <a:buChar char="○"/>
            </a:pPr>
            <a:r>
              <a:rPr lang="en-US" sz="1700"/>
              <a:t>Each defined constant is a unique constant</a:t>
            </a:r>
            <a:endParaRPr sz="1700"/>
          </a:p>
          <a:p>
            <a:pPr indent="0" lvl="0" marL="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SzPts val="1700"/>
              <a:buChar char="●"/>
            </a:pPr>
            <a:r>
              <a:rPr lang="en-US" sz="1700"/>
              <a:t>Modularize code rather than copying and pasting</a:t>
            </a:r>
            <a:endParaRPr sz="1700"/>
          </a:p>
          <a:p>
            <a:pPr indent="-336550" lvl="1" marL="914400" rtl="0" algn="l">
              <a:lnSpc>
                <a:spcPct val="115000"/>
              </a:lnSpc>
              <a:spcBef>
                <a:spcPts val="0"/>
              </a:spcBef>
              <a:spcAft>
                <a:spcPts val="0"/>
              </a:spcAft>
              <a:buSzPts val="1700"/>
              <a:buChar char="○"/>
            </a:pPr>
            <a:r>
              <a:rPr lang="en-US" sz="1700"/>
              <a:t>Create ways to repeat a step </a:t>
            </a:r>
            <a:endParaRPr sz="1700"/>
          </a:p>
          <a:p>
            <a:pPr indent="-336550" lvl="1" marL="914400" rtl="0" algn="l">
              <a:lnSpc>
                <a:spcPct val="115000"/>
              </a:lnSpc>
              <a:spcBef>
                <a:spcPts val="0"/>
              </a:spcBef>
              <a:spcAft>
                <a:spcPts val="0"/>
              </a:spcAft>
              <a:buSzPts val="1700"/>
              <a:buChar char="○"/>
            </a:pPr>
            <a:r>
              <a:rPr lang="en-US" sz="1700"/>
              <a:t>Bug fixing counts for parts were that module is present</a:t>
            </a:r>
            <a:endParaRPr sz="1700"/>
          </a:p>
          <a:p>
            <a:pPr indent="-336550" lvl="1" marL="914400" rtl="0" algn="l">
              <a:lnSpc>
                <a:spcPct val="115000"/>
              </a:lnSpc>
              <a:spcBef>
                <a:spcPts val="0"/>
              </a:spcBef>
              <a:spcAft>
                <a:spcPts val="0"/>
              </a:spcAft>
              <a:buSzPts val="1700"/>
              <a:buChar char="○"/>
            </a:pPr>
            <a:r>
              <a:rPr lang="en-US" sz="1700"/>
              <a:t>Easier to re-use for other projects</a:t>
            </a:r>
            <a:endParaRPr sz="1700"/>
          </a:p>
          <a:p>
            <a:pPr indent="0" lvl="0" marL="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SzPts val="1700"/>
              <a:buChar char="●"/>
            </a:pPr>
            <a:r>
              <a:rPr lang="en-US" sz="1700"/>
              <a:t>Re-use code instead of rewriting it</a:t>
            </a:r>
            <a:endParaRPr sz="1700"/>
          </a:p>
          <a:p>
            <a:pPr indent="-336550" lvl="1" marL="914400" rtl="0" algn="l">
              <a:lnSpc>
                <a:spcPct val="115000"/>
              </a:lnSpc>
              <a:spcBef>
                <a:spcPts val="0"/>
              </a:spcBef>
              <a:spcAft>
                <a:spcPts val="0"/>
              </a:spcAft>
              <a:buSzPts val="1700"/>
              <a:buChar char="○"/>
            </a:pPr>
            <a:r>
              <a:rPr lang="en-US" sz="1700"/>
              <a:t>Saves time and frustration</a:t>
            </a:r>
            <a:endParaRPr sz="1700"/>
          </a:p>
          <a:p>
            <a:pPr indent="-336550" lvl="1" marL="914400" rtl="0" algn="l">
              <a:lnSpc>
                <a:spcPct val="115000"/>
              </a:lnSpc>
              <a:spcBef>
                <a:spcPts val="0"/>
              </a:spcBef>
              <a:spcAft>
                <a:spcPts val="0"/>
              </a:spcAft>
              <a:buSzPts val="1700"/>
              <a:buChar char="○"/>
            </a:pPr>
            <a:r>
              <a:rPr lang="en-US" sz="1700"/>
              <a:t>Action is always done in the same way</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12" type="sldNum"/>
          </p:nvPr>
        </p:nvSpPr>
        <p:spPr>
          <a:xfrm>
            <a:off x="8920163" y="6548438"/>
            <a:ext cx="126900" cy="1848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333333"/>
              </a:buClr>
              <a:buSzPts val="1200"/>
              <a:buFont typeface="Arial"/>
              <a:buNone/>
            </a:pPr>
            <a:fld id="{00000000-1234-1234-1234-123412341234}" type="slidenum">
              <a:rPr lang="en-US" sz="1200">
                <a:solidFill>
                  <a:srgbClr val="333333"/>
                </a:solidFill>
              </a:rPr>
              <a:t>‹#›</a:t>
            </a:fld>
            <a:endParaRPr/>
          </a:p>
        </p:txBody>
      </p:sp>
      <p:sp>
        <p:nvSpPr>
          <p:cNvPr id="110" name="Google Shape;110;p19"/>
          <p:cNvSpPr txBox="1"/>
          <p:nvPr>
            <p:ph type="title"/>
          </p:nvPr>
        </p:nvSpPr>
        <p:spPr>
          <a:xfrm>
            <a:off x="539750" y="647700"/>
            <a:ext cx="6621600" cy="8175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rgbClr val="333333"/>
              </a:buClr>
              <a:buSzPts val="2600"/>
              <a:buFont typeface="Arial"/>
              <a:buNone/>
            </a:pPr>
            <a:r>
              <a:rPr lang="en-US"/>
              <a:t>Group 5 - Plan for Mistakes</a:t>
            </a:r>
            <a:endParaRPr/>
          </a:p>
          <a:p>
            <a:pPr indent="0" lvl="0" marL="0" rtl="0" algn="l">
              <a:lnSpc>
                <a:spcPct val="90000"/>
              </a:lnSpc>
              <a:spcBef>
                <a:spcPts val="0"/>
              </a:spcBef>
              <a:spcAft>
                <a:spcPts val="0"/>
              </a:spcAft>
              <a:buClr>
                <a:srgbClr val="333333"/>
              </a:buClr>
              <a:buSzPts val="2600"/>
              <a:buFont typeface="Arial"/>
              <a:buNone/>
            </a:pPr>
            <a:r>
              <a:t/>
            </a:r>
            <a:endParaRPr/>
          </a:p>
        </p:txBody>
      </p:sp>
      <p:sp>
        <p:nvSpPr>
          <p:cNvPr id="111" name="Google Shape;111;p19"/>
          <p:cNvSpPr txBox="1"/>
          <p:nvPr/>
        </p:nvSpPr>
        <p:spPr>
          <a:xfrm>
            <a:off x="539757" y="1758450"/>
            <a:ext cx="7948500" cy="3796800"/>
          </a:xfrm>
          <a:prstGeom prst="rect">
            <a:avLst/>
          </a:prstGeom>
          <a:noFill/>
          <a:ln>
            <a:noFill/>
          </a:ln>
        </p:spPr>
        <p:txBody>
          <a:bodyPr anchorCtr="0" anchor="ctr" bIns="45700" lIns="45700" spcFirstLastPara="1" rIns="45700" wrap="square" tIns="45700">
            <a:noAutofit/>
          </a:bodyPr>
          <a:lstStyle/>
          <a:p>
            <a:pPr indent="-342900" lvl="0" marL="457200" rtl="0" algn="l">
              <a:lnSpc>
                <a:spcPct val="233333"/>
              </a:lnSpc>
              <a:spcBef>
                <a:spcPts val="0"/>
              </a:spcBef>
              <a:spcAft>
                <a:spcPts val="0"/>
              </a:spcAft>
              <a:buSzPts val="1800"/>
              <a:buChar char="●"/>
            </a:pPr>
            <a:r>
              <a:rPr lang="en-US" sz="1800"/>
              <a:t>Check for Errors within the Code (Error Messages)</a:t>
            </a:r>
            <a:endParaRPr sz="1800"/>
          </a:p>
          <a:p>
            <a:pPr indent="-342900" lvl="0" marL="457200" rtl="0" algn="l">
              <a:lnSpc>
                <a:spcPct val="100000"/>
              </a:lnSpc>
              <a:spcBef>
                <a:spcPts val="0"/>
              </a:spcBef>
              <a:spcAft>
                <a:spcPts val="0"/>
              </a:spcAft>
              <a:buSzPts val="1800"/>
              <a:buChar char="●"/>
            </a:pPr>
            <a:r>
              <a:rPr lang="en-US" sz="1800"/>
              <a:t>Automated Testing</a:t>
            </a:r>
            <a:endParaRPr sz="1800"/>
          </a:p>
          <a:p>
            <a:pPr indent="-342900" lvl="1" marL="914400" rtl="0" algn="l">
              <a:lnSpc>
                <a:spcPct val="100000"/>
              </a:lnSpc>
              <a:spcBef>
                <a:spcPts val="0"/>
              </a:spcBef>
              <a:spcAft>
                <a:spcPts val="0"/>
              </a:spcAft>
              <a:buSzPts val="1800"/>
              <a:buChar char="○"/>
            </a:pPr>
            <a:r>
              <a:rPr lang="en-US" sz="1800"/>
              <a:t>Unit Tests, Integration Tests, Regression Tests</a:t>
            </a:r>
            <a:endParaRPr sz="1800"/>
          </a:p>
          <a:p>
            <a:pPr indent="-342900" lvl="1" marL="914400" rtl="0" algn="l">
              <a:lnSpc>
                <a:spcPct val="150000"/>
              </a:lnSpc>
              <a:spcBef>
                <a:spcPts val="0"/>
              </a:spcBef>
              <a:spcAft>
                <a:spcPts val="0"/>
              </a:spcAft>
              <a:buSzPts val="1800"/>
              <a:buChar char="○"/>
            </a:pPr>
            <a:r>
              <a:rPr lang="en-US" sz="1800"/>
              <a:t>One line, whole Block of Code, different input data</a:t>
            </a:r>
            <a:endParaRPr sz="1800"/>
          </a:p>
          <a:p>
            <a:pPr indent="-342900" lvl="0" marL="457200" rtl="0" algn="l">
              <a:lnSpc>
                <a:spcPct val="233333"/>
              </a:lnSpc>
              <a:spcBef>
                <a:spcPts val="0"/>
              </a:spcBef>
              <a:spcAft>
                <a:spcPts val="0"/>
              </a:spcAft>
              <a:buSzPts val="1800"/>
              <a:buChar char="●"/>
            </a:pPr>
            <a:r>
              <a:rPr lang="en-US" sz="1800"/>
              <a:t>Use previous bugs for future testing</a:t>
            </a:r>
            <a:endParaRPr sz="1800"/>
          </a:p>
          <a:p>
            <a:pPr indent="-342900" lvl="0" marL="457200" rtl="0" algn="l">
              <a:lnSpc>
                <a:spcPct val="233333"/>
              </a:lnSpc>
              <a:spcBef>
                <a:spcPts val="0"/>
              </a:spcBef>
              <a:spcAft>
                <a:spcPts val="0"/>
              </a:spcAft>
              <a:buSzPts val="1800"/>
              <a:buChar char="●"/>
            </a:pPr>
            <a:r>
              <a:rPr lang="en-US" sz="1800"/>
              <a:t>Use a debugger</a:t>
            </a:r>
            <a:endParaRPr/>
          </a:p>
        </p:txBody>
      </p:sp>
      <p:sp>
        <p:nvSpPr>
          <p:cNvPr id="112" name="Google Shape;112;p19"/>
          <p:cNvSpPr txBox="1"/>
          <p:nvPr/>
        </p:nvSpPr>
        <p:spPr>
          <a:xfrm>
            <a:off x="539750" y="5521850"/>
            <a:ext cx="79485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000">
                <a:solidFill>
                  <a:srgbClr val="0E0E0E"/>
                </a:solidFill>
              </a:rPr>
              <a:t>An </a:t>
            </a:r>
            <a:r>
              <a:rPr i="1" lang="en-US" sz="1000">
                <a:solidFill>
                  <a:srgbClr val="0E0E0E"/>
                </a:solidFill>
              </a:rPr>
              <a:t>assertion</a:t>
            </a:r>
            <a:r>
              <a:rPr lang="en-US" sz="1000">
                <a:solidFill>
                  <a:srgbClr val="0E0E0E"/>
                </a:solidFill>
              </a:rPr>
              <a:t> is a statement that checks whether a certain condition is true during the program’s execution. If the condition is false, the assertion causes the program to produce an error, often stopping execution and displaying an error message. This helps programmers quickly identify and address issues in the code.</a:t>
            </a:r>
            <a:endParaRPr sz="1000">
              <a:solidFill>
                <a:srgbClr val="0E0E0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2" type="sldNum"/>
          </p:nvPr>
        </p:nvSpPr>
        <p:spPr>
          <a:xfrm>
            <a:off x="8920163" y="6548438"/>
            <a:ext cx="126900" cy="1848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333333"/>
              </a:buClr>
              <a:buSzPts val="1200"/>
              <a:buFont typeface="Arial"/>
              <a:buNone/>
            </a:pPr>
            <a:fld id="{00000000-1234-1234-1234-123412341234}" type="slidenum">
              <a:rPr lang="en-US" sz="1200">
                <a:solidFill>
                  <a:srgbClr val="333333"/>
                </a:solidFill>
              </a:rPr>
              <a:t>‹#›</a:t>
            </a:fld>
            <a:endParaRPr/>
          </a:p>
        </p:txBody>
      </p:sp>
      <p:sp>
        <p:nvSpPr>
          <p:cNvPr id="118" name="Google Shape;118;p20"/>
          <p:cNvSpPr txBox="1"/>
          <p:nvPr>
            <p:ph type="title"/>
          </p:nvPr>
        </p:nvSpPr>
        <p:spPr>
          <a:xfrm>
            <a:off x="539750" y="647700"/>
            <a:ext cx="6621600" cy="8175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rgbClr val="333333"/>
              </a:buClr>
              <a:buSzPts val="2600"/>
              <a:buFont typeface="Arial"/>
              <a:buNone/>
            </a:pPr>
            <a:r>
              <a:rPr lang="en-US"/>
              <a:t>Group 6 - only Optimize code that works</a:t>
            </a:r>
            <a:endParaRPr/>
          </a:p>
          <a:p>
            <a:pPr indent="0" lvl="0" marL="0" rtl="0" algn="l">
              <a:lnSpc>
                <a:spcPct val="90000"/>
              </a:lnSpc>
              <a:spcBef>
                <a:spcPts val="0"/>
              </a:spcBef>
              <a:spcAft>
                <a:spcPts val="0"/>
              </a:spcAft>
              <a:buClr>
                <a:srgbClr val="333333"/>
              </a:buClr>
              <a:buSzPts val="2600"/>
              <a:buFont typeface="Arial"/>
              <a:buNone/>
            </a:pPr>
            <a:r>
              <a:t/>
            </a:r>
            <a:endParaRPr/>
          </a:p>
        </p:txBody>
      </p:sp>
      <p:sp>
        <p:nvSpPr>
          <p:cNvPr id="119" name="Google Shape;119;p20"/>
          <p:cNvSpPr txBox="1"/>
          <p:nvPr/>
        </p:nvSpPr>
        <p:spPr>
          <a:xfrm>
            <a:off x="539757" y="1733925"/>
            <a:ext cx="7948500" cy="3796800"/>
          </a:xfrm>
          <a:prstGeom prst="rect">
            <a:avLst/>
          </a:prstGeom>
          <a:noFill/>
          <a:ln>
            <a:noFill/>
          </a:ln>
        </p:spPr>
        <p:txBody>
          <a:bodyPr anchorCtr="0" anchor="t" bIns="45700" lIns="45700" spcFirstLastPara="1" rIns="45700" wrap="square" tIns="45700">
            <a:spAutoFit/>
          </a:bodyPr>
          <a:lstStyle/>
          <a:p>
            <a:pPr indent="-342900" lvl="0" marL="457200" rtl="0" algn="l">
              <a:lnSpc>
                <a:spcPct val="233333"/>
              </a:lnSpc>
              <a:spcBef>
                <a:spcPts val="0"/>
              </a:spcBef>
              <a:spcAft>
                <a:spcPts val="0"/>
              </a:spcAft>
              <a:buSzPts val="1800"/>
              <a:buChar char="●"/>
            </a:pPr>
            <a:r>
              <a:rPr lang="en-US" sz="1800"/>
              <a:t>Use profiler to identify bottlenecks inside the code</a:t>
            </a:r>
            <a:endParaRPr sz="1800"/>
          </a:p>
          <a:p>
            <a:pPr indent="-342900" lvl="0" marL="457200" rtl="0" algn="l">
              <a:lnSpc>
                <a:spcPct val="233333"/>
              </a:lnSpc>
              <a:spcBef>
                <a:spcPts val="0"/>
              </a:spcBef>
              <a:spcAft>
                <a:spcPts val="0"/>
              </a:spcAft>
              <a:buSzPts val="1800"/>
              <a:buChar char="●"/>
            </a:pPr>
            <a:r>
              <a:rPr lang="en-US" sz="1800"/>
              <a:t>Use high level language (easy readability, less complex)</a:t>
            </a:r>
            <a:endParaRPr sz="1800"/>
          </a:p>
          <a:p>
            <a:pPr indent="-342900" lvl="0" marL="457200" rtl="0" algn="l">
              <a:lnSpc>
                <a:spcPct val="233333"/>
              </a:lnSpc>
              <a:spcBef>
                <a:spcPts val="0"/>
              </a:spcBef>
              <a:spcAft>
                <a:spcPts val="0"/>
              </a:spcAft>
              <a:buSzPts val="1800"/>
              <a:buChar char="●"/>
            </a:pPr>
            <a:r>
              <a:rPr lang="en-US" sz="1800"/>
              <a:t>Check result of unoptimized against optimized to see the difference</a:t>
            </a:r>
            <a:endParaRPr sz="1800"/>
          </a:p>
          <a:p>
            <a:pPr indent="-457200" lvl="0" marL="457200" rtl="0" algn="l">
              <a:lnSpc>
                <a:spcPct val="233333"/>
              </a:lnSpc>
              <a:spcBef>
                <a:spcPts val="300"/>
              </a:spcBef>
              <a:spcAft>
                <a:spcPts val="0"/>
              </a:spcAft>
              <a:buClr>
                <a:srgbClr val="000000"/>
              </a:buClr>
              <a:buSzPts val="1800"/>
              <a:buFont typeface="Arial"/>
              <a:buNone/>
            </a:pPr>
            <a:r>
              <a:t/>
            </a:r>
            <a:endParaRPr sz="2300"/>
          </a:p>
          <a:p>
            <a:pPr indent="-66173" lvl="0" marL="180473" marR="0" rtl="0" algn="l">
              <a:lnSpc>
                <a:spcPct val="233333"/>
              </a:lnSpc>
              <a:spcBef>
                <a:spcPts val="0"/>
              </a:spcBef>
              <a:spcAft>
                <a:spcPts val="0"/>
              </a:spcAft>
              <a:buClr>
                <a:srgbClr val="000000"/>
              </a:buClr>
              <a:buSzPts val="1800"/>
              <a:buFont typeface="Arial"/>
              <a:buNone/>
            </a:pPr>
            <a:r>
              <a:t/>
            </a:r>
            <a:endParaRPr sz="1800"/>
          </a:p>
          <a:p>
            <a:pPr indent="-457200" lvl="0" marL="457200" marR="0" rtl="0" algn="l">
              <a:lnSpc>
                <a:spcPct val="233333"/>
              </a:lnSpc>
              <a:spcBef>
                <a:spcPts val="300"/>
              </a:spcBef>
              <a:spcAft>
                <a:spcPts val="0"/>
              </a:spcAft>
              <a:buClr>
                <a:srgbClr val="000000"/>
              </a:buClr>
              <a:buSzPts val="1800"/>
              <a:buFont typeface="Arial"/>
              <a:buNone/>
            </a:pPr>
            <a:r>
              <a:t/>
            </a:r>
            <a:endParaRPr/>
          </a:p>
        </p:txBody>
      </p:sp>
      <p:sp>
        <p:nvSpPr>
          <p:cNvPr id="120" name="Google Shape;120;p20"/>
          <p:cNvSpPr txBox="1"/>
          <p:nvPr/>
        </p:nvSpPr>
        <p:spPr>
          <a:xfrm>
            <a:off x="639050" y="4566800"/>
            <a:ext cx="74439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000">
                <a:solidFill>
                  <a:srgbClr val="0E0E0E"/>
                </a:solidFill>
              </a:rPr>
              <a:t>I</a:t>
            </a:r>
            <a:r>
              <a:rPr lang="en-US" sz="1000">
                <a:solidFill>
                  <a:srgbClr val="0E0E0E"/>
                </a:solidFill>
              </a:rPr>
              <a:t>n this context, a </a:t>
            </a:r>
            <a:r>
              <a:rPr i="1" lang="en-US" sz="1000">
                <a:solidFill>
                  <a:srgbClr val="0E0E0E"/>
                </a:solidFill>
              </a:rPr>
              <a:t>profiler</a:t>
            </a:r>
            <a:r>
              <a:rPr lang="en-US" sz="1000">
                <a:solidFill>
                  <a:srgbClr val="0E0E0E"/>
                </a:solidFill>
              </a:rPr>
              <a:t> is a tool used to analyze a program’s runtime behavior, specifically to identify parts of the code that consume the most time or resources. By focusing on functions or code segments with the highest resource usage (the “bottlenecks”), developers can target these areas for optimization, making the process of improving performance more efficient.</a:t>
            </a:r>
            <a:endParaRPr sz="1000">
              <a:solidFill>
                <a:srgbClr val="0E0E0E"/>
              </a:solidFill>
            </a:endParaRPr>
          </a:p>
          <a:p>
            <a:pPr indent="0" lvl="0" marL="0" rtl="0" algn="l">
              <a:lnSpc>
                <a:spcPct val="115000"/>
              </a:lnSpc>
              <a:spcBef>
                <a:spcPts val="0"/>
              </a:spcBef>
              <a:spcAft>
                <a:spcPts val="0"/>
              </a:spcAft>
              <a:buNone/>
            </a:pPr>
            <a:r>
              <a:rPr lang="en-US" sz="1000">
                <a:solidFill>
                  <a:srgbClr val="0E0E0E"/>
                </a:solidFill>
              </a:rPr>
              <a:t>Profilers generally provide detailed reports on which functions or lines of code are executed most frequently or take the longest to run, enabling developers to pinpoint where optimization would have the greatest impact.</a:t>
            </a:r>
            <a:endParaRPr sz="1000">
              <a:solidFill>
                <a:srgbClr val="0E0E0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920163" y="6548438"/>
            <a:ext cx="126900" cy="1848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333333"/>
              </a:buClr>
              <a:buSzPts val="1200"/>
              <a:buFont typeface="Arial"/>
              <a:buNone/>
            </a:pPr>
            <a:fld id="{00000000-1234-1234-1234-123412341234}" type="slidenum">
              <a:rPr lang="en-US" sz="1200">
                <a:solidFill>
                  <a:srgbClr val="333333"/>
                </a:solidFill>
              </a:rPr>
              <a:t>‹#›</a:t>
            </a:fld>
            <a:endParaRPr/>
          </a:p>
        </p:txBody>
      </p:sp>
      <p:sp>
        <p:nvSpPr>
          <p:cNvPr id="126" name="Google Shape;126;p21"/>
          <p:cNvSpPr txBox="1"/>
          <p:nvPr>
            <p:ph type="title"/>
          </p:nvPr>
        </p:nvSpPr>
        <p:spPr>
          <a:xfrm>
            <a:off x="539750" y="647700"/>
            <a:ext cx="6621600" cy="8175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rgbClr val="333333"/>
              </a:buClr>
              <a:buSzPts val="2600"/>
              <a:buFont typeface="Arial"/>
              <a:buNone/>
            </a:pPr>
            <a:r>
              <a:rPr lang="en-US"/>
              <a:t>Group 7 - Documentation</a:t>
            </a:r>
            <a:endParaRPr/>
          </a:p>
          <a:p>
            <a:pPr indent="0" lvl="0" marL="0" rtl="0" algn="l">
              <a:lnSpc>
                <a:spcPct val="90000"/>
              </a:lnSpc>
              <a:spcBef>
                <a:spcPts val="0"/>
              </a:spcBef>
              <a:spcAft>
                <a:spcPts val="0"/>
              </a:spcAft>
              <a:buClr>
                <a:srgbClr val="333333"/>
              </a:buClr>
              <a:buSzPts val="2600"/>
              <a:buFont typeface="Arial"/>
              <a:buNone/>
            </a:pPr>
            <a:r>
              <a:t/>
            </a:r>
            <a:endParaRPr/>
          </a:p>
        </p:txBody>
      </p:sp>
      <p:sp>
        <p:nvSpPr>
          <p:cNvPr id="127" name="Google Shape;127;p21"/>
          <p:cNvSpPr txBox="1"/>
          <p:nvPr/>
        </p:nvSpPr>
        <p:spPr>
          <a:xfrm>
            <a:off x="361800" y="1628125"/>
            <a:ext cx="7620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G</a:t>
            </a:r>
            <a:r>
              <a:rPr lang="en-US"/>
              <a:t>ood documentation helps people to understand code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BP1: Document design and purpose, not mechanics </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US"/>
              <a:t>Focus on the why and what, rather than how it is implemented</a:t>
            </a:r>
            <a:endParaRPr/>
          </a:p>
          <a:p>
            <a:pPr indent="-317500" lvl="0" marL="457200" rtl="0" algn="l">
              <a:spcBef>
                <a:spcPts val="0"/>
              </a:spcBef>
              <a:spcAft>
                <a:spcPts val="0"/>
              </a:spcAft>
              <a:buSzPts val="1400"/>
              <a:buChar char="●"/>
            </a:pPr>
            <a:r>
              <a:rPr lang="en-US"/>
              <a:t>Helps to understand concept and goals of a code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BP2: Refactor your code, instead of explaining how it works</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Refactoring: Simplifying, organizing, renaming</a:t>
            </a:r>
            <a:endParaRPr/>
          </a:p>
          <a:p>
            <a:pPr indent="-317500" lvl="0" marL="457200" rtl="0" algn="l">
              <a:spcBef>
                <a:spcPts val="0"/>
              </a:spcBef>
              <a:spcAft>
                <a:spcPts val="0"/>
              </a:spcAft>
              <a:buSzPts val="1400"/>
              <a:buChar char="●"/>
            </a:pPr>
            <a:r>
              <a:rPr lang="en-US"/>
              <a:t>Improve clarity and readability of the code itself than relying on comments</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US"/>
              <a:t>BP3: Embed the documentation where it is used</a:t>
            </a:r>
            <a:endParaRPr b="1"/>
          </a:p>
          <a:p>
            <a:pPr indent="0" lvl="0" marL="0" rtl="0" algn="l">
              <a:spcBef>
                <a:spcPts val="0"/>
              </a:spcBef>
              <a:spcAft>
                <a:spcPts val="0"/>
              </a:spcAft>
              <a:buNone/>
            </a:pPr>
            <a:r>
              <a:t/>
            </a:r>
            <a:endParaRPr b="1"/>
          </a:p>
          <a:p>
            <a:pPr indent="-317500" lvl="0" marL="457200" rtl="0" algn="l">
              <a:spcBef>
                <a:spcPts val="0"/>
              </a:spcBef>
              <a:spcAft>
                <a:spcPts val="0"/>
              </a:spcAft>
              <a:buClr>
                <a:schemeClr val="dk1"/>
              </a:buClr>
              <a:buSzPts val="1400"/>
              <a:buChar char="●"/>
            </a:pPr>
            <a:r>
              <a:rPr lang="en-US">
                <a:solidFill>
                  <a:schemeClr val="dk1"/>
                </a:solidFill>
              </a:rPr>
              <a:t>E.g., documentation of a software → embed the documentation in that software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When others make changes, they can directly adapt the documentation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Valuable to explain the functionality, typical use cases, and benefits of each feature</a:t>
            </a:r>
            <a:endParaRPr>
              <a:solidFill>
                <a:schemeClr val="dk1"/>
              </a:solidFill>
            </a:endParaRPr>
          </a:p>
          <a:p>
            <a:pPr indent="0" lvl="0" marL="4572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2" type="sldNum"/>
          </p:nvPr>
        </p:nvSpPr>
        <p:spPr>
          <a:xfrm>
            <a:off x="8920163" y="6548438"/>
            <a:ext cx="126900" cy="1848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333333"/>
              </a:buClr>
              <a:buSzPts val="1200"/>
              <a:buFont typeface="Arial"/>
              <a:buNone/>
            </a:pPr>
            <a:fld id="{00000000-1234-1234-1234-123412341234}" type="slidenum">
              <a:rPr lang="en-US" sz="1200">
                <a:solidFill>
                  <a:srgbClr val="333333"/>
                </a:solidFill>
              </a:rPr>
              <a:t>‹#›</a:t>
            </a:fld>
            <a:endParaRPr/>
          </a:p>
        </p:txBody>
      </p:sp>
      <p:sp>
        <p:nvSpPr>
          <p:cNvPr id="133" name="Google Shape;133;p22"/>
          <p:cNvSpPr txBox="1"/>
          <p:nvPr>
            <p:ph type="title"/>
          </p:nvPr>
        </p:nvSpPr>
        <p:spPr>
          <a:xfrm>
            <a:off x="539750" y="647700"/>
            <a:ext cx="6621600" cy="8175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rgbClr val="333333"/>
              </a:buClr>
              <a:buSzPts val="2600"/>
              <a:buFont typeface="Arial"/>
              <a:buNone/>
            </a:pPr>
            <a:r>
              <a:rPr lang="en-US"/>
              <a:t>Group 8 - Collaborate</a:t>
            </a:r>
            <a:endParaRPr/>
          </a:p>
          <a:p>
            <a:pPr indent="0" lvl="0" marL="0" rtl="0" algn="l">
              <a:lnSpc>
                <a:spcPct val="90000"/>
              </a:lnSpc>
              <a:spcBef>
                <a:spcPts val="0"/>
              </a:spcBef>
              <a:spcAft>
                <a:spcPts val="0"/>
              </a:spcAft>
              <a:buClr>
                <a:srgbClr val="333333"/>
              </a:buClr>
              <a:buSzPts val="2600"/>
              <a:buFont typeface="Arial"/>
              <a:buNone/>
            </a:pPr>
            <a:r>
              <a:t/>
            </a:r>
            <a:endParaRPr/>
          </a:p>
        </p:txBody>
      </p:sp>
      <p:sp>
        <p:nvSpPr>
          <p:cNvPr id="134" name="Google Shape;134;p22"/>
          <p:cNvSpPr txBox="1"/>
          <p:nvPr/>
        </p:nvSpPr>
        <p:spPr>
          <a:xfrm>
            <a:off x="539750" y="1292675"/>
            <a:ext cx="7948500" cy="6531600"/>
          </a:xfrm>
          <a:prstGeom prst="rect">
            <a:avLst/>
          </a:prstGeom>
          <a:noFill/>
          <a:ln>
            <a:noFill/>
          </a:ln>
        </p:spPr>
        <p:txBody>
          <a:bodyPr anchorCtr="0" anchor="t" bIns="45700" lIns="45700" spcFirstLastPara="1" rIns="45700" wrap="square" tIns="45700">
            <a:spAutoFit/>
          </a:bodyPr>
          <a:lstStyle/>
          <a:p>
            <a:pPr indent="0" lvl="0" marL="457200" rtl="0" algn="l">
              <a:lnSpc>
                <a:spcPct val="233333"/>
              </a:lnSpc>
              <a:spcBef>
                <a:spcPts val="0"/>
              </a:spcBef>
              <a:spcAft>
                <a:spcPts val="0"/>
              </a:spcAft>
              <a:buNone/>
            </a:pPr>
            <a:r>
              <a:t/>
            </a:r>
            <a:endParaRPr sz="1800"/>
          </a:p>
          <a:p>
            <a:pPr indent="0" lvl="0" marL="457200" rtl="0" algn="l">
              <a:lnSpc>
                <a:spcPct val="233333"/>
              </a:lnSpc>
              <a:spcBef>
                <a:spcPts val="0"/>
              </a:spcBef>
              <a:spcAft>
                <a:spcPts val="0"/>
              </a:spcAft>
              <a:buNone/>
            </a:pPr>
            <a:r>
              <a:rPr lang="en-US" sz="1600"/>
              <a:t>Why and when to collaborate? </a:t>
            </a:r>
            <a:endParaRPr sz="1600"/>
          </a:p>
          <a:p>
            <a:pPr indent="0" lvl="0" marL="457200" rtl="0" algn="l">
              <a:lnSpc>
                <a:spcPct val="233333"/>
              </a:lnSpc>
              <a:spcBef>
                <a:spcPts val="0"/>
              </a:spcBef>
              <a:spcAft>
                <a:spcPts val="0"/>
              </a:spcAft>
              <a:buNone/>
            </a:pPr>
            <a:r>
              <a:rPr lang="en-US" sz="1600"/>
              <a:t>To eliminate bugs, </a:t>
            </a:r>
            <a:r>
              <a:rPr lang="en-US" sz="1600"/>
              <a:t>improve</a:t>
            </a:r>
            <a:r>
              <a:rPr lang="en-US" sz="1600"/>
              <a:t> readability, increase efficiency and transparency. </a:t>
            </a:r>
            <a:endParaRPr sz="1600"/>
          </a:p>
          <a:p>
            <a:pPr indent="0" lvl="0" marL="457200" rtl="0" algn="l">
              <a:lnSpc>
                <a:spcPct val="233333"/>
              </a:lnSpc>
              <a:spcBef>
                <a:spcPts val="0"/>
              </a:spcBef>
              <a:spcAft>
                <a:spcPts val="0"/>
              </a:spcAft>
              <a:buNone/>
            </a:pPr>
            <a:r>
              <a:rPr lang="en-US" sz="1600"/>
              <a:t>ALWAYS: do the pre-merge code reviews</a:t>
            </a:r>
            <a:endParaRPr sz="1600"/>
          </a:p>
          <a:p>
            <a:pPr indent="-330200" lvl="0" marL="457200" rtl="0" algn="l">
              <a:lnSpc>
                <a:spcPct val="233333"/>
              </a:lnSpc>
              <a:spcBef>
                <a:spcPts val="0"/>
              </a:spcBef>
              <a:spcAft>
                <a:spcPts val="0"/>
              </a:spcAft>
              <a:buClr>
                <a:schemeClr val="dk1"/>
              </a:buClr>
              <a:buSzPts val="1600"/>
              <a:buChar char="-"/>
            </a:pPr>
            <a:r>
              <a:rPr lang="en-US" sz="1600">
                <a:solidFill>
                  <a:schemeClr val="dk1"/>
                </a:solidFill>
              </a:rPr>
              <a:t>for smaller teams: use pair programming when bringing someone new up to speed and when tackling particularly tricky problems. 1 Driver / 1 Navigator.</a:t>
            </a:r>
            <a:endParaRPr sz="1600">
              <a:solidFill>
                <a:schemeClr val="dk1"/>
              </a:solidFill>
            </a:endParaRPr>
          </a:p>
          <a:p>
            <a:pPr indent="-330200" lvl="0" marL="457200" rtl="0" algn="l">
              <a:lnSpc>
                <a:spcPct val="115000"/>
              </a:lnSpc>
              <a:spcBef>
                <a:spcPts val="0"/>
              </a:spcBef>
              <a:spcAft>
                <a:spcPts val="0"/>
              </a:spcAft>
              <a:buSzPts val="1600"/>
              <a:buChar char="-"/>
            </a:pPr>
            <a:r>
              <a:rPr lang="en-US" sz="1600">
                <a:solidFill>
                  <a:schemeClr val="dk1"/>
                </a:solidFill>
              </a:rPr>
              <a:t>for bigger teams and more complex projects use an issue tracking tool (e.g. JIRA), use VCS, consider applying SCRUM or other software development methodology. </a:t>
            </a:r>
            <a:endParaRPr sz="16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457200" lvl="0" marL="457200" rtl="0" algn="l">
              <a:lnSpc>
                <a:spcPct val="233333"/>
              </a:lnSpc>
              <a:spcBef>
                <a:spcPts val="1200"/>
              </a:spcBef>
              <a:spcAft>
                <a:spcPts val="0"/>
              </a:spcAft>
              <a:buClr>
                <a:srgbClr val="000000"/>
              </a:buClr>
              <a:buSzPts val="1800"/>
              <a:buFont typeface="Arial"/>
              <a:buNone/>
            </a:pPr>
            <a:r>
              <a:t/>
            </a:r>
            <a:endParaRPr sz="2300"/>
          </a:p>
          <a:p>
            <a:pPr indent="-66173" lvl="0" marL="180473" marR="0" rtl="0" algn="l">
              <a:lnSpc>
                <a:spcPct val="233333"/>
              </a:lnSpc>
              <a:spcBef>
                <a:spcPts val="0"/>
              </a:spcBef>
              <a:spcAft>
                <a:spcPts val="0"/>
              </a:spcAft>
              <a:buClr>
                <a:srgbClr val="000000"/>
              </a:buClr>
              <a:buSzPts val="1800"/>
              <a:buFont typeface="Arial"/>
              <a:buNone/>
            </a:pPr>
            <a:r>
              <a:t/>
            </a:r>
            <a:endParaRPr sz="1800"/>
          </a:p>
          <a:p>
            <a:pPr indent="-457200" lvl="0" marL="457200" marR="0" rtl="0" algn="l">
              <a:lnSpc>
                <a:spcPct val="233333"/>
              </a:lnSpc>
              <a:spcBef>
                <a:spcPts val="300"/>
              </a:spcBef>
              <a:spcAft>
                <a:spcPts val="0"/>
              </a:spcAft>
              <a:buClr>
                <a:srgbClr val="000000"/>
              </a:buClr>
              <a:buSzPts val="18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2" type="sldNum"/>
          </p:nvPr>
        </p:nvSpPr>
        <p:spPr>
          <a:xfrm>
            <a:off x="8920163" y="6548438"/>
            <a:ext cx="126900" cy="1848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333333"/>
              </a:buClr>
              <a:buSzPts val="1200"/>
              <a:buFont typeface="Arial"/>
              <a:buNone/>
            </a:pPr>
            <a:fld id="{00000000-1234-1234-1234-123412341234}" type="slidenum">
              <a:rPr lang="en-US" sz="1200">
                <a:solidFill>
                  <a:srgbClr val="333333"/>
                </a:solidFill>
              </a:rPr>
              <a:t>‹#›</a:t>
            </a:fld>
            <a:endParaRPr/>
          </a:p>
        </p:txBody>
      </p:sp>
      <p:sp>
        <p:nvSpPr>
          <p:cNvPr id="140" name="Google Shape;140;p23"/>
          <p:cNvSpPr txBox="1"/>
          <p:nvPr>
            <p:ph type="title"/>
          </p:nvPr>
        </p:nvSpPr>
        <p:spPr>
          <a:xfrm>
            <a:off x="539750" y="647700"/>
            <a:ext cx="6621600" cy="8175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rgbClr val="333333"/>
              </a:buClr>
              <a:buSzPts val="2600"/>
              <a:buFont typeface="Arial"/>
              <a:buNone/>
            </a:pPr>
            <a:r>
              <a:rPr lang="en-US"/>
              <a:t>Group 8 - BP3 Make Incremental Changes</a:t>
            </a:r>
            <a:endParaRPr/>
          </a:p>
          <a:p>
            <a:pPr indent="0" lvl="0" marL="0" rtl="0" algn="l">
              <a:lnSpc>
                <a:spcPct val="90000"/>
              </a:lnSpc>
              <a:spcBef>
                <a:spcPts val="0"/>
              </a:spcBef>
              <a:spcAft>
                <a:spcPts val="0"/>
              </a:spcAft>
              <a:buClr>
                <a:srgbClr val="333333"/>
              </a:buClr>
              <a:buSzPts val="2600"/>
              <a:buFont typeface="Arial"/>
              <a:buNone/>
            </a:pPr>
            <a:r>
              <a:t/>
            </a:r>
            <a:endParaRPr/>
          </a:p>
        </p:txBody>
      </p:sp>
      <p:sp>
        <p:nvSpPr>
          <p:cNvPr id="141" name="Google Shape;141;p23"/>
          <p:cNvSpPr txBox="1"/>
          <p:nvPr/>
        </p:nvSpPr>
        <p:spPr>
          <a:xfrm>
            <a:off x="597757" y="1876875"/>
            <a:ext cx="7948500" cy="5518200"/>
          </a:xfrm>
          <a:prstGeom prst="rect">
            <a:avLst/>
          </a:prstGeom>
          <a:noFill/>
          <a:ln>
            <a:noFill/>
          </a:ln>
        </p:spPr>
        <p:txBody>
          <a:bodyPr anchorCtr="0" anchor="t" bIns="45700" lIns="45700" spcFirstLastPara="1" rIns="45700" wrap="square" tIns="45700">
            <a:spAutoFit/>
          </a:bodyPr>
          <a:lstStyle/>
          <a:p>
            <a:pPr indent="-342900" lvl="0" marL="457200" rtl="0" algn="l">
              <a:lnSpc>
                <a:spcPct val="233333"/>
              </a:lnSpc>
              <a:spcBef>
                <a:spcPts val="0"/>
              </a:spcBef>
              <a:spcAft>
                <a:spcPts val="0"/>
              </a:spcAft>
              <a:buSzPts val="1800"/>
              <a:buChar char="-"/>
            </a:pPr>
            <a:r>
              <a:rPr lang="en-US" sz="1800"/>
              <a:t>adopt to evolving requirements</a:t>
            </a:r>
            <a:endParaRPr sz="1800"/>
          </a:p>
          <a:p>
            <a:pPr indent="-342900" lvl="0" marL="457200" rtl="0" algn="l">
              <a:lnSpc>
                <a:spcPct val="233333"/>
              </a:lnSpc>
              <a:spcBef>
                <a:spcPts val="0"/>
              </a:spcBef>
              <a:spcAft>
                <a:spcPts val="0"/>
              </a:spcAft>
              <a:buSzPts val="1800"/>
              <a:buChar char="-"/>
            </a:pPr>
            <a:r>
              <a:rPr lang="en-US" sz="1800"/>
              <a:t>work incrementally with small frequent code steps to allow frequent feedback (agile development)</a:t>
            </a:r>
            <a:endParaRPr sz="1800"/>
          </a:p>
          <a:p>
            <a:pPr indent="-342900" lvl="0" marL="457200" rtl="0" algn="l">
              <a:lnSpc>
                <a:spcPct val="233333"/>
              </a:lnSpc>
              <a:spcBef>
                <a:spcPts val="0"/>
              </a:spcBef>
              <a:spcAft>
                <a:spcPts val="0"/>
              </a:spcAft>
              <a:buSzPts val="1800"/>
              <a:buChar char="-"/>
            </a:pPr>
            <a:r>
              <a:rPr lang="en-US" sz="1800"/>
              <a:t>use version control systems (VCS) to track and match changes in a group of developers</a:t>
            </a:r>
            <a:endParaRPr sz="1800"/>
          </a:p>
          <a:p>
            <a:pPr indent="-342900" lvl="0" marL="457200" rtl="0" algn="l">
              <a:lnSpc>
                <a:spcPct val="233333"/>
              </a:lnSpc>
              <a:spcBef>
                <a:spcPts val="0"/>
              </a:spcBef>
              <a:spcAft>
                <a:spcPts val="0"/>
              </a:spcAft>
              <a:buSzPts val="1800"/>
              <a:buChar char="-"/>
            </a:pPr>
            <a:r>
              <a:rPr lang="en-US" sz="1800"/>
              <a:t>ensure reproducibility by storing code, observations and meta-data by using VCS</a:t>
            </a:r>
            <a:endParaRPr sz="1800"/>
          </a:p>
          <a:p>
            <a:pPr indent="-66173" lvl="0" marL="180473" marR="0" rtl="0" algn="l">
              <a:lnSpc>
                <a:spcPct val="233333"/>
              </a:lnSpc>
              <a:spcBef>
                <a:spcPts val="0"/>
              </a:spcBef>
              <a:spcAft>
                <a:spcPts val="0"/>
              </a:spcAft>
              <a:buClr>
                <a:srgbClr val="000000"/>
              </a:buClr>
              <a:buSzPts val="1800"/>
              <a:buFont typeface="Arial"/>
              <a:buNone/>
            </a:pPr>
            <a:r>
              <a:t/>
            </a:r>
            <a:endParaRPr sz="1800"/>
          </a:p>
          <a:p>
            <a:pPr indent="-457200" lvl="0" marL="457200" marR="0" rtl="0" algn="l">
              <a:lnSpc>
                <a:spcPct val="233333"/>
              </a:lnSpc>
              <a:spcBef>
                <a:spcPts val="300"/>
              </a:spcBef>
              <a:spcAft>
                <a:spcPts val="0"/>
              </a:spcAft>
              <a:buClr>
                <a:srgbClr val="000000"/>
              </a:buClr>
              <a:buSzPts val="18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ub_powerpoint2013_weissHintergrund_print">
  <a:themeElements>
    <a:clrScheme name="ub_powerpoint2013_weissHintergrund_print">
      <a:dk1>
        <a:srgbClr val="000000"/>
      </a:dk1>
      <a:lt1>
        <a:srgbClr val="FFFFFF"/>
      </a:lt1>
      <a:dk2>
        <a:srgbClr val="A7A7A7"/>
      </a:dk2>
      <a:lt2>
        <a:srgbClr val="535353"/>
      </a:lt2>
      <a:accent1>
        <a:srgbClr val="E1EBF5"/>
      </a:accent1>
      <a:accent2>
        <a:srgbClr val="9CBDDE"/>
      </a:accent2>
      <a:accent3>
        <a:srgbClr val="8F8F8F"/>
      </a:accent3>
      <a:accent4>
        <a:srgbClr val="707070"/>
      </a:accent4>
      <a:accent5>
        <a:srgbClr val="EEF3F9"/>
      </a:accent5>
      <a:accent6>
        <a:srgbClr val="8DABC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b_powerpoint2013_weissHintergrund_print">
  <a:themeElements>
    <a:clrScheme name="ub_powerpoint2013_weissHintergrund_print">
      <a:dk1>
        <a:srgbClr val="000000"/>
      </a:dk1>
      <a:lt1>
        <a:srgbClr val="FFFFFF"/>
      </a:lt1>
      <a:dk2>
        <a:srgbClr val="A7A7A7"/>
      </a:dk2>
      <a:lt2>
        <a:srgbClr val="535353"/>
      </a:lt2>
      <a:accent1>
        <a:srgbClr val="E1EBF5"/>
      </a:accent1>
      <a:accent2>
        <a:srgbClr val="9CBDDE"/>
      </a:accent2>
      <a:accent3>
        <a:srgbClr val="8F8F8F"/>
      </a:accent3>
      <a:accent4>
        <a:srgbClr val="707070"/>
      </a:accent4>
      <a:accent5>
        <a:srgbClr val="EEF3F9"/>
      </a:accent5>
      <a:accent6>
        <a:srgbClr val="8DABC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