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8C252-8385-44C0-82D8-D882A724E06F}" v="10" dt="2024-08-29T19:06:15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92" d="100"/>
          <a:sy n="92" d="100"/>
        </p:scale>
        <p:origin x="11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zel Bunning" userId="a81896c2e6783c26" providerId="LiveId" clId="{B038C252-8385-44C0-82D8-D882A724E06F}"/>
    <pc:docChg chg="undo custSel addSld modSld sldOrd">
      <pc:chgData name="Hazel Bunning" userId="a81896c2e6783c26" providerId="LiveId" clId="{B038C252-8385-44C0-82D8-D882A724E06F}" dt="2024-08-29T19:31:42.966" v="335" actId="1076"/>
      <pc:docMkLst>
        <pc:docMk/>
      </pc:docMkLst>
      <pc:sldChg chg="addSp delSp modSp mod">
        <pc:chgData name="Hazel Bunning" userId="a81896c2e6783c26" providerId="LiveId" clId="{B038C252-8385-44C0-82D8-D882A724E06F}" dt="2024-08-29T19:31:42.966" v="335" actId="1076"/>
        <pc:sldMkLst>
          <pc:docMk/>
          <pc:sldMk cId="4018265821" sldId="256"/>
        </pc:sldMkLst>
        <pc:picChg chg="del">
          <ac:chgData name="Hazel Bunning" userId="a81896c2e6783c26" providerId="LiveId" clId="{B038C252-8385-44C0-82D8-D882A724E06F}" dt="2024-08-29T19:05:51.499" v="321" actId="478"/>
          <ac:picMkLst>
            <pc:docMk/>
            <pc:sldMk cId="4018265821" sldId="256"/>
            <ac:picMk id="7" creationId="{70FEF27E-E4FA-1AEF-EAA4-726E1465CC95}"/>
          </ac:picMkLst>
        </pc:picChg>
        <pc:picChg chg="del">
          <ac:chgData name="Hazel Bunning" userId="a81896c2e6783c26" providerId="LiveId" clId="{B038C252-8385-44C0-82D8-D882A724E06F}" dt="2024-08-29T19:06:01.465" v="324" actId="478"/>
          <ac:picMkLst>
            <pc:docMk/>
            <pc:sldMk cId="4018265821" sldId="256"/>
            <ac:picMk id="10" creationId="{1990216B-6CA5-3846-E527-1F5987499BED}"/>
          </ac:picMkLst>
        </pc:picChg>
        <pc:picChg chg="del">
          <ac:chgData name="Hazel Bunning" userId="a81896c2e6783c26" providerId="LiveId" clId="{B038C252-8385-44C0-82D8-D882A724E06F}" dt="2024-08-29T19:05:20.219" v="318" actId="478"/>
          <ac:picMkLst>
            <pc:docMk/>
            <pc:sldMk cId="4018265821" sldId="256"/>
            <ac:picMk id="18" creationId="{28B05C27-4751-BF23-AA98-AC90909E7123}"/>
          </ac:picMkLst>
        </pc:picChg>
        <pc:picChg chg="del">
          <ac:chgData name="Hazel Bunning" userId="a81896c2e6783c26" providerId="LiveId" clId="{B038C252-8385-44C0-82D8-D882A724E06F}" dt="2024-08-29T19:06:14.527" v="327" actId="478"/>
          <ac:picMkLst>
            <pc:docMk/>
            <pc:sldMk cId="4018265821" sldId="256"/>
            <ac:picMk id="20" creationId="{11868126-7A52-1D9A-6DC9-CFA446D93981}"/>
          </ac:picMkLst>
        </pc:picChg>
        <pc:picChg chg="add mod">
          <ac:chgData name="Hazel Bunning" userId="a81896c2e6783c26" providerId="LiveId" clId="{B038C252-8385-44C0-82D8-D882A724E06F}" dt="2024-08-29T19:05:46.495" v="320" actId="1076"/>
          <ac:picMkLst>
            <pc:docMk/>
            <pc:sldMk cId="4018265821" sldId="256"/>
            <ac:picMk id="30" creationId="{636A10F8-22E9-6AD1-F293-F1CDA05C6455}"/>
          </ac:picMkLst>
        </pc:picChg>
        <pc:picChg chg="add mod">
          <ac:chgData name="Hazel Bunning" userId="a81896c2e6783c26" providerId="LiveId" clId="{B038C252-8385-44C0-82D8-D882A724E06F}" dt="2024-08-29T19:05:57.323" v="323" actId="1076"/>
          <ac:picMkLst>
            <pc:docMk/>
            <pc:sldMk cId="4018265821" sldId="256"/>
            <ac:picMk id="31" creationId="{420C8300-7F70-3343-C77D-BE1F1648D5B9}"/>
          </ac:picMkLst>
        </pc:picChg>
        <pc:picChg chg="add mod">
          <ac:chgData name="Hazel Bunning" userId="a81896c2e6783c26" providerId="LiveId" clId="{B038C252-8385-44C0-82D8-D882A724E06F}" dt="2024-08-29T19:31:39.469" v="334" actId="1076"/>
          <ac:picMkLst>
            <pc:docMk/>
            <pc:sldMk cId="4018265821" sldId="256"/>
            <ac:picMk id="32" creationId="{8A8F6417-9CF3-57EF-101E-5C1EB486A4CE}"/>
          </ac:picMkLst>
        </pc:picChg>
        <pc:picChg chg="add mod">
          <ac:chgData name="Hazel Bunning" userId="a81896c2e6783c26" providerId="LiveId" clId="{B038C252-8385-44C0-82D8-D882A724E06F}" dt="2024-08-29T19:31:42.966" v="335" actId="1076"/>
          <ac:picMkLst>
            <pc:docMk/>
            <pc:sldMk cId="4018265821" sldId="256"/>
            <ac:picMk id="33" creationId="{302C44DC-6B7F-94FE-895B-0A29425198EA}"/>
          </ac:picMkLst>
        </pc:picChg>
      </pc:sldChg>
      <pc:sldChg chg="addSp delSp modSp mod ord">
        <pc:chgData name="Hazel Bunning" userId="a81896c2e6783c26" providerId="LiveId" clId="{B038C252-8385-44C0-82D8-D882A724E06F}" dt="2024-08-29T19:04:57.305" v="317" actId="1076"/>
        <pc:sldMkLst>
          <pc:docMk/>
          <pc:sldMk cId="1771299834" sldId="257"/>
        </pc:sldMkLst>
        <pc:spChg chg="del">
          <ac:chgData name="Hazel Bunning" userId="a81896c2e6783c26" providerId="LiveId" clId="{B038C252-8385-44C0-82D8-D882A724E06F}" dt="2024-08-29T18:28:00.530" v="149" actId="478"/>
          <ac:spMkLst>
            <pc:docMk/>
            <pc:sldMk cId="1771299834" sldId="257"/>
            <ac:spMk id="2" creationId="{877EDB9E-84F1-40B5-DFDB-A75A044B2BEF}"/>
          </ac:spMkLst>
        </pc:spChg>
        <pc:spChg chg="del mod">
          <ac:chgData name="Hazel Bunning" userId="a81896c2e6783c26" providerId="LiveId" clId="{B038C252-8385-44C0-82D8-D882A724E06F}" dt="2024-08-29T18:32:04.528" v="170" actId="21"/>
          <ac:spMkLst>
            <pc:docMk/>
            <pc:sldMk cId="1771299834" sldId="257"/>
            <ac:spMk id="5" creationId="{01A8F014-C8D6-3015-54FC-299DDFE3E9A3}"/>
          </ac:spMkLst>
        </pc:spChg>
        <pc:spChg chg="add del mod">
          <ac:chgData name="Hazel Bunning" userId="a81896c2e6783c26" providerId="LiveId" clId="{B038C252-8385-44C0-82D8-D882A724E06F}" dt="2024-08-29T18:21:37.309" v="140" actId="478"/>
          <ac:spMkLst>
            <pc:docMk/>
            <pc:sldMk cId="1771299834" sldId="257"/>
            <ac:spMk id="10" creationId="{F37A6DC4-2F8D-142D-3EF4-A8AD84DD878B}"/>
          </ac:spMkLst>
        </pc:spChg>
        <pc:spChg chg="add del mod">
          <ac:chgData name="Hazel Bunning" userId="a81896c2e6783c26" providerId="LiveId" clId="{B038C252-8385-44C0-82D8-D882A724E06F}" dt="2024-08-29T18:28:14.534" v="153" actId="478"/>
          <ac:spMkLst>
            <pc:docMk/>
            <pc:sldMk cId="1771299834" sldId="257"/>
            <ac:spMk id="12" creationId="{2525BD05-DF69-F917-1BEB-3ADFDA32D218}"/>
          </ac:spMkLst>
        </pc:spChg>
        <pc:spChg chg="add del mod">
          <ac:chgData name="Hazel Bunning" userId="a81896c2e6783c26" providerId="LiveId" clId="{B038C252-8385-44C0-82D8-D882A724E06F}" dt="2024-08-29T18:28:11.018" v="152" actId="478"/>
          <ac:spMkLst>
            <pc:docMk/>
            <pc:sldMk cId="1771299834" sldId="257"/>
            <ac:spMk id="14" creationId="{4F4C0750-765A-7AE5-F602-40064710121A}"/>
          </ac:spMkLst>
        </pc:spChg>
        <pc:spChg chg="add mod">
          <ac:chgData name="Hazel Bunning" userId="a81896c2e6783c26" providerId="LiveId" clId="{B038C252-8385-44C0-82D8-D882A724E06F}" dt="2024-08-29T19:04:57.305" v="317" actId="1076"/>
          <ac:spMkLst>
            <pc:docMk/>
            <pc:sldMk cId="1771299834" sldId="257"/>
            <ac:spMk id="16" creationId="{A6C576F0-D3F7-CA3C-B67D-7EE5731DDA33}"/>
          </ac:spMkLst>
        </pc:spChg>
        <pc:graphicFrameChg chg="add del">
          <ac:chgData name="Hazel Bunning" userId="a81896c2e6783c26" providerId="LiveId" clId="{B038C252-8385-44C0-82D8-D882A724E06F}" dt="2024-08-29T18:27:53.411" v="147" actId="478"/>
          <ac:graphicFrameMkLst>
            <pc:docMk/>
            <pc:sldMk cId="1771299834" sldId="257"/>
            <ac:graphicFrameMk id="4" creationId="{D78BB62C-B795-A56B-EF85-9B9C31C1E448}"/>
          </ac:graphicFrameMkLst>
        </pc:graphicFrameChg>
        <pc:picChg chg="add del mod">
          <ac:chgData name="Hazel Bunning" userId="a81896c2e6783c26" providerId="LiveId" clId="{B038C252-8385-44C0-82D8-D882A724E06F}" dt="2024-08-29T18:40:09.466" v="254" actId="478"/>
          <ac:picMkLst>
            <pc:docMk/>
            <pc:sldMk cId="1771299834" sldId="257"/>
            <ac:picMk id="15" creationId="{2D3AC51C-4092-5E5F-2D0D-04CEB7767405}"/>
          </ac:picMkLst>
        </pc:picChg>
        <pc:picChg chg="add mod">
          <ac:chgData name="Hazel Bunning" userId="a81896c2e6783c26" providerId="LiveId" clId="{B038C252-8385-44C0-82D8-D882A724E06F}" dt="2024-08-29T18:40:23.963" v="259" actId="14100"/>
          <ac:picMkLst>
            <pc:docMk/>
            <pc:sldMk cId="1771299834" sldId="257"/>
            <ac:picMk id="18" creationId="{F168EE7F-67FD-91A2-6CB4-3C19039F6323}"/>
          </ac:picMkLst>
        </pc:picChg>
      </pc:sldChg>
      <pc:sldChg chg="addSp delSp modSp mod">
        <pc:chgData name="Hazel Bunning" userId="a81896c2e6783c26" providerId="LiveId" clId="{B038C252-8385-44C0-82D8-D882A724E06F}" dt="2024-08-29T18:33:39.473" v="215" actId="255"/>
        <pc:sldMkLst>
          <pc:docMk/>
          <pc:sldMk cId="3499062439" sldId="258"/>
        </pc:sldMkLst>
        <pc:spChg chg="add del mod">
          <ac:chgData name="Hazel Bunning" userId="a81896c2e6783c26" providerId="LiveId" clId="{B038C252-8385-44C0-82D8-D882A724E06F}" dt="2024-08-29T18:30:19.466" v="162" actId="22"/>
          <ac:spMkLst>
            <pc:docMk/>
            <pc:sldMk cId="3499062439" sldId="258"/>
            <ac:spMk id="11" creationId="{A37C24B0-EFB8-1313-BD9E-5E7FD179E156}"/>
          </ac:spMkLst>
        </pc:spChg>
        <pc:spChg chg="add mod">
          <ac:chgData name="Hazel Bunning" userId="a81896c2e6783c26" providerId="LiveId" clId="{B038C252-8385-44C0-82D8-D882A724E06F}" dt="2024-08-29T18:33:39.473" v="215" actId="255"/>
          <ac:spMkLst>
            <pc:docMk/>
            <pc:sldMk cId="3499062439" sldId="258"/>
            <ac:spMk id="16" creationId="{71462566-20CA-2964-E0AF-15FADA4CB795}"/>
          </ac:spMkLst>
        </pc:spChg>
        <pc:picChg chg="del">
          <ac:chgData name="Hazel Bunning" userId="a81896c2e6783c26" providerId="LiveId" clId="{B038C252-8385-44C0-82D8-D882A724E06F}" dt="2024-08-29T18:30:16.556" v="161" actId="478"/>
          <ac:picMkLst>
            <pc:docMk/>
            <pc:sldMk cId="3499062439" sldId="258"/>
            <ac:picMk id="9" creationId="{EF7AF2E8-0085-985F-0CBA-244B4CEF5480}"/>
          </ac:picMkLst>
        </pc:picChg>
        <pc:picChg chg="add mod ord">
          <ac:chgData name="Hazel Bunning" userId="a81896c2e6783c26" providerId="LiveId" clId="{B038C252-8385-44C0-82D8-D882A724E06F}" dt="2024-08-29T18:32:44.869" v="180" actId="1076"/>
          <ac:picMkLst>
            <pc:docMk/>
            <pc:sldMk cId="3499062439" sldId="258"/>
            <ac:picMk id="13" creationId="{ADB6344A-94DB-36D3-20A0-0511D8D5F35A}"/>
          </ac:picMkLst>
        </pc:picChg>
        <pc:picChg chg="add del mod">
          <ac:chgData name="Hazel Bunning" userId="a81896c2e6783c26" providerId="LiveId" clId="{B038C252-8385-44C0-82D8-D882A724E06F}" dt="2024-08-29T18:32:29.306" v="177" actId="21"/>
          <ac:picMkLst>
            <pc:docMk/>
            <pc:sldMk cId="3499062439" sldId="258"/>
            <ac:picMk id="15" creationId="{2D3AC51C-4092-5E5F-2D0D-04CEB7767405}"/>
          </ac:picMkLst>
        </pc:picChg>
      </pc:sldChg>
      <pc:sldChg chg="addSp delSp modSp mod">
        <pc:chgData name="Hazel Bunning" userId="a81896c2e6783c26" providerId="LiveId" clId="{B038C252-8385-44C0-82D8-D882A724E06F}" dt="2024-08-29T19:04:38.010" v="316" actId="1076"/>
        <pc:sldMkLst>
          <pc:docMk/>
          <pc:sldMk cId="1904509328" sldId="259"/>
        </pc:sldMkLst>
        <pc:spChg chg="mod">
          <ac:chgData name="Hazel Bunning" userId="a81896c2e6783c26" providerId="LiveId" clId="{B038C252-8385-44C0-82D8-D882A724E06F}" dt="2024-08-29T19:04:02.873" v="315" actId="20577"/>
          <ac:spMkLst>
            <pc:docMk/>
            <pc:sldMk cId="1904509328" sldId="259"/>
            <ac:spMk id="4" creationId="{FAE5049C-8E31-2F70-31BB-B77222A53E4A}"/>
          </ac:spMkLst>
        </pc:spChg>
        <pc:picChg chg="add del mod">
          <ac:chgData name="Hazel Bunning" userId="a81896c2e6783c26" providerId="LiveId" clId="{B038C252-8385-44C0-82D8-D882A724E06F}" dt="2024-08-29T18:53:07.038" v="271" actId="478"/>
          <ac:picMkLst>
            <pc:docMk/>
            <pc:sldMk cId="1904509328" sldId="259"/>
            <ac:picMk id="6" creationId="{B30A288C-AA7A-B17F-976D-14FE6C95EC11}"/>
          </ac:picMkLst>
        </pc:picChg>
        <pc:picChg chg="add mod">
          <ac:chgData name="Hazel Bunning" userId="a81896c2e6783c26" providerId="LiveId" clId="{B038C252-8385-44C0-82D8-D882A724E06F}" dt="2024-08-29T19:04:38.010" v="316" actId="1076"/>
          <ac:picMkLst>
            <pc:docMk/>
            <pc:sldMk cId="1904509328" sldId="259"/>
            <ac:picMk id="8" creationId="{74B3260A-E64B-18CA-B649-95499F50FD4E}"/>
          </ac:picMkLst>
        </pc:picChg>
      </pc:sldChg>
      <pc:sldChg chg="addSp delSp modSp new mod">
        <pc:chgData name="Hazel Bunning" userId="a81896c2e6783c26" providerId="LiveId" clId="{B038C252-8385-44C0-82D8-D882A724E06F}" dt="2024-08-29T19:30:37.630" v="333" actId="120"/>
        <pc:sldMkLst>
          <pc:docMk/>
          <pc:sldMk cId="3207415777" sldId="260"/>
        </pc:sldMkLst>
        <pc:spChg chg="del">
          <ac:chgData name="Hazel Bunning" userId="a81896c2e6783c26" providerId="LiveId" clId="{B038C252-8385-44C0-82D8-D882A724E06F}" dt="2024-08-29T18:27:12.647" v="143" actId="478"/>
          <ac:spMkLst>
            <pc:docMk/>
            <pc:sldMk cId="3207415777" sldId="260"/>
            <ac:spMk id="2" creationId="{36A85DF0-7354-111C-0FE8-36B39B753625}"/>
          </ac:spMkLst>
        </pc:spChg>
        <pc:spChg chg="del">
          <ac:chgData name="Hazel Bunning" userId="a81896c2e6783c26" providerId="LiveId" clId="{B038C252-8385-44C0-82D8-D882A724E06F}" dt="2024-08-29T18:27:07.440" v="142" actId="22"/>
          <ac:spMkLst>
            <pc:docMk/>
            <pc:sldMk cId="3207415777" sldId="260"/>
            <ac:spMk id="3" creationId="{89F5044D-BF65-9267-8F0B-6EBE7DFD60A4}"/>
          </ac:spMkLst>
        </pc:spChg>
        <pc:spChg chg="add mod">
          <ac:chgData name="Hazel Bunning" userId="a81896c2e6783c26" providerId="LiveId" clId="{B038C252-8385-44C0-82D8-D882A724E06F}" dt="2024-08-29T19:30:37.630" v="333" actId="120"/>
          <ac:spMkLst>
            <pc:docMk/>
            <pc:sldMk cId="3207415777" sldId="260"/>
            <ac:spMk id="8" creationId="{01A8F014-C8D6-3015-54FC-299DDFE3E9A3}"/>
          </ac:spMkLst>
        </pc:spChg>
        <pc:picChg chg="add mod ord">
          <ac:chgData name="Hazel Bunning" userId="a81896c2e6783c26" providerId="LiveId" clId="{B038C252-8385-44C0-82D8-D882A724E06F}" dt="2024-08-29T18:32:17.483" v="174" actId="1076"/>
          <ac:picMkLst>
            <pc:docMk/>
            <pc:sldMk cId="3207415777" sldId="260"/>
            <ac:picMk id="5" creationId="{E7B4E55C-3CE2-D5FF-9392-D0CAC42F9227}"/>
          </ac:picMkLst>
        </pc:picChg>
        <pc:picChg chg="add del">
          <ac:chgData name="Hazel Bunning" userId="a81896c2e6783c26" providerId="LiveId" clId="{B038C252-8385-44C0-82D8-D882A724E06F}" dt="2024-08-29T18:32:08.311" v="171" actId="478"/>
          <ac:picMkLst>
            <pc:docMk/>
            <pc:sldMk cId="3207415777" sldId="260"/>
            <ac:picMk id="7" creationId="{2AD23D99-73A4-5A2E-C0F2-AD314B0202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90042-103D-422C-BB5E-397E2A90A567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36C40-D7BE-49E5-8E55-22CCA5538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7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36C40-D7BE-49E5-8E55-22CCA55383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84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7843-AE76-82A3-B443-B5DB79900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4091-8A39-39E6-4BE1-CDBFB91C0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E88A-D88B-F4D9-73F5-50536C36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0DDA-48F8-F88F-8A7A-AE07EA38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FCF5-453C-F507-123F-85D67072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07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E207-99F5-EFF6-5C1C-D402D3C8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3A2D5-68C2-0518-EC8C-73CAA9837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1A6A-E0EC-E06C-3D54-A384F269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5E74-C8CC-5AE1-7A28-E4EB91EE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EFD8-D514-05C3-A89A-E550D9F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8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22CF2-7308-7BD0-9C71-2457FA36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1993A-59C8-5D6A-74B0-E9ED1F8DD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AC6F8-96CC-E7EE-2128-878928E6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E1CDC-55E6-2946-D666-BDD13EB4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B3B1-81F0-1290-5409-58803DED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65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F057-EDE0-CC9C-0B1F-8642063A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0AA5-1685-102E-6132-CFAEB94C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D197-E782-EB51-A569-21ED0178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E38A-51A3-9D05-FFDD-B000971D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255D-D5B2-1789-0A10-E74AC1D3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D00A-64D3-ECEF-96C7-6F15DED3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79443-1FBB-100B-2A6E-B421C8754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5386-245D-7B9B-E04F-5DB1A61B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194B1-9D44-897A-7BA3-2BBA047E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F422-52AC-FE8A-A4B2-9919C629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2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BC6A-6707-F0C8-9A88-E7BD6499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DE6F-360E-BE81-B8C9-0A6501F6B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2DD24-29C1-B6AA-B6E9-3766F024C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31BBF-ABCC-E409-464B-A3C5ED38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2820-EF3C-F703-A42E-70FE29CB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9F139-D244-37F8-0319-1150825D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46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B21D-C395-6905-7C7B-A593AF8C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5C1A-F6FF-DABD-05B7-704A46B46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28E62-2D4A-EAAA-A670-476013916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B0D88-6101-3969-7FD2-E8CFF1048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C405D-D7C3-692B-3DBD-8746FC93D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A4128-AD0A-7EA0-5711-FB65678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59577-95DD-3E91-05DD-2B859478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698CC-C801-4014-CF0A-618925B3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44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6556-3F75-74F1-F0FA-0B757A8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9508B-0E12-FA3C-10B7-4E26ABAB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49728-C53F-A424-588D-17D4D0AA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6ECE4-CDAD-9125-C80E-C86314A9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9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009C-4E2A-B780-900E-D74FC8C9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713C5-F83E-E3EE-04A1-B26DF709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08987-A112-25E0-F3F9-03FC44C6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00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BD19-76D5-462A-FAEE-C49F32E2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6754-6027-CA16-B2D2-D4ABCFBDD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31631-C5D9-EA71-7C43-23F68FCA0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0BCE0-75E8-C0DE-C928-28FA81FE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F967-A690-9F27-27F2-D74F3F3C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684D8-B062-D2A0-8104-588C6B86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4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929A-F500-BBB1-EC6A-5C915597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6A8EF-CD93-FD52-A8A6-086505CAB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9EB8E-05AB-8711-4454-DE4F84E6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0D3EF-3D11-BC6B-064F-117119A4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BE3-9EA7-A83B-171A-0DB61315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9A34-2597-0B98-2822-A10CC642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1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CDA1A-9C0F-CF4A-B9A8-BE13AA6F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D2BC1-1783-69DE-174D-8F3F2578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254B-BB66-E83F-8756-76D2AF23A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1419D-5671-423D-9140-7F4CB18A7BE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4295-2163-3C69-65D0-7E0A91462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C84F-5D2E-7A40-A32E-84374325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BF4DE-5AD2-4888-B3D4-C0B07BAF6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5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6044-BFE5-33CB-A6E9-0D1282A9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459" y="624173"/>
            <a:ext cx="9144000" cy="1213572"/>
          </a:xfrm>
        </p:spPr>
        <p:txBody>
          <a:bodyPr/>
          <a:lstStyle/>
          <a:p>
            <a:r>
              <a:rPr lang="en-GB" dirty="0"/>
              <a:t>Paired t-test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CDE41E-BC25-3E60-4A1C-183058AF2BB6}"/>
              </a:ext>
            </a:extLst>
          </p:cNvPr>
          <p:cNvGrpSpPr/>
          <p:nvPr/>
        </p:nvGrpSpPr>
        <p:grpSpPr>
          <a:xfrm>
            <a:off x="3224068" y="2256558"/>
            <a:ext cx="1371600" cy="2915951"/>
            <a:chOff x="2725304" y="2116425"/>
            <a:chExt cx="1371600" cy="2915951"/>
          </a:xfrm>
        </p:grpSpPr>
        <p:pic>
          <p:nvPicPr>
            <p:cNvPr id="6" name="Graphic 5" descr="Woman with solid fill">
              <a:extLst>
                <a:ext uri="{FF2B5EF4-FFF2-40B4-BE49-F238E27FC236}">
                  <a16:creationId xmlns:a16="http://schemas.microsoft.com/office/drawing/2014/main" id="{AC690CEF-2711-0813-890D-62412B7B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5304" y="2116425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Woman with solid fill">
              <a:extLst>
                <a:ext uri="{FF2B5EF4-FFF2-40B4-BE49-F238E27FC236}">
                  <a16:creationId xmlns:a16="http://schemas.microsoft.com/office/drawing/2014/main" id="{6914C9E1-7F77-A242-2593-F76E6C583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5304" y="344963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Woman with solid fill">
              <a:extLst>
                <a:ext uri="{FF2B5EF4-FFF2-40B4-BE49-F238E27FC236}">
                  <a16:creationId xmlns:a16="http://schemas.microsoft.com/office/drawing/2014/main" id="{3D29F2E1-5C3C-345F-E2E9-66E27878F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2504" y="4117976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EB181A-3D60-0B82-6C47-013D474717D6}"/>
              </a:ext>
            </a:extLst>
          </p:cNvPr>
          <p:cNvGrpSpPr/>
          <p:nvPr/>
        </p:nvGrpSpPr>
        <p:grpSpPr>
          <a:xfrm>
            <a:off x="6804891" y="2256558"/>
            <a:ext cx="1371600" cy="2915951"/>
            <a:chOff x="2725304" y="2116425"/>
            <a:chExt cx="1371600" cy="2915951"/>
          </a:xfrm>
        </p:grpSpPr>
        <p:pic>
          <p:nvPicPr>
            <p:cNvPr id="17" name="Graphic 16" descr="Woman with solid fill">
              <a:extLst>
                <a:ext uri="{FF2B5EF4-FFF2-40B4-BE49-F238E27FC236}">
                  <a16:creationId xmlns:a16="http://schemas.microsoft.com/office/drawing/2014/main" id="{268C171C-87CB-FA3A-80B3-CC990C7F1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5304" y="211642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Woman with solid fill">
              <a:extLst>
                <a:ext uri="{FF2B5EF4-FFF2-40B4-BE49-F238E27FC236}">
                  <a16:creationId xmlns:a16="http://schemas.microsoft.com/office/drawing/2014/main" id="{99F4789E-57FF-0904-7B5C-46438DE59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5304" y="3449638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Woman with solid fill">
              <a:extLst>
                <a:ext uri="{FF2B5EF4-FFF2-40B4-BE49-F238E27FC236}">
                  <a16:creationId xmlns:a16="http://schemas.microsoft.com/office/drawing/2014/main" id="{70711E8D-1335-78D2-7688-BBBC206A7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2504" y="4117976"/>
              <a:ext cx="914400" cy="914400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728F76-9C1F-B664-7555-24A1150717F5}"/>
              </a:ext>
            </a:extLst>
          </p:cNvPr>
          <p:cNvCxnSpPr/>
          <p:nvPr/>
        </p:nvCxnSpPr>
        <p:spPr>
          <a:xfrm>
            <a:off x="4779818" y="2713758"/>
            <a:ext cx="17352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05B70A-D1C6-2E88-9937-005A312C4C23}"/>
              </a:ext>
            </a:extLst>
          </p:cNvPr>
          <p:cNvCxnSpPr/>
          <p:nvPr/>
        </p:nvCxnSpPr>
        <p:spPr>
          <a:xfrm>
            <a:off x="4998027" y="3430371"/>
            <a:ext cx="17352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8F1601-BDB5-FAF1-91C6-E5AEB99BC96B}"/>
              </a:ext>
            </a:extLst>
          </p:cNvPr>
          <p:cNvCxnSpPr/>
          <p:nvPr/>
        </p:nvCxnSpPr>
        <p:spPr>
          <a:xfrm>
            <a:off x="4733059" y="4104409"/>
            <a:ext cx="17352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6CD27D-354D-C1BD-01FB-D57FA39071AC}"/>
              </a:ext>
            </a:extLst>
          </p:cNvPr>
          <p:cNvCxnSpPr/>
          <p:nvPr/>
        </p:nvCxnSpPr>
        <p:spPr>
          <a:xfrm>
            <a:off x="4932218" y="4791941"/>
            <a:ext cx="17352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081827-925B-8D64-0273-755439690D84}"/>
              </a:ext>
            </a:extLst>
          </p:cNvPr>
          <p:cNvCxnSpPr/>
          <p:nvPr/>
        </p:nvCxnSpPr>
        <p:spPr>
          <a:xfrm>
            <a:off x="4779818" y="5500255"/>
            <a:ext cx="17352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636A10F8-22E9-6AD1-F293-F1CDA05C6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2091" y="2893175"/>
            <a:ext cx="914400" cy="914400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420C8300-7F70-3343-C77D-BE1F1648D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1268" y="2893175"/>
            <a:ext cx="914400" cy="914400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8A8F6417-9CF3-57EF-101E-5C1EB486A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4068" y="4979385"/>
            <a:ext cx="914400" cy="914400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302C44DC-6B7F-94FE-895B-0A2942519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0105" y="49793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6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4E55C-3CE2-D5FF-9392-D0CAC42F9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972" y="223316"/>
            <a:ext cx="8587448" cy="63857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8F014-C8D6-3015-54FC-299DDFE3E9A3}"/>
              </a:ext>
            </a:extLst>
          </p:cNvPr>
          <p:cNvSpPr txBox="1"/>
          <p:nvPr/>
        </p:nvSpPr>
        <p:spPr>
          <a:xfrm>
            <a:off x="5227320" y="3192779"/>
            <a:ext cx="5955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Null Hypothesis (H₀):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There is no significant difference between the body weight before and after </a:t>
            </a:r>
            <a:r>
              <a:rPr lang="en-US" altLang="en-US" sz="2400" dirty="0">
                <a:latin typeface="Aptos Display" panose="020B0004020202020204" pitchFamily="34" charset="0"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diet.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H0: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μBefore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μAfter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Alternative Hypothesis (H₁):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There is a significant difference between the body weight before and after </a:t>
            </a:r>
            <a:r>
              <a:rPr lang="en-US" altLang="en-US" sz="2400" dirty="0">
                <a:latin typeface="Aptos Display" panose="020B0004020202020204" pitchFamily="34" charset="0"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diet.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H1: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μBefore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μAfter</a:t>
            </a:r>
            <a:endParaRPr lang="en-GB" sz="2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1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B6344A-94DB-36D3-20A0-0511D8D5F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234" y="97188"/>
            <a:ext cx="6878925" cy="666362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462566-20CA-2964-E0AF-15FADA4CB795}"/>
              </a:ext>
            </a:extLst>
          </p:cNvPr>
          <p:cNvSpPr txBox="1"/>
          <p:nvPr/>
        </p:nvSpPr>
        <p:spPr>
          <a:xfrm>
            <a:off x="571500" y="2971800"/>
            <a:ext cx="326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Normality test 1 : QQ plot</a:t>
            </a:r>
          </a:p>
        </p:txBody>
      </p:sp>
    </p:spTree>
    <p:extLst>
      <p:ext uri="{BB962C8B-B14F-4D97-AF65-F5344CB8AC3E}">
        <p14:creationId xmlns:p14="http://schemas.microsoft.com/office/powerpoint/2010/main" val="349906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C576F0-D3F7-CA3C-B67D-7EE5731DDA33}"/>
              </a:ext>
            </a:extLst>
          </p:cNvPr>
          <p:cNvSpPr txBox="1"/>
          <p:nvPr/>
        </p:nvSpPr>
        <p:spPr>
          <a:xfrm>
            <a:off x="1840230" y="533400"/>
            <a:ext cx="851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Normality test 2 : D’Agostino-Pearson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68EE7F-67FD-91A2-6CB4-3C19039F6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05" y="1455420"/>
            <a:ext cx="11026702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E5049C-8E31-2F70-31BB-B77222A53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054" y="3224661"/>
            <a:ext cx="108356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3000" dirty="0"/>
              <a:t>Conclusion: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3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3000" dirty="0"/>
              <a:t>The p-value obtained is less than 0.05 (specifically 0.0017), therefore the null hypothesis is rejected. This indicates, with 95% confidence, that there exists a statistically significant difference in body weight before and after the diet.</a:t>
            </a:r>
            <a:endParaRPr lang="en-US" alt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B3260A-E64B-18CA-B649-95499F50F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54" y="877248"/>
            <a:ext cx="10707334" cy="15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Paired t-test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Hazel Bunning</dc:creator>
  <cp:lastModifiedBy>Hazel Bunning</cp:lastModifiedBy>
  <cp:revision>1</cp:revision>
  <dcterms:created xsi:type="dcterms:W3CDTF">2024-08-29T09:22:09Z</dcterms:created>
  <dcterms:modified xsi:type="dcterms:W3CDTF">2024-08-29T19:31:50Z</dcterms:modified>
</cp:coreProperties>
</file>