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8F21E-FF73-49E0-A0C3-DFB240A1A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D8F0E-D270-4E5D-9F31-AA2B6982E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58FCB-5DB4-4739-943D-6C5CB74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CA525-727D-4E95-A658-B90721B8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BACC4-9E66-4D6E-A2BE-1DC11DFE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265D1-634F-4A3F-9C92-5D58BE36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674F0-082A-4A82-98BA-FA245D99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BDCC6-67B4-463A-AD57-99546EFF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DC2FF-7B4B-4C17-85AC-0CA370C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9BC48-FEE9-4B4C-BD44-DFB6CA5D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0CB02-F9BB-4A3F-B6CD-00491DEE2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B52F44-77EE-44BE-819D-1E65E2379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79479-932C-4A66-9C43-7C70A404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50802-A77E-49C0-B139-AFE1FD09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14000-DDF5-4F30-B39B-8F2DC322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6A803-904A-43AE-975E-A6EE9453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2CB8B-8A86-4EEF-BBE9-8CC2AE1F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00A4-61AF-4E5E-80A1-62E6DBC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9D654-28C5-4F0E-B5B3-2107CF2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94571-B129-4F29-80E4-D6511DAD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59B10-29EF-4023-8A7C-3CF1BE9E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F8A1C-CC8E-49A5-AE9E-7D234A41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2569F-7CB6-4163-8E39-2853D133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AEDF-8A1C-43F4-BEF4-84998524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504A4-D1D7-4A7E-949D-4940C1A8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8554-D705-4F9B-94EE-61C46134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E73D5-C46D-4955-B100-6B578428E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B0EDC-9DBE-421F-B760-9FA48C89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8468A-9EC2-4CAD-9F2A-8E024A69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E5225-10B3-4D71-8451-BAC7A5EC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3092F-FBC2-4982-B239-30ECC9D9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1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F3C2-907A-456F-A954-7998DDB2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37B84-16ED-4FD7-9906-6A9798B4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34B49-0474-423C-812B-E799FE2D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89C0CD-8F76-48FF-AAE4-F3885F108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55BAC-1AA4-45C5-8B7E-6215A95F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703B34-1864-4EAE-A509-A33DF09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722037-658B-400C-85FF-8013A4F0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6C63A3-D759-4373-B457-8EF0F2D9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6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82A64-1604-42D4-8CCF-99298878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F143D-85F8-4185-8056-1B73758D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D7371-F31B-4515-A8CC-23CFC04C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18FF2-348E-41B4-99F6-69EC56B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E5360-5A2F-4640-9601-CC846709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27CBB5-7A4F-4096-A100-7313EB8E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67718-18C9-496A-A9F1-635679D2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7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B90C-1857-4D51-A15C-3A1438F9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5A77F-84AC-4F13-BE63-FAB23F34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AF462-EED2-4CD0-AAE0-FBF9F1AA8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697BB-FC6E-4585-96A0-B3B755E0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31C34-9519-44F9-822D-DFA0F113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C97DD-F9A4-4F77-8A10-A1C0E77C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79310-6898-45FE-9C8C-F66C191B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327F37-F76E-4BD0-950B-2ED1496CB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1A3D2-87C8-47F9-9B8C-EA23039A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6E369-3B15-48A5-B294-91A2F33B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B341D-F027-4F0C-BB4A-D040648F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1D9FE-2FAB-4C9D-857E-86E958E1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932FF3-2AE9-4AC5-A7F5-804F6746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19CEA-439E-4930-8832-98B7A240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4967A-54A4-4596-9C9E-8CAB210B5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4E96-F3F5-41D0-A7C6-51BA70F4F6B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57F58-4D41-4C0E-BADE-E2608DBC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7ECFC-8D2F-4F63-AEEE-B64E586AF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411C-6AAE-42C8-AB66-D00337407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2F42D8-1340-462F-828D-25B5C34B7F7B}"/>
              </a:ext>
            </a:extLst>
          </p:cNvPr>
          <p:cNvSpPr txBox="1"/>
          <p:nvPr/>
        </p:nvSpPr>
        <p:spPr>
          <a:xfrm>
            <a:off x="50799" y="76184"/>
            <a:ext cx="132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9CEED3-F2C4-4DE7-90CC-7EA990185C97}"/>
              </a:ext>
            </a:extLst>
          </p:cNvPr>
          <p:cNvSpPr txBox="1"/>
          <p:nvPr/>
        </p:nvSpPr>
        <p:spPr>
          <a:xfrm>
            <a:off x="126998" y="2580750"/>
            <a:ext cx="76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32CFC-B0C7-4CA7-9E57-799050350619}"/>
              </a:ext>
            </a:extLst>
          </p:cNvPr>
          <p:cNvSpPr txBox="1"/>
          <p:nvPr/>
        </p:nvSpPr>
        <p:spPr>
          <a:xfrm>
            <a:off x="123918" y="4640844"/>
            <a:ext cx="76815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玩家</a:t>
            </a:r>
            <a:r>
              <a:rPr lang="en-US" altLang="zh-CN" dirty="0"/>
              <a:t>3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C50936-1535-4EFE-B8D5-00C3E2EC9D87}"/>
              </a:ext>
            </a:extLst>
          </p:cNvPr>
          <p:cNvSpPr/>
          <p:nvPr/>
        </p:nvSpPr>
        <p:spPr>
          <a:xfrm>
            <a:off x="152396" y="479242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1BA64B-BC1F-4832-AF78-880578031FE3}"/>
              </a:ext>
            </a:extLst>
          </p:cNvPr>
          <p:cNvSpPr/>
          <p:nvPr/>
        </p:nvSpPr>
        <p:spPr>
          <a:xfrm>
            <a:off x="193579" y="2961734"/>
            <a:ext cx="381000" cy="381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EA7BE-8F17-45CD-BC75-AC80BB9D2403}"/>
              </a:ext>
            </a:extLst>
          </p:cNvPr>
          <p:cNvSpPr/>
          <p:nvPr/>
        </p:nvSpPr>
        <p:spPr>
          <a:xfrm>
            <a:off x="159514" y="5202277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DAF3D3-E121-4579-8D37-DDDFD5994E81}"/>
              </a:ext>
            </a:extLst>
          </p:cNvPr>
          <p:cNvSpPr/>
          <p:nvPr/>
        </p:nvSpPr>
        <p:spPr>
          <a:xfrm>
            <a:off x="795667" y="2943381"/>
            <a:ext cx="381000" cy="381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uncaptioned image">
            <a:extLst>
              <a:ext uri="{FF2B5EF4-FFF2-40B4-BE49-F238E27FC236}">
                <a16:creationId xmlns:a16="http://schemas.microsoft.com/office/drawing/2014/main" id="{CA50940C-1EF8-4BA4-A1E3-13B6E93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32" y="0"/>
            <a:ext cx="9169401" cy="6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713708-1339-4AEC-909A-25F0B9749E2A}"/>
              </a:ext>
            </a:extLst>
          </p:cNvPr>
          <p:cNvSpPr txBox="1"/>
          <p:nvPr/>
        </p:nvSpPr>
        <p:spPr>
          <a:xfrm>
            <a:off x="11423841" y="434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玩家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1477BF-1B8D-4365-9F93-58D700D2770B}"/>
              </a:ext>
            </a:extLst>
          </p:cNvPr>
          <p:cNvSpPr txBox="1"/>
          <p:nvPr/>
        </p:nvSpPr>
        <p:spPr>
          <a:xfrm>
            <a:off x="11357264" y="2580750"/>
            <a:ext cx="76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玩家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8A307E-E1F1-490B-87C8-26EA91E48B4C}"/>
              </a:ext>
            </a:extLst>
          </p:cNvPr>
          <p:cNvSpPr txBox="1"/>
          <p:nvPr/>
        </p:nvSpPr>
        <p:spPr>
          <a:xfrm>
            <a:off x="11357263" y="4568643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玩家</a:t>
            </a:r>
            <a:r>
              <a:rPr lang="en-US" altLang="zh-CN" dirty="0"/>
              <a:t>6</a:t>
            </a:r>
          </a:p>
          <a:p>
            <a:endParaRPr lang="zh-CN" alt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7786BB3-7531-42DA-83CF-A07CB5D64F5B}"/>
              </a:ext>
            </a:extLst>
          </p:cNvPr>
          <p:cNvSpPr/>
          <p:nvPr/>
        </p:nvSpPr>
        <p:spPr>
          <a:xfrm>
            <a:off x="157986" y="1274723"/>
            <a:ext cx="319024" cy="27502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AE3A1C3-4BD5-4A46-A93E-1E7BD790712B}"/>
              </a:ext>
            </a:extLst>
          </p:cNvPr>
          <p:cNvSpPr/>
          <p:nvPr/>
        </p:nvSpPr>
        <p:spPr>
          <a:xfrm>
            <a:off x="11613586" y="412759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72DECB2-2121-4E9B-AE4A-DA619B65A1DE}"/>
              </a:ext>
            </a:extLst>
          </p:cNvPr>
          <p:cNvSpPr/>
          <p:nvPr/>
        </p:nvSpPr>
        <p:spPr>
          <a:xfrm>
            <a:off x="11613586" y="3048000"/>
            <a:ext cx="381000" cy="381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D03F4CD0-E111-43DB-9D6E-605EEC0BF98A}"/>
              </a:ext>
            </a:extLst>
          </p:cNvPr>
          <p:cNvSpPr/>
          <p:nvPr/>
        </p:nvSpPr>
        <p:spPr>
          <a:xfrm>
            <a:off x="5505450" y="5024474"/>
            <a:ext cx="1181100" cy="1181100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>
            <a:extLst>
              <a:ext uri="{FF2B5EF4-FFF2-40B4-BE49-F238E27FC236}">
                <a16:creationId xmlns:a16="http://schemas.microsoft.com/office/drawing/2014/main" id="{598AB39C-5A55-4148-A316-7EF44C64E8C5}"/>
              </a:ext>
            </a:extLst>
          </p:cNvPr>
          <p:cNvSpPr/>
          <p:nvPr/>
        </p:nvSpPr>
        <p:spPr>
          <a:xfrm>
            <a:off x="6940550" y="5026098"/>
            <a:ext cx="1181100" cy="1181100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9434F466-03AE-4CC9-BDBB-AC918C8598C2}"/>
              </a:ext>
            </a:extLst>
          </p:cNvPr>
          <p:cNvSpPr/>
          <p:nvPr/>
        </p:nvSpPr>
        <p:spPr>
          <a:xfrm>
            <a:off x="8793023" y="4726371"/>
            <a:ext cx="1181100" cy="1181100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: 空心 17">
            <a:extLst>
              <a:ext uri="{FF2B5EF4-FFF2-40B4-BE49-F238E27FC236}">
                <a16:creationId xmlns:a16="http://schemas.microsoft.com/office/drawing/2014/main" id="{4797F90E-B96A-413A-9361-285775185E58}"/>
              </a:ext>
            </a:extLst>
          </p:cNvPr>
          <p:cNvSpPr/>
          <p:nvPr/>
        </p:nvSpPr>
        <p:spPr>
          <a:xfrm>
            <a:off x="3012336" y="1232770"/>
            <a:ext cx="1181100" cy="1181100"/>
          </a:xfrm>
          <a:prstGeom prst="don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17E0034-FE58-4B2D-A3F4-477516D227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52" y="1184901"/>
            <a:ext cx="932491" cy="9324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BB855A-19E0-4D89-A192-0328AC72D1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205566"/>
            <a:ext cx="932491" cy="93249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9D0571-5734-435E-A802-D578C2984C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72" y="2010890"/>
            <a:ext cx="932491" cy="93249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A2C5D5D-66C4-4B5C-A85D-19D556B8D6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77" y="1268899"/>
            <a:ext cx="932491" cy="93249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EA9CF54-B757-46E5-AE36-83292CCE4B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79" y="2094242"/>
            <a:ext cx="932491" cy="9324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D57E393-F665-4853-8F8D-DDE8FE04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76" y="2143449"/>
            <a:ext cx="932491" cy="93249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7B8210E-D00A-4994-BF77-B74DEA8E11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31" y="260994"/>
            <a:ext cx="932491" cy="9324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5AB450D-27DF-49C2-8405-4577D69DCF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8" y="2943381"/>
            <a:ext cx="932491" cy="93249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9B50932-E251-48FA-99FA-0C86D864CC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23" y="3006579"/>
            <a:ext cx="672310" cy="6723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AA1EF5F-2B32-40BD-BB7D-6EE69E7C85EF}"/>
              </a:ext>
            </a:extLst>
          </p:cNvPr>
          <p:cNvSpPr/>
          <p:nvPr/>
        </p:nvSpPr>
        <p:spPr>
          <a:xfrm>
            <a:off x="4006846" y="4040450"/>
            <a:ext cx="438160" cy="490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924C14B-B22A-4E76-BD30-12614533E12B}"/>
              </a:ext>
            </a:extLst>
          </p:cNvPr>
          <p:cNvSpPr/>
          <p:nvPr/>
        </p:nvSpPr>
        <p:spPr>
          <a:xfrm>
            <a:off x="4512938" y="4040450"/>
            <a:ext cx="438160" cy="490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9E7905-5839-490C-B3D7-B19B12B2DF0F}"/>
              </a:ext>
            </a:extLst>
          </p:cNvPr>
          <p:cNvSpPr/>
          <p:nvPr/>
        </p:nvSpPr>
        <p:spPr>
          <a:xfrm>
            <a:off x="5020037" y="4040450"/>
            <a:ext cx="438160" cy="490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6CC4640-1694-47A1-9C9E-F763612DA3D1}"/>
              </a:ext>
            </a:extLst>
          </p:cNvPr>
          <p:cNvSpPr/>
          <p:nvPr/>
        </p:nvSpPr>
        <p:spPr>
          <a:xfrm>
            <a:off x="5543318" y="4040449"/>
            <a:ext cx="438160" cy="490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AFA073-04EB-46F6-A0AE-BE8A1C7DA6D8}"/>
              </a:ext>
            </a:extLst>
          </p:cNvPr>
          <p:cNvSpPr/>
          <p:nvPr/>
        </p:nvSpPr>
        <p:spPr>
          <a:xfrm>
            <a:off x="6066599" y="4036460"/>
            <a:ext cx="438160" cy="490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21FDC1A-DE3D-4178-BC54-B7D262E3B074}"/>
              </a:ext>
            </a:extLst>
          </p:cNvPr>
          <p:cNvSpPr/>
          <p:nvPr/>
        </p:nvSpPr>
        <p:spPr>
          <a:xfrm>
            <a:off x="6578794" y="4036459"/>
            <a:ext cx="438160" cy="490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C08EBB-6433-4925-B63A-4C5476E40C21}"/>
              </a:ext>
            </a:extLst>
          </p:cNvPr>
          <p:cNvSpPr/>
          <p:nvPr/>
        </p:nvSpPr>
        <p:spPr>
          <a:xfrm>
            <a:off x="7096979" y="4036459"/>
            <a:ext cx="438160" cy="490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10FBF2-F4FC-453E-A3E0-353344B7FCBE}"/>
              </a:ext>
            </a:extLst>
          </p:cNvPr>
          <p:cNvSpPr/>
          <p:nvPr/>
        </p:nvSpPr>
        <p:spPr>
          <a:xfrm>
            <a:off x="7609767" y="4036458"/>
            <a:ext cx="438160" cy="4900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80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FF0000"/>
      </a:accent1>
      <a:accent2>
        <a:srgbClr val="FFFF00"/>
      </a:accent2>
      <a:accent3>
        <a:srgbClr val="00B050"/>
      </a:accent3>
      <a:accent4>
        <a:srgbClr val="00B0F0"/>
      </a:accent4>
      <a:accent5>
        <a:srgbClr val="0070C0"/>
      </a:accent5>
      <a:accent6>
        <a:srgbClr val="7030A0"/>
      </a:accent6>
      <a:hlink>
        <a:srgbClr val="56C7AA"/>
      </a:hlink>
      <a:folHlink>
        <a:srgbClr val="59A8D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Reloj H</dc:creator>
  <cp:lastModifiedBy>Reloj H</cp:lastModifiedBy>
  <cp:revision>12</cp:revision>
  <dcterms:created xsi:type="dcterms:W3CDTF">2020-12-30T07:58:29Z</dcterms:created>
  <dcterms:modified xsi:type="dcterms:W3CDTF">2020-12-30T08:23:57Z</dcterms:modified>
</cp:coreProperties>
</file>