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880-1E94-478C-A2D8-AFA59615AA32}" type="datetimeFigureOut">
              <a:rPr lang="en-US" smtClean="0"/>
              <a:pPr/>
              <a:t>11/23/2007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C61D-B452-413C-8C72-C1D7F1A9D0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880-1E94-478C-A2D8-AFA59615AA32}" type="datetimeFigureOut">
              <a:rPr lang="en-US" smtClean="0"/>
              <a:pPr/>
              <a:t>11/23/2007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C61D-B452-413C-8C72-C1D7F1A9D0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880-1E94-478C-A2D8-AFA59615AA32}" type="datetimeFigureOut">
              <a:rPr lang="en-US" smtClean="0"/>
              <a:pPr/>
              <a:t>11/23/2007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C61D-B452-413C-8C72-C1D7F1A9D0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880-1E94-478C-A2D8-AFA59615AA32}" type="datetimeFigureOut">
              <a:rPr lang="en-US" smtClean="0"/>
              <a:pPr/>
              <a:t>11/23/2007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C61D-B452-413C-8C72-C1D7F1A9D0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880-1E94-478C-A2D8-AFA59615AA32}" type="datetimeFigureOut">
              <a:rPr lang="en-US" smtClean="0"/>
              <a:pPr/>
              <a:t>11/23/2007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C61D-B452-413C-8C72-C1D7F1A9D0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880-1E94-478C-A2D8-AFA59615AA32}" type="datetimeFigureOut">
              <a:rPr lang="en-US" smtClean="0"/>
              <a:pPr/>
              <a:t>11/23/2007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C61D-B452-413C-8C72-C1D7F1A9D0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880-1E94-478C-A2D8-AFA59615AA32}" type="datetimeFigureOut">
              <a:rPr lang="en-US" smtClean="0"/>
              <a:pPr/>
              <a:t>11/23/2007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C61D-B452-413C-8C72-C1D7F1A9D0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880-1E94-478C-A2D8-AFA59615AA32}" type="datetimeFigureOut">
              <a:rPr lang="en-US" smtClean="0"/>
              <a:pPr/>
              <a:t>11/23/2007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C61D-B452-413C-8C72-C1D7F1A9D0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880-1E94-478C-A2D8-AFA59615AA32}" type="datetimeFigureOut">
              <a:rPr lang="en-US" smtClean="0"/>
              <a:pPr/>
              <a:t>11/23/2007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C61D-B452-413C-8C72-C1D7F1A9D0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880-1E94-478C-A2D8-AFA59615AA32}" type="datetimeFigureOut">
              <a:rPr lang="en-US" smtClean="0"/>
              <a:pPr/>
              <a:t>11/23/2007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C61D-B452-413C-8C72-C1D7F1A9D0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880-1E94-478C-A2D8-AFA59615AA32}" type="datetimeFigureOut">
              <a:rPr lang="en-US" smtClean="0"/>
              <a:pPr/>
              <a:t>11/23/2007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C61D-B452-413C-8C72-C1D7F1A9D0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6880-1E94-478C-A2D8-AFA59615AA32}" type="datetimeFigureOut">
              <a:rPr lang="en-US" smtClean="0"/>
              <a:pPr/>
              <a:t>11/23/2007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5C61D-B452-413C-8C72-C1D7F1A9D05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428604"/>
            <a:ext cx="6786610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smtClean="0"/>
              <a:t>IIS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5720" y="4000504"/>
            <a:ext cx="8572560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GB" dirty="0" smtClean="0"/>
              <a:t>Browser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00034" y="2500306"/>
            <a:ext cx="5072098" cy="7858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Upload Http Module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00034" y="857232"/>
            <a:ext cx="2357454" cy="142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ASP.NET Page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286644" y="428604"/>
            <a:ext cx="1571636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smtClean="0"/>
              <a:t>C:\STORAGE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000364" y="857232"/>
            <a:ext cx="2000264" cy="142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Context Cache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42910" y="1285860"/>
            <a:ext cx="2071702" cy="85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Server Controls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3240" y="1285860"/>
            <a:ext cx="1714512" cy="85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Upload Data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8596" y="4214818"/>
            <a:ext cx="6643734" cy="1785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HTML Page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143504" y="4643446"/>
            <a:ext cx="1714512" cy="85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accent1"/>
                </a:solidFill>
              </a:rPr>
              <a:t>ProgressReport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43504" y="857232"/>
            <a:ext cx="1714512" cy="142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Upload Handler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-35751" y="3250405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00232" y="4643446"/>
            <a:ext cx="2857520" cy="85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accent1"/>
                </a:solidFill>
              </a:rPr>
              <a:t>MultiUpload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24" name="Elbow Connector 23"/>
          <p:cNvCxnSpPr>
            <a:stCxn id="10" idx="2"/>
            <a:endCxn id="14" idx="2"/>
          </p:cNvCxnSpPr>
          <p:nvPr/>
        </p:nvCxnSpPr>
        <p:spPr>
          <a:xfrm rot="16200000" flipH="1">
            <a:off x="2160967" y="1660909"/>
            <a:ext cx="3357586" cy="4321999"/>
          </a:xfrm>
          <a:prstGeom prst="bentConnector3">
            <a:avLst>
              <a:gd name="adj1" fmla="val 109078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2"/>
          </p:cNvCxnSpPr>
          <p:nvPr/>
        </p:nvCxnSpPr>
        <p:spPr>
          <a:xfrm rot="5400000" flipH="1" flipV="1">
            <a:off x="3286114" y="5643580"/>
            <a:ext cx="28575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7040" y="357187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GET</a:t>
            </a:r>
            <a:endParaRPr lang="en-GB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1392215" y="3250405"/>
            <a:ext cx="192962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04955" y="357187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6"/>
                </a:solidFill>
              </a:rPr>
              <a:t>POST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44" name="Flowchart: Multidocument 43"/>
          <p:cNvSpPr/>
          <p:nvPr/>
        </p:nvSpPr>
        <p:spPr>
          <a:xfrm>
            <a:off x="7572396" y="2500306"/>
            <a:ext cx="1060704" cy="758952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Files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48" name="Shape 47"/>
          <p:cNvCxnSpPr>
            <a:endCxn id="11" idx="2"/>
          </p:cNvCxnSpPr>
          <p:nvPr/>
        </p:nvCxnSpPr>
        <p:spPr>
          <a:xfrm flipV="1">
            <a:off x="2357422" y="2143116"/>
            <a:ext cx="1643074" cy="50006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86314" y="357187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GET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55" name="Curved Right Arrow 54"/>
          <p:cNvSpPr/>
          <p:nvPr/>
        </p:nvSpPr>
        <p:spPr>
          <a:xfrm>
            <a:off x="6286512" y="4714884"/>
            <a:ext cx="214314" cy="2143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6" name="Curved Right Arrow 55"/>
          <p:cNvSpPr/>
          <p:nvPr/>
        </p:nvSpPr>
        <p:spPr>
          <a:xfrm flipH="1" flipV="1">
            <a:off x="6572264" y="4695834"/>
            <a:ext cx="214314" cy="2143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15008" y="2500306"/>
            <a:ext cx="1143008" cy="7858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Storage Provider</a:t>
            </a:r>
            <a:endParaRPr lang="en-GB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57422" y="3141660"/>
            <a:ext cx="521497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11" idx="3"/>
          </p:cNvCxnSpPr>
          <p:nvPr/>
        </p:nvCxnSpPr>
        <p:spPr>
          <a:xfrm>
            <a:off x="4857752" y="1714488"/>
            <a:ext cx="571504" cy="292895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428604"/>
            <a:ext cx="6786610" cy="235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smtClean="0"/>
              <a:t>IIS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5720" y="3429000"/>
            <a:ext cx="8572560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GB" dirty="0" smtClean="0"/>
              <a:t>Browser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00034" y="928670"/>
            <a:ext cx="2357454" cy="571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ASP.NET Page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286644" y="428604"/>
            <a:ext cx="1571636" cy="235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smtClean="0"/>
              <a:t>C:\STORAGE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28596" y="3643314"/>
            <a:ext cx="6643734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HTML Page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071802" y="1500174"/>
            <a:ext cx="1714512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Download</a:t>
            </a:r>
          </a:p>
          <a:p>
            <a:pPr algn="ctr"/>
            <a:r>
              <a:rPr lang="en-GB" dirty="0" smtClean="0"/>
              <a:t>Handler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-142908" y="2571744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7158" y="307181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GET</a:t>
            </a:r>
            <a:endParaRPr lang="en-GB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1286646" y="2571744"/>
            <a:ext cx="214234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73260" y="3071810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6"/>
                </a:solidFill>
              </a:rPr>
              <a:t>POST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44" name="Flowchart: Multidocument 43"/>
          <p:cNvSpPr/>
          <p:nvPr/>
        </p:nvSpPr>
        <p:spPr>
          <a:xfrm>
            <a:off x="7572396" y="1812792"/>
            <a:ext cx="1060704" cy="758952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Files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72066" y="1928802"/>
            <a:ext cx="1428760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Storage Provider</a:t>
            </a:r>
            <a:endParaRPr lang="en-GB" dirty="0"/>
          </a:p>
        </p:txBody>
      </p:sp>
      <p:sp>
        <p:nvSpPr>
          <p:cNvPr id="30" name="Flowchart: Multidocument 29"/>
          <p:cNvSpPr/>
          <p:nvPr/>
        </p:nvSpPr>
        <p:spPr>
          <a:xfrm>
            <a:off x="7572396" y="955536"/>
            <a:ext cx="1060704" cy="758952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.def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37" name="Straight Arrow Connector 36"/>
          <p:cNvCxnSpPr>
            <a:stCxn id="7" idx="3"/>
          </p:cNvCxnSpPr>
          <p:nvPr/>
        </p:nvCxnSpPr>
        <p:spPr>
          <a:xfrm>
            <a:off x="2857488" y="1214422"/>
            <a:ext cx="471490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00826" y="2355842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>
            <a:off x="2643174" y="1500174"/>
            <a:ext cx="2428892" cy="1000132"/>
          </a:xfrm>
          <a:prstGeom prst="bentConnector3">
            <a:avLst>
              <a:gd name="adj1" fmla="val 196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2"/>
          </p:cNvCxnSpPr>
          <p:nvPr/>
        </p:nvCxnSpPr>
        <p:spPr>
          <a:xfrm rot="5400000">
            <a:off x="3214678" y="2928934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57554" y="307181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GET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rot="10800000">
            <a:off x="4786314" y="1571613"/>
            <a:ext cx="278608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6500826" y="2071678"/>
            <a:ext cx="1071570" cy="1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0800000" flipV="1">
            <a:off x="4786314" y="2071677"/>
            <a:ext cx="28575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47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Jacques L. Chereau</dc:creator>
  <cp:lastModifiedBy>Jacques L. Chereau</cp:lastModifiedBy>
  <cp:revision>8</cp:revision>
  <dcterms:created xsi:type="dcterms:W3CDTF">2007-11-23T11:04:44Z</dcterms:created>
  <dcterms:modified xsi:type="dcterms:W3CDTF">2007-11-23T12:26:35Z</dcterms:modified>
</cp:coreProperties>
</file>