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64" r:id="rId5"/>
    <p:sldId id="265" r:id="rId6"/>
    <p:sldId id="490" r:id="rId7"/>
    <p:sldId id="258" r:id="rId8"/>
    <p:sldId id="367" r:id="rId9"/>
    <p:sldId id="269" r:id="rId10"/>
    <p:sldId id="275" r:id="rId11"/>
    <p:sldId id="510" r:id="rId12"/>
    <p:sldId id="392" r:id="rId13"/>
    <p:sldId id="260" r:id="rId14"/>
    <p:sldId id="393" r:id="rId15"/>
    <p:sldId id="390" r:id="rId16"/>
    <p:sldId id="391" r:id="rId17"/>
    <p:sldId id="270" r:id="rId18"/>
    <p:sldId id="464" r:id="rId19"/>
    <p:sldId id="421" r:id="rId20"/>
    <p:sldId id="273" r:id="rId21"/>
    <p:sldId id="441" r:id="rId22"/>
    <p:sldId id="462" r:id="rId23"/>
    <p:sldId id="463" r:id="rId24"/>
    <p:sldId id="526" r:id="rId25"/>
    <p:sldId id="488" r:id="rId26"/>
    <p:sldId id="31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素材" id="{480a70aa-a71b-497d-b6a5-6ebb29ccd397}">
          <p14:sldIdLst/>
        </p14:section>
        <p14:section name="培训内容" id="{9388e738-13ac-48d2-972c-187d72711596}">
          <p14:sldIdLst>
            <p14:sldId id="287"/>
            <p14:sldId id="264"/>
            <p14:sldId id="265"/>
            <p14:sldId id="490"/>
            <p14:sldId id="258"/>
            <p14:sldId id="367"/>
            <p14:sldId id="269"/>
            <p14:sldId id="275"/>
            <p14:sldId id="510"/>
            <p14:sldId id="392"/>
            <p14:sldId id="393"/>
            <p14:sldId id="390"/>
            <p14:sldId id="391"/>
            <p14:sldId id="270"/>
            <p14:sldId id="464"/>
            <p14:sldId id="421"/>
            <p14:sldId id="273"/>
            <p14:sldId id="441"/>
            <p14:sldId id="462"/>
            <p14:sldId id="463"/>
            <p14:sldId id="488"/>
            <p14:sldId id="311"/>
            <p14:sldId id="260"/>
            <p14:sldId id="5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A1B"/>
    <a:srgbClr val="797B7E"/>
    <a:srgbClr val="FEDB54"/>
    <a:srgbClr val="2D6AB3"/>
    <a:srgbClr val="08A1D9"/>
    <a:srgbClr val="7C984A"/>
    <a:srgbClr val="BBBCBD"/>
    <a:srgbClr val="1F95D4"/>
    <a:srgbClr val="16A6E1"/>
    <a:srgbClr val="2B7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0" y="6748780"/>
            <a:ext cx="12192635" cy="125095"/>
            <a:chOff x="0" y="10628"/>
            <a:chExt cx="19201" cy="197"/>
          </a:xfrm>
        </p:grpSpPr>
        <p:sp>
          <p:nvSpPr>
            <p:cNvPr id="15" name="矩形 14"/>
            <p:cNvSpPr/>
            <p:nvPr/>
          </p:nvSpPr>
          <p:spPr>
            <a:xfrm>
              <a:off x="0" y="10628"/>
              <a:ext cx="11854" cy="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54" y="10628"/>
              <a:ext cx="7347" cy="197"/>
            </a:xfrm>
            <a:prstGeom prst="rect">
              <a:avLst/>
            </a:prstGeom>
            <a:solidFill>
              <a:srgbClr val="2D6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13"/>
          <p:cNvGrpSpPr/>
          <p:nvPr userDrawn="1"/>
        </p:nvGrpSpPr>
        <p:grpSpPr>
          <a:xfrm>
            <a:off x="9385770" y="165735"/>
            <a:ext cx="2772962" cy="443692"/>
            <a:chOff x="2129" y="-957"/>
            <a:chExt cx="4709" cy="754"/>
          </a:xfrm>
        </p:grpSpPr>
        <p:pic>
          <p:nvPicPr>
            <p:cNvPr id="8" name="图片 17" descr="2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5F6F7"/>
                </a:clrFrom>
                <a:clrTo>
                  <a:srgbClr val="F5F6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1100000" flipH="1" flipV="1">
              <a:off x="2129" y="-879"/>
              <a:ext cx="611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文本框 18"/>
            <p:cNvSpPr txBox="1"/>
            <p:nvPr/>
          </p:nvSpPr>
          <p:spPr>
            <a:xfrm>
              <a:off x="2686" y="-957"/>
              <a:ext cx="415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1400" b="1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福州扬腾网络科技有限公司</a:t>
              </a:r>
              <a:endParaRPr lang="zh-CN" altLang="en-US" sz="1400" b="1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9"/>
            <p:cNvSpPr txBox="1"/>
            <p:nvPr/>
          </p:nvSpPr>
          <p:spPr>
            <a:xfrm>
              <a:off x="2702" y="-620"/>
              <a:ext cx="4135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100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Fuzhou Yangteng Network Co.,Ltd</a:t>
              </a:r>
              <a:endParaRPr lang="en-US" altLang="zh-CN" sz="100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12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77825" y="548640"/>
            <a:ext cx="5735320" cy="4926965"/>
            <a:chOff x="856" y="1119"/>
            <a:chExt cx="10254" cy="7759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0000">
                    <a:alpha val="100000"/>
                  </a:srgbClr>
                </a:clrFrom>
                <a:clrTo>
                  <a:srgbClr val="000000">
                    <a:alpha val="100000"/>
                    <a:alpha val="0"/>
                  </a:srgbClr>
                </a:clrTo>
              </a:clrChange>
            </a:blip>
            <a:srcRect t="21020" r="51687" b="50925"/>
            <a:stretch>
              <a:fillRect/>
            </a:stretch>
          </p:blipFill>
          <p:spPr>
            <a:xfrm>
              <a:off x="978" y="4306"/>
              <a:ext cx="2991" cy="139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782" y="1119"/>
              <a:ext cx="9328" cy="2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6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物流渠道培训</a:t>
              </a:r>
              <a:endParaRPr lang="zh-CN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r"/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 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前段</a:t>
              </a: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+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后段</a:t>
              </a:r>
              <a:endPara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6" y="7717"/>
              <a:ext cx="6251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部门：</a:t>
              </a:r>
              <a:r>
                <a:rPr 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  <a:r>
                <a:rPr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组</a:t>
              </a:r>
              <a:endPara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主讲人：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Joel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      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日期：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2021/3/17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6748780"/>
            <a:ext cx="12191365" cy="124460"/>
            <a:chOff x="0" y="10628"/>
            <a:chExt cx="19199" cy="196"/>
          </a:xfrm>
        </p:grpSpPr>
        <p:sp>
          <p:nvSpPr>
            <p:cNvPr id="15" name="矩形 14"/>
            <p:cNvSpPr/>
            <p:nvPr/>
          </p:nvSpPr>
          <p:spPr>
            <a:xfrm>
              <a:off x="0" y="10628"/>
              <a:ext cx="11854" cy="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53" y="10628"/>
              <a:ext cx="7347" cy="197"/>
            </a:xfrm>
            <a:prstGeom prst="rect">
              <a:avLst/>
            </a:prstGeom>
            <a:solidFill>
              <a:srgbClr val="2D6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85" y="2460625"/>
            <a:ext cx="6477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" name="组合 62"/>
          <p:cNvGrpSpPr/>
          <p:nvPr/>
        </p:nvGrpSpPr>
        <p:grpSpPr>
          <a:xfrm>
            <a:off x="173355" y="2336800"/>
            <a:ext cx="11845290" cy="3083560"/>
            <a:chOff x="268" y="3665"/>
            <a:chExt cx="18654" cy="4856"/>
          </a:xfrm>
        </p:grpSpPr>
        <p:grpSp>
          <p:nvGrpSpPr>
            <p:cNvPr id="36" name="组合 35"/>
            <p:cNvGrpSpPr/>
            <p:nvPr/>
          </p:nvGrpSpPr>
          <p:grpSpPr>
            <a:xfrm>
              <a:off x="268" y="3665"/>
              <a:ext cx="18655" cy="4857"/>
              <a:chOff x="284" y="3680"/>
              <a:chExt cx="18655" cy="4857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284" y="3680"/>
                <a:ext cx="18655" cy="4857"/>
                <a:chOff x="236" y="2831"/>
                <a:chExt cx="18655" cy="4857"/>
              </a:xfrm>
            </p:grpSpPr>
            <p:grpSp>
              <p:nvGrpSpPr>
                <p:cNvPr id="5" name="22435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      <p:cNvGrpSpPr>
                  <a:grpSpLocks noChangeAspect="1"/>
                </p:cNvGrpSpPr>
                <p:nvPr>
                  <p:custDataLst>
                    <p:tags r:id="rId1"/>
                  </p:custDataLst>
                </p:nvPr>
              </p:nvGrpSpPr>
              <p:grpSpPr>
                <a:xfrm>
                  <a:off x="236" y="2831"/>
                  <a:ext cx="16719" cy="4857"/>
                  <a:chOff x="669925" y="1828376"/>
                  <a:chExt cx="10616531" cy="3083785"/>
                </a:xfrm>
              </p:grpSpPr>
              <p:sp>
                <p:nvSpPr>
                  <p:cNvPr id="6" name="îŝļíḑê"/>
                  <p:cNvSpPr/>
                  <p:nvPr/>
                </p:nvSpPr>
                <p:spPr>
                  <a:xfrm>
                    <a:off x="4387203" y="1828376"/>
                    <a:ext cx="1650995" cy="1555543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b" anchorCtr="1">
                    <a:normAutofit/>
                  </a:bodyPr>
                  <a:p>
                    <a:pPr algn="ctr"/>
                    <a:r>
                      <a:rPr lang="zh-CN" b="1" dirty="0">
                        <a:solidFill>
                          <a:schemeClr val="tx1"/>
                        </a:solidFill>
                        <a:ea typeface="微软雅黑 Light" panose="020B0502040204020203" charset="-122"/>
                        <a:cs typeface="微软雅黑" panose="020B0503020204020204" pitchFamily="34" charset="-122"/>
                      </a:rPr>
                      <a:t>出口报关</a:t>
                    </a:r>
                    <a:endParaRPr lang="zh-CN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" name="îsḻîḓe"/>
                  <p:cNvSpPr/>
                  <p:nvPr/>
                </p:nvSpPr>
                <p:spPr>
                  <a:xfrm>
                    <a:off x="1958664" y="1929328"/>
                    <a:ext cx="1438201" cy="1438201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b" anchorCtr="1">
                    <a:normAutofit/>
                  </a:bodyPr>
                  <a:p>
                    <a:pPr algn="ctr"/>
                    <a:r>
                      <a:rPr lang="zh-CN" altLang="en-US" b="1" dirty="0">
                        <a:solidFill>
                          <a:schemeClr val="tx1"/>
                        </a:solidFill>
                        <a:ea typeface="微软雅黑 Light" panose="020B0502040204020203" charset="-122"/>
                        <a:cs typeface="微软雅黑" panose="020B0503020204020204" pitchFamily="34" charset="-122"/>
                      </a:rPr>
                      <a:t>订舱</a:t>
                    </a:r>
                    <a:endParaRPr lang="zh-CN" altLang="en-US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" name="íŝľíďe"/>
                  <p:cNvSpPr/>
                  <p:nvPr/>
                </p:nvSpPr>
                <p:spPr>
                  <a:xfrm>
                    <a:off x="669925" y="3473960"/>
                    <a:ext cx="1438201" cy="1438201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b" anchorCtr="1">
                    <a:normAutofit/>
                  </a:bodyPr>
                  <a:p>
                    <a:pPr algn="ctr"/>
                    <a:r>
                      <a:rPr lang="zh-CN" altLang="en-US" b="1" dirty="0">
                        <a:solidFill>
                          <a:schemeClr val="tx1"/>
                        </a:solidFill>
                        <a:ea typeface="微软雅黑 Light" panose="020B0502040204020203" charset="-122"/>
                        <a:cs typeface="微软雅黑" panose="020B0503020204020204" pitchFamily="34" charset="-122"/>
                      </a:rPr>
                      <a:t>询价</a:t>
                    </a:r>
                    <a:endParaRPr lang="zh-CN" altLang="en-US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" name="îṡľïďé"/>
                  <p:cNvSpPr/>
                  <p:nvPr/>
                </p:nvSpPr>
                <p:spPr>
                  <a:xfrm>
                    <a:off x="3218525" y="3473960"/>
                    <a:ext cx="1438201" cy="1438201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b" anchorCtr="1">
                    <a:normAutofit/>
                  </a:bodyPr>
                  <a:p>
                    <a:pPr algn="ctr"/>
                    <a:r>
                      <a:rPr lang="zh-CN" altLang="en-US" b="1" dirty="0">
                        <a:solidFill>
                          <a:schemeClr val="tx1"/>
                        </a:solidFill>
                        <a:ea typeface="微软雅黑 Light" panose="020B0502040204020203" charset="-122"/>
                        <a:cs typeface="微软雅黑" panose="020B0503020204020204" pitchFamily="34" charset="-122"/>
                        <a:sym typeface="+mn-ea"/>
                      </a:rPr>
                      <a:t>拖柜</a:t>
                    </a:r>
                    <a:endParaRPr lang="zh-CN" altLang="en-US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10" name="íṡ1iḑè"/>
                  <p:cNvSpPr/>
                  <p:nvPr/>
                </p:nvSpPr>
                <p:spPr>
                  <a:xfrm>
                    <a:off x="9730711" y="1828376"/>
                    <a:ext cx="1555745" cy="1555543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b" anchorCtr="1" forceAA="0" compatLnSpc="1">
                    <a:normAutofit/>
                  </a:bodyPr>
                  <a:p>
                    <a:pPr lvl="0" algn="ctr"/>
                    <a:r>
                      <a:rPr lang="zh-CN" sz="1600" b="1" dirty="0">
                        <a:solidFill>
                          <a:schemeClr val="tx1"/>
                        </a:solidFill>
                        <a:ea typeface="微软雅黑 Light" panose="020B0502040204020203" charset="-122"/>
                        <a:cs typeface="微软雅黑" panose="020B0503020204020204" pitchFamily="34" charset="-122"/>
                        <a:sym typeface="+mn-ea"/>
                      </a:rPr>
                      <a:t>预约送仓</a:t>
                    </a:r>
                    <a:endParaRPr lang="zh-CN" sz="1600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11" name="iŝļiḋe"/>
                  <p:cNvSpPr/>
                  <p:nvPr/>
                </p:nvSpPr>
                <p:spPr>
                  <a:xfrm>
                    <a:off x="5808765" y="3473960"/>
                    <a:ext cx="1438201" cy="1438201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b" anchorCtr="1" forceAA="0" compatLnSpc="1">
                    <a:normAutofit/>
                  </a:bodyPr>
                  <a:p>
                    <a:pPr lvl="0" algn="ctr"/>
                    <a:r>
                      <a:rPr lang="zh-CN" b="1" dirty="0">
                        <a:solidFill>
                          <a:schemeClr val="tx1"/>
                        </a:solidFill>
                        <a:ea typeface="微软雅黑 Light" panose="020B0502040204020203" charset="-122"/>
                        <a:cs typeface="微软雅黑" panose="020B0503020204020204" pitchFamily="34" charset="-122"/>
                        <a:sym typeface="+mn-ea"/>
                      </a:rPr>
                      <a:t>装船</a:t>
                    </a:r>
                    <a:endParaRPr lang="zh-CN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12" name="îṥliďè"/>
                  <p:cNvSpPr/>
                  <p:nvPr/>
                </p:nvSpPr>
                <p:spPr>
                  <a:xfrm>
                    <a:off x="8442655" y="3464525"/>
                    <a:ext cx="1438201" cy="1438201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b" anchorCtr="1" forceAA="0" compatLnSpc="1">
                    <a:normAutofit/>
                  </a:bodyPr>
                  <a:p>
                    <a:pPr lvl="0" algn="ctr"/>
                    <a:r>
                      <a:rPr lang="zh-CN" sz="1600" b="1" dirty="0">
                        <a:solidFill>
                          <a:schemeClr val="tx1"/>
                        </a:solidFill>
                        <a:ea typeface="微软雅黑 Light" panose="020B0502040204020203" charset="-122"/>
                        <a:cs typeface="微软雅黑" panose="020B0503020204020204" pitchFamily="34" charset="-122"/>
                        <a:sym typeface="+mn-ea"/>
                      </a:rPr>
                      <a:t>进口清关</a:t>
                    </a:r>
                    <a:endParaRPr lang="zh-CN" sz="1600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13" name="ïsḷiďê"/>
                  <p:cNvSpPr/>
                  <p:nvPr/>
                </p:nvSpPr>
                <p:spPr>
                  <a:xfrm>
                    <a:off x="7154084" y="1929328"/>
                    <a:ext cx="1438201" cy="1438201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b" anchorCtr="1" forceAA="0" compatLnSpc="1">
                    <a:normAutofit/>
                  </a:bodyPr>
                  <a:p>
                    <a:pPr lvl="0" algn="ctr"/>
                    <a:r>
                      <a:rPr lang="zh-CN" sz="1600" b="1" dirty="0">
                        <a:solidFill>
                          <a:schemeClr val="tx1"/>
                        </a:solidFill>
                        <a:ea typeface="微软雅黑 Light" panose="020B0502040204020203" charset="-122"/>
                        <a:cs typeface="微软雅黑" panose="020B0503020204020204" pitchFamily="34" charset="-122"/>
                        <a:sym typeface="+mn-ea"/>
                      </a:rPr>
                      <a:t>到目的港</a:t>
                    </a:r>
                    <a:endParaRPr lang="zh-CN" sz="1600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14" name="íŝ1íḋe"/>
                  <p:cNvSpPr/>
                  <p:nvPr/>
                </p:nvSpPr>
                <p:spPr bwMode="auto">
                  <a:xfrm>
                    <a:off x="4888050" y="2089026"/>
                    <a:ext cx="649039" cy="458291"/>
                  </a:xfrm>
                  <a:custGeom>
                    <a:avLst/>
                    <a:gdLst>
                      <a:gd name="T0" fmla="*/ 218 w 219"/>
                      <a:gd name="T1" fmla="*/ 117 h 154"/>
                      <a:gd name="T2" fmla="*/ 219 w 219"/>
                      <a:gd name="T3" fmla="*/ 118 h 154"/>
                      <a:gd name="T4" fmla="*/ 218 w 219"/>
                      <a:gd name="T5" fmla="*/ 119 h 154"/>
                      <a:gd name="T6" fmla="*/ 174 w 219"/>
                      <a:gd name="T7" fmla="*/ 153 h 154"/>
                      <a:gd name="T8" fmla="*/ 172 w 219"/>
                      <a:gd name="T9" fmla="*/ 153 h 154"/>
                      <a:gd name="T10" fmla="*/ 171 w 219"/>
                      <a:gd name="T11" fmla="*/ 151 h 154"/>
                      <a:gd name="T12" fmla="*/ 179 w 219"/>
                      <a:gd name="T13" fmla="*/ 133 h 154"/>
                      <a:gd name="T14" fmla="*/ 113 w 219"/>
                      <a:gd name="T15" fmla="*/ 106 h 154"/>
                      <a:gd name="T16" fmla="*/ 126 w 219"/>
                      <a:gd name="T17" fmla="*/ 89 h 154"/>
                      <a:gd name="T18" fmla="*/ 131 w 219"/>
                      <a:gd name="T19" fmla="*/ 82 h 154"/>
                      <a:gd name="T20" fmla="*/ 179 w 219"/>
                      <a:gd name="T21" fmla="*/ 103 h 154"/>
                      <a:gd name="T22" fmla="*/ 171 w 219"/>
                      <a:gd name="T23" fmla="*/ 85 h 154"/>
                      <a:gd name="T24" fmla="*/ 172 w 219"/>
                      <a:gd name="T25" fmla="*/ 83 h 154"/>
                      <a:gd name="T26" fmla="*/ 173 w 219"/>
                      <a:gd name="T27" fmla="*/ 82 h 154"/>
                      <a:gd name="T28" fmla="*/ 174 w 219"/>
                      <a:gd name="T29" fmla="*/ 83 h 154"/>
                      <a:gd name="T30" fmla="*/ 218 w 219"/>
                      <a:gd name="T31" fmla="*/ 117 h 154"/>
                      <a:gd name="T32" fmla="*/ 45 w 219"/>
                      <a:gd name="T33" fmla="*/ 71 h 154"/>
                      <a:gd name="T34" fmla="*/ 46 w 219"/>
                      <a:gd name="T35" fmla="*/ 71 h 154"/>
                      <a:gd name="T36" fmla="*/ 47 w 219"/>
                      <a:gd name="T37" fmla="*/ 71 h 154"/>
                      <a:gd name="T38" fmla="*/ 47 w 219"/>
                      <a:gd name="T39" fmla="*/ 69 h 154"/>
                      <a:gd name="T40" fmla="*/ 40 w 219"/>
                      <a:gd name="T41" fmla="*/ 50 h 154"/>
                      <a:gd name="T42" fmla="*/ 87 w 219"/>
                      <a:gd name="T43" fmla="*/ 72 h 154"/>
                      <a:gd name="T44" fmla="*/ 93 w 219"/>
                      <a:gd name="T45" fmla="*/ 65 h 154"/>
                      <a:gd name="T46" fmla="*/ 106 w 219"/>
                      <a:gd name="T47" fmla="*/ 49 h 154"/>
                      <a:gd name="T48" fmla="*/ 40 w 219"/>
                      <a:gd name="T49" fmla="*/ 21 h 154"/>
                      <a:gd name="T50" fmla="*/ 47 w 219"/>
                      <a:gd name="T51" fmla="*/ 2 h 154"/>
                      <a:gd name="T52" fmla="*/ 47 w 219"/>
                      <a:gd name="T53" fmla="*/ 0 h 154"/>
                      <a:gd name="T54" fmla="*/ 45 w 219"/>
                      <a:gd name="T55" fmla="*/ 0 h 154"/>
                      <a:gd name="T56" fmla="*/ 0 w 219"/>
                      <a:gd name="T57" fmla="*/ 34 h 154"/>
                      <a:gd name="T58" fmla="*/ 0 w 219"/>
                      <a:gd name="T59" fmla="*/ 35 h 154"/>
                      <a:gd name="T60" fmla="*/ 0 w 219"/>
                      <a:gd name="T61" fmla="*/ 37 h 154"/>
                      <a:gd name="T62" fmla="*/ 45 w 219"/>
                      <a:gd name="T63" fmla="*/ 71 h 154"/>
                      <a:gd name="T64" fmla="*/ 121 w 219"/>
                      <a:gd name="T65" fmla="*/ 86 h 154"/>
                      <a:gd name="T66" fmla="*/ 179 w 219"/>
                      <a:gd name="T67" fmla="*/ 50 h 154"/>
                      <a:gd name="T68" fmla="*/ 171 w 219"/>
                      <a:gd name="T69" fmla="*/ 69 h 154"/>
                      <a:gd name="T70" fmla="*/ 172 w 219"/>
                      <a:gd name="T71" fmla="*/ 71 h 154"/>
                      <a:gd name="T72" fmla="*/ 173 w 219"/>
                      <a:gd name="T73" fmla="*/ 71 h 154"/>
                      <a:gd name="T74" fmla="*/ 174 w 219"/>
                      <a:gd name="T75" fmla="*/ 71 h 154"/>
                      <a:gd name="T76" fmla="*/ 218 w 219"/>
                      <a:gd name="T77" fmla="*/ 37 h 154"/>
                      <a:gd name="T78" fmla="*/ 219 w 219"/>
                      <a:gd name="T79" fmla="*/ 35 h 154"/>
                      <a:gd name="T80" fmla="*/ 218 w 219"/>
                      <a:gd name="T81" fmla="*/ 34 h 154"/>
                      <a:gd name="T82" fmla="*/ 174 w 219"/>
                      <a:gd name="T83" fmla="*/ 0 h 154"/>
                      <a:gd name="T84" fmla="*/ 172 w 219"/>
                      <a:gd name="T85" fmla="*/ 0 h 154"/>
                      <a:gd name="T86" fmla="*/ 171 w 219"/>
                      <a:gd name="T87" fmla="*/ 2 h 154"/>
                      <a:gd name="T88" fmla="*/ 179 w 219"/>
                      <a:gd name="T89" fmla="*/ 21 h 154"/>
                      <a:gd name="T90" fmla="*/ 97 w 219"/>
                      <a:gd name="T91" fmla="*/ 69 h 154"/>
                      <a:gd name="T92" fmla="*/ 40 w 219"/>
                      <a:gd name="T93" fmla="*/ 103 h 154"/>
                      <a:gd name="T94" fmla="*/ 47 w 219"/>
                      <a:gd name="T95" fmla="*/ 85 h 154"/>
                      <a:gd name="T96" fmla="*/ 47 w 219"/>
                      <a:gd name="T97" fmla="*/ 83 h 154"/>
                      <a:gd name="T98" fmla="*/ 46 w 219"/>
                      <a:gd name="T99" fmla="*/ 82 h 154"/>
                      <a:gd name="T100" fmla="*/ 45 w 219"/>
                      <a:gd name="T101" fmla="*/ 83 h 154"/>
                      <a:gd name="T102" fmla="*/ 0 w 219"/>
                      <a:gd name="T103" fmla="*/ 117 h 154"/>
                      <a:gd name="T104" fmla="*/ 0 w 219"/>
                      <a:gd name="T105" fmla="*/ 118 h 154"/>
                      <a:gd name="T106" fmla="*/ 0 w 219"/>
                      <a:gd name="T107" fmla="*/ 119 h 154"/>
                      <a:gd name="T108" fmla="*/ 45 w 219"/>
                      <a:gd name="T109" fmla="*/ 153 h 154"/>
                      <a:gd name="T110" fmla="*/ 47 w 219"/>
                      <a:gd name="T111" fmla="*/ 153 h 154"/>
                      <a:gd name="T112" fmla="*/ 47 w 219"/>
                      <a:gd name="T113" fmla="*/ 151 h 154"/>
                      <a:gd name="T114" fmla="*/ 40 w 219"/>
                      <a:gd name="T115" fmla="*/ 133 h 154"/>
                      <a:gd name="T116" fmla="*/ 121 w 219"/>
                      <a:gd name="T117" fmla="*/ 86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219" h="154">
                        <a:moveTo>
                          <a:pt x="218" y="117"/>
                        </a:moveTo>
                        <a:cubicBezTo>
                          <a:pt x="219" y="117"/>
                          <a:pt x="219" y="117"/>
                          <a:pt x="219" y="118"/>
                        </a:cubicBezTo>
                        <a:cubicBezTo>
                          <a:pt x="219" y="119"/>
                          <a:pt x="219" y="119"/>
                          <a:pt x="218" y="119"/>
                        </a:cubicBezTo>
                        <a:cubicBezTo>
                          <a:pt x="174" y="153"/>
                          <a:pt x="174" y="153"/>
                          <a:pt x="174" y="153"/>
                        </a:cubicBezTo>
                        <a:cubicBezTo>
                          <a:pt x="174" y="154"/>
                          <a:pt x="173" y="154"/>
                          <a:pt x="172" y="153"/>
                        </a:cubicBezTo>
                        <a:cubicBezTo>
                          <a:pt x="171" y="153"/>
                          <a:pt x="171" y="152"/>
                          <a:pt x="171" y="151"/>
                        </a:cubicBezTo>
                        <a:cubicBezTo>
                          <a:pt x="179" y="133"/>
                          <a:pt x="179" y="133"/>
                          <a:pt x="179" y="133"/>
                        </a:cubicBezTo>
                        <a:cubicBezTo>
                          <a:pt x="145" y="131"/>
                          <a:pt x="126" y="119"/>
                          <a:pt x="113" y="106"/>
                        </a:cubicBezTo>
                        <a:cubicBezTo>
                          <a:pt x="118" y="100"/>
                          <a:pt x="122" y="94"/>
                          <a:pt x="126" y="89"/>
                        </a:cubicBezTo>
                        <a:cubicBezTo>
                          <a:pt x="128" y="86"/>
                          <a:pt x="130" y="84"/>
                          <a:pt x="131" y="82"/>
                        </a:cubicBezTo>
                        <a:cubicBezTo>
                          <a:pt x="141" y="93"/>
                          <a:pt x="154" y="102"/>
                          <a:pt x="179" y="103"/>
                        </a:cubicBezTo>
                        <a:cubicBezTo>
                          <a:pt x="171" y="85"/>
                          <a:pt x="171" y="85"/>
                          <a:pt x="171" y="85"/>
                        </a:cubicBezTo>
                        <a:cubicBezTo>
                          <a:pt x="171" y="84"/>
                          <a:pt x="171" y="83"/>
                          <a:pt x="172" y="83"/>
                        </a:cubicBezTo>
                        <a:cubicBezTo>
                          <a:pt x="172" y="82"/>
                          <a:pt x="173" y="82"/>
                          <a:pt x="173" y="82"/>
                        </a:cubicBezTo>
                        <a:cubicBezTo>
                          <a:pt x="173" y="82"/>
                          <a:pt x="174" y="82"/>
                          <a:pt x="174" y="83"/>
                        </a:cubicBezTo>
                        <a:lnTo>
                          <a:pt x="218" y="117"/>
                        </a:lnTo>
                        <a:close/>
                        <a:moveTo>
                          <a:pt x="45" y="71"/>
                        </a:moveTo>
                        <a:cubicBezTo>
                          <a:pt x="45" y="71"/>
                          <a:pt x="45" y="71"/>
                          <a:pt x="46" y="71"/>
                        </a:cubicBezTo>
                        <a:cubicBezTo>
                          <a:pt x="46" y="71"/>
                          <a:pt x="46" y="71"/>
                          <a:pt x="47" y="71"/>
                        </a:cubicBezTo>
                        <a:cubicBezTo>
                          <a:pt x="47" y="70"/>
                          <a:pt x="48" y="69"/>
                          <a:pt x="47" y="69"/>
                        </a:cubicBezTo>
                        <a:cubicBezTo>
                          <a:pt x="40" y="50"/>
                          <a:pt x="40" y="50"/>
                          <a:pt x="40" y="50"/>
                        </a:cubicBezTo>
                        <a:cubicBezTo>
                          <a:pt x="65" y="52"/>
                          <a:pt x="77" y="61"/>
                          <a:pt x="87" y="72"/>
                        </a:cubicBezTo>
                        <a:cubicBezTo>
                          <a:pt x="89" y="70"/>
                          <a:pt x="91" y="68"/>
                          <a:pt x="93" y="65"/>
                        </a:cubicBezTo>
                        <a:cubicBezTo>
                          <a:pt x="96" y="60"/>
                          <a:pt x="101" y="54"/>
                          <a:pt x="106" y="49"/>
                        </a:cubicBezTo>
                        <a:cubicBezTo>
                          <a:pt x="92" y="35"/>
                          <a:pt x="73" y="23"/>
                          <a:pt x="40" y="21"/>
                        </a:cubicBezTo>
                        <a:cubicBezTo>
                          <a:pt x="47" y="2"/>
                          <a:pt x="47" y="2"/>
                          <a:pt x="47" y="2"/>
                        </a:cubicBezTo>
                        <a:cubicBezTo>
                          <a:pt x="48" y="1"/>
                          <a:pt x="47" y="1"/>
                          <a:pt x="47" y="0"/>
                        </a:cubicBezTo>
                        <a:cubicBezTo>
                          <a:pt x="46" y="0"/>
                          <a:pt x="45" y="0"/>
                          <a:pt x="45" y="0"/>
                        </a:cubicBezTo>
                        <a:cubicBezTo>
                          <a:pt x="0" y="34"/>
                          <a:pt x="0" y="34"/>
                          <a:pt x="0" y="34"/>
                        </a:cubicBezTo>
                        <a:cubicBezTo>
                          <a:pt x="0" y="34"/>
                          <a:pt x="0" y="35"/>
                          <a:pt x="0" y="35"/>
                        </a:cubicBezTo>
                        <a:cubicBezTo>
                          <a:pt x="0" y="36"/>
                          <a:pt x="0" y="36"/>
                          <a:pt x="0" y="37"/>
                        </a:cubicBezTo>
                        <a:lnTo>
                          <a:pt x="45" y="71"/>
                        </a:lnTo>
                        <a:close/>
                        <a:moveTo>
                          <a:pt x="121" y="86"/>
                        </a:moveTo>
                        <a:cubicBezTo>
                          <a:pt x="134" y="67"/>
                          <a:pt x="145" y="53"/>
                          <a:pt x="179" y="50"/>
                        </a:cubicBezTo>
                        <a:cubicBezTo>
                          <a:pt x="171" y="69"/>
                          <a:pt x="171" y="69"/>
                          <a:pt x="171" y="69"/>
                        </a:cubicBezTo>
                        <a:cubicBezTo>
                          <a:pt x="171" y="69"/>
                          <a:pt x="171" y="70"/>
                          <a:pt x="172" y="71"/>
                        </a:cubicBezTo>
                        <a:cubicBezTo>
                          <a:pt x="172" y="71"/>
                          <a:pt x="173" y="71"/>
                          <a:pt x="173" y="71"/>
                        </a:cubicBezTo>
                        <a:cubicBezTo>
                          <a:pt x="173" y="71"/>
                          <a:pt x="174" y="71"/>
                          <a:pt x="174" y="71"/>
                        </a:cubicBezTo>
                        <a:cubicBezTo>
                          <a:pt x="218" y="37"/>
                          <a:pt x="218" y="37"/>
                          <a:pt x="218" y="37"/>
                        </a:cubicBezTo>
                        <a:cubicBezTo>
                          <a:pt x="219" y="36"/>
                          <a:pt x="219" y="36"/>
                          <a:pt x="219" y="35"/>
                        </a:cubicBezTo>
                        <a:cubicBezTo>
                          <a:pt x="219" y="35"/>
                          <a:pt x="219" y="34"/>
                          <a:pt x="218" y="34"/>
                        </a:cubicBezTo>
                        <a:cubicBezTo>
                          <a:pt x="174" y="0"/>
                          <a:pt x="174" y="0"/>
                          <a:pt x="174" y="0"/>
                        </a:cubicBezTo>
                        <a:cubicBezTo>
                          <a:pt x="174" y="0"/>
                          <a:pt x="173" y="0"/>
                          <a:pt x="172" y="0"/>
                        </a:cubicBezTo>
                        <a:cubicBezTo>
                          <a:pt x="171" y="1"/>
                          <a:pt x="171" y="1"/>
                          <a:pt x="171" y="2"/>
                        </a:cubicBezTo>
                        <a:cubicBezTo>
                          <a:pt x="179" y="21"/>
                          <a:pt x="179" y="21"/>
                          <a:pt x="179" y="21"/>
                        </a:cubicBezTo>
                        <a:cubicBezTo>
                          <a:pt x="130" y="23"/>
                          <a:pt x="112" y="48"/>
                          <a:pt x="97" y="69"/>
                        </a:cubicBezTo>
                        <a:cubicBezTo>
                          <a:pt x="84" y="87"/>
                          <a:pt x="74" y="101"/>
                          <a:pt x="40" y="103"/>
                        </a:cubicBezTo>
                        <a:cubicBezTo>
                          <a:pt x="47" y="85"/>
                          <a:pt x="47" y="85"/>
                          <a:pt x="47" y="85"/>
                        </a:cubicBezTo>
                        <a:cubicBezTo>
                          <a:pt x="48" y="84"/>
                          <a:pt x="47" y="83"/>
                          <a:pt x="47" y="83"/>
                        </a:cubicBezTo>
                        <a:cubicBezTo>
                          <a:pt x="46" y="82"/>
                          <a:pt x="46" y="82"/>
                          <a:pt x="46" y="82"/>
                        </a:cubicBezTo>
                        <a:cubicBezTo>
                          <a:pt x="45" y="82"/>
                          <a:pt x="45" y="82"/>
                          <a:pt x="45" y="83"/>
                        </a:cubicBez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0" y="117"/>
                          <a:pt x="0" y="118"/>
                        </a:cubicBezTo>
                        <a:cubicBezTo>
                          <a:pt x="0" y="119"/>
                          <a:pt x="0" y="119"/>
                          <a:pt x="0" y="119"/>
                        </a:cubicBezTo>
                        <a:cubicBezTo>
                          <a:pt x="45" y="153"/>
                          <a:pt x="45" y="153"/>
                          <a:pt x="45" y="153"/>
                        </a:cubicBezTo>
                        <a:cubicBezTo>
                          <a:pt x="45" y="154"/>
                          <a:pt x="46" y="154"/>
                          <a:pt x="47" y="153"/>
                        </a:cubicBezTo>
                        <a:cubicBezTo>
                          <a:pt x="47" y="153"/>
                          <a:pt x="48" y="152"/>
                          <a:pt x="47" y="151"/>
                        </a:cubicBezTo>
                        <a:cubicBezTo>
                          <a:pt x="40" y="133"/>
                          <a:pt x="40" y="133"/>
                          <a:pt x="40" y="133"/>
                        </a:cubicBezTo>
                        <a:cubicBezTo>
                          <a:pt x="89" y="131"/>
                          <a:pt x="107" y="106"/>
                          <a:pt x="121" y="86"/>
                        </a:cubicBezTo>
                      </a:path>
                    </a:pathLst>
                  </a:cu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p>
                    <a:pPr algn="ctr"/>
                    <a:endParaRPr lang="zh-CN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</a:endParaRPr>
                  </a:p>
                  <a:p>
                    <a:pPr algn="ctr"/>
                    <a:endParaRPr lang="zh-CN" sz="2400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" name="iŝḷïďe"/>
                  <p:cNvSpPr/>
                  <p:nvPr/>
                </p:nvSpPr>
                <p:spPr bwMode="auto">
                  <a:xfrm>
                    <a:off x="2383973" y="2197866"/>
                    <a:ext cx="708177" cy="583739"/>
                  </a:xfrm>
                  <a:custGeom>
                    <a:avLst/>
                    <a:gdLst>
                      <a:gd name="connsiteX0" fmla="*/ 121375 w 708177"/>
                      <a:gd name="connsiteY0" fmla="*/ 298764 h 583739"/>
                      <a:gd name="connsiteX1" fmla="*/ 418606 w 708177"/>
                      <a:gd name="connsiteY1" fmla="*/ 298764 h 583739"/>
                      <a:gd name="connsiteX2" fmla="*/ 418606 w 708177"/>
                      <a:gd name="connsiteY2" fmla="*/ 346260 h 583739"/>
                      <a:gd name="connsiteX3" fmla="*/ 368046 w 708177"/>
                      <a:gd name="connsiteY3" fmla="*/ 346260 h 583739"/>
                      <a:gd name="connsiteX4" fmla="*/ 368046 w 708177"/>
                      <a:gd name="connsiteY4" fmla="*/ 579143 h 583739"/>
                      <a:gd name="connsiteX5" fmla="*/ 150485 w 708177"/>
                      <a:gd name="connsiteY5" fmla="*/ 579143 h 583739"/>
                      <a:gd name="connsiteX6" fmla="*/ 150485 w 708177"/>
                      <a:gd name="connsiteY6" fmla="*/ 346260 h 583739"/>
                      <a:gd name="connsiteX7" fmla="*/ 121375 w 708177"/>
                      <a:gd name="connsiteY7" fmla="*/ 346260 h 583739"/>
                      <a:gd name="connsiteX8" fmla="*/ 693537 w 708177"/>
                      <a:gd name="connsiteY8" fmla="*/ 243608 h 583739"/>
                      <a:gd name="connsiteX9" fmla="*/ 708177 w 708177"/>
                      <a:gd name="connsiteY9" fmla="*/ 262093 h 583739"/>
                      <a:gd name="connsiteX10" fmla="*/ 704517 w 708177"/>
                      <a:gd name="connsiteY10" fmla="*/ 262093 h 583739"/>
                      <a:gd name="connsiteX11" fmla="*/ 631316 w 708177"/>
                      <a:gd name="connsiteY11" fmla="*/ 432159 h 583739"/>
                      <a:gd name="connsiteX12" fmla="*/ 627655 w 708177"/>
                      <a:gd name="connsiteY12" fmla="*/ 443250 h 583739"/>
                      <a:gd name="connsiteX13" fmla="*/ 620335 w 708177"/>
                      <a:gd name="connsiteY13" fmla="*/ 439553 h 583739"/>
                      <a:gd name="connsiteX14" fmla="*/ 602035 w 708177"/>
                      <a:gd name="connsiteY14" fmla="*/ 435856 h 583739"/>
                      <a:gd name="connsiteX15" fmla="*/ 591055 w 708177"/>
                      <a:gd name="connsiteY15" fmla="*/ 439553 h 583739"/>
                      <a:gd name="connsiteX16" fmla="*/ 591055 w 708177"/>
                      <a:gd name="connsiteY16" fmla="*/ 543071 h 583739"/>
                      <a:gd name="connsiteX17" fmla="*/ 620335 w 708177"/>
                      <a:gd name="connsiteY17" fmla="*/ 565254 h 583739"/>
                      <a:gd name="connsiteX18" fmla="*/ 609355 w 708177"/>
                      <a:gd name="connsiteY18" fmla="*/ 583739 h 583739"/>
                      <a:gd name="connsiteX19" fmla="*/ 580075 w 708177"/>
                      <a:gd name="connsiteY19" fmla="*/ 561557 h 583739"/>
                      <a:gd name="connsiteX20" fmla="*/ 550794 w 708177"/>
                      <a:gd name="connsiteY20" fmla="*/ 576345 h 583739"/>
                      <a:gd name="connsiteX21" fmla="*/ 543474 w 708177"/>
                      <a:gd name="connsiteY21" fmla="*/ 557860 h 583739"/>
                      <a:gd name="connsiteX22" fmla="*/ 572754 w 708177"/>
                      <a:gd name="connsiteY22" fmla="*/ 543071 h 583739"/>
                      <a:gd name="connsiteX23" fmla="*/ 572754 w 708177"/>
                      <a:gd name="connsiteY23" fmla="*/ 443250 h 583739"/>
                      <a:gd name="connsiteX24" fmla="*/ 525173 w 708177"/>
                      <a:gd name="connsiteY24" fmla="*/ 469130 h 583739"/>
                      <a:gd name="connsiteX25" fmla="*/ 521513 w 708177"/>
                      <a:gd name="connsiteY25" fmla="*/ 469130 h 583739"/>
                      <a:gd name="connsiteX26" fmla="*/ 510533 w 708177"/>
                      <a:gd name="connsiteY26" fmla="*/ 454341 h 583739"/>
                      <a:gd name="connsiteX27" fmla="*/ 514193 w 708177"/>
                      <a:gd name="connsiteY27" fmla="*/ 450644 h 583739"/>
                      <a:gd name="connsiteX28" fmla="*/ 602035 w 708177"/>
                      <a:gd name="connsiteY28" fmla="*/ 417371 h 583739"/>
                      <a:gd name="connsiteX29" fmla="*/ 616675 w 708177"/>
                      <a:gd name="connsiteY29" fmla="*/ 417371 h 583739"/>
                      <a:gd name="connsiteX30" fmla="*/ 689877 w 708177"/>
                      <a:gd name="connsiteY30" fmla="*/ 247305 h 583739"/>
                      <a:gd name="connsiteX31" fmla="*/ 693537 w 708177"/>
                      <a:gd name="connsiteY31" fmla="*/ 243608 h 583739"/>
                      <a:gd name="connsiteX32" fmla="*/ 70046 w 708177"/>
                      <a:gd name="connsiteY32" fmla="*/ 114004 h 583739"/>
                      <a:gd name="connsiteX33" fmla="*/ 110600 w 708177"/>
                      <a:gd name="connsiteY33" fmla="*/ 176761 h 583739"/>
                      <a:gd name="connsiteX34" fmla="*/ 103226 w 708177"/>
                      <a:gd name="connsiteY34" fmla="*/ 213677 h 583739"/>
                      <a:gd name="connsiteX35" fmla="*/ 176960 w 708177"/>
                      <a:gd name="connsiteY35" fmla="*/ 209985 h 583739"/>
                      <a:gd name="connsiteX36" fmla="*/ 206453 w 708177"/>
                      <a:gd name="connsiteY36" fmla="*/ 257976 h 583739"/>
                      <a:gd name="connsiteX37" fmla="*/ 92166 w 708177"/>
                      <a:gd name="connsiteY37" fmla="*/ 272742 h 583739"/>
                      <a:gd name="connsiteX38" fmla="*/ 88480 w 708177"/>
                      <a:gd name="connsiteY38" fmla="*/ 353957 h 583739"/>
                      <a:gd name="connsiteX39" fmla="*/ 84793 w 708177"/>
                      <a:gd name="connsiteY39" fmla="*/ 376106 h 583739"/>
                      <a:gd name="connsiteX40" fmla="*/ 73733 w 708177"/>
                      <a:gd name="connsiteY40" fmla="*/ 376106 h 583739"/>
                      <a:gd name="connsiteX41" fmla="*/ 73733 w 708177"/>
                      <a:gd name="connsiteY41" fmla="*/ 545918 h 583739"/>
                      <a:gd name="connsiteX42" fmla="*/ 22120 w 708177"/>
                      <a:gd name="connsiteY42" fmla="*/ 545918 h 583739"/>
                      <a:gd name="connsiteX43" fmla="*/ 22120 w 708177"/>
                      <a:gd name="connsiteY43" fmla="*/ 383489 h 583739"/>
                      <a:gd name="connsiteX44" fmla="*/ 0 w 708177"/>
                      <a:gd name="connsiteY44" fmla="*/ 239518 h 583739"/>
                      <a:gd name="connsiteX45" fmla="*/ 18433 w 708177"/>
                      <a:gd name="connsiteY45" fmla="*/ 128771 h 583739"/>
                      <a:gd name="connsiteX46" fmla="*/ 25806 w 708177"/>
                      <a:gd name="connsiteY46" fmla="*/ 125079 h 583739"/>
                      <a:gd name="connsiteX47" fmla="*/ 70046 w 708177"/>
                      <a:gd name="connsiteY47" fmla="*/ 114004 h 583739"/>
                      <a:gd name="connsiteX48" fmla="*/ 320220 w 708177"/>
                      <a:gd name="connsiteY48" fmla="*/ 78139 h 583739"/>
                      <a:gd name="connsiteX49" fmla="*/ 430189 w 708177"/>
                      <a:gd name="connsiteY49" fmla="*/ 181346 h 583739"/>
                      <a:gd name="connsiteX50" fmla="*/ 452183 w 708177"/>
                      <a:gd name="connsiteY50" fmla="*/ 177660 h 583739"/>
                      <a:gd name="connsiteX51" fmla="*/ 569484 w 708177"/>
                      <a:gd name="connsiteY51" fmla="*/ 199776 h 583739"/>
                      <a:gd name="connsiteX52" fmla="*/ 584146 w 708177"/>
                      <a:gd name="connsiteY52" fmla="*/ 181346 h 583739"/>
                      <a:gd name="connsiteX53" fmla="*/ 661125 w 708177"/>
                      <a:gd name="connsiteY53" fmla="*/ 255065 h 583739"/>
                      <a:gd name="connsiteX54" fmla="*/ 620803 w 708177"/>
                      <a:gd name="connsiteY54" fmla="*/ 358273 h 583739"/>
                      <a:gd name="connsiteX55" fmla="*/ 569484 w 708177"/>
                      <a:gd name="connsiteY55" fmla="*/ 409877 h 583739"/>
                      <a:gd name="connsiteX56" fmla="*/ 452183 w 708177"/>
                      <a:gd name="connsiteY56" fmla="*/ 542571 h 583739"/>
                      <a:gd name="connsiteX57" fmla="*/ 386202 w 708177"/>
                      <a:gd name="connsiteY57" fmla="*/ 542571 h 583739"/>
                      <a:gd name="connsiteX58" fmla="*/ 514499 w 708177"/>
                      <a:gd name="connsiteY58" fmla="*/ 354587 h 583739"/>
                      <a:gd name="connsiteX59" fmla="*/ 540159 w 708177"/>
                      <a:gd name="connsiteY59" fmla="*/ 255065 h 583739"/>
                      <a:gd name="connsiteX60" fmla="*/ 437521 w 708177"/>
                      <a:gd name="connsiteY60" fmla="*/ 232950 h 583739"/>
                      <a:gd name="connsiteX61" fmla="*/ 419193 w 708177"/>
                      <a:gd name="connsiteY61" fmla="*/ 192404 h 583739"/>
                      <a:gd name="connsiteX62" fmla="*/ 312889 w 708177"/>
                      <a:gd name="connsiteY62" fmla="*/ 89197 h 583739"/>
                      <a:gd name="connsiteX63" fmla="*/ 320220 w 708177"/>
                      <a:gd name="connsiteY63" fmla="*/ 78139 h 583739"/>
                      <a:gd name="connsiteX64" fmla="*/ 622378 w 708177"/>
                      <a:gd name="connsiteY64" fmla="*/ 52092 h 583739"/>
                      <a:gd name="connsiteX65" fmla="*/ 676002 w 708177"/>
                      <a:gd name="connsiteY65" fmla="*/ 105717 h 583739"/>
                      <a:gd name="connsiteX66" fmla="*/ 622378 w 708177"/>
                      <a:gd name="connsiteY66" fmla="*/ 159342 h 583739"/>
                      <a:gd name="connsiteX67" fmla="*/ 568754 w 708177"/>
                      <a:gd name="connsiteY67" fmla="*/ 105717 h 583739"/>
                      <a:gd name="connsiteX68" fmla="*/ 622378 w 708177"/>
                      <a:gd name="connsiteY68" fmla="*/ 52092 h 583739"/>
                      <a:gd name="connsiteX69" fmla="*/ 90395 w 708177"/>
                      <a:gd name="connsiteY69" fmla="*/ 0 h 583739"/>
                      <a:gd name="connsiteX70" fmla="*/ 144019 w 708177"/>
                      <a:gd name="connsiteY70" fmla="*/ 52092 h 583739"/>
                      <a:gd name="connsiteX71" fmla="*/ 90395 w 708177"/>
                      <a:gd name="connsiteY71" fmla="*/ 104184 h 583739"/>
                      <a:gd name="connsiteX72" fmla="*/ 36771 w 708177"/>
                      <a:gd name="connsiteY72" fmla="*/ 52092 h 583739"/>
                      <a:gd name="connsiteX73" fmla="*/ 90395 w 708177"/>
                      <a:gd name="connsiteY73" fmla="*/ 0 h 583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708177" h="583739">
                        <a:moveTo>
                          <a:pt x="121375" y="298764"/>
                        </a:moveTo>
                        <a:lnTo>
                          <a:pt x="418606" y="298764"/>
                        </a:lnTo>
                        <a:lnTo>
                          <a:pt x="418606" y="346260"/>
                        </a:lnTo>
                        <a:lnTo>
                          <a:pt x="368046" y="346260"/>
                        </a:lnTo>
                        <a:lnTo>
                          <a:pt x="368046" y="579143"/>
                        </a:lnTo>
                        <a:lnTo>
                          <a:pt x="150485" y="579143"/>
                        </a:lnTo>
                        <a:lnTo>
                          <a:pt x="150485" y="346260"/>
                        </a:lnTo>
                        <a:lnTo>
                          <a:pt x="121375" y="346260"/>
                        </a:lnTo>
                        <a:close/>
                        <a:moveTo>
                          <a:pt x="693537" y="243608"/>
                        </a:moveTo>
                        <a:lnTo>
                          <a:pt x="708177" y="262093"/>
                        </a:lnTo>
                        <a:cubicBezTo>
                          <a:pt x="708177" y="262093"/>
                          <a:pt x="708177" y="262093"/>
                          <a:pt x="704517" y="262093"/>
                        </a:cubicBezTo>
                        <a:cubicBezTo>
                          <a:pt x="682557" y="284276"/>
                          <a:pt x="645956" y="376703"/>
                          <a:pt x="631316" y="432159"/>
                        </a:cubicBezTo>
                        <a:cubicBezTo>
                          <a:pt x="631316" y="432159"/>
                          <a:pt x="631316" y="432159"/>
                          <a:pt x="627655" y="443250"/>
                        </a:cubicBezTo>
                        <a:cubicBezTo>
                          <a:pt x="627655" y="443250"/>
                          <a:pt x="627655" y="443250"/>
                          <a:pt x="620335" y="439553"/>
                        </a:cubicBezTo>
                        <a:cubicBezTo>
                          <a:pt x="613015" y="439553"/>
                          <a:pt x="609355" y="435856"/>
                          <a:pt x="602035" y="435856"/>
                        </a:cubicBezTo>
                        <a:cubicBezTo>
                          <a:pt x="598375" y="435856"/>
                          <a:pt x="594715" y="439553"/>
                          <a:pt x="591055" y="439553"/>
                        </a:cubicBezTo>
                        <a:cubicBezTo>
                          <a:pt x="591055" y="439553"/>
                          <a:pt x="591055" y="439553"/>
                          <a:pt x="591055" y="543071"/>
                        </a:cubicBezTo>
                        <a:cubicBezTo>
                          <a:pt x="591055" y="543071"/>
                          <a:pt x="591055" y="543071"/>
                          <a:pt x="620335" y="565254"/>
                        </a:cubicBezTo>
                        <a:cubicBezTo>
                          <a:pt x="620335" y="565254"/>
                          <a:pt x="620335" y="565254"/>
                          <a:pt x="609355" y="583739"/>
                        </a:cubicBezTo>
                        <a:cubicBezTo>
                          <a:pt x="609355" y="583739"/>
                          <a:pt x="609355" y="583739"/>
                          <a:pt x="580075" y="561557"/>
                        </a:cubicBezTo>
                        <a:cubicBezTo>
                          <a:pt x="580075" y="561557"/>
                          <a:pt x="580075" y="561557"/>
                          <a:pt x="550794" y="576345"/>
                        </a:cubicBezTo>
                        <a:cubicBezTo>
                          <a:pt x="550794" y="576345"/>
                          <a:pt x="550794" y="576345"/>
                          <a:pt x="543474" y="557860"/>
                        </a:cubicBezTo>
                        <a:cubicBezTo>
                          <a:pt x="543474" y="557860"/>
                          <a:pt x="543474" y="557860"/>
                          <a:pt x="572754" y="543071"/>
                        </a:cubicBezTo>
                        <a:cubicBezTo>
                          <a:pt x="572754" y="543071"/>
                          <a:pt x="572754" y="543071"/>
                          <a:pt x="572754" y="443250"/>
                        </a:cubicBezTo>
                        <a:cubicBezTo>
                          <a:pt x="547134" y="450644"/>
                          <a:pt x="525173" y="469130"/>
                          <a:pt x="525173" y="469130"/>
                        </a:cubicBezTo>
                        <a:cubicBezTo>
                          <a:pt x="525173" y="469130"/>
                          <a:pt x="525173" y="469130"/>
                          <a:pt x="521513" y="469130"/>
                        </a:cubicBezTo>
                        <a:cubicBezTo>
                          <a:pt x="521513" y="469130"/>
                          <a:pt x="521513" y="469130"/>
                          <a:pt x="510533" y="454341"/>
                        </a:cubicBezTo>
                        <a:cubicBezTo>
                          <a:pt x="510533" y="454341"/>
                          <a:pt x="510533" y="454341"/>
                          <a:pt x="514193" y="450644"/>
                        </a:cubicBezTo>
                        <a:cubicBezTo>
                          <a:pt x="514193" y="450644"/>
                          <a:pt x="558114" y="417371"/>
                          <a:pt x="602035" y="417371"/>
                        </a:cubicBezTo>
                        <a:cubicBezTo>
                          <a:pt x="605695" y="417371"/>
                          <a:pt x="609355" y="417371"/>
                          <a:pt x="616675" y="417371"/>
                        </a:cubicBezTo>
                        <a:cubicBezTo>
                          <a:pt x="627655" y="380400"/>
                          <a:pt x="660596" y="273184"/>
                          <a:pt x="689877" y="247305"/>
                        </a:cubicBezTo>
                        <a:cubicBezTo>
                          <a:pt x="689877" y="247305"/>
                          <a:pt x="689877" y="247305"/>
                          <a:pt x="693537" y="243608"/>
                        </a:cubicBezTo>
                        <a:close/>
                        <a:moveTo>
                          <a:pt x="70046" y="114004"/>
                        </a:moveTo>
                        <a:cubicBezTo>
                          <a:pt x="95853" y="117696"/>
                          <a:pt x="121660" y="147229"/>
                          <a:pt x="110600" y="176761"/>
                        </a:cubicBezTo>
                        <a:cubicBezTo>
                          <a:pt x="106913" y="187836"/>
                          <a:pt x="106913" y="202602"/>
                          <a:pt x="103226" y="213677"/>
                        </a:cubicBezTo>
                        <a:cubicBezTo>
                          <a:pt x="125346" y="224751"/>
                          <a:pt x="147466" y="224751"/>
                          <a:pt x="176960" y="209985"/>
                        </a:cubicBezTo>
                        <a:cubicBezTo>
                          <a:pt x="210140" y="195219"/>
                          <a:pt x="235946" y="243209"/>
                          <a:pt x="206453" y="257976"/>
                        </a:cubicBezTo>
                        <a:cubicBezTo>
                          <a:pt x="165900" y="280125"/>
                          <a:pt x="129033" y="283817"/>
                          <a:pt x="92166" y="272742"/>
                        </a:cubicBezTo>
                        <a:cubicBezTo>
                          <a:pt x="92166" y="298583"/>
                          <a:pt x="88480" y="324424"/>
                          <a:pt x="88480" y="353957"/>
                        </a:cubicBezTo>
                        <a:cubicBezTo>
                          <a:pt x="88480" y="361340"/>
                          <a:pt x="84793" y="368723"/>
                          <a:pt x="84793" y="376106"/>
                        </a:cubicBezTo>
                        <a:cubicBezTo>
                          <a:pt x="84793" y="376106"/>
                          <a:pt x="84793" y="376106"/>
                          <a:pt x="73733" y="376106"/>
                        </a:cubicBezTo>
                        <a:cubicBezTo>
                          <a:pt x="73733" y="376106"/>
                          <a:pt x="73733" y="376106"/>
                          <a:pt x="73733" y="545918"/>
                        </a:cubicBezTo>
                        <a:cubicBezTo>
                          <a:pt x="73733" y="579142"/>
                          <a:pt x="22120" y="579142"/>
                          <a:pt x="22120" y="545918"/>
                        </a:cubicBezTo>
                        <a:cubicBezTo>
                          <a:pt x="22120" y="545918"/>
                          <a:pt x="22120" y="545918"/>
                          <a:pt x="22120" y="383489"/>
                        </a:cubicBezTo>
                        <a:cubicBezTo>
                          <a:pt x="11060" y="379798"/>
                          <a:pt x="0" y="350265"/>
                          <a:pt x="0" y="239518"/>
                        </a:cubicBezTo>
                        <a:cubicBezTo>
                          <a:pt x="0" y="239518"/>
                          <a:pt x="7373" y="169378"/>
                          <a:pt x="18433" y="128771"/>
                        </a:cubicBezTo>
                        <a:cubicBezTo>
                          <a:pt x="18433" y="128771"/>
                          <a:pt x="22120" y="125079"/>
                          <a:pt x="25806" y="125079"/>
                        </a:cubicBezTo>
                        <a:cubicBezTo>
                          <a:pt x="36866" y="114004"/>
                          <a:pt x="51613" y="110313"/>
                          <a:pt x="70046" y="114004"/>
                        </a:cubicBezTo>
                        <a:close/>
                        <a:moveTo>
                          <a:pt x="320220" y="78139"/>
                        </a:moveTo>
                        <a:cubicBezTo>
                          <a:pt x="320220" y="78139"/>
                          <a:pt x="320220" y="78139"/>
                          <a:pt x="430189" y="181346"/>
                        </a:cubicBezTo>
                        <a:cubicBezTo>
                          <a:pt x="433855" y="177660"/>
                          <a:pt x="441186" y="173974"/>
                          <a:pt x="452183" y="177660"/>
                        </a:cubicBezTo>
                        <a:cubicBezTo>
                          <a:pt x="488840" y="192404"/>
                          <a:pt x="529162" y="196090"/>
                          <a:pt x="569484" y="199776"/>
                        </a:cubicBezTo>
                        <a:cubicBezTo>
                          <a:pt x="573149" y="196090"/>
                          <a:pt x="580481" y="188718"/>
                          <a:pt x="584146" y="181346"/>
                        </a:cubicBezTo>
                        <a:cubicBezTo>
                          <a:pt x="631799" y="133428"/>
                          <a:pt x="705112" y="207148"/>
                          <a:pt x="661125" y="255065"/>
                        </a:cubicBezTo>
                        <a:cubicBezTo>
                          <a:pt x="631799" y="284553"/>
                          <a:pt x="620803" y="321413"/>
                          <a:pt x="620803" y="358273"/>
                        </a:cubicBezTo>
                        <a:cubicBezTo>
                          <a:pt x="617137" y="387761"/>
                          <a:pt x="598809" y="409877"/>
                          <a:pt x="569484" y="409877"/>
                        </a:cubicBezTo>
                        <a:cubicBezTo>
                          <a:pt x="503502" y="424620"/>
                          <a:pt x="463180" y="472538"/>
                          <a:pt x="452183" y="542571"/>
                        </a:cubicBezTo>
                        <a:cubicBezTo>
                          <a:pt x="448518" y="586803"/>
                          <a:pt x="378871" y="586803"/>
                          <a:pt x="386202" y="542571"/>
                        </a:cubicBezTo>
                        <a:cubicBezTo>
                          <a:pt x="397199" y="454108"/>
                          <a:pt x="437521" y="384075"/>
                          <a:pt x="514499" y="354587"/>
                        </a:cubicBezTo>
                        <a:cubicBezTo>
                          <a:pt x="518165" y="317727"/>
                          <a:pt x="525496" y="284553"/>
                          <a:pt x="540159" y="255065"/>
                        </a:cubicBezTo>
                        <a:cubicBezTo>
                          <a:pt x="503502" y="251380"/>
                          <a:pt x="470511" y="244008"/>
                          <a:pt x="437521" y="232950"/>
                        </a:cubicBezTo>
                        <a:cubicBezTo>
                          <a:pt x="415527" y="225578"/>
                          <a:pt x="411861" y="207148"/>
                          <a:pt x="419193" y="192404"/>
                        </a:cubicBezTo>
                        <a:cubicBezTo>
                          <a:pt x="419193" y="192404"/>
                          <a:pt x="419193" y="192404"/>
                          <a:pt x="312889" y="89197"/>
                        </a:cubicBezTo>
                        <a:cubicBezTo>
                          <a:pt x="312889" y="89197"/>
                          <a:pt x="312889" y="89197"/>
                          <a:pt x="320220" y="78139"/>
                        </a:cubicBezTo>
                        <a:close/>
                        <a:moveTo>
                          <a:pt x="622378" y="52092"/>
                        </a:moveTo>
                        <a:cubicBezTo>
                          <a:pt x="651994" y="52092"/>
                          <a:pt x="676002" y="76101"/>
                          <a:pt x="676002" y="105717"/>
                        </a:cubicBezTo>
                        <a:cubicBezTo>
                          <a:pt x="676002" y="135333"/>
                          <a:pt x="651994" y="159342"/>
                          <a:pt x="622378" y="159342"/>
                        </a:cubicBezTo>
                        <a:cubicBezTo>
                          <a:pt x="592762" y="159342"/>
                          <a:pt x="568754" y="135333"/>
                          <a:pt x="568754" y="105717"/>
                        </a:cubicBezTo>
                        <a:cubicBezTo>
                          <a:pt x="568754" y="76101"/>
                          <a:pt x="592762" y="52092"/>
                          <a:pt x="622378" y="52092"/>
                        </a:cubicBezTo>
                        <a:close/>
                        <a:moveTo>
                          <a:pt x="90395" y="0"/>
                        </a:moveTo>
                        <a:cubicBezTo>
                          <a:pt x="120011" y="0"/>
                          <a:pt x="144019" y="23322"/>
                          <a:pt x="144019" y="52092"/>
                        </a:cubicBezTo>
                        <a:cubicBezTo>
                          <a:pt x="144019" y="80862"/>
                          <a:pt x="120011" y="104184"/>
                          <a:pt x="90395" y="104184"/>
                        </a:cubicBezTo>
                        <a:cubicBezTo>
                          <a:pt x="60779" y="104184"/>
                          <a:pt x="36771" y="80862"/>
                          <a:pt x="36771" y="52092"/>
                        </a:cubicBezTo>
                        <a:cubicBezTo>
                          <a:pt x="36771" y="23322"/>
                          <a:pt x="60779" y="0"/>
                          <a:pt x="90395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p>
                    <a:pPr algn="ctr"/>
                    <a:endParaRPr sz="2400" b="1">
                      <a:solidFill>
                        <a:schemeClr val="tx1"/>
                      </a:solidFill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ïṡļíḑe"/>
                  <p:cNvSpPr/>
                  <p:nvPr/>
                </p:nvSpPr>
                <p:spPr bwMode="auto">
                  <a:xfrm>
                    <a:off x="1083488" y="3710034"/>
                    <a:ext cx="613046" cy="610326"/>
                  </a:xfrm>
                  <a:custGeom>
                    <a:avLst/>
                    <a:gdLst>
                      <a:gd name="connsiteX0" fmla="*/ 454514 w 613046"/>
                      <a:gd name="connsiteY0" fmla="*/ 373741 h 610326"/>
                      <a:gd name="connsiteX1" fmla="*/ 595797 w 613046"/>
                      <a:gd name="connsiteY1" fmla="*/ 511272 h 610326"/>
                      <a:gd name="connsiteX2" fmla="*/ 595797 w 613046"/>
                      <a:gd name="connsiteY2" fmla="*/ 593135 h 610326"/>
                      <a:gd name="connsiteX3" fmla="*/ 513656 w 613046"/>
                      <a:gd name="connsiteY3" fmla="*/ 593135 h 610326"/>
                      <a:gd name="connsiteX4" fmla="*/ 372373 w 613046"/>
                      <a:gd name="connsiteY4" fmla="*/ 452330 h 610326"/>
                      <a:gd name="connsiteX5" fmla="*/ 454514 w 613046"/>
                      <a:gd name="connsiteY5" fmla="*/ 373741 h 610326"/>
                      <a:gd name="connsiteX6" fmla="*/ 231364 w 613046"/>
                      <a:gd name="connsiteY6" fmla="*/ 94462 h 610326"/>
                      <a:gd name="connsiteX7" fmla="*/ 231364 w 613046"/>
                      <a:gd name="connsiteY7" fmla="*/ 133729 h 610326"/>
                      <a:gd name="connsiteX8" fmla="*/ 135499 w 613046"/>
                      <a:gd name="connsiteY8" fmla="*/ 228625 h 610326"/>
                      <a:gd name="connsiteX9" fmla="*/ 95831 w 613046"/>
                      <a:gd name="connsiteY9" fmla="*/ 228625 h 610326"/>
                      <a:gd name="connsiteX10" fmla="*/ 231364 w 613046"/>
                      <a:gd name="connsiteY10" fmla="*/ 94462 h 610326"/>
                      <a:gd name="connsiteX11" fmla="*/ 230271 w 613046"/>
                      <a:gd name="connsiteY11" fmla="*/ 55689 h 610326"/>
                      <a:gd name="connsiteX12" fmla="*/ 55923 w 613046"/>
                      <a:gd name="connsiteY12" fmla="*/ 229310 h 610326"/>
                      <a:gd name="connsiteX13" fmla="*/ 230271 w 613046"/>
                      <a:gd name="connsiteY13" fmla="*/ 399655 h 610326"/>
                      <a:gd name="connsiteX14" fmla="*/ 401329 w 613046"/>
                      <a:gd name="connsiteY14" fmla="*/ 229310 h 610326"/>
                      <a:gd name="connsiteX15" fmla="*/ 230271 w 613046"/>
                      <a:gd name="connsiteY15" fmla="*/ 55689 h 610326"/>
                      <a:gd name="connsiteX16" fmla="*/ 230271 w 613046"/>
                      <a:gd name="connsiteY16" fmla="*/ 0 h 610326"/>
                      <a:gd name="connsiteX17" fmla="*/ 457252 w 613046"/>
                      <a:gd name="connsiteY17" fmla="*/ 229310 h 610326"/>
                      <a:gd name="connsiteX18" fmla="*/ 230271 w 613046"/>
                      <a:gd name="connsiteY18" fmla="*/ 458620 h 610326"/>
                      <a:gd name="connsiteX19" fmla="*/ 0 w 613046"/>
                      <a:gd name="connsiteY19" fmla="*/ 229310 h 610326"/>
                      <a:gd name="connsiteX20" fmla="*/ 230271 w 613046"/>
                      <a:gd name="connsiteY20" fmla="*/ 0 h 610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13046" h="610326">
                        <a:moveTo>
                          <a:pt x="454514" y="373741"/>
                        </a:moveTo>
                        <a:cubicBezTo>
                          <a:pt x="454514" y="373741"/>
                          <a:pt x="454514" y="373741"/>
                          <a:pt x="595797" y="511272"/>
                        </a:cubicBezTo>
                        <a:cubicBezTo>
                          <a:pt x="618796" y="534194"/>
                          <a:pt x="618796" y="570214"/>
                          <a:pt x="595797" y="593135"/>
                        </a:cubicBezTo>
                        <a:cubicBezTo>
                          <a:pt x="572797" y="616057"/>
                          <a:pt x="536655" y="616057"/>
                          <a:pt x="513656" y="593135"/>
                        </a:cubicBezTo>
                        <a:cubicBezTo>
                          <a:pt x="513656" y="593135"/>
                          <a:pt x="513656" y="593135"/>
                          <a:pt x="372373" y="452330"/>
                        </a:cubicBezTo>
                        <a:cubicBezTo>
                          <a:pt x="405229" y="432683"/>
                          <a:pt x="434800" y="406487"/>
                          <a:pt x="454514" y="373741"/>
                        </a:cubicBezTo>
                        <a:close/>
                        <a:moveTo>
                          <a:pt x="231364" y="94462"/>
                        </a:moveTo>
                        <a:cubicBezTo>
                          <a:pt x="231364" y="94462"/>
                          <a:pt x="231364" y="94462"/>
                          <a:pt x="231364" y="133729"/>
                        </a:cubicBezTo>
                        <a:cubicBezTo>
                          <a:pt x="178473" y="133729"/>
                          <a:pt x="135499" y="176269"/>
                          <a:pt x="135499" y="228625"/>
                        </a:cubicBezTo>
                        <a:cubicBezTo>
                          <a:pt x="135499" y="228625"/>
                          <a:pt x="135499" y="228625"/>
                          <a:pt x="95831" y="228625"/>
                        </a:cubicBezTo>
                        <a:cubicBezTo>
                          <a:pt x="95831" y="153363"/>
                          <a:pt x="155333" y="94462"/>
                          <a:pt x="231364" y="94462"/>
                        </a:cubicBezTo>
                        <a:close/>
                        <a:moveTo>
                          <a:pt x="230271" y="55689"/>
                        </a:moveTo>
                        <a:cubicBezTo>
                          <a:pt x="134873" y="55689"/>
                          <a:pt x="55923" y="134310"/>
                          <a:pt x="55923" y="229310"/>
                        </a:cubicBezTo>
                        <a:cubicBezTo>
                          <a:pt x="55923" y="324310"/>
                          <a:pt x="134873" y="399655"/>
                          <a:pt x="230271" y="399655"/>
                        </a:cubicBezTo>
                        <a:cubicBezTo>
                          <a:pt x="322379" y="399655"/>
                          <a:pt x="401329" y="324310"/>
                          <a:pt x="401329" y="229310"/>
                        </a:cubicBezTo>
                        <a:cubicBezTo>
                          <a:pt x="401329" y="134310"/>
                          <a:pt x="322379" y="55689"/>
                          <a:pt x="230271" y="55689"/>
                        </a:cubicBezTo>
                        <a:close/>
                        <a:moveTo>
                          <a:pt x="230271" y="0"/>
                        </a:moveTo>
                        <a:cubicBezTo>
                          <a:pt x="355275" y="0"/>
                          <a:pt x="457252" y="101551"/>
                          <a:pt x="457252" y="229310"/>
                        </a:cubicBezTo>
                        <a:cubicBezTo>
                          <a:pt x="457252" y="353792"/>
                          <a:pt x="355275" y="458620"/>
                          <a:pt x="230271" y="458620"/>
                        </a:cubicBezTo>
                        <a:cubicBezTo>
                          <a:pt x="101977" y="458620"/>
                          <a:pt x="0" y="353792"/>
                          <a:pt x="0" y="229310"/>
                        </a:cubicBezTo>
                        <a:cubicBezTo>
                          <a:pt x="0" y="101551"/>
                          <a:pt x="101977" y="0"/>
                          <a:pt x="230271" y="0"/>
                        </a:cubicBezTo>
                        <a:close/>
                      </a:path>
                    </a:pathLst>
                  </a:custGeom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p>
                    <a:pPr algn="ctr"/>
                    <a:endParaRPr sz="2400" b="1">
                      <a:solidFill>
                        <a:schemeClr val="tx1"/>
                      </a:solidFill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" name="îsľíḓè"/>
                  <p:cNvSpPr/>
                  <p:nvPr/>
                </p:nvSpPr>
                <p:spPr bwMode="auto">
                  <a:xfrm>
                    <a:off x="3671202" y="3749178"/>
                    <a:ext cx="549095" cy="549096"/>
                  </a:xfrm>
                  <a:custGeom>
                    <a:avLst/>
                    <a:gdLst>
                      <a:gd name="T0" fmla="*/ 178 w 190"/>
                      <a:gd name="T1" fmla="*/ 0 h 190"/>
                      <a:gd name="T2" fmla="*/ 12 w 190"/>
                      <a:gd name="T3" fmla="*/ 0 h 190"/>
                      <a:gd name="T4" fmla="*/ 0 w 190"/>
                      <a:gd name="T5" fmla="*/ 11 h 190"/>
                      <a:gd name="T6" fmla="*/ 0 w 190"/>
                      <a:gd name="T7" fmla="*/ 178 h 190"/>
                      <a:gd name="T8" fmla="*/ 12 w 190"/>
                      <a:gd name="T9" fmla="*/ 190 h 190"/>
                      <a:gd name="T10" fmla="*/ 178 w 190"/>
                      <a:gd name="T11" fmla="*/ 190 h 190"/>
                      <a:gd name="T12" fmla="*/ 190 w 190"/>
                      <a:gd name="T13" fmla="*/ 178 h 190"/>
                      <a:gd name="T14" fmla="*/ 190 w 190"/>
                      <a:gd name="T15" fmla="*/ 11 h 190"/>
                      <a:gd name="T16" fmla="*/ 178 w 190"/>
                      <a:gd name="T17" fmla="*/ 0 h 190"/>
                      <a:gd name="T18" fmla="*/ 36 w 190"/>
                      <a:gd name="T19" fmla="*/ 178 h 190"/>
                      <a:gd name="T20" fmla="*/ 12 w 190"/>
                      <a:gd name="T21" fmla="*/ 178 h 190"/>
                      <a:gd name="T22" fmla="*/ 12 w 190"/>
                      <a:gd name="T23" fmla="*/ 154 h 190"/>
                      <a:gd name="T24" fmla="*/ 36 w 190"/>
                      <a:gd name="T25" fmla="*/ 154 h 190"/>
                      <a:gd name="T26" fmla="*/ 36 w 190"/>
                      <a:gd name="T27" fmla="*/ 178 h 190"/>
                      <a:gd name="T28" fmla="*/ 36 w 190"/>
                      <a:gd name="T29" fmla="*/ 130 h 190"/>
                      <a:gd name="T30" fmla="*/ 12 w 190"/>
                      <a:gd name="T31" fmla="*/ 130 h 190"/>
                      <a:gd name="T32" fmla="*/ 12 w 190"/>
                      <a:gd name="T33" fmla="*/ 106 h 190"/>
                      <a:gd name="T34" fmla="*/ 36 w 190"/>
                      <a:gd name="T35" fmla="*/ 106 h 190"/>
                      <a:gd name="T36" fmla="*/ 36 w 190"/>
                      <a:gd name="T37" fmla="*/ 130 h 190"/>
                      <a:gd name="T38" fmla="*/ 36 w 190"/>
                      <a:gd name="T39" fmla="*/ 83 h 190"/>
                      <a:gd name="T40" fmla="*/ 12 w 190"/>
                      <a:gd name="T41" fmla="*/ 83 h 190"/>
                      <a:gd name="T42" fmla="*/ 12 w 190"/>
                      <a:gd name="T43" fmla="*/ 59 h 190"/>
                      <a:gd name="T44" fmla="*/ 36 w 190"/>
                      <a:gd name="T45" fmla="*/ 59 h 190"/>
                      <a:gd name="T46" fmla="*/ 36 w 190"/>
                      <a:gd name="T47" fmla="*/ 83 h 190"/>
                      <a:gd name="T48" fmla="*/ 36 w 190"/>
                      <a:gd name="T49" fmla="*/ 35 h 190"/>
                      <a:gd name="T50" fmla="*/ 12 w 190"/>
                      <a:gd name="T51" fmla="*/ 35 h 190"/>
                      <a:gd name="T52" fmla="*/ 12 w 190"/>
                      <a:gd name="T53" fmla="*/ 11 h 190"/>
                      <a:gd name="T54" fmla="*/ 36 w 190"/>
                      <a:gd name="T55" fmla="*/ 11 h 190"/>
                      <a:gd name="T56" fmla="*/ 36 w 190"/>
                      <a:gd name="T57" fmla="*/ 35 h 190"/>
                      <a:gd name="T58" fmla="*/ 143 w 190"/>
                      <a:gd name="T59" fmla="*/ 178 h 190"/>
                      <a:gd name="T60" fmla="*/ 48 w 190"/>
                      <a:gd name="T61" fmla="*/ 178 h 190"/>
                      <a:gd name="T62" fmla="*/ 48 w 190"/>
                      <a:gd name="T63" fmla="*/ 118 h 190"/>
                      <a:gd name="T64" fmla="*/ 143 w 190"/>
                      <a:gd name="T65" fmla="*/ 118 h 190"/>
                      <a:gd name="T66" fmla="*/ 143 w 190"/>
                      <a:gd name="T67" fmla="*/ 178 h 190"/>
                      <a:gd name="T68" fmla="*/ 143 w 190"/>
                      <a:gd name="T69" fmla="*/ 106 h 190"/>
                      <a:gd name="T70" fmla="*/ 48 w 190"/>
                      <a:gd name="T71" fmla="*/ 106 h 190"/>
                      <a:gd name="T72" fmla="*/ 48 w 190"/>
                      <a:gd name="T73" fmla="*/ 11 h 190"/>
                      <a:gd name="T74" fmla="*/ 143 w 190"/>
                      <a:gd name="T75" fmla="*/ 11 h 190"/>
                      <a:gd name="T76" fmla="*/ 143 w 190"/>
                      <a:gd name="T77" fmla="*/ 106 h 190"/>
                      <a:gd name="T78" fmla="*/ 178 w 190"/>
                      <a:gd name="T79" fmla="*/ 178 h 190"/>
                      <a:gd name="T80" fmla="*/ 154 w 190"/>
                      <a:gd name="T81" fmla="*/ 178 h 190"/>
                      <a:gd name="T82" fmla="*/ 154 w 190"/>
                      <a:gd name="T83" fmla="*/ 154 h 190"/>
                      <a:gd name="T84" fmla="*/ 178 w 190"/>
                      <a:gd name="T85" fmla="*/ 154 h 190"/>
                      <a:gd name="T86" fmla="*/ 178 w 190"/>
                      <a:gd name="T87" fmla="*/ 178 h 190"/>
                      <a:gd name="T88" fmla="*/ 178 w 190"/>
                      <a:gd name="T89" fmla="*/ 130 h 190"/>
                      <a:gd name="T90" fmla="*/ 154 w 190"/>
                      <a:gd name="T91" fmla="*/ 130 h 190"/>
                      <a:gd name="T92" fmla="*/ 154 w 190"/>
                      <a:gd name="T93" fmla="*/ 106 h 190"/>
                      <a:gd name="T94" fmla="*/ 178 w 190"/>
                      <a:gd name="T95" fmla="*/ 106 h 190"/>
                      <a:gd name="T96" fmla="*/ 178 w 190"/>
                      <a:gd name="T97" fmla="*/ 130 h 190"/>
                      <a:gd name="T98" fmla="*/ 178 w 190"/>
                      <a:gd name="T99" fmla="*/ 83 h 190"/>
                      <a:gd name="T100" fmla="*/ 154 w 190"/>
                      <a:gd name="T101" fmla="*/ 83 h 190"/>
                      <a:gd name="T102" fmla="*/ 154 w 190"/>
                      <a:gd name="T103" fmla="*/ 59 h 190"/>
                      <a:gd name="T104" fmla="*/ 178 w 190"/>
                      <a:gd name="T105" fmla="*/ 59 h 190"/>
                      <a:gd name="T106" fmla="*/ 178 w 190"/>
                      <a:gd name="T107" fmla="*/ 83 h 190"/>
                      <a:gd name="T108" fmla="*/ 178 w 190"/>
                      <a:gd name="T109" fmla="*/ 35 h 190"/>
                      <a:gd name="T110" fmla="*/ 154 w 190"/>
                      <a:gd name="T111" fmla="*/ 35 h 190"/>
                      <a:gd name="T112" fmla="*/ 154 w 190"/>
                      <a:gd name="T113" fmla="*/ 11 h 190"/>
                      <a:gd name="T114" fmla="*/ 178 w 190"/>
                      <a:gd name="T115" fmla="*/ 11 h 190"/>
                      <a:gd name="T116" fmla="*/ 178 w 190"/>
                      <a:gd name="T117" fmla="*/ 35 h 1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90" h="190">
                        <a:moveTo>
                          <a:pt x="178" y="0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5" y="0"/>
                          <a:pt x="0" y="5"/>
                          <a:pt x="0" y="11"/>
                        </a:cubicBezTo>
                        <a:cubicBezTo>
                          <a:pt x="0" y="178"/>
                          <a:pt x="0" y="178"/>
                          <a:pt x="0" y="178"/>
                        </a:cubicBezTo>
                        <a:cubicBezTo>
                          <a:pt x="0" y="184"/>
                          <a:pt x="5" y="190"/>
                          <a:pt x="12" y="190"/>
                        </a:cubicBezTo>
                        <a:cubicBezTo>
                          <a:pt x="178" y="190"/>
                          <a:pt x="178" y="190"/>
                          <a:pt x="178" y="190"/>
                        </a:cubicBezTo>
                        <a:cubicBezTo>
                          <a:pt x="185" y="190"/>
                          <a:pt x="190" y="184"/>
                          <a:pt x="190" y="178"/>
                        </a:cubicBezTo>
                        <a:cubicBezTo>
                          <a:pt x="190" y="11"/>
                          <a:pt x="190" y="11"/>
                          <a:pt x="190" y="11"/>
                        </a:cubicBezTo>
                        <a:cubicBezTo>
                          <a:pt x="190" y="5"/>
                          <a:pt x="185" y="0"/>
                          <a:pt x="178" y="0"/>
                        </a:cubicBezTo>
                        <a:moveTo>
                          <a:pt x="36" y="178"/>
                        </a:moveTo>
                        <a:cubicBezTo>
                          <a:pt x="12" y="178"/>
                          <a:pt x="12" y="178"/>
                          <a:pt x="12" y="178"/>
                        </a:cubicBezTo>
                        <a:cubicBezTo>
                          <a:pt x="12" y="154"/>
                          <a:pt x="12" y="154"/>
                          <a:pt x="12" y="154"/>
                        </a:cubicBezTo>
                        <a:cubicBezTo>
                          <a:pt x="36" y="154"/>
                          <a:pt x="36" y="154"/>
                          <a:pt x="36" y="154"/>
                        </a:cubicBezTo>
                        <a:lnTo>
                          <a:pt x="36" y="178"/>
                        </a:lnTo>
                        <a:close/>
                        <a:moveTo>
                          <a:pt x="36" y="130"/>
                        </a:moveTo>
                        <a:cubicBezTo>
                          <a:pt x="12" y="130"/>
                          <a:pt x="12" y="130"/>
                          <a:pt x="12" y="130"/>
                        </a:cubicBezTo>
                        <a:cubicBezTo>
                          <a:pt x="12" y="106"/>
                          <a:pt x="12" y="106"/>
                          <a:pt x="12" y="106"/>
                        </a:cubicBezTo>
                        <a:cubicBezTo>
                          <a:pt x="36" y="106"/>
                          <a:pt x="36" y="106"/>
                          <a:pt x="36" y="106"/>
                        </a:cubicBezTo>
                        <a:lnTo>
                          <a:pt x="36" y="130"/>
                        </a:lnTo>
                        <a:close/>
                        <a:moveTo>
                          <a:pt x="36" y="83"/>
                        </a:moveTo>
                        <a:cubicBezTo>
                          <a:pt x="12" y="83"/>
                          <a:pt x="12" y="83"/>
                          <a:pt x="12" y="83"/>
                        </a:cubicBezTo>
                        <a:cubicBezTo>
                          <a:pt x="12" y="59"/>
                          <a:pt x="12" y="59"/>
                          <a:pt x="12" y="59"/>
                        </a:cubicBezTo>
                        <a:cubicBezTo>
                          <a:pt x="36" y="59"/>
                          <a:pt x="36" y="59"/>
                          <a:pt x="36" y="59"/>
                        </a:cubicBezTo>
                        <a:lnTo>
                          <a:pt x="36" y="83"/>
                        </a:lnTo>
                        <a:close/>
                        <a:moveTo>
                          <a:pt x="36" y="35"/>
                        </a:moveTo>
                        <a:cubicBezTo>
                          <a:pt x="12" y="35"/>
                          <a:pt x="12" y="35"/>
                          <a:pt x="12" y="35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lnTo>
                          <a:pt x="36" y="35"/>
                        </a:lnTo>
                        <a:close/>
                        <a:moveTo>
                          <a:pt x="143" y="178"/>
                        </a:moveTo>
                        <a:cubicBezTo>
                          <a:pt x="48" y="178"/>
                          <a:pt x="48" y="178"/>
                          <a:pt x="48" y="178"/>
                        </a:cubicBezTo>
                        <a:cubicBezTo>
                          <a:pt x="48" y="118"/>
                          <a:pt x="48" y="118"/>
                          <a:pt x="48" y="118"/>
                        </a:cubicBezTo>
                        <a:cubicBezTo>
                          <a:pt x="143" y="118"/>
                          <a:pt x="143" y="118"/>
                          <a:pt x="143" y="118"/>
                        </a:cubicBezTo>
                        <a:lnTo>
                          <a:pt x="143" y="178"/>
                        </a:lnTo>
                        <a:close/>
                        <a:moveTo>
                          <a:pt x="143" y="106"/>
                        </a:moveTo>
                        <a:cubicBezTo>
                          <a:pt x="48" y="106"/>
                          <a:pt x="48" y="106"/>
                          <a:pt x="48" y="106"/>
                        </a:cubicBezTo>
                        <a:cubicBezTo>
                          <a:pt x="48" y="11"/>
                          <a:pt x="48" y="11"/>
                          <a:pt x="48" y="11"/>
                        </a:cubicBezTo>
                        <a:cubicBezTo>
                          <a:pt x="143" y="11"/>
                          <a:pt x="143" y="11"/>
                          <a:pt x="143" y="11"/>
                        </a:cubicBezTo>
                        <a:lnTo>
                          <a:pt x="143" y="106"/>
                        </a:lnTo>
                        <a:close/>
                        <a:moveTo>
                          <a:pt x="178" y="178"/>
                        </a:moveTo>
                        <a:cubicBezTo>
                          <a:pt x="154" y="178"/>
                          <a:pt x="154" y="178"/>
                          <a:pt x="154" y="178"/>
                        </a:cubicBezTo>
                        <a:cubicBezTo>
                          <a:pt x="154" y="154"/>
                          <a:pt x="154" y="154"/>
                          <a:pt x="154" y="154"/>
                        </a:cubicBezTo>
                        <a:cubicBezTo>
                          <a:pt x="178" y="154"/>
                          <a:pt x="178" y="154"/>
                          <a:pt x="178" y="154"/>
                        </a:cubicBezTo>
                        <a:lnTo>
                          <a:pt x="178" y="178"/>
                        </a:lnTo>
                        <a:close/>
                        <a:moveTo>
                          <a:pt x="178" y="130"/>
                        </a:moveTo>
                        <a:cubicBezTo>
                          <a:pt x="154" y="130"/>
                          <a:pt x="154" y="130"/>
                          <a:pt x="154" y="130"/>
                        </a:cubicBezTo>
                        <a:cubicBezTo>
                          <a:pt x="154" y="106"/>
                          <a:pt x="154" y="106"/>
                          <a:pt x="154" y="106"/>
                        </a:cubicBezTo>
                        <a:cubicBezTo>
                          <a:pt x="178" y="106"/>
                          <a:pt x="178" y="106"/>
                          <a:pt x="178" y="106"/>
                        </a:cubicBezTo>
                        <a:lnTo>
                          <a:pt x="178" y="130"/>
                        </a:lnTo>
                        <a:close/>
                        <a:moveTo>
                          <a:pt x="178" y="83"/>
                        </a:moveTo>
                        <a:cubicBezTo>
                          <a:pt x="154" y="83"/>
                          <a:pt x="154" y="83"/>
                          <a:pt x="154" y="83"/>
                        </a:cubicBezTo>
                        <a:cubicBezTo>
                          <a:pt x="154" y="59"/>
                          <a:pt x="154" y="59"/>
                          <a:pt x="154" y="59"/>
                        </a:cubicBezTo>
                        <a:cubicBezTo>
                          <a:pt x="178" y="59"/>
                          <a:pt x="178" y="59"/>
                          <a:pt x="178" y="59"/>
                        </a:cubicBezTo>
                        <a:lnTo>
                          <a:pt x="178" y="83"/>
                        </a:lnTo>
                        <a:close/>
                        <a:moveTo>
                          <a:pt x="178" y="35"/>
                        </a:moveTo>
                        <a:cubicBezTo>
                          <a:pt x="154" y="35"/>
                          <a:pt x="154" y="35"/>
                          <a:pt x="154" y="35"/>
                        </a:cubicBezTo>
                        <a:cubicBezTo>
                          <a:pt x="154" y="11"/>
                          <a:pt x="154" y="11"/>
                          <a:pt x="154" y="11"/>
                        </a:cubicBezTo>
                        <a:cubicBezTo>
                          <a:pt x="178" y="11"/>
                          <a:pt x="178" y="11"/>
                          <a:pt x="178" y="11"/>
                        </a:cubicBezTo>
                        <a:lnTo>
                          <a:pt x="178" y="35"/>
                        </a:lnTo>
                        <a:close/>
                      </a:path>
                    </a:pathLst>
                  </a:custGeom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p>
                    <a:pPr algn="ctr"/>
                    <a:endParaRPr sz="2400" b="1">
                      <a:solidFill>
                        <a:schemeClr val="tx1"/>
                      </a:solidFill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" name="isľiďê"/>
                  <p:cNvSpPr/>
                  <p:nvPr/>
                </p:nvSpPr>
                <p:spPr bwMode="auto">
                  <a:xfrm>
                    <a:off x="8824675" y="3727027"/>
                    <a:ext cx="711451" cy="631013"/>
                  </a:xfrm>
                  <a:custGeom>
                    <a:avLst/>
                    <a:gdLst>
                      <a:gd name="T0" fmla="*/ 211 w 214"/>
                      <a:gd name="T1" fmla="*/ 26 h 189"/>
                      <a:gd name="T2" fmla="*/ 193 w 214"/>
                      <a:gd name="T3" fmla="*/ 7 h 189"/>
                      <a:gd name="T4" fmla="*/ 183 w 214"/>
                      <a:gd name="T5" fmla="*/ 7 h 189"/>
                      <a:gd name="T6" fmla="*/ 181 w 214"/>
                      <a:gd name="T7" fmla="*/ 13 h 189"/>
                      <a:gd name="T8" fmla="*/ 177 w 214"/>
                      <a:gd name="T9" fmla="*/ 14 h 189"/>
                      <a:gd name="T10" fmla="*/ 177 w 214"/>
                      <a:gd name="T11" fmla="*/ 14 h 189"/>
                      <a:gd name="T12" fmla="*/ 129 w 214"/>
                      <a:gd name="T13" fmla="*/ 63 h 189"/>
                      <a:gd name="T14" fmla="*/ 126 w 214"/>
                      <a:gd name="T15" fmla="*/ 75 h 189"/>
                      <a:gd name="T16" fmla="*/ 131 w 214"/>
                      <a:gd name="T17" fmla="*/ 80 h 189"/>
                      <a:gd name="T18" fmla="*/ 131 w 214"/>
                      <a:gd name="T19" fmla="*/ 80 h 189"/>
                      <a:gd name="T20" fmla="*/ 131 w 214"/>
                      <a:gd name="T21" fmla="*/ 81 h 189"/>
                      <a:gd name="T22" fmla="*/ 121 w 214"/>
                      <a:gd name="T23" fmla="*/ 92 h 189"/>
                      <a:gd name="T24" fmla="*/ 85 w 214"/>
                      <a:gd name="T25" fmla="*/ 56 h 189"/>
                      <a:gd name="T26" fmla="*/ 74 w 214"/>
                      <a:gd name="T27" fmla="*/ 15 h 189"/>
                      <a:gd name="T28" fmla="*/ 34 w 214"/>
                      <a:gd name="T29" fmla="*/ 4 h 189"/>
                      <a:gd name="T30" fmla="*/ 57 w 214"/>
                      <a:gd name="T31" fmla="*/ 28 h 189"/>
                      <a:gd name="T32" fmla="*/ 51 w 214"/>
                      <a:gd name="T33" fmla="*/ 52 h 189"/>
                      <a:gd name="T34" fmla="*/ 28 w 214"/>
                      <a:gd name="T35" fmla="*/ 58 h 189"/>
                      <a:gd name="T36" fmla="*/ 4 w 214"/>
                      <a:gd name="T37" fmla="*/ 34 h 189"/>
                      <a:gd name="T38" fmla="*/ 15 w 214"/>
                      <a:gd name="T39" fmla="*/ 75 h 189"/>
                      <a:gd name="T40" fmla="*/ 58 w 214"/>
                      <a:gd name="T41" fmla="*/ 85 h 189"/>
                      <a:gd name="T42" fmla="*/ 58 w 214"/>
                      <a:gd name="T43" fmla="*/ 85 h 189"/>
                      <a:gd name="T44" fmla="*/ 92 w 214"/>
                      <a:gd name="T45" fmla="*/ 120 h 189"/>
                      <a:gd name="T46" fmla="*/ 60 w 214"/>
                      <a:gd name="T47" fmla="*/ 153 h 189"/>
                      <a:gd name="T48" fmla="*/ 58 w 214"/>
                      <a:gd name="T49" fmla="*/ 151 h 189"/>
                      <a:gd name="T50" fmla="*/ 49 w 214"/>
                      <a:gd name="T51" fmla="*/ 158 h 189"/>
                      <a:gd name="T52" fmla="*/ 33 w 214"/>
                      <a:gd name="T53" fmla="*/ 183 h 189"/>
                      <a:gd name="T54" fmla="*/ 37 w 214"/>
                      <a:gd name="T55" fmla="*/ 187 h 189"/>
                      <a:gd name="T56" fmla="*/ 61 w 214"/>
                      <a:gd name="T57" fmla="*/ 171 h 189"/>
                      <a:gd name="T58" fmla="*/ 69 w 214"/>
                      <a:gd name="T59" fmla="*/ 162 h 189"/>
                      <a:gd name="T60" fmla="*/ 67 w 214"/>
                      <a:gd name="T61" fmla="*/ 160 h 189"/>
                      <a:gd name="T62" fmla="*/ 100 w 214"/>
                      <a:gd name="T63" fmla="*/ 127 h 189"/>
                      <a:gd name="T64" fmla="*/ 156 w 214"/>
                      <a:gd name="T65" fmla="*/ 184 h 189"/>
                      <a:gd name="T66" fmla="*/ 170 w 214"/>
                      <a:gd name="T67" fmla="*/ 189 h 189"/>
                      <a:gd name="T68" fmla="*/ 184 w 214"/>
                      <a:gd name="T69" fmla="*/ 184 h 189"/>
                      <a:gd name="T70" fmla="*/ 184 w 214"/>
                      <a:gd name="T71" fmla="*/ 155 h 189"/>
                      <a:gd name="T72" fmla="*/ 128 w 214"/>
                      <a:gd name="T73" fmla="*/ 99 h 189"/>
                      <a:gd name="T74" fmla="*/ 139 w 214"/>
                      <a:gd name="T75" fmla="*/ 89 h 189"/>
                      <a:gd name="T76" fmla="*/ 143 w 214"/>
                      <a:gd name="T77" fmla="*/ 93 h 189"/>
                      <a:gd name="T78" fmla="*/ 156 w 214"/>
                      <a:gd name="T79" fmla="*/ 90 h 189"/>
                      <a:gd name="T80" fmla="*/ 204 w 214"/>
                      <a:gd name="T81" fmla="*/ 42 h 189"/>
                      <a:gd name="T82" fmla="*/ 205 w 214"/>
                      <a:gd name="T83" fmla="*/ 41 h 189"/>
                      <a:gd name="T84" fmla="*/ 204 w 214"/>
                      <a:gd name="T85" fmla="*/ 41 h 189"/>
                      <a:gd name="T86" fmla="*/ 206 w 214"/>
                      <a:gd name="T87" fmla="*/ 37 h 189"/>
                      <a:gd name="T88" fmla="*/ 211 w 214"/>
                      <a:gd name="T89" fmla="*/ 36 h 189"/>
                      <a:gd name="T90" fmla="*/ 211 w 214"/>
                      <a:gd name="T91" fmla="*/ 26 h 189"/>
                      <a:gd name="T92" fmla="*/ 172 w 214"/>
                      <a:gd name="T93" fmla="*/ 165 h 189"/>
                      <a:gd name="T94" fmla="*/ 180 w 214"/>
                      <a:gd name="T95" fmla="*/ 173 h 189"/>
                      <a:gd name="T96" fmla="*/ 172 w 214"/>
                      <a:gd name="T97" fmla="*/ 180 h 189"/>
                      <a:gd name="T98" fmla="*/ 164 w 214"/>
                      <a:gd name="T99" fmla="*/ 173 h 189"/>
                      <a:gd name="T100" fmla="*/ 172 w 214"/>
                      <a:gd name="T101" fmla="*/ 165 h 189"/>
                      <a:gd name="T102" fmla="*/ 145 w 214"/>
                      <a:gd name="T103" fmla="*/ 66 h 189"/>
                      <a:gd name="T104" fmla="*/ 142 w 214"/>
                      <a:gd name="T105" fmla="*/ 62 h 189"/>
                      <a:gd name="T106" fmla="*/ 178 w 214"/>
                      <a:gd name="T107" fmla="*/ 26 h 189"/>
                      <a:gd name="T108" fmla="*/ 181 w 214"/>
                      <a:gd name="T109" fmla="*/ 29 h 189"/>
                      <a:gd name="T110" fmla="*/ 145 w 214"/>
                      <a:gd name="T111" fmla="*/ 66 h 189"/>
                      <a:gd name="T112" fmla="*/ 156 w 214"/>
                      <a:gd name="T113" fmla="*/ 77 h 189"/>
                      <a:gd name="T114" fmla="*/ 153 w 214"/>
                      <a:gd name="T115" fmla="*/ 74 h 189"/>
                      <a:gd name="T116" fmla="*/ 189 w 214"/>
                      <a:gd name="T117" fmla="*/ 38 h 189"/>
                      <a:gd name="T118" fmla="*/ 193 w 214"/>
                      <a:gd name="T119" fmla="*/ 41 h 189"/>
                      <a:gd name="T120" fmla="*/ 156 w 214"/>
                      <a:gd name="T121" fmla="*/ 77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14" h="189">
                        <a:moveTo>
                          <a:pt x="211" y="26"/>
                        </a:moveTo>
                        <a:cubicBezTo>
                          <a:pt x="193" y="7"/>
                          <a:pt x="193" y="7"/>
                          <a:pt x="193" y="7"/>
                        </a:cubicBezTo>
                        <a:cubicBezTo>
                          <a:pt x="190" y="5"/>
                          <a:pt x="186" y="5"/>
                          <a:pt x="183" y="7"/>
                        </a:cubicBezTo>
                        <a:cubicBezTo>
                          <a:pt x="182" y="9"/>
                          <a:pt x="181" y="11"/>
                          <a:pt x="181" y="13"/>
                        </a:cubicBezTo>
                        <a:cubicBezTo>
                          <a:pt x="180" y="13"/>
                          <a:pt x="179" y="13"/>
                          <a:pt x="177" y="14"/>
                        </a:cubicBezTo>
                        <a:cubicBezTo>
                          <a:pt x="177" y="14"/>
                          <a:pt x="177" y="14"/>
                          <a:pt x="177" y="14"/>
                        </a:cubicBezTo>
                        <a:cubicBezTo>
                          <a:pt x="129" y="63"/>
                          <a:pt x="129" y="63"/>
                          <a:pt x="129" y="63"/>
                        </a:cubicBezTo>
                        <a:cubicBezTo>
                          <a:pt x="129" y="67"/>
                          <a:pt x="128" y="72"/>
                          <a:pt x="126" y="75"/>
                        </a:cubicBezTo>
                        <a:cubicBezTo>
                          <a:pt x="131" y="80"/>
                          <a:pt x="131" y="80"/>
                          <a:pt x="131" y="80"/>
                        </a:cubicBezTo>
                        <a:cubicBezTo>
                          <a:pt x="131" y="80"/>
                          <a:pt x="131" y="80"/>
                          <a:pt x="131" y="80"/>
                        </a:cubicBezTo>
                        <a:cubicBezTo>
                          <a:pt x="131" y="81"/>
                          <a:pt x="131" y="81"/>
                          <a:pt x="131" y="81"/>
                        </a:cubicBezTo>
                        <a:cubicBezTo>
                          <a:pt x="121" y="92"/>
                          <a:pt x="121" y="92"/>
                          <a:pt x="121" y="92"/>
                        </a:cubicBezTo>
                        <a:cubicBezTo>
                          <a:pt x="85" y="56"/>
                          <a:pt x="85" y="56"/>
                          <a:pt x="85" y="56"/>
                        </a:cubicBezTo>
                        <a:cubicBezTo>
                          <a:pt x="89" y="42"/>
                          <a:pt x="86" y="26"/>
                          <a:pt x="74" y="15"/>
                        </a:cubicBezTo>
                        <a:cubicBezTo>
                          <a:pt x="63" y="4"/>
                          <a:pt x="48" y="0"/>
                          <a:pt x="34" y="4"/>
                        </a:cubicBezTo>
                        <a:cubicBezTo>
                          <a:pt x="57" y="28"/>
                          <a:pt x="57" y="28"/>
                          <a:pt x="57" y="28"/>
                        </a:cubicBezTo>
                        <a:cubicBezTo>
                          <a:pt x="51" y="52"/>
                          <a:pt x="51" y="52"/>
                          <a:pt x="51" y="52"/>
                        </a:cubicBezTo>
                        <a:cubicBezTo>
                          <a:pt x="28" y="58"/>
                          <a:pt x="28" y="58"/>
                          <a:pt x="28" y="58"/>
                        </a:cubicBezTo>
                        <a:cubicBezTo>
                          <a:pt x="4" y="34"/>
                          <a:pt x="4" y="34"/>
                          <a:pt x="4" y="34"/>
                        </a:cubicBezTo>
                        <a:cubicBezTo>
                          <a:pt x="0" y="48"/>
                          <a:pt x="4" y="64"/>
                          <a:pt x="15" y="75"/>
                        </a:cubicBezTo>
                        <a:cubicBezTo>
                          <a:pt x="26" y="86"/>
                          <a:pt x="43" y="90"/>
                          <a:pt x="58" y="85"/>
                        </a:cubicBezTo>
                        <a:cubicBezTo>
                          <a:pt x="58" y="85"/>
                          <a:pt x="58" y="85"/>
                          <a:pt x="58" y="85"/>
                        </a:cubicBezTo>
                        <a:cubicBezTo>
                          <a:pt x="92" y="120"/>
                          <a:pt x="92" y="120"/>
                          <a:pt x="92" y="120"/>
                        </a:cubicBezTo>
                        <a:cubicBezTo>
                          <a:pt x="60" y="153"/>
                          <a:pt x="60" y="153"/>
                          <a:pt x="60" y="153"/>
                        </a:cubicBezTo>
                        <a:cubicBezTo>
                          <a:pt x="58" y="151"/>
                          <a:pt x="58" y="151"/>
                          <a:pt x="58" y="151"/>
                        </a:cubicBezTo>
                        <a:cubicBezTo>
                          <a:pt x="49" y="158"/>
                          <a:pt x="49" y="158"/>
                          <a:pt x="49" y="158"/>
                        </a:cubicBezTo>
                        <a:cubicBezTo>
                          <a:pt x="33" y="183"/>
                          <a:pt x="33" y="183"/>
                          <a:pt x="33" y="183"/>
                        </a:cubicBezTo>
                        <a:cubicBezTo>
                          <a:pt x="37" y="187"/>
                          <a:pt x="37" y="187"/>
                          <a:pt x="37" y="187"/>
                        </a:cubicBezTo>
                        <a:cubicBezTo>
                          <a:pt x="61" y="171"/>
                          <a:pt x="61" y="171"/>
                          <a:pt x="61" y="171"/>
                        </a:cubicBezTo>
                        <a:cubicBezTo>
                          <a:pt x="69" y="162"/>
                          <a:pt x="69" y="162"/>
                          <a:pt x="69" y="162"/>
                        </a:cubicBezTo>
                        <a:cubicBezTo>
                          <a:pt x="67" y="160"/>
                          <a:pt x="67" y="160"/>
                          <a:pt x="67" y="160"/>
                        </a:cubicBezTo>
                        <a:cubicBezTo>
                          <a:pt x="100" y="127"/>
                          <a:pt x="100" y="127"/>
                          <a:pt x="100" y="127"/>
                        </a:cubicBezTo>
                        <a:cubicBezTo>
                          <a:pt x="156" y="184"/>
                          <a:pt x="156" y="184"/>
                          <a:pt x="156" y="184"/>
                        </a:cubicBezTo>
                        <a:cubicBezTo>
                          <a:pt x="160" y="188"/>
                          <a:pt x="165" y="189"/>
                          <a:pt x="170" y="189"/>
                        </a:cubicBezTo>
                        <a:cubicBezTo>
                          <a:pt x="175" y="189"/>
                          <a:pt x="180" y="188"/>
                          <a:pt x="184" y="184"/>
                        </a:cubicBezTo>
                        <a:cubicBezTo>
                          <a:pt x="192" y="176"/>
                          <a:pt x="192" y="163"/>
                          <a:pt x="184" y="155"/>
                        </a:cubicBezTo>
                        <a:cubicBezTo>
                          <a:pt x="128" y="99"/>
                          <a:pt x="128" y="99"/>
                          <a:pt x="128" y="99"/>
                        </a:cubicBezTo>
                        <a:cubicBezTo>
                          <a:pt x="139" y="89"/>
                          <a:pt x="139" y="89"/>
                          <a:pt x="139" y="89"/>
                        </a:cubicBezTo>
                        <a:cubicBezTo>
                          <a:pt x="143" y="93"/>
                          <a:pt x="143" y="93"/>
                          <a:pt x="143" y="93"/>
                        </a:cubicBezTo>
                        <a:cubicBezTo>
                          <a:pt x="147" y="91"/>
                          <a:pt x="151" y="90"/>
                          <a:pt x="156" y="90"/>
                        </a:cubicBezTo>
                        <a:cubicBezTo>
                          <a:pt x="204" y="42"/>
                          <a:pt x="204" y="42"/>
                          <a:pt x="204" y="42"/>
                        </a:cubicBezTo>
                        <a:cubicBezTo>
                          <a:pt x="205" y="41"/>
                          <a:pt x="205" y="41"/>
                          <a:pt x="205" y="41"/>
                        </a:cubicBezTo>
                        <a:cubicBezTo>
                          <a:pt x="204" y="41"/>
                          <a:pt x="204" y="41"/>
                          <a:pt x="204" y="41"/>
                        </a:cubicBezTo>
                        <a:cubicBezTo>
                          <a:pt x="205" y="40"/>
                          <a:pt x="206" y="39"/>
                          <a:pt x="206" y="37"/>
                        </a:cubicBezTo>
                        <a:cubicBezTo>
                          <a:pt x="208" y="38"/>
                          <a:pt x="210" y="37"/>
                          <a:pt x="211" y="36"/>
                        </a:cubicBezTo>
                        <a:cubicBezTo>
                          <a:pt x="214" y="33"/>
                          <a:pt x="214" y="29"/>
                          <a:pt x="211" y="26"/>
                        </a:cubicBezTo>
                        <a:moveTo>
                          <a:pt x="172" y="165"/>
                        </a:moveTo>
                        <a:cubicBezTo>
                          <a:pt x="176" y="165"/>
                          <a:pt x="180" y="168"/>
                          <a:pt x="180" y="173"/>
                        </a:cubicBezTo>
                        <a:cubicBezTo>
                          <a:pt x="180" y="177"/>
                          <a:pt x="176" y="180"/>
                          <a:pt x="172" y="180"/>
                        </a:cubicBezTo>
                        <a:cubicBezTo>
                          <a:pt x="168" y="180"/>
                          <a:pt x="164" y="177"/>
                          <a:pt x="164" y="173"/>
                        </a:cubicBezTo>
                        <a:cubicBezTo>
                          <a:pt x="164" y="168"/>
                          <a:pt x="168" y="165"/>
                          <a:pt x="172" y="165"/>
                        </a:cubicBezTo>
                        <a:moveTo>
                          <a:pt x="145" y="66"/>
                        </a:moveTo>
                        <a:cubicBezTo>
                          <a:pt x="142" y="62"/>
                          <a:pt x="142" y="62"/>
                          <a:pt x="142" y="62"/>
                        </a:cubicBezTo>
                        <a:cubicBezTo>
                          <a:pt x="178" y="26"/>
                          <a:pt x="178" y="26"/>
                          <a:pt x="178" y="26"/>
                        </a:cubicBezTo>
                        <a:cubicBezTo>
                          <a:pt x="181" y="29"/>
                          <a:pt x="181" y="29"/>
                          <a:pt x="181" y="29"/>
                        </a:cubicBezTo>
                        <a:lnTo>
                          <a:pt x="145" y="66"/>
                        </a:lnTo>
                        <a:close/>
                        <a:moveTo>
                          <a:pt x="156" y="77"/>
                        </a:moveTo>
                        <a:cubicBezTo>
                          <a:pt x="153" y="74"/>
                          <a:pt x="153" y="74"/>
                          <a:pt x="153" y="74"/>
                        </a:cubicBezTo>
                        <a:cubicBezTo>
                          <a:pt x="189" y="38"/>
                          <a:pt x="189" y="38"/>
                          <a:pt x="189" y="38"/>
                        </a:cubicBezTo>
                        <a:cubicBezTo>
                          <a:pt x="193" y="41"/>
                          <a:pt x="193" y="41"/>
                          <a:pt x="193" y="41"/>
                        </a:cubicBezTo>
                        <a:lnTo>
                          <a:pt x="156" y="77"/>
                        </a:lnTo>
                        <a:close/>
                      </a:path>
                    </a:pathLst>
                  </a:custGeom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p>
                    <a:pPr algn="ctr"/>
                    <a:endParaRPr sz="2400" b="1">
                      <a:solidFill>
                        <a:schemeClr val="tx1"/>
                      </a:solidFill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19" name="肘形连接符 18"/>
                  <p:cNvCxnSpPr>
                    <a:stCxn id="7" idx="2"/>
                  </p:cNvCxnSpPr>
                  <p:nvPr/>
                </p:nvCxnSpPr>
                <p:spPr>
                  <a:xfrm rot="10800000" flipV="1">
                    <a:off x="1413224" y="2648428"/>
                    <a:ext cx="545441" cy="823661"/>
                  </a:xfrm>
                  <a:prstGeom prst="bentConnector2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肘形连接符 19"/>
                  <p:cNvCxnSpPr/>
                  <p:nvPr/>
                </p:nvCxnSpPr>
                <p:spPr>
                  <a:xfrm rot="10800000" flipV="1">
                    <a:off x="3960034" y="2660433"/>
                    <a:ext cx="545441" cy="823661"/>
                  </a:xfrm>
                  <a:prstGeom prst="bentConnector2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" name="肘形连接符 20"/>
                  <p:cNvCxnSpPr/>
                  <p:nvPr/>
                </p:nvCxnSpPr>
                <p:spPr>
                  <a:xfrm rot="16200000" flipV="1">
                    <a:off x="2513906" y="3519246"/>
                    <a:ext cx="809188" cy="547840"/>
                  </a:xfrm>
                  <a:prstGeom prst="bentConnector3">
                    <a:avLst>
                      <a:gd name="adj1" fmla="val 1739"/>
                    </a:avLst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" name="肘形连接符 21"/>
                  <p:cNvCxnSpPr/>
                  <p:nvPr/>
                </p:nvCxnSpPr>
                <p:spPr>
                  <a:xfrm rot="10800000" flipV="1">
                    <a:off x="6559958" y="2660434"/>
                    <a:ext cx="545441" cy="823661"/>
                  </a:xfrm>
                  <a:prstGeom prst="bentConnector2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" name="肘形连接符 22"/>
                  <p:cNvCxnSpPr/>
                  <p:nvPr/>
                </p:nvCxnSpPr>
                <p:spPr>
                  <a:xfrm rot="16200000" flipV="1">
                    <a:off x="5113830" y="3519247"/>
                    <a:ext cx="809188" cy="547840"/>
                  </a:xfrm>
                  <a:prstGeom prst="bentConnector3">
                    <a:avLst>
                      <a:gd name="adj1" fmla="val 1739"/>
                    </a:avLst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4" name="肘形连接符 23"/>
                  <p:cNvCxnSpPr/>
                  <p:nvPr/>
                </p:nvCxnSpPr>
                <p:spPr>
                  <a:xfrm rot="10800000" flipV="1">
                    <a:off x="9157461" y="2645888"/>
                    <a:ext cx="545441" cy="823661"/>
                  </a:xfrm>
                  <a:prstGeom prst="bentConnector2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5" name="肘形连接符 24"/>
                  <p:cNvCxnSpPr/>
                  <p:nvPr/>
                </p:nvCxnSpPr>
                <p:spPr>
                  <a:xfrm rot="16200000" flipV="1">
                    <a:off x="7730383" y="3523751"/>
                    <a:ext cx="809188" cy="547840"/>
                  </a:xfrm>
                  <a:prstGeom prst="bentConnector3">
                    <a:avLst>
                      <a:gd name="adj1" fmla="val 1739"/>
                    </a:avLst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</p:cxnSp>
            </p:grpSp>
            <p:cxnSp>
              <p:nvCxnSpPr>
                <p:cNvPr id="27" name="肘形连接符 26"/>
                <p:cNvCxnSpPr/>
                <p:nvPr/>
              </p:nvCxnSpPr>
              <p:spPr>
                <a:xfrm rot="16200000" flipV="1">
                  <a:off x="15093" y="5461"/>
                  <a:ext cx="1274" cy="863"/>
                </a:xfrm>
                <a:prstGeom prst="bentConnector3">
                  <a:avLst>
                    <a:gd name="adj1" fmla="val 1739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</p:cxnSp>
            <p:sp>
              <p:nvSpPr>
                <p:cNvPr id="28" name="îṥliďè"/>
                <p:cNvSpPr/>
                <p:nvPr/>
              </p:nvSpPr>
              <p:spPr>
                <a:xfrm>
                  <a:off x="16119" y="5042"/>
                  <a:ext cx="2772" cy="2645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b" anchorCtr="1" forceAA="0" compatLnSpc="1">
                  <a:normAutofit/>
                </a:bodyPr>
                <a:p>
                  <a:pPr lvl="0" algn="ctr"/>
                  <a:r>
                    <a:rPr lang="zh-CN" sz="1600" b="1" dirty="0">
                      <a:solidFill>
                        <a:schemeClr val="tx1"/>
                      </a:solidFill>
                      <a:ea typeface="微软雅黑 Light" panose="020B0502040204020203" charset="-122"/>
                      <a:cs typeface="微软雅黑" panose="020B0503020204020204" pitchFamily="34" charset="-122"/>
                      <a:sym typeface="+mn-ea"/>
                    </a:rPr>
                    <a:t>海外仓上架</a:t>
                  </a:r>
                  <a:endParaRPr lang="zh-CN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17" name="1ii2O1qgOSzywQ4矩形 205"/>
              <p:cNvSpPr/>
              <p:nvPr/>
            </p:nvSpPr>
            <p:spPr>
              <a:xfrm>
                <a:off x="17167" y="6389"/>
                <a:ext cx="998" cy="992"/>
              </a:xfrm>
              <a:custGeom>
                <a:avLst/>
                <a:gdLst>
                  <a:gd name="connsiteX0" fmla="*/ 57923 w 432989"/>
                  <a:gd name="connsiteY0" fmla="*/ 117774 h 607780"/>
                  <a:gd name="connsiteX1" fmla="*/ 82032 w 432989"/>
                  <a:gd name="connsiteY1" fmla="*/ 117774 h 607780"/>
                  <a:gd name="connsiteX2" fmla="*/ 112044 w 432989"/>
                  <a:gd name="connsiteY2" fmla="*/ 197793 h 607780"/>
                  <a:gd name="connsiteX3" fmla="*/ 105742 w 432989"/>
                  <a:gd name="connsiteY3" fmla="*/ 163828 h 607780"/>
                  <a:gd name="connsiteX4" fmla="*/ 106742 w 432989"/>
                  <a:gd name="connsiteY4" fmla="*/ 157034 h 607780"/>
                  <a:gd name="connsiteX5" fmla="*/ 116546 w 432989"/>
                  <a:gd name="connsiteY5" fmla="*/ 139152 h 607780"/>
                  <a:gd name="connsiteX6" fmla="*/ 107843 w 432989"/>
                  <a:gd name="connsiteY6" fmla="*/ 123368 h 607780"/>
                  <a:gd name="connsiteX7" fmla="*/ 107943 w 432989"/>
                  <a:gd name="connsiteY7" fmla="*/ 119872 h 607780"/>
                  <a:gd name="connsiteX8" fmla="*/ 110944 w 432989"/>
                  <a:gd name="connsiteY8" fmla="*/ 117774 h 607780"/>
                  <a:gd name="connsiteX9" fmla="*/ 134854 w 432989"/>
                  <a:gd name="connsiteY9" fmla="*/ 117774 h 607780"/>
                  <a:gd name="connsiteX10" fmla="*/ 137855 w 432989"/>
                  <a:gd name="connsiteY10" fmla="*/ 119872 h 607780"/>
                  <a:gd name="connsiteX11" fmla="*/ 137955 w 432989"/>
                  <a:gd name="connsiteY11" fmla="*/ 123368 h 607780"/>
                  <a:gd name="connsiteX12" fmla="*/ 129251 w 432989"/>
                  <a:gd name="connsiteY12" fmla="*/ 139152 h 607780"/>
                  <a:gd name="connsiteX13" fmla="*/ 139055 w 432989"/>
                  <a:gd name="connsiteY13" fmla="*/ 156935 h 607780"/>
                  <a:gd name="connsiteX14" fmla="*/ 140056 w 432989"/>
                  <a:gd name="connsiteY14" fmla="*/ 163828 h 607780"/>
                  <a:gd name="connsiteX15" fmla="*/ 132853 w 432989"/>
                  <a:gd name="connsiteY15" fmla="*/ 197793 h 607780"/>
                  <a:gd name="connsiteX16" fmla="*/ 163765 w 432989"/>
                  <a:gd name="connsiteY16" fmla="*/ 117774 h 607780"/>
                  <a:gd name="connsiteX17" fmla="*/ 187474 w 432989"/>
                  <a:gd name="connsiteY17" fmla="*/ 117774 h 607780"/>
                  <a:gd name="connsiteX18" fmla="*/ 244397 w 432989"/>
                  <a:gd name="connsiteY18" fmla="*/ 174417 h 607780"/>
                  <a:gd name="connsiteX19" fmla="*/ 244697 w 432989"/>
                  <a:gd name="connsiteY19" fmla="*/ 219372 h 607780"/>
                  <a:gd name="connsiteX20" fmla="*/ 293417 w 432989"/>
                  <a:gd name="connsiteY20" fmla="*/ 189202 h 607780"/>
                  <a:gd name="connsiteX21" fmla="*/ 326630 w 432989"/>
                  <a:gd name="connsiteY21" fmla="*/ 196894 h 607780"/>
                  <a:gd name="connsiteX22" fmla="*/ 318827 w 432989"/>
                  <a:gd name="connsiteY22" fmla="*/ 230061 h 607780"/>
                  <a:gd name="connsiteX23" fmla="*/ 233493 w 432989"/>
                  <a:gd name="connsiteY23" fmla="*/ 282908 h 607780"/>
                  <a:gd name="connsiteX24" fmla="*/ 196678 w 432989"/>
                  <a:gd name="connsiteY24" fmla="*/ 262628 h 607780"/>
                  <a:gd name="connsiteX25" fmla="*/ 196278 w 432989"/>
                  <a:gd name="connsiteY25" fmla="*/ 174717 h 607780"/>
                  <a:gd name="connsiteX26" fmla="*/ 196278 w 432989"/>
                  <a:gd name="connsiteY26" fmla="*/ 174517 h 607780"/>
                  <a:gd name="connsiteX27" fmla="*/ 191176 w 432989"/>
                  <a:gd name="connsiteY27" fmla="*/ 169522 h 607780"/>
                  <a:gd name="connsiteX28" fmla="*/ 186174 w 432989"/>
                  <a:gd name="connsiteY28" fmla="*/ 174517 h 607780"/>
                  <a:gd name="connsiteX29" fmla="*/ 186674 w 432989"/>
                  <a:gd name="connsiteY29" fmla="*/ 578909 h 607780"/>
                  <a:gd name="connsiteX30" fmla="*/ 157863 w 432989"/>
                  <a:gd name="connsiteY30" fmla="*/ 607780 h 607780"/>
                  <a:gd name="connsiteX31" fmla="*/ 128951 w 432989"/>
                  <a:gd name="connsiteY31" fmla="*/ 578909 h 607780"/>
                  <a:gd name="connsiteX32" fmla="*/ 128951 w 432989"/>
                  <a:gd name="connsiteY32" fmla="*/ 354535 h 607780"/>
                  <a:gd name="connsiteX33" fmla="*/ 122649 w 432989"/>
                  <a:gd name="connsiteY33" fmla="*/ 348242 h 607780"/>
                  <a:gd name="connsiteX34" fmla="*/ 116446 w 432989"/>
                  <a:gd name="connsiteY34" fmla="*/ 354535 h 607780"/>
                  <a:gd name="connsiteX35" fmla="*/ 116446 w 432989"/>
                  <a:gd name="connsiteY35" fmla="*/ 578909 h 607780"/>
                  <a:gd name="connsiteX36" fmla="*/ 87535 w 432989"/>
                  <a:gd name="connsiteY36" fmla="*/ 607780 h 607780"/>
                  <a:gd name="connsiteX37" fmla="*/ 58623 w 432989"/>
                  <a:gd name="connsiteY37" fmla="*/ 578909 h 607780"/>
                  <a:gd name="connsiteX38" fmla="*/ 58623 w 432989"/>
                  <a:gd name="connsiteY38" fmla="*/ 174717 h 607780"/>
                  <a:gd name="connsiteX39" fmla="*/ 53921 w 432989"/>
                  <a:gd name="connsiteY39" fmla="*/ 169921 h 607780"/>
                  <a:gd name="connsiteX40" fmla="*/ 49119 w 432989"/>
                  <a:gd name="connsiteY40" fmla="*/ 174717 h 607780"/>
                  <a:gd name="connsiteX41" fmla="*/ 48219 w 432989"/>
                  <a:gd name="connsiteY41" fmla="*/ 351339 h 607780"/>
                  <a:gd name="connsiteX42" fmla="*/ 24109 w 432989"/>
                  <a:gd name="connsiteY42" fmla="*/ 375314 h 607780"/>
                  <a:gd name="connsiteX43" fmla="*/ 24009 w 432989"/>
                  <a:gd name="connsiteY43" fmla="*/ 375314 h 607780"/>
                  <a:gd name="connsiteX44" fmla="*/ 0 w 432989"/>
                  <a:gd name="connsiteY44" fmla="*/ 351139 h 607780"/>
                  <a:gd name="connsiteX45" fmla="*/ 900 w 432989"/>
                  <a:gd name="connsiteY45" fmla="*/ 174417 h 607780"/>
                  <a:gd name="connsiteX46" fmla="*/ 57923 w 432989"/>
                  <a:gd name="connsiteY46" fmla="*/ 117774 h 607780"/>
                  <a:gd name="connsiteX47" fmla="*/ 389860 w 432989"/>
                  <a:gd name="connsiteY47" fmla="*/ 115295 h 607780"/>
                  <a:gd name="connsiteX48" fmla="*/ 389860 w 432989"/>
                  <a:gd name="connsiteY48" fmla="*/ 134778 h 607780"/>
                  <a:gd name="connsiteX49" fmla="*/ 393062 w 432989"/>
                  <a:gd name="connsiteY49" fmla="*/ 117194 h 607780"/>
                  <a:gd name="connsiteX50" fmla="*/ 389860 w 432989"/>
                  <a:gd name="connsiteY50" fmla="*/ 115295 h 607780"/>
                  <a:gd name="connsiteX51" fmla="*/ 363141 w 432989"/>
                  <a:gd name="connsiteY51" fmla="*/ 51853 h 607780"/>
                  <a:gd name="connsiteX52" fmla="*/ 363141 w 432989"/>
                  <a:gd name="connsiteY52" fmla="*/ 70236 h 607780"/>
                  <a:gd name="connsiteX53" fmla="*/ 122643 w 432989"/>
                  <a:gd name="connsiteY53" fmla="*/ 2329 h 607780"/>
                  <a:gd name="connsiteX54" fmla="*/ 172533 w 432989"/>
                  <a:gd name="connsiteY54" fmla="*/ 52113 h 607780"/>
                  <a:gd name="connsiteX55" fmla="*/ 122643 w 432989"/>
                  <a:gd name="connsiteY55" fmla="*/ 101897 h 607780"/>
                  <a:gd name="connsiteX56" fmla="*/ 72753 w 432989"/>
                  <a:gd name="connsiteY56" fmla="*/ 52113 h 607780"/>
                  <a:gd name="connsiteX57" fmla="*/ 122643 w 432989"/>
                  <a:gd name="connsiteY57" fmla="*/ 2329 h 607780"/>
                  <a:gd name="connsiteX58" fmla="*/ 376550 w 432989"/>
                  <a:gd name="connsiteY58" fmla="*/ 0 h 607780"/>
                  <a:gd name="connsiteX59" fmla="*/ 389860 w 432989"/>
                  <a:gd name="connsiteY59" fmla="*/ 13288 h 607780"/>
                  <a:gd name="connsiteX60" fmla="*/ 389860 w 432989"/>
                  <a:gd name="connsiteY60" fmla="*/ 20781 h 607780"/>
                  <a:gd name="connsiteX61" fmla="*/ 414176 w 432989"/>
                  <a:gd name="connsiteY61" fmla="*/ 28174 h 607780"/>
                  <a:gd name="connsiteX62" fmla="*/ 422482 w 432989"/>
                  <a:gd name="connsiteY62" fmla="*/ 36966 h 607780"/>
                  <a:gd name="connsiteX63" fmla="*/ 421581 w 432989"/>
                  <a:gd name="connsiteY63" fmla="*/ 48956 h 607780"/>
                  <a:gd name="connsiteX64" fmla="*/ 401768 w 432989"/>
                  <a:gd name="connsiteY64" fmla="*/ 55749 h 607780"/>
                  <a:gd name="connsiteX65" fmla="*/ 389860 w 432989"/>
                  <a:gd name="connsiteY65" fmla="*/ 51353 h 607780"/>
                  <a:gd name="connsiteX66" fmla="*/ 389860 w 432989"/>
                  <a:gd name="connsiteY66" fmla="*/ 79128 h 607780"/>
                  <a:gd name="connsiteX67" fmla="*/ 432989 w 432989"/>
                  <a:gd name="connsiteY67" fmla="*/ 122089 h 607780"/>
                  <a:gd name="connsiteX68" fmla="*/ 389860 w 432989"/>
                  <a:gd name="connsiteY68" fmla="*/ 165250 h 607780"/>
                  <a:gd name="connsiteX69" fmla="*/ 389860 w 432989"/>
                  <a:gd name="connsiteY69" fmla="*/ 177139 h 607780"/>
                  <a:gd name="connsiteX70" fmla="*/ 376550 w 432989"/>
                  <a:gd name="connsiteY70" fmla="*/ 190527 h 607780"/>
                  <a:gd name="connsiteX71" fmla="*/ 363141 w 432989"/>
                  <a:gd name="connsiteY71" fmla="*/ 177139 h 607780"/>
                  <a:gd name="connsiteX72" fmla="*/ 363141 w 432989"/>
                  <a:gd name="connsiteY72" fmla="*/ 164750 h 607780"/>
                  <a:gd name="connsiteX73" fmla="*/ 332220 w 432989"/>
                  <a:gd name="connsiteY73" fmla="*/ 156058 h 607780"/>
                  <a:gd name="connsiteX74" fmla="*/ 323814 w 432989"/>
                  <a:gd name="connsiteY74" fmla="*/ 147066 h 607780"/>
                  <a:gd name="connsiteX75" fmla="*/ 324515 w 432989"/>
                  <a:gd name="connsiteY75" fmla="*/ 134778 h 607780"/>
                  <a:gd name="connsiteX76" fmla="*/ 345729 w 432989"/>
                  <a:gd name="connsiteY76" fmla="*/ 127484 h 607780"/>
                  <a:gd name="connsiteX77" fmla="*/ 363141 w 432989"/>
                  <a:gd name="connsiteY77" fmla="*/ 133878 h 607780"/>
                  <a:gd name="connsiteX78" fmla="*/ 363141 w 432989"/>
                  <a:gd name="connsiteY78" fmla="*/ 106204 h 607780"/>
                  <a:gd name="connsiteX79" fmla="*/ 323914 w 432989"/>
                  <a:gd name="connsiteY79" fmla="*/ 66340 h 607780"/>
                  <a:gd name="connsiteX80" fmla="*/ 363141 w 432989"/>
                  <a:gd name="connsiteY80" fmla="*/ 21181 h 607780"/>
                  <a:gd name="connsiteX81" fmla="*/ 363141 w 432989"/>
                  <a:gd name="connsiteY81" fmla="*/ 13288 h 607780"/>
                  <a:gd name="connsiteX82" fmla="*/ 376550 w 432989"/>
                  <a:gd name="connsiteY82" fmla="*/ 0 h 60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432989" h="607780">
                    <a:moveTo>
                      <a:pt x="57923" y="117774"/>
                    </a:moveTo>
                    <a:lnTo>
                      <a:pt x="82032" y="117774"/>
                    </a:lnTo>
                    <a:cubicBezTo>
                      <a:pt x="85234" y="126066"/>
                      <a:pt x="108643" y="189002"/>
                      <a:pt x="112044" y="197793"/>
                    </a:cubicBezTo>
                    <a:lnTo>
                      <a:pt x="105742" y="163828"/>
                    </a:lnTo>
                    <a:cubicBezTo>
                      <a:pt x="105242" y="161430"/>
                      <a:pt x="105642" y="159032"/>
                      <a:pt x="106742" y="157034"/>
                    </a:cubicBezTo>
                    <a:lnTo>
                      <a:pt x="116546" y="139152"/>
                    </a:lnTo>
                    <a:lnTo>
                      <a:pt x="107843" y="123368"/>
                    </a:lnTo>
                    <a:cubicBezTo>
                      <a:pt x="107243" y="122269"/>
                      <a:pt x="107343" y="120971"/>
                      <a:pt x="107943" y="119872"/>
                    </a:cubicBezTo>
                    <a:cubicBezTo>
                      <a:pt x="108543" y="118773"/>
                      <a:pt x="109744" y="117774"/>
                      <a:pt x="110944" y="117774"/>
                    </a:cubicBezTo>
                    <a:lnTo>
                      <a:pt x="134854" y="117774"/>
                    </a:lnTo>
                    <a:cubicBezTo>
                      <a:pt x="136054" y="117774"/>
                      <a:pt x="137254" y="118773"/>
                      <a:pt x="137855" y="119872"/>
                    </a:cubicBezTo>
                    <a:cubicBezTo>
                      <a:pt x="138555" y="120971"/>
                      <a:pt x="138555" y="122269"/>
                      <a:pt x="137955" y="123368"/>
                    </a:cubicBezTo>
                    <a:lnTo>
                      <a:pt x="129251" y="139152"/>
                    </a:lnTo>
                    <a:lnTo>
                      <a:pt x="139055" y="156935"/>
                    </a:lnTo>
                    <a:cubicBezTo>
                      <a:pt x="140256" y="159032"/>
                      <a:pt x="140556" y="161530"/>
                      <a:pt x="140056" y="163828"/>
                    </a:cubicBezTo>
                    <a:lnTo>
                      <a:pt x="132853" y="197793"/>
                    </a:lnTo>
                    <a:cubicBezTo>
                      <a:pt x="137455" y="186105"/>
                      <a:pt x="159263" y="129462"/>
                      <a:pt x="163765" y="117774"/>
                    </a:cubicBezTo>
                    <a:lnTo>
                      <a:pt x="187474" y="117774"/>
                    </a:lnTo>
                    <a:cubicBezTo>
                      <a:pt x="218687" y="117774"/>
                      <a:pt x="244297" y="143248"/>
                      <a:pt x="244397" y="174417"/>
                    </a:cubicBezTo>
                    <a:lnTo>
                      <a:pt x="244697" y="219372"/>
                    </a:lnTo>
                    <a:lnTo>
                      <a:pt x="293417" y="189202"/>
                    </a:lnTo>
                    <a:cubicBezTo>
                      <a:pt x="304721" y="182109"/>
                      <a:pt x="319627" y="185606"/>
                      <a:pt x="326630" y="196894"/>
                    </a:cubicBezTo>
                    <a:cubicBezTo>
                      <a:pt x="333633" y="208183"/>
                      <a:pt x="330132" y="222968"/>
                      <a:pt x="318827" y="230061"/>
                    </a:cubicBezTo>
                    <a:lnTo>
                      <a:pt x="233493" y="282908"/>
                    </a:lnTo>
                    <a:cubicBezTo>
                      <a:pt x="217687" y="292798"/>
                      <a:pt x="196778" y="281509"/>
                      <a:pt x="196678" y="262628"/>
                    </a:cubicBezTo>
                    <a:lnTo>
                      <a:pt x="196278" y="174717"/>
                    </a:lnTo>
                    <a:lnTo>
                      <a:pt x="196278" y="174517"/>
                    </a:lnTo>
                    <a:cubicBezTo>
                      <a:pt x="196278" y="171720"/>
                      <a:pt x="193977" y="169522"/>
                      <a:pt x="191176" y="169522"/>
                    </a:cubicBezTo>
                    <a:cubicBezTo>
                      <a:pt x="188475" y="169522"/>
                      <a:pt x="186174" y="171820"/>
                      <a:pt x="186174" y="174517"/>
                    </a:cubicBezTo>
                    <a:lnTo>
                      <a:pt x="186674" y="578909"/>
                    </a:lnTo>
                    <a:cubicBezTo>
                      <a:pt x="186674" y="594893"/>
                      <a:pt x="173769" y="607780"/>
                      <a:pt x="157863" y="607780"/>
                    </a:cubicBezTo>
                    <a:cubicBezTo>
                      <a:pt x="141856" y="607780"/>
                      <a:pt x="128951" y="594893"/>
                      <a:pt x="128951" y="578909"/>
                    </a:cubicBezTo>
                    <a:lnTo>
                      <a:pt x="128951" y="354535"/>
                    </a:lnTo>
                    <a:cubicBezTo>
                      <a:pt x="128951" y="351039"/>
                      <a:pt x="126150" y="348242"/>
                      <a:pt x="122649" y="348242"/>
                    </a:cubicBezTo>
                    <a:cubicBezTo>
                      <a:pt x="119247" y="348242"/>
                      <a:pt x="116446" y="351039"/>
                      <a:pt x="116446" y="354535"/>
                    </a:cubicBezTo>
                    <a:lnTo>
                      <a:pt x="116446" y="578909"/>
                    </a:lnTo>
                    <a:cubicBezTo>
                      <a:pt x="116446" y="594893"/>
                      <a:pt x="103541" y="607780"/>
                      <a:pt x="87535" y="607780"/>
                    </a:cubicBezTo>
                    <a:cubicBezTo>
                      <a:pt x="71628" y="607780"/>
                      <a:pt x="58623" y="594893"/>
                      <a:pt x="58623" y="578909"/>
                    </a:cubicBezTo>
                    <a:lnTo>
                      <a:pt x="58623" y="174717"/>
                    </a:lnTo>
                    <a:cubicBezTo>
                      <a:pt x="58623" y="172119"/>
                      <a:pt x="56522" y="169921"/>
                      <a:pt x="53921" y="169921"/>
                    </a:cubicBezTo>
                    <a:cubicBezTo>
                      <a:pt x="51220" y="169921"/>
                      <a:pt x="49119" y="172019"/>
                      <a:pt x="49119" y="174717"/>
                    </a:cubicBezTo>
                    <a:lnTo>
                      <a:pt x="48219" y="351339"/>
                    </a:lnTo>
                    <a:cubicBezTo>
                      <a:pt x="48119" y="364625"/>
                      <a:pt x="37315" y="375314"/>
                      <a:pt x="24109" y="375314"/>
                    </a:cubicBezTo>
                    <a:lnTo>
                      <a:pt x="24009" y="375314"/>
                    </a:lnTo>
                    <a:cubicBezTo>
                      <a:pt x="10704" y="375214"/>
                      <a:pt x="0" y="364425"/>
                      <a:pt x="0" y="351139"/>
                    </a:cubicBezTo>
                    <a:lnTo>
                      <a:pt x="900" y="174417"/>
                    </a:lnTo>
                    <a:cubicBezTo>
                      <a:pt x="1100" y="143248"/>
                      <a:pt x="26610" y="117774"/>
                      <a:pt x="57923" y="117774"/>
                    </a:cubicBezTo>
                    <a:close/>
                    <a:moveTo>
                      <a:pt x="389860" y="115295"/>
                    </a:moveTo>
                    <a:lnTo>
                      <a:pt x="389860" y="134778"/>
                    </a:lnTo>
                    <a:cubicBezTo>
                      <a:pt x="399666" y="131581"/>
                      <a:pt x="398966" y="121290"/>
                      <a:pt x="393062" y="117194"/>
                    </a:cubicBezTo>
                    <a:cubicBezTo>
                      <a:pt x="392161" y="116494"/>
                      <a:pt x="391060" y="115895"/>
                      <a:pt x="389860" y="115295"/>
                    </a:cubicBezTo>
                    <a:close/>
                    <a:moveTo>
                      <a:pt x="363141" y="51853"/>
                    </a:moveTo>
                    <a:cubicBezTo>
                      <a:pt x="356837" y="55550"/>
                      <a:pt x="355736" y="65341"/>
                      <a:pt x="363141" y="70236"/>
                    </a:cubicBezTo>
                    <a:close/>
                    <a:moveTo>
                      <a:pt x="122643" y="2329"/>
                    </a:moveTo>
                    <a:cubicBezTo>
                      <a:pt x="150196" y="2329"/>
                      <a:pt x="172533" y="24618"/>
                      <a:pt x="172533" y="52113"/>
                    </a:cubicBezTo>
                    <a:cubicBezTo>
                      <a:pt x="172533" y="79608"/>
                      <a:pt x="150196" y="101897"/>
                      <a:pt x="122643" y="101897"/>
                    </a:cubicBezTo>
                    <a:cubicBezTo>
                      <a:pt x="95090" y="101897"/>
                      <a:pt x="72753" y="79608"/>
                      <a:pt x="72753" y="52113"/>
                    </a:cubicBezTo>
                    <a:cubicBezTo>
                      <a:pt x="72753" y="24618"/>
                      <a:pt x="95090" y="2329"/>
                      <a:pt x="122643" y="2329"/>
                    </a:cubicBezTo>
                    <a:close/>
                    <a:moveTo>
                      <a:pt x="376550" y="0"/>
                    </a:moveTo>
                    <a:cubicBezTo>
                      <a:pt x="383855" y="0"/>
                      <a:pt x="389860" y="5995"/>
                      <a:pt x="389860" y="13288"/>
                    </a:cubicBezTo>
                    <a:lnTo>
                      <a:pt x="389860" y="20781"/>
                    </a:lnTo>
                    <a:cubicBezTo>
                      <a:pt x="397965" y="22080"/>
                      <a:pt x="406271" y="24778"/>
                      <a:pt x="414176" y="28174"/>
                    </a:cubicBezTo>
                    <a:cubicBezTo>
                      <a:pt x="418079" y="29873"/>
                      <a:pt x="421081" y="33070"/>
                      <a:pt x="422482" y="36966"/>
                    </a:cubicBezTo>
                    <a:cubicBezTo>
                      <a:pt x="423783" y="40963"/>
                      <a:pt x="423483" y="45259"/>
                      <a:pt x="421581" y="48956"/>
                    </a:cubicBezTo>
                    <a:cubicBezTo>
                      <a:pt x="417779" y="56049"/>
                      <a:pt x="409073" y="59046"/>
                      <a:pt x="401768" y="55749"/>
                    </a:cubicBezTo>
                    <a:cubicBezTo>
                      <a:pt x="398065" y="54051"/>
                      <a:pt x="393862" y="52452"/>
                      <a:pt x="389860" y="51353"/>
                    </a:cubicBezTo>
                    <a:lnTo>
                      <a:pt x="389860" y="79128"/>
                    </a:lnTo>
                    <a:cubicBezTo>
                      <a:pt x="414477" y="86122"/>
                      <a:pt x="432989" y="94614"/>
                      <a:pt x="432989" y="122089"/>
                    </a:cubicBezTo>
                    <a:cubicBezTo>
                      <a:pt x="432989" y="148465"/>
                      <a:pt x="415677" y="162353"/>
                      <a:pt x="389860" y="165250"/>
                    </a:cubicBezTo>
                    <a:lnTo>
                      <a:pt x="389860" y="177139"/>
                    </a:lnTo>
                    <a:cubicBezTo>
                      <a:pt x="389860" y="184532"/>
                      <a:pt x="383855" y="190527"/>
                      <a:pt x="376550" y="190527"/>
                    </a:cubicBezTo>
                    <a:cubicBezTo>
                      <a:pt x="369145" y="190527"/>
                      <a:pt x="363141" y="184532"/>
                      <a:pt x="363141" y="177139"/>
                    </a:cubicBezTo>
                    <a:lnTo>
                      <a:pt x="363141" y="164750"/>
                    </a:lnTo>
                    <a:cubicBezTo>
                      <a:pt x="352834" y="163252"/>
                      <a:pt x="342127" y="160354"/>
                      <a:pt x="332220" y="156058"/>
                    </a:cubicBezTo>
                    <a:cubicBezTo>
                      <a:pt x="328317" y="154260"/>
                      <a:pt x="325215" y="151063"/>
                      <a:pt x="323814" y="147066"/>
                    </a:cubicBezTo>
                    <a:cubicBezTo>
                      <a:pt x="322413" y="143070"/>
                      <a:pt x="322613" y="138574"/>
                      <a:pt x="324515" y="134778"/>
                    </a:cubicBezTo>
                    <a:cubicBezTo>
                      <a:pt x="328417" y="127085"/>
                      <a:pt x="337824" y="123788"/>
                      <a:pt x="345729" y="127484"/>
                    </a:cubicBezTo>
                    <a:cubicBezTo>
                      <a:pt x="351133" y="129982"/>
                      <a:pt x="357437" y="132380"/>
                      <a:pt x="363141" y="133878"/>
                    </a:cubicBezTo>
                    <a:lnTo>
                      <a:pt x="363141" y="106204"/>
                    </a:lnTo>
                    <a:cubicBezTo>
                      <a:pt x="339725" y="99310"/>
                      <a:pt x="323914" y="89918"/>
                      <a:pt x="323914" y="66340"/>
                    </a:cubicBezTo>
                    <a:cubicBezTo>
                      <a:pt x="323914" y="44260"/>
                      <a:pt x="337123" y="26376"/>
                      <a:pt x="363141" y="21181"/>
                    </a:cubicBezTo>
                    <a:lnTo>
                      <a:pt x="363141" y="13288"/>
                    </a:lnTo>
                    <a:cubicBezTo>
                      <a:pt x="363141" y="5995"/>
                      <a:pt x="369145" y="0"/>
                      <a:pt x="376550" y="0"/>
                    </a:cubicBezTo>
                    <a:close/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9" name="port_273657"/>
              <p:cNvSpPr>
                <a:spLocks noChangeAspect="1"/>
              </p:cNvSpPr>
              <p:nvPr/>
            </p:nvSpPr>
            <p:spPr bwMode="auto">
              <a:xfrm>
                <a:off x="11148" y="4262"/>
                <a:ext cx="960" cy="926"/>
              </a:xfrm>
              <a:custGeom>
                <a:avLst/>
                <a:gdLst>
                  <a:gd name="connsiteX0" fmla="*/ 265264 w 606977"/>
                  <a:gd name="connsiteY0" fmla="*/ 546613 h 585316"/>
                  <a:gd name="connsiteX1" fmla="*/ 588103 w 606977"/>
                  <a:gd name="connsiteY1" fmla="*/ 546613 h 585316"/>
                  <a:gd name="connsiteX2" fmla="*/ 606977 w 606977"/>
                  <a:gd name="connsiteY2" fmla="*/ 566461 h 585316"/>
                  <a:gd name="connsiteX3" fmla="*/ 588103 w 606977"/>
                  <a:gd name="connsiteY3" fmla="*/ 585316 h 585316"/>
                  <a:gd name="connsiteX4" fmla="*/ 265264 w 606977"/>
                  <a:gd name="connsiteY4" fmla="*/ 585316 h 585316"/>
                  <a:gd name="connsiteX5" fmla="*/ 246390 w 606977"/>
                  <a:gd name="connsiteY5" fmla="*/ 566461 h 585316"/>
                  <a:gd name="connsiteX6" fmla="*/ 265264 w 606977"/>
                  <a:gd name="connsiteY6" fmla="*/ 546613 h 585316"/>
                  <a:gd name="connsiteX7" fmla="*/ 18881 w 606977"/>
                  <a:gd name="connsiteY7" fmla="*/ 546613 h 585316"/>
                  <a:gd name="connsiteX8" fmla="*/ 188807 w 606977"/>
                  <a:gd name="connsiteY8" fmla="*/ 546613 h 585316"/>
                  <a:gd name="connsiteX9" fmla="*/ 207688 w 606977"/>
                  <a:gd name="connsiteY9" fmla="*/ 566461 h 585316"/>
                  <a:gd name="connsiteX10" fmla="*/ 188807 w 606977"/>
                  <a:gd name="connsiteY10" fmla="*/ 585316 h 585316"/>
                  <a:gd name="connsiteX11" fmla="*/ 18881 w 606977"/>
                  <a:gd name="connsiteY11" fmla="*/ 585316 h 585316"/>
                  <a:gd name="connsiteX12" fmla="*/ 0 w 606977"/>
                  <a:gd name="connsiteY12" fmla="*/ 566461 h 585316"/>
                  <a:gd name="connsiteX13" fmla="*/ 18881 w 606977"/>
                  <a:gd name="connsiteY13" fmla="*/ 546613 h 585316"/>
                  <a:gd name="connsiteX14" fmla="*/ 18874 w 606977"/>
                  <a:gd name="connsiteY14" fmla="*/ 493099 h 585316"/>
                  <a:gd name="connsiteX15" fmla="*/ 483781 w 606977"/>
                  <a:gd name="connsiteY15" fmla="*/ 493099 h 585316"/>
                  <a:gd name="connsiteX16" fmla="*/ 502655 w 606977"/>
                  <a:gd name="connsiteY16" fmla="*/ 510920 h 585316"/>
                  <a:gd name="connsiteX17" fmla="*/ 483781 w 606977"/>
                  <a:gd name="connsiteY17" fmla="*/ 529731 h 585316"/>
                  <a:gd name="connsiteX18" fmla="*/ 18874 w 606977"/>
                  <a:gd name="connsiteY18" fmla="*/ 529731 h 585316"/>
                  <a:gd name="connsiteX19" fmla="*/ 0 w 606977"/>
                  <a:gd name="connsiteY19" fmla="*/ 510920 h 585316"/>
                  <a:gd name="connsiteX20" fmla="*/ 18874 w 606977"/>
                  <a:gd name="connsiteY20" fmla="*/ 493099 h 585316"/>
                  <a:gd name="connsiteX21" fmla="*/ 108356 w 606977"/>
                  <a:gd name="connsiteY21" fmla="*/ 251998 h 585316"/>
                  <a:gd name="connsiteX22" fmla="*/ 90476 w 606977"/>
                  <a:gd name="connsiteY22" fmla="*/ 301603 h 585316"/>
                  <a:gd name="connsiteX23" fmla="*/ 205706 w 606977"/>
                  <a:gd name="connsiteY23" fmla="*/ 301603 h 585316"/>
                  <a:gd name="connsiteX24" fmla="*/ 188819 w 606977"/>
                  <a:gd name="connsiteY24" fmla="*/ 251998 h 585316"/>
                  <a:gd name="connsiteX25" fmla="*/ 148091 w 606977"/>
                  <a:gd name="connsiteY25" fmla="*/ 134928 h 585316"/>
                  <a:gd name="connsiteX26" fmla="*/ 121270 w 606977"/>
                  <a:gd name="connsiteY26" fmla="*/ 214297 h 585316"/>
                  <a:gd name="connsiteX27" fmla="*/ 174912 w 606977"/>
                  <a:gd name="connsiteY27" fmla="*/ 214297 h 585316"/>
                  <a:gd name="connsiteX28" fmla="*/ 127230 w 606977"/>
                  <a:gd name="connsiteY28" fmla="*/ 0 h 585316"/>
                  <a:gd name="connsiteX29" fmla="*/ 169945 w 606977"/>
                  <a:gd name="connsiteY29" fmla="*/ 0 h 585316"/>
                  <a:gd name="connsiteX30" fmla="*/ 186832 w 606977"/>
                  <a:gd name="connsiteY30" fmla="*/ 16866 h 585316"/>
                  <a:gd name="connsiteX31" fmla="*/ 186832 w 606977"/>
                  <a:gd name="connsiteY31" fmla="*/ 58535 h 585316"/>
                  <a:gd name="connsiteX32" fmla="*/ 169945 w 606977"/>
                  <a:gd name="connsiteY32" fmla="*/ 75401 h 585316"/>
                  <a:gd name="connsiteX33" fmla="*/ 167958 w 606977"/>
                  <a:gd name="connsiteY33" fmla="*/ 75401 h 585316"/>
                  <a:gd name="connsiteX34" fmla="*/ 245441 w 606977"/>
                  <a:gd name="connsiteY34" fmla="*/ 301603 h 585316"/>
                  <a:gd name="connsiteX35" fmla="*/ 279216 w 606977"/>
                  <a:gd name="connsiteY35" fmla="*/ 301603 h 585316"/>
                  <a:gd name="connsiteX36" fmla="*/ 279216 w 606977"/>
                  <a:gd name="connsiteY36" fmla="*/ 185526 h 585316"/>
                  <a:gd name="connsiteX37" fmla="*/ 309017 w 606977"/>
                  <a:gd name="connsiteY37" fmla="*/ 157747 h 585316"/>
                  <a:gd name="connsiteX38" fmla="*/ 427227 w 606977"/>
                  <a:gd name="connsiteY38" fmla="*/ 157747 h 585316"/>
                  <a:gd name="connsiteX39" fmla="*/ 455042 w 606977"/>
                  <a:gd name="connsiteY39" fmla="*/ 185526 h 585316"/>
                  <a:gd name="connsiteX40" fmla="*/ 455042 w 606977"/>
                  <a:gd name="connsiteY40" fmla="*/ 188502 h 585316"/>
                  <a:gd name="connsiteX41" fmla="*/ 565306 w 606977"/>
                  <a:gd name="connsiteY41" fmla="*/ 149810 h 585316"/>
                  <a:gd name="connsiteX42" fmla="*/ 590140 w 606977"/>
                  <a:gd name="connsiteY42" fmla="*/ 160723 h 585316"/>
                  <a:gd name="connsiteX43" fmla="*/ 578220 w 606977"/>
                  <a:gd name="connsiteY43" fmla="*/ 185526 h 585316"/>
                  <a:gd name="connsiteX44" fmla="*/ 455042 w 606977"/>
                  <a:gd name="connsiteY44" fmla="*/ 228187 h 585316"/>
                  <a:gd name="connsiteX45" fmla="*/ 455042 w 606977"/>
                  <a:gd name="connsiteY45" fmla="*/ 301603 h 585316"/>
                  <a:gd name="connsiteX46" fmla="*/ 492790 w 606977"/>
                  <a:gd name="connsiteY46" fmla="*/ 301603 h 585316"/>
                  <a:gd name="connsiteX47" fmla="*/ 521597 w 606977"/>
                  <a:gd name="connsiteY47" fmla="*/ 330375 h 585316"/>
                  <a:gd name="connsiteX48" fmla="*/ 521597 w 606977"/>
                  <a:gd name="connsiteY48" fmla="*/ 373036 h 585316"/>
                  <a:gd name="connsiteX49" fmla="*/ 492790 w 606977"/>
                  <a:gd name="connsiteY49" fmla="*/ 401807 h 585316"/>
                  <a:gd name="connsiteX50" fmla="*/ 447095 w 606977"/>
                  <a:gd name="connsiteY50" fmla="*/ 401807 h 585316"/>
                  <a:gd name="connsiteX51" fmla="*/ 447095 w 606977"/>
                  <a:gd name="connsiteY51" fmla="*/ 459350 h 585316"/>
                  <a:gd name="connsiteX52" fmla="*/ 429214 w 606977"/>
                  <a:gd name="connsiteY52" fmla="*/ 476216 h 585316"/>
                  <a:gd name="connsiteX53" fmla="*/ 400406 w 606977"/>
                  <a:gd name="connsiteY53" fmla="*/ 476216 h 585316"/>
                  <a:gd name="connsiteX54" fmla="*/ 383519 w 606977"/>
                  <a:gd name="connsiteY54" fmla="*/ 459350 h 585316"/>
                  <a:gd name="connsiteX55" fmla="*/ 383519 w 606977"/>
                  <a:gd name="connsiteY55" fmla="*/ 401807 h 585316"/>
                  <a:gd name="connsiteX56" fmla="*/ 158025 w 606977"/>
                  <a:gd name="connsiteY56" fmla="*/ 401807 h 585316"/>
                  <a:gd name="connsiteX57" fmla="*/ 158025 w 606977"/>
                  <a:gd name="connsiteY57" fmla="*/ 459350 h 585316"/>
                  <a:gd name="connsiteX58" fmla="*/ 140144 w 606977"/>
                  <a:gd name="connsiteY58" fmla="*/ 476216 h 585316"/>
                  <a:gd name="connsiteX59" fmla="*/ 111336 w 606977"/>
                  <a:gd name="connsiteY59" fmla="*/ 476216 h 585316"/>
                  <a:gd name="connsiteX60" fmla="*/ 94449 w 606977"/>
                  <a:gd name="connsiteY60" fmla="*/ 459350 h 585316"/>
                  <a:gd name="connsiteX61" fmla="*/ 94449 w 606977"/>
                  <a:gd name="connsiteY61" fmla="*/ 401807 h 585316"/>
                  <a:gd name="connsiteX62" fmla="*/ 47761 w 606977"/>
                  <a:gd name="connsiteY62" fmla="*/ 401807 h 585316"/>
                  <a:gd name="connsiteX63" fmla="*/ 18953 w 606977"/>
                  <a:gd name="connsiteY63" fmla="*/ 373036 h 585316"/>
                  <a:gd name="connsiteX64" fmla="*/ 18953 w 606977"/>
                  <a:gd name="connsiteY64" fmla="*/ 330375 h 585316"/>
                  <a:gd name="connsiteX65" fmla="*/ 47761 w 606977"/>
                  <a:gd name="connsiteY65" fmla="*/ 301603 h 585316"/>
                  <a:gd name="connsiteX66" fmla="*/ 50741 w 606977"/>
                  <a:gd name="connsiteY66" fmla="*/ 301603 h 585316"/>
                  <a:gd name="connsiteX67" fmla="*/ 128224 w 606977"/>
                  <a:gd name="connsiteY67" fmla="*/ 75401 h 585316"/>
                  <a:gd name="connsiteX68" fmla="*/ 127230 w 606977"/>
                  <a:gd name="connsiteY68" fmla="*/ 75401 h 585316"/>
                  <a:gd name="connsiteX69" fmla="*/ 110343 w 606977"/>
                  <a:gd name="connsiteY69" fmla="*/ 58535 h 585316"/>
                  <a:gd name="connsiteX70" fmla="*/ 110343 w 606977"/>
                  <a:gd name="connsiteY70" fmla="*/ 16866 h 585316"/>
                  <a:gd name="connsiteX71" fmla="*/ 127230 w 606977"/>
                  <a:gd name="connsiteY71" fmla="*/ 0 h 58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6977" h="585316">
                    <a:moveTo>
                      <a:pt x="265264" y="546613"/>
                    </a:moveTo>
                    <a:lnTo>
                      <a:pt x="588103" y="546613"/>
                    </a:lnTo>
                    <a:cubicBezTo>
                      <a:pt x="598037" y="546613"/>
                      <a:pt x="606977" y="555544"/>
                      <a:pt x="606977" y="566461"/>
                    </a:cubicBezTo>
                    <a:cubicBezTo>
                      <a:pt x="606977" y="576385"/>
                      <a:pt x="598037" y="585316"/>
                      <a:pt x="588103" y="585316"/>
                    </a:cubicBezTo>
                    <a:lnTo>
                      <a:pt x="265264" y="585316"/>
                    </a:lnTo>
                    <a:cubicBezTo>
                      <a:pt x="254337" y="585316"/>
                      <a:pt x="246390" y="576385"/>
                      <a:pt x="246390" y="566461"/>
                    </a:cubicBezTo>
                    <a:cubicBezTo>
                      <a:pt x="246390" y="555544"/>
                      <a:pt x="254337" y="546613"/>
                      <a:pt x="265264" y="546613"/>
                    </a:cubicBezTo>
                    <a:close/>
                    <a:moveTo>
                      <a:pt x="18881" y="546613"/>
                    </a:moveTo>
                    <a:lnTo>
                      <a:pt x="188807" y="546613"/>
                    </a:lnTo>
                    <a:cubicBezTo>
                      <a:pt x="198744" y="546613"/>
                      <a:pt x="207688" y="555544"/>
                      <a:pt x="207688" y="566461"/>
                    </a:cubicBezTo>
                    <a:cubicBezTo>
                      <a:pt x="207688" y="576385"/>
                      <a:pt x="198744" y="585316"/>
                      <a:pt x="188807" y="585316"/>
                    </a:cubicBezTo>
                    <a:lnTo>
                      <a:pt x="18881" y="585316"/>
                    </a:lnTo>
                    <a:cubicBezTo>
                      <a:pt x="7950" y="585316"/>
                      <a:pt x="0" y="576385"/>
                      <a:pt x="0" y="566461"/>
                    </a:cubicBezTo>
                    <a:cubicBezTo>
                      <a:pt x="0" y="555544"/>
                      <a:pt x="7950" y="546613"/>
                      <a:pt x="18881" y="546613"/>
                    </a:cubicBezTo>
                    <a:close/>
                    <a:moveTo>
                      <a:pt x="18874" y="493099"/>
                    </a:moveTo>
                    <a:lnTo>
                      <a:pt x="483781" y="493099"/>
                    </a:lnTo>
                    <a:cubicBezTo>
                      <a:pt x="494708" y="493099"/>
                      <a:pt x="502655" y="501019"/>
                      <a:pt x="502655" y="510920"/>
                    </a:cubicBezTo>
                    <a:cubicBezTo>
                      <a:pt x="502655" y="521811"/>
                      <a:pt x="494708" y="529731"/>
                      <a:pt x="483781" y="529731"/>
                    </a:cubicBezTo>
                    <a:lnTo>
                      <a:pt x="18874" y="529731"/>
                    </a:lnTo>
                    <a:cubicBezTo>
                      <a:pt x="7947" y="529731"/>
                      <a:pt x="0" y="521811"/>
                      <a:pt x="0" y="510920"/>
                    </a:cubicBezTo>
                    <a:cubicBezTo>
                      <a:pt x="0" y="501019"/>
                      <a:pt x="7947" y="493099"/>
                      <a:pt x="18874" y="493099"/>
                    </a:cubicBezTo>
                    <a:close/>
                    <a:moveTo>
                      <a:pt x="108356" y="251998"/>
                    </a:moveTo>
                    <a:lnTo>
                      <a:pt x="90476" y="301603"/>
                    </a:lnTo>
                    <a:lnTo>
                      <a:pt x="205706" y="301603"/>
                    </a:lnTo>
                    <a:lnTo>
                      <a:pt x="188819" y="251998"/>
                    </a:lnTo>
                    <a:close/>
                    <a:moveTo>
                      <a:pt x="148091" y="134928"/>
                    </a:moveTo>
                    <a:lnTo>
                      <a:pt x="121270" y="214297"/>
                    </a:lnTo>
                    <a:lnTo>
                      <a:pt x="174912" y="214297"/>
                    </a:lnTo>
                    <a:close/>
                    <a:moveTo>
                      <a:pt x="127230" y="0"/>
                    </a:moveTo>
                    <a:lnTo>
                      <a:pt x="169945" y="0"/>
                    </a:lnTo>
                    <a:cubicBezTo>
                      <a:pt x="178885" y="0"/>
                      <a:pt x="186832" y="7937"/>
                      <a:pt x="186832" y="16866"/>
                    </a:cubicBezTo>
                    <a:lnTo>
                      <a:pt x="186832" y="58535"/>
                    </a:lnTo>
                    <a:cubicBezTo>
                      <a:pt x="186832" y="68456"/>
                      <a:pt x="178885" y="75401"/>
                      <a:pt x="169945" y="75401"/>
                    </a:cubicBezTo>
                    <a:lnTo>
                      <a:pt x="167958" y="75401"/>
                    </a:lnTo>
                    <a:lnTo>
                      <a:pt x="245441" y="301603"/>
                    </a:lnTo>
                    <a:lnTo>
                      <a:pt x="279216" y="301603"/>
                    </a:lnTo>
                    <a:lnTo>
                      <a:pt x="279216" y="185526"/>
                    </a:lnTo>
                    <a:cubicBezTo>
                      <a:pt x="279216" y="169652"/>
                      <a:pt x="293123" y="157747"/>
                      <a:pt x="309017" y="157747"/>
                    </a:cubicBezTo>
                    <a:lnTo>
                      <a:pt x="427227" y="157747"/>
                    </a:lnTo>
                    <a:cubicBezTo>
                      <a:pt x="443121" y="157747"/>
                      <a:pt x="455042" y="169652"/>
                      <a:pt x="455042" y="185526"/>
                    </a:cubicBezTo>
                    <a:lnTo>
                      <a:pt x="455042" y="188502"/>
                    </a:lnTo>
                    <a:lnTo>
                      <a:pt x="565306" y="149810"/>
                    </a:lnTo>
                    <a:cubicBezTo>
                      <a:pt x="575239" y="145841"/>
                      <a:pt x="586166" y="150802"/>
                      <a:pt x="590140" y="160723"/>
                    </a:cubicBezTo>
                    <a:cubicBezTo>
                      <a:pt x="593120" y="170644"/>
                      <a:pt x="588153" y="181557"/>
                      <a:pt x="578220" y="185526"/>
                    </a:cubicBezTo>
                    <a:lnTo>
                      <a:pt x="455042" y="228187"/>
                    </a:lnTo>
                    <a:lnTo>
                      <a:pt x="455042" y="301603"/>
                    </a:lnTo>
                    <a:lnTo>
                      <a:pt x="492790" y="301603"/>
                    </a:lnTo>
                    <a:cubicBezTo>
                      <a:pt x="508684" y="301603"/>
                      <a:pt x="521597" y="314501"/>
                      <a:pt x="521597" y="330375"/>
                    </a:cubicBezTo>
                    <a:lnTo>
                      <a:pt x="521597" y="373036"/>
                    </a:lnTo>
                    <a:cubicBezTo>
                      <a:pt x="521597" y="388910"/>
                      <a:pt x="508684" y="401807"/>
                      <a:pt x="492790" y="401807"/>
                    </a:cubicBezTo>
                    <a:lnTo>
                      <a:pt x="447095" y="401807"/>
                    </a:lnTo>
                    <a:lnTo>
                      <a:pt x="447095" y="459350"/>
                    </a:lnTo>
                    <a:cubicBezTo>
                      <a:pt x="447095" y="468279"/>
                      <a:pt x="439148" y="476216"/>
                      <a:pt x="429214" y="476216"/>
                    </a:cubicBezTo>
                    <a:lnTo>
                      <a:pt x="400406" y="476216"/>
                    </a:lnTo>
                    <a:cubicBezTo>
                      <a:pt x="391466" y="476216"/>
                      <a:pt x="383519" y="468279"/>
                      <a:pt x="383519" y="459350"/>
                    </a:cubicBezTo>
                    <a:lnTo>
                      <a:pt x="383519" y="401807"/>
                    </a:lnTo>
                    <a:lnTo>
                      <a:pt x="158025" y="401807"/>
                    </a:lnTo>
                    <a:lnTo>
                      <a:pt x="158025" y="459350"/>
                    </a:lnTo>
                    <a:cubicBezTo>
                      <a:pt x="158025" y="468279"/>
                      <a:pt x="150078" y="476216"/>
                      <a:pt x="140144" y="476216"/>
                    </a:cubicBezTo>
                    <a:lnTo>
                      <a:pt x="111336" y="476216"/>
                    </a:lnTo>
                    <a:cubicBezTo>
                      <a:pt x="101403" y="476216"/>
                      <a:pt x="94449" y="468279"/>
                      <a:pt x="94449" y="459350"/>
                    </a:cubicBezTo>
                    <a:lnTo>
                      <a:pt x="94449" y="401807"/>
                    </a:lnTo>
                    <a:lnTo>
                      <a:pt x="47761" y="401807"/>
                    </a:lnTo>
                    <a:cubicBezTo>
                      <a:pt x="31867" y="401807"/>
                      <a:pt x="18953" y="388910"/>
                      <a:pt x="18953" y="373036"/>
                    </a:cubicBezTo>
                    <a:lnTo>
                      <a:pt x="18953" y="330375"/>
                    </a:lnTo>
                    <a:cubicBezTo>
                      <a:pt x="18953" y="314501"/>
                      <a:pt x="31867" y="301603"/>
                      <a:pt x="47761" y="301603"/>
                    </a:cubicBezTo>
                    <a:lnTo>
                      <a:pt x="50741" y="301603"/>
                    </a:lnTo>
                    <a:lnTo>
                      <a:pt x="128224" y="75401"/>
                    </a:lnTo>
                    <a:lnTo>
                      <a:pt x="127230" y="75401"/>
                    </a:lnTo>
                    <a:cubicBezTo>
                      <a:pt x="117296" y="75401"/>
                      <a:pt x="110343" y="68456"/>
                      <a:pt x="110343" y="58535"/>
                    </a:cubicBezTo>
                    <a:lnTo>
                      <a:pt x="110343" y="16866"/>
                    </a:lnTo>
                    <a:cubicBezTo>
                      <a:pt x="110343" y="7937"/>
                      <a:pt x="117296" y="0"/>
                      <a:pt x="127230" y="0"/>
                    </a:cubicBezTo>
                    <a:close/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31" name="port_273657"/>
              <p:cNvSpPr>
                <a:spLocks noChangeAspect="1"/>
              </p:cNvSpPr>
              <p:nvPr/>
            </p:nvSpPr>
            <p:spPr bwMode="auto">
              <a:xfrm>
                <a:off x="9029" y="6459"/>
                <a:ext cx="960" cy="959"/>
              </a:xfrm>
              <a:custGeom>
                <a:avLst/>
                <a:gdLst>
                  <a:gd name="connsiteX0" fmla="*/ 392414 w 607571"/>
                  <a:gd name="connsiteY0" fmla="*/ 518207 h 606722"/>
                  <a:gd name="connsiteX1" fmla="*/ 367048 w 607571"/>
                  <a:gd name="connsiteY1" fmla="*/ 543535 h 606722"/>
                  <a:gd name="connsiteX2" fmla="*/ 392414 w 607571"/>
                  <a:gd name="connsiteY2" fmla="*/ 568775 h 606722"/>
                  <a:gd name="connsiteX3" fmla="*/ 417691 w 607571"/>
                  <a:gd name="connsiteY3" fmla="*/ 543535 h 606722"/>
                  <a:gd name="connsiteX4" fmla="*/ 392414 w 607571"/>
                  <a:gd name="connsiteY4" fmla="*/ 518207 h 606722"/>
                  <a:gd name="connsiteX5" fmla="*/ 240485 w 607571"/>
                  <a:gd name="connsiteY5" fmla="*/ 518207 h 606722"/>
                  <a:gd name="connsiteX6" fmla="*/ 215207 w 607571"/>
                  <a:gd name="connsiteY6" fmla="*/ 543535 h 606722"/>
                  <a:gd name="connsiteX7" fmla="*/ 240485 w 607571"/>
                  <a:gd name="connsiteY7" fmla="*/ 568775 h 606722"/>
                  <a:gd name="connsiteX8" fmla="*/ 265851 w 607571"/>
                  <a:gd name="connsiteY8" fmla="*/ 543535 h 606722"/>
                  <a:gd name="connsiteX9" fmla="*/ 240485 w 607571"/>
                  <a:gd name="connsiteY9" fmla="*/ 518207 h 606722"/>
                  <a:gd name="connsiteX10" fmla="*/ 303766 w 607571"/>
                  <a:gd name="connsiteY10" fmla="*/ 379214 h 606722"/>
                  <a:gd name="connsiteX11" fmla="*/ 303766 w 607571"/>
                  <a:gd name="connsiteY11" fmla="*/ 480260 h 606722"/>
                  <a:gd name="connsiteX12" fmla="*/ 475010 w 607571"/>
                  <a:gd name="connsiteY12" fmla="*/ 480260 h 606722"/>
                  <a:gd name="connsiteX13" fmla="*/ 434513 w 607571"/>
                  <a:gd name="connsiteY13" fmla="*/ 379214 h 606722"/>
                  <a:gd name="connsiteX14" fmla="*/ 291128 w 607571"/>
                  <a:gd name="connsiteY14" fmla="*/ 353886 h 606722"/>
                  <a:gd name="connsiteX15" fmla="*/ 443057 w 607571"/>
                  <a:gd name="connsiteY15" fmla="*/ 353886 h 606722"/>
                  <a:gd name="connsiteX16" fmla="*/ 454806 w 607571"/>
                  <a:gd name="connsiteY16" fmla="*/ 361885 h 606722"/>
                  <a:gd name="connsiteX17" fmla="*/ 502245 w 607571"/>
                  <a:gd name="connsiteY17" fmla="*/ 480260 h 606722"/>
                  <a:gd name="connsiteX18" fmla="*/ 594898 w 607571"/>
                  <a:gd name="connsiteY18" fmla="*/ 480260 h 606722"/>
                  <a:gd name="connsiteX19" fmla="*/ 604866 w 607571"/>
                  <a:gd name="connsiteY19" fmla="*/ 485148 h 606722"/>
                  <a:gd name="connsiteX20" fmla="*/ 607180 w 607571"/>
                  <a:gd name="connsiteY20" fmla="*/ 495990 h 606722"/>
                  <a:gd name="connsiteX21" fmla="*/ 465219 w 607571"/>
                  <a:gd name="connsiteY21" fmla="*/ 606722 h 606722"/>
                  <a:gd name="connsiteX22" fmla="*/ 12634 w 607571"/>
                  <a:gd name="connsiteY22" fmla="*/ 606722 h 606722"/>
                  <a:gd name="connsiteX23" fmla="*/ 2666 w 607571"/>
                  <a:gd name="connsiteY23" fmla="*/ 601834 h 606722"/>
                  <a:gd name="connsiteX24" fmla="*/ 352 w 607571"/>
                  <a:gd name="connsiteY24" fmla="*/ 590992 h 606722"/>
                  <a:gd name="connsiteX25" fmla="*/ 25718 w 607571"/>
                  <a:gd name="connsiteY25" fmla="*/ 489858 h 606722"/>
                  <a:gd name="connsiteX26" fmla="*/ 38000 w 607571"/>
                  <a:gd name="connsiteY26" fmla="*/ 480260 h 606722"/>
                  <a:gd name="connsiteX27" fmla="*/ 50639 w 607571"/>
                  <a:gd name="connsiteY27" fmla="*/ 480260 h 606722"/>
                  <a:gd name="connsiteX28" fmla="*/ 50639 w 607571"/>
                  <a:gd name="connsiteY28" fmla="*/ 417073 h 606722"/>
                  <a:gd name="connsiteX29" fmla="*/ 63277 w 607571"/>
                  <a:gd name="connsiteY29" fmla="*/ 404453 h 606722"/>
                  <a:gd name="connsiteX30" fmla="*/ 139287 w 607571"/>
                  <a:gd name="connsiteY30" fmla="*/ 404453 h 606722"/>
                  <a:gd name="connsiteX31" fmla="*/ 151926 w 607571"/>
                  <a:gd name="connsiteY31" fmla="*/ 417073 h 606722"/>
                  <a:gd name="connsiteX32" fmla="*/ 151926 w 607571"/>
                  <a:gd name="connsiteY32" fmla="*/ 429781 h 606722"/>
                  <a:gd name="connsiteX33" fmla="*/ 215207 w 607571"/>
                  <a:gd name="connsiteY33" fmla="*/ 429781 h 606722"/>
                  <a:gd name="connsiteX34" fmla="*/ 227846 w 607571"/>
                  <a:gd name="connsiteY34" fmla="*/ 442401 h 606722"/>
                  <a:gd name="connsiteX35" fmla="*/ 227846 w 607571"/>
                  <a:gd name="connsiteY35" fmla="*/ 480260 h 606722"/>
                  <a:gd name="connsiteX36" fmla="*/ 278489 w 607571"/>
                  <a:gd name="connsiteY36" fmla="*/ 480260 h 606722"/>
                  <a:gd name="connsiteX37" fmla="*/ 278489 w 607571"/>
                  <a:gd name="connsiteY37" fmla="*/ 366506 h 606722"/>
                  <a:gd name="connsiteX38" fmla="*/ 291128 w 607571"/>
                  <a:gd name="connsiteY38" fmla="*/ 353886 h 606722"/>
                  <a:gd name="connsiteX39" fmla="*/ 164605 w 607571"/>
                  <a:gd name="connsiteY39" fmla="*/ 187088 h 606722"/>
                  <a:gd name="connsiteX40" fmla="*/ 137636 w 607571"/>
                  <a:gd name="connsiteY40" fmla="*/ 227528 h 606722"/>
                  <a:gd name="connsiteX41" fmla="*/ 191574 w 607571"/>
                  <a:gd name="connsiteY41" fmla="*/ 227528 h 606722"/>
                  <a:gd name="connsiteX42" fmla="*/ 113961 w 607571"/>
                  <a:gd name="connsiteY42" fmla="*/ 0 h 606722"/>
                  <a:gd name="connsiteX43" fmla="*/ 468383 w 607571"/>
                  <a:gd name="connsiteY43" fmla="*/ 0 h 606722"/>
                  <a:gd name="connsiteX44" fmla="*/ 474079 w 607571"/>
                  <a:gd name="connsiteY44" fmla="*/ 1333 h 606722"/>
                  <a:gd name="connsiteX45" fmla="*/ 524635 w 607571"/>
                  <a:gd name="connsiteY45" fmla="*/ 26575 h 606722"/>
                  <a:gd name="connsiteX46" fmla="*/ 525525 w 607571"/>
                  <a:gd name="connsiteY46" fmla="*/ 27197 h 606722"/>
                  <a:gd name="connsiteX47" fmla="*/ 528462 w 607571"/>
                  <a:gd name="connsiteY47" fmla="*/ 29419 h 606722"/>
                  <a:gd name="connsiteX48" fmla="*/ 529085 w 607571"/>
                  <a:gd name="connsiteY48" fmla="*/ 30397 h 606722"/>
                  <a:gd name="connsiteX49" fmla="*/ 530865 w 607571"/>
                  <a:gd name="connsiteY49" fmla="*/ 33507 h 606722"/>
                  <a:gd name="connsiteX50" fmla="*/ 531043 w 607571"/>
                  <a:gd name="connsiteY50" fmla="*/ 33863 h 606722"/>
                  <a:gd name="connsiteX51" fmla="*/ 531221 w 607571"/>
                  <a:gd name="connsiteY51" fmla="*/ 35107 h 606722"/>
                  <a:gd name="connsiteX52" fmla="*/ 531577 w 607571"/>
                  <a:gd name="connsiteY52" fmla="*/ 38218 h 606722"/>
                  <a:gd name="connsiteX53" fmla="*/ 531221 w 607571"/>
                  <a:gd name="connsiteY53" fmla="*/ 40262 h 606722"/>
                  <a:gd name="connsiteX54" fmla="*/ 531043 w 607571"/>
                  <a:gd name="connsiteY54" fmla="*/ 41951 h 606722"/>
                  <a:gd name="connsiteX55" fmla="*/ 506389 w 607571"/>
                  <a:gd name="connsiteY55" fmla="*/ 115808 h 606722"/>
                  <a:gd name="connsiteX56" fmla="*/ 506389 w 607571"/>
                  <a:gd name="connsiteY56" fmla="*/ 278099 h 606722"/>
                  <a:gd name="connsiteX57" fmla="*/ 519027 w 607571"/>
                  <a:gd name="connsiteY57" fmla="*/ 278099 h 606722"/>
                  <a:gd name="connsiteX58" fmla="*/ 531666 w 607571"/>
                  <a:gd name="connsiteY58" fmla="*/ 290720 h 606722"/>
                  <a:gd name="connsiteX59" fmla="*/ 531666 w 607571"/>
                  <a:gd name="connsiteY59" fmla="*/ 417105 h 606722"/>
                  <a:gd name="connsiteX60" fmla="*/ 519027 w 607571"/>
                  <a:gd name="connsiteY60" fmla="*/ 429814 h 606722"/>
                  <a:gd name="connsiteX61" fmla="*/ 517870 w 607571"/>
                  <a:gd name="connsiteY61" fmla="*/ 429814 h 606722"/>
                  <a:gd name="connsiteX62" fmla="*/ 506121 w 607571"/>
                  <a:gd name="connsiteY62" fmla="*/ 421815 h 606722"/>
                  <a:gd name="connsiteX63" fmla="*/ 478352 w 607571"/>
                  <a:gd name="connsiteY63" fmla="*/ 352490 h 606722"/>
                  <a:gd name="connsiteX64" fmla="*/ 443105 w 607571"/>
                  <a:gd name="connsiteY64" fmla="*/ 328671 h 606722"/>
                  <a:gd name="connsiteX65" fmla="*/ 417738 w 607571"/>
                  <a:gd name="connsiteY65" fmla="*/ 328671 h 606722"/>
                  <a:gd name="connsiteX66" fmla="*/ 405100 w 607571"/>
                  <a:gd name="connsiteY66" fmla="*/ 316050 h 606722"/>
                  <a:gd name="connsiteX67" fmla="*/ 405100 w 607571"/>
                  <a:gd name="connsiteY67" fmla="*/ 290720 h 606722"/>
                  <a:gd name="connsiteX68" fmla="*/ 417738 w 607571"/>
                  <a:gd name="connsiteY68" fmla="*/ 278099 h 606722"/>
                  <a:gd name="connsiteX69" fmla="*/ 430377 w 607571"/>
                  <a:gd name="connsiteY69" fmla="*/ 278099 h 606722"/>
                  <a:gd name="connsiteX70" fmla="*/ 430377 w 607571"/>
                  <a:gd name="connsiteY70" fmla="*/ 75813 h 606722"/>
                  <a:gd name="connsiteX71" fmla="*/ 200208 w 607571"/>
                  <a:gd name="connsiteY71" fmla="*/ 75813 h 606722"/>
                  <a:gd name="connsiteX72" fmla="*/ 177244 w 607571"/>
                  <a:gd name="connsiteY72" fmla="*/ 98833 h 606722"/>
                  <a:gd name="connsiteX73" fmla="*/ 177244 w 607571"/>
                  <a:gd name="connsiteY73" fmla="*/ 160514 h 606722"/>
                  <a:gd name="connsiteX74" fmla="*/ 222014 w 607571"/>
                  <a:gd name="connsiteY74" fmla="*/ 227528 h 606722"/>
                  <a:gd name="connsiteX75" fmla="*/ 240527 w 607571"/>
                  <a:gd name="connsiteY75" fmla="*/ 227528 h 606722"/>
                  <a:gd name="connsiteX76" fmla="*/ 253166 w 607571"/>
                  <a:gd name="connsiteY76" fmla="*/ 240149 h 606722"/>
                  <a:gd name="connsiteX77" fmla="*/ 253166 w 607571"/>
                  <a:gd name="connsiteY77" fmla="*/ 316050 h 606722"/>
                  <a:gd name="connsiteX78" fmla="*/ 240527 w 607571"/>
                  <a:gd name="connsiteY78" fmla="*/ 328671 h 606722"/>
                  <a:gd name="connsiteX79" fmla="*/ 88594 w 607571"/>
                  <a:gd name="connsiteY79" fmla="*/ 328671 h 606722"/>
                  <a:gd name="connsiteX80" fmla="*/ 75955 w 607571"/>
                  <a:gd name="connsiteY80" fmla="*/ 316050 h 606722"/>
                  <a:gd name="connsiteX81" fmla="*/ 75955 w 607571"/>
                  <a:gd name="connsiteY81" fmla="*/ 240149 h 606722"/>
                  <a:gd name="connsiteX82" fmla="*/ 88594 w 607571"/>
                  <a:gd name="connsiteY82" fmla="*/ 227528 h 606722"/>
                  <a:gd name="connsiteX83" fmla="*/ 107196 w 607571"/>
                  <a:gd name="connsiteY83" fmla="*/ 227528 h 606722"/>
                  <a:gd name="connsiteX84" fmla="*/ 151966 w 607571"/>
                  <a:gd name="connsiteY84" fmla="*/ 160514 h 606722"/>
                  <a:gd name="connsiteX85" fmla="*/ 151966 w 607571"/>
                  <a:gd name="connsiteY85" fmla="*/ 98833 h 606722"/>
                  <a:gd name="connsiteX86" fmla="*/ 128914 w 607571"/>
                  <a:gd name="connsiteY86" fmla="*/ 75813 h 606722"/>
                  <a:gd name="connsiteX87" fmla="*/ 113961 w 607571"/>
                  <a:gd name="connsiteY87" fmla="*/ 75813 h 606722"/>
                  <a:gd name="connsiteX88" fmla="*/ 101322 w 607571"/>
                  <a:gd name="connsiteY88" fmla="*/ 63193 h 606722"/>
                  <a:gd name="connsiteX89" fmla="*/ 101322 w 607571"/>
                  <a:gd name="connsiteY89" fmla="*/ 12621 h 606722"/>
                  <a:gd name="connsiteX90" fmla="*/ 113961 w 607571"/>
                  <a:gd name="connsiteY9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7571" h="606722">
                    <a:moveTo>
                      <a:pt x="392414" y="518207"/>
                    </a:moveTo>
                    <a:cubicBezTo>
                      <a:pt x="378440" y="518207"/>
                      <a:pt x="367048" y="529583"/>
                      <a:pt x="367048" y="543535"/>
                    </a:cubicBezTo>
                    <a:cubicBezTo>
                      <a:pt x="367048" y="557399"/>
                      <a:pt x="378440" y="568775"/>
                      <a:pt x="392414" y="568775"/>
                    </a:cubicBezTo>
                    <a:cubicBezTo>
                      <a:pt x="406388" y="568775"/>
                      <a:pt x="417691" y="557399"/>
                      <a:pt x="417691" y="543535"/>
                    </a:cubicBezTo>
                    <a:cubicBezTo>
                      <a:pt x="417691" y="529583"/>
                      <a:pt x="406388" y="518207"/>
                      <a:pt x="392414" y="518207"/>
                    </a:cubicBezTo>
                    <a:close/>
                    <a:moveTo>
                      <a:pt x="240485" y="518207"/>
                    </a:moveTo>
                    <a:cubicBezTo>
                      <a:pt x="226511" y="518207"/>
                      <a:pt x="215207" y="529583"/>
                      <a:pt x="215207" y="543535"/>
                    </a:cubicBezTo>
                    <a:cubicBezTo>
                      <a:pt x="215207" y="557399"/>
                      <a:pt x="226511" y="568775"/>
                      <a:pt x="240485" y="568775"/>
                    </a:cubicBezTo>
                    <a:cubicBezTo>
                      <a:pt x="254458" y="568775"/>
                      <a:pt x="265851" y="557399"/>
                      <a:pt x="265851" y="543535"/>
                    </a:cubicBezTo>
                    <a:cubicBezTo>
                      <a:pt x="265851" y="529583"/>
                      <a:pt x="254458" y="518207"/>
                      <a:pt x="240485" y="518207"/>
                    </a:cubicBezTo>
                    <a:close/>
                    <a:moveTo>
                      <a:pt x="303766" y="379214"/>
                    </a:moveTo>
                    <a:lnTo>
                      <a:pt x="303766" y="480260"/>
                    </a:lnTo>
                    <a:lnTo>
                      <a:pt x="475010" y="480260"/>
                    </a:lnTo>
                    <a:lnTo>
                      <a:pt x="434513" y="379214"/>
                    </a:lnTo>
                    <a:close/>
                    <a:moveTo>
                      <a:pt x="291128" y="353886"/>
                    </a:moveTo>
                    <a:lnTo>
                      <a:pt x="443057" y="353886"/>
                    </a:lnTo>
                    <a:cubicBezTo>
                      <a:pt x="448219" y="353886"/>
                      <a:pt x="452848" y="356997"/>
                      <a:pt x="454806" y="361885"/>
                    </a:cubicBezTo>
                    <a:lnTo>
                      <a:pt x="502245" y="480260"/>
                    </a:lnTo>
                    <a:lnTo>
                      <a:pt x="594898" y="480260"/>
                    </a:lnTo>
                    <a:cubicBezTo>
                      <a:pt x="598814" y="480260"/>
                      <a:pt x="602463" y="482037"/>
                      <a:pt x="604866" y="485148"/>
                    </a:cubicBezTo>
                    <a:cubicBezTo>
                      <a:pt x="607269" y="488169"/>
                      <a:pt x="608159" y="492257"/>
                      <a:pt x="607180" y="495990"/>
                    </a:cubicBezTo>
                    <a:cubicBezTo>
                      <a:pt x="590892" y="561132"/>
                      <a:pt x="532506" y="606722"/>
                      <a:pt x="465219" y="606722"/>
                    </a:cubicBezTo>
                    <a:lnTo>
                      <a:pt x="12634" y="606722"/>
                    </a:lnTo>
                    <a:cubicBezTo>
                      <a:pt x="8807" y="606722"/>
                      <a:pt x="5069" y="604945"/>
                      <a:pt x="2666" y="601834"/>
                    </a:cubicBezTo>
                    <a:cubicBezTo>
                      <a:pt x="263" y="598813"/>
                      <a:pt x="-538" y="594725"/>
                      <a:pt x="352" y="590992"/>
                    </a:cubicBezTo>
                    <a:lnTo>
                      <a:pt x="25718" y="489858"/>
                    </a:lnTo>
                    <a:cubicBezTo>
                      <a:pt x="27142" y="484259"/>
                      <a:pt x="32215" y="480260"/>
                      <a:pt x="38000" y="480260"/>
                    </a:cubicBezTo>
                    <a:lnTo>
                      <a:pt x="50639" y="480260"/>
                    </a:lnTo>
                    <a:lnTo>
                      <a:pt x="50639" y="417073"/>
                    </a:lnTo>
                    <a:cubicBezTo>
                      <a:pt x="50639" y="410141"/>
                      <a:pt x="56335" y="404453"/>
                      <a:pt x="63277" y="404453"/>
                    </a:cubicBezTo>
                    <a:lnTo>
                      <a:pt x="139287" y="404453"/>
                    </a:lnTo>
                    <a:cubicBezTo>
                      <a:pt x="146230" y="404453"/>
                      <a:pt x="151926" y="410141"/>
                      <a:pt x="151926" y="417073"/>
                    </a:cubicBezTo>
                    <a:lnTo>
                      <a:pt x="151926" y="429781"/>
                    </a:lnTo>
                    <a:lnTo>
                      <a:pt x="215207" y="429781"/>
                    </a:lnTo>
                    <a:cubicBezTo>
                      <a:pt x="222150" y="429781"/>
                      <a:pt x="227846" y="435380"/>
                      <a:pt x="227846" y="442401"/>
                    </a:cubicBezTo>
                    <a:lnTo>
                      <a:pt x="227846" y="480260"/>
                    </a:lnTo>
                    <a:lnTo>
                      <a:pt x="278489" y="480260"/>
                    </a:lnTo>
                    <a:lnTo>
                      <a:pt x="278489" y="366506"/>
                    </a:lnTo>
                    <a:cubicBezTo>
                      <a:pt x="278489" y="359574"/>
                      <a:pt x="284185" y="353886"/>
                      <a:pt x="291128" y="353886"/>
                    </a:cubicBezTo>
                    <a:close/>
                    <a:moveTo>
                      <a:pt x="164605" y="187088"/>
                    </a:moveTo>
                    <a:lnTo>
                      <a:pt x="137636" y="227528"/>
                    </a:lnTo>
                    <a:lnTo>
                      <a:pt x="191574" y="227528"/>
                    </a:lnTo>
                    <a:close/>
                    <a:moveTo>
                      <a:pt x="113961" y="0"/>
                    </a:moveTo>
                    <a:lnTo>
                      <a:pt x="468383" y="0"/>
                    </a:lnTo>
                    <a:cubicBezTo>
                      <a:pt x="470341" y="0"/>
                      <a:pt x="472299" y="445"/>
                      <a:pt x="474079" y="1333"/>
                    </a:cubicBezTo>
                    <a:lnTo>
                      <a:pt x="524635" y="26575"/>
                    </a:lnTo>
                    <a:cubicBezTo>
                      <a:pt x="524991" y="26753"/>
                      <a:pt x="525258" y="27019"/>
                      <a:pt x="525525" y="27197"/>
                    </a:cubicBezTo>
                    <a:cubicBezTo>
                      <a:pt x="526593" y="27819"/>
                      <a:pt x="527572" y="28530"/>
                      <a:pt x="528462" y="29419"/>
                    </a:cubicBezTo>
                    <a:cubicBezTo>
                      <a:pt x="528640" y="29774"/>
                      <a:pt x="528818" y="30130"/>
                      <a:pt x="529085" y="30397"/>
                    </a:cubicBezTo>
                    <a:cubicBezTo>
                      <a:pt x="529797" y="31463"/>
                      <a:pt x="530420" y="32441"/>
                      <a:pt x="530865" y="33507"/>
                    </a:cubicBezTo>
                    <a:cubicBezTo>
                      <a:pt x="530865" y="33685"/>
                      <a:pt x="530954" y="33774"/>
                      <a:pt x="531043" y="33863"/>
                    </a:cubicBezTo>
                    <a:cubicBezTo>
                      <a:pt x="531132" y="34307"/>
                      <a:pt x="531043" y="34752"/>
                      <a:pt x="531221" y="35107"/>
                    </a:cubicBezTo>
                    <a:cubicBezTo>
                      <a:pt x="531399" y="36174"/>
                      <a:pt x="531577" y="37151"/>
                      <a:pt x="531577" y="38218"/>
                    </a:cubicBezTo>
                    <a:cubicBezTo>
                      <a:pt x="531577" y="38929"/>
                      <a:pt x="531399" y="39551"/>
                      <a:pt x="531221" y="40262"/>
                    </a:cubicBezTo>
                    <a:cubicBezTo>
                      <a:pt x="531132" y="40795"/>
                      <a:pt x="531221" y="41329"/>
                      <a:pt x="531043" y="41951"/>
                    </a:cubicBezTo>
                    <a:lnTo>
                      <a:pt x="506389" y="115808"/>
                    </a:lnTo>
                    <a:lnTo>
                      <a:pt x="506389" y="278099"/>
                    </a:lnTo>
                    <a:lnTo>
                      <a:pt x="519027" y="278099"/>
                    </a:lnTo>
                    <a:cubicBezTo>
                      <a:pt x="526059" y="278099"/>
                      <a:pt x="531666" y="283788"/>
                      <a:pt x="531666" y="290720"/>
                    </a:cubicBezTo>
                    <a:lnTo>
                      <a:pt x="531666" y="417105"/>
                    </a:lnTo>
                    <a:cubicBezTo>
                      <a:pt x="531666" y="424126"/>
                      <a:pt x="526059" y="429814"/>
                      <a:pt x="519027" y="429814"/>
                    </a:cubicBezTo>
                    <a:lnTo>
                      <a:pt x="517870" y="429814"/>
                    </a:lnTo>
                    <a:cubicBezTo>
                      <a:pt x="512708" y="429814"/>
                      <a:pt x="508080" y="426615"/>
                      <a:pt x="506121" y="421815"/>
                    </a:cubicBezTo>
                    <a:lnTo>
                      <a:pt x="478352" y="352490"/>
                    </a:lnTo>
                    <a:cubicBezTo>
                      <a:pt x="472566" y="338003"/>
                      <a:pt x="458681" y="328671"/>
                      <a:pt x="443105" y="328671"/>
                    </a:cubicBezTo>
                    <a:lnTo>
                      <a:pt x="417738" y="328671"/>
                    </a:lnTo>
                    <a:cubicBezTo>
                      <a:pt x="410796" y="328671"/>
                      <a:pt x="405100" y="322983"/>
                      <a:pt x="405100" y="316050"/>
                    </a:cubicBezTo>
                    <a:lnTo>
                      <a:pt x="405100" y="290720"/>
                    </a:lnTo>
                    <a:cubicBezTo>
                      <a:pt x="405100" y="283788"/>
                      <a:pt x="410796" y="278099"/>
                      <a:pt x="417738" y="278099"/>
                    </a:cubicBezTo>
                    <a:lnTo>
                      <a:pt x="430377" y="278099"/>
                    </a:lnTo>
                    <a:lnTo>
                      <a:pt x="430377" y="75813"/>
                    </a:lnTo>
                    <a:lnTo>
                      <a:pt x="200208" y="75813"/>
                    </a:lnTo>
                    <a:cubicBezTo>
                      <a:pt x="196380" y="86567"/>
                      <a:pt x="188014" y="95011"/>
                      <a:pt x="177244" y="98833"/>
                    </a:cubicBezTo>
                    <a:lnTo>
                      <a:pt x="177244" y="160514"/>
                    </a:lnTo>
                    <a:lnTo>
                      <a:pt x="222014" y="227528"/>
                    </a:lnTo>
                    <a:lnTo>
                      <a:pt x="240527" y="227528"/>
                    </a:lnTo>
                    <a:cubicBezTo>
                      <a:pt x="247559" y="227528"/>
                      <a:pt x="253166" y="233216"/>
                      <a:pt x="253166" y="240149"/>
                    </a:cubicBezTo>
                    <a:lnTo>
                      <a:pt x="253166" y="316050"/>
                    </a:lnTo>
                    <a:cubicBezTo>
                      <a:pt x="253166" y="322983"/>
                      <a:pt x="247559" y="328671"/>
                      <a:pt x="240527" y="328671"/>
                    </a:cubicBezTo>
                    <a:lnTo>
                      <a:pt x="88594" y="328671"/>
                    </a:lnTo>
                    <a:cubicBezTo>
                      <a:pt x="81652" y="328671"/>
                      <a:pt x="75955" y="322983"/>
                      <a:pt x="75955" y="316050"/>
                    </a:cubicBezTo>
                    <a:lnTo>
                      <a:pt x="75955" y="240149"/>
                    </a:lnTo>
                    <a:cubicBezTo>
                      <a:pt x="75955" y="233216"/>
                      <a:pt x="81652" y="227528"/>
                      <a:pt x="88594" y="227528"/>
                    </a:cubicBezTo>
                    <a:lnTo>
                      <a:pt x="107196" y="227528"/>
                    </a:lnTo>
                    <a:lnTo>
                      <a:pt x="151966" y="160514"/>
                    </a:lnTo>
                    <a:lnTo>
                      <a:pt x="151966" y="98833"/>
                    </a:lnTo>
                    <a:cubicBezTo>
                      <a:pt x="141197" y="95011"/>
                      <a:pt x="132741" y="86567"/>
                      <a:pt x="128914" y="75813"/>
                    </a:cubicBezTo>
                    <a:lnTo>
                      <a:pt x="113961" y="75813"/>
                    </a:lnTo>
                    <a:cubicBezTo>
                      <a:pt x="106929" y="75813"/>
                      <a:pt x="101322" y="70214"/>
                      <a:pt x="101322" y="63193"/>
                    </a:cubicBezTo>
                    <a:lnTo>
                      <a:pt x="101322" y="12621"/>
                    </a:lnTo>
                    <a:cubicBezTo>
                      <a:pt x="101322" y="5688"/>
                      <a:pt x="106929" y="0"/>
                      <a:pt x="113961" y="0"/>
                    </a:cubicBezTo>
                    <a:close/>
                  </a:path>
                </a:pathLst>
              </a:cu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sp>
        </p:grpSp>
        <p:sp>
          <p:nvSpPr>
            <p:cNvPr id="62" name="truck_119140"/>
            <p:cNvSpPr>
              <a:spLocks noChangeAspect="1"/>
            </p:cNvSpPr>
            <p:nvPr/>
          </p:nvSpPr>
          <p:spPr bwMode="auto">
            <a:xfrm>
              <a:off x="15206" y="4440"/>
              <a:ext cx="960" cy="674"/>
            </a:xfrm>
            <a:custGeom>
              <a:avLst/>
              <a:gdLst>
                <a:gd name="connsiteX0" fmla="*/ 468872 w 606933"/>
                <a:gd name="connsiteY0" fmla="*/ 319662 h 426286"/>
                <a:gd name="connsiteX1" fmla="*/ 522255 w 606933"/>
                <a:gd name="connsiteY1" fmla="*/ 372974 h 426286"/>
                <a:gd name="connsiteX2" fmla="*/ 468872 w 606933"/>
                <a:gd name="connsiteY2" fmla="*/ 426286 h 426286"/>
                <a:gd name="connsiteX3" fmla="*/ 415489 w 606933"/>
                <a:gd name="connsiteY3" fmla="*/ 372974 h 426286"/>
                <a:gd name="connsiteX4" fmla="*/ 468872 w 606933"/>
                <a:gd name="connsiteY4" fmla="*/ 319662 h 426286"/>
                <a:gd name="connsiteX5" fmla="*/ 138061 w 606933"/>
                <a:gd name="connsiteY5" fmla="*/ 319662 h 426286"/>
                <a:gd name="connsiteX6" fmla="*/ 191373 w 606933"/>
                <a:gd name="connsiteY6" fmla="*/ 372974 h 426286"/>
                <a:gd name="connsiteX7" fmla="*/ 138061 w 606933"/>
                <a:gd name="connsiteY7" fmla="*/ 426286 h 426286"/>
                <a:gd name="connsiteX8" fmla="*/ 84749 w 606933"/>
                <a:gd name="connsiteY8" fmla="*/ 372974 h 426286"/>
                <a:gd name="connsiteX9" fmla="*/ 138061 w 606933"/>
                <a:gd name="connsiteY9" fmla="*/ 319662 h 426286"/>
                <a:gd name="connsiteX10" fmla="*/ 0 w 606933"/>
                <a:gd name="connsiteY10" fmla="*/ 237029 h 426286"/>
                <a:gd name="connsiteX11" fmla="*/ 315427 w 606933"/>
                <a:gd name="connsiteY11" fmla="*/ 237029 h 426286"/>
                <a:gd name="connsiteX12" fmla="*/ 315427 w 606933"/>
                <a:gd name="connsiteY12" fmla="*/ 352968 h 426286"/>
                <a:gd name="connsiteX13" fmla="*/ 229292 w 606933"/>
                <a:gd name="connsiteY13" fmla="*/ 352968 h 426286"/>
                <a:gd name="connsiteX14" fmla="*/ 138056 w 606933"/>
                <a:gd name="connsiteY14" fmla="*/ 279707 h 426286"/>
                <a:gd name="connsiteX15" fmla="*/ 46819 w 606933"/>
                <a:gd name="connsiteY15" fmla="*/ 352968 h 426286"/>
                <a:gd name="connsiteX16" fmla="*/ 0 w 606933"/>
                <a:gd name="connsiteY16" fmla="*/ 352968 h 426286"/>
                <a:gd name="connsiteX17" fmla="*/ 355438 w 606933"/>
                <a:gd name="connsiteY17" fmla="*/ 0 h 426286"/>
                <a:gd name="connsiteX18" fmla="*/ 473483 w 606933"/>
                <a:gd name="connsiteY18" fmla="*/ 0 h 426286"/>
                <a:gd name="connsiteX19" fmla="*/ 606933 w 606933"/>
                <a:gd name="connsiteY19" fmla="*/ 167842 h 426286"/>
                <a:gd name="connsiteX20" fmla="*/ 606933 w 606933"/>
                <a:gd name="connsiteY20" fmla="*/ 352968 h 426286"/>
                <a:gd name="connsiteX21" fmla="*/ 560015 w 606933"/>
                <a:gd name="connsiteY21" fmla="*/ 352968 h 426286"/>
                <a:gd name="connsiteX22" fmla="*/ 468881 w 606933"/>
                <a:gd name="connsiteY22" fmla="*/ 279737 h 426286"/>
                <a:gd name="connsiteX23" fmla="*/ 377646 w 606933"/>
                <a:gd name="connsiteY23" fmla="*/ 352968 h 426286"/>
                <a:gd name="connsiteX24" fmla="*/ 355438 w 606933"/>
                <a:gd name="connsiteY24" fmla="*/ 352968 h 426286"/>
                <a:gd name="connsiteX25" fmla="*/ 0 w 606933"/>
                <a:gd name="connsiteY25" fmla="*/ 0 h 426286"/>
                <a:gd name="connsiteX26" fmla="*/ 315427 w 606933"/>
                <a:gd name="connsiteY26" fmla="*/ 0 h 426286"/>
                <a:gd name="connsiteX27" fmla="*/ 315427 w 606933"/>
                <a:gd name="connsiteY27" fmla="*/ 197089 h 426286"/>
                <a:gd name="connsiteX28" fmla="*/ 0 w 606933"/>
                <a:gd name="connsiteY28" fmla="*/ 197089 h 42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06933" h="426286">
                  <a:moveTo>
                    <a:pt x="468872" y="319662"/>
                  </a:moveTo>
                  <a:cubicBezTo>
                    <a:pt x="498355" y="319662"/>
                    <a:pt x="522255" y="343531"/>
                    <a:pt x="522255" y="372974"/>
                  </a:cubicBezTo>
                  <a:cubicBezTo>
                    <a:pt x="522255" y="402417"/>
                    <a:pt x="498355" y="426286"/>
                    <a:pt x="468872" y="426286"/>
                  </a:cubicBezTo>
                  <a:cubicBezTo>
                    <a:pt x="439389" y="426286"/>
                    <a:pt x="415489" y="402417"/>
                    <a:pt x="415489" y="372974"/>
                  </a:cubicBezTo>
                  <a:cubicBezTo>
                    <a:pt x="415489" y="343531"/>
                    <a:pt x="439389" y="319662"/>
                    <a:pt x="468872" y="319662"/>
                  </a:cubicBezTo>
                  <a:close/>
                  <a:moveTo>
                    <a:pt x="138061" y="319662"/>
                  </a:moveTo>
                  <a:cubicBezTo>
                    <a:pt x="167504" y="319662"/>
                    <a:pt x="191373" y="343531"/>
                    <a:pt x="191373" y="372974"/>
                  </a:cubicBezTo>
                  <a:cubicBezTo>
                    <a:pt x="191373" y="402417"/>
                    <a:pt x="167504" y="426286"/>
                    <a:pt x="138061" y="426286"/>
                  </a:cubicBezTo>
                  <a:cubicBezTo>
                    <a:pt x="108618" y="426286"/>
                    <a:pt x="84749" y="402417"/>
                    <a:pt x="84749" y="372974"/>
                  </a:cubicBezTo>
                  <a:cubicBezTo>
                    <a:pt x="84749" y="343531"/>
                    <a:pt x="108618" y="319662"/>
                    <a:pt x="138061" y="319662"/>
                  </a:cubicBezTo>
                  <a:close/>
                  <a:moveTo>
                    <a:pt x="0" y="237029"/>
                  </a:moveTo>
                  <a:lnTo>
                    <a:pt x="315427" y="237029"/>
                  </a:lnTo>
                  <a:lnTo>
                    <a:pt x="315427" y="352968"/>
                  </a:lnTo>
                  <a:lnTo>
                    <a:pt x="229292" y="352968"/>
                  </a:lnTo>
                  <a:cubicBezTo>
                    <a:pt x="220089" y="311190"/>
                    <a:pt x="182674" y="279707"/>
                    <a:pt x="138056" y="279707"/>
                  </a:cubicBezTo>
                  <a:cubicBezTo>
                    <a:pt x="93438" y="279707"/>
                    <a:pt x="56023" y="311190"/>
                    <a:pt x="46819" y="352968"/>
                  </a:cubicBezTo>
                  <a:lnTo>
                    <a:pt x="0" y="352968"/>
                  </a:lnTo>
                  <a:close/>
                  <a:moveTo>
                    <a:pt x="355438" y="0"/>
                  </a:moveTo>
                  <a:lnTo>
                    <a:pt x="473483" y="0"/>
                  </a:lnTo>
                  <a:lnTo>
                    <a:pt x="606933" y="167842"/>
                  </a:lnTo>
                  <a:lnTo>
                    <a:pt x="606933" y="352968"/>
                  </a:lnTo>
                  <a:lnTo>
                    <a:pt x="560015" y="352968"/>
                  </a:lnTo>
                  <a:cubicBezTo>
                    <a:pt x="550812" y="311207"/>
                    <a:pt x="513498" y="279737"/>
                    <a:pt x="468881" y="279737"/>
                  </a:cubicBezTo>
                  <a:cubicBezTo>
                    <a:pt x="424264" y="279737"/>
                    <a:pt x="386850" y="311207"/>
                    <a:pt x="377646" y="352968"/>
                  </a:cubicBezTo>
                  <a:lnTo>
                    <a:pt x="355438" y="352968"/>
                  </a:lnTo>
                  <a:close/>
                  <a:moveTo>
                    <a:pt x="0" y="0"/>
                  </a:moveTo>
                  <a:lnTo>
                    <a:pt x="315427" y="0"/>
                  </a:lnTo>
                  <a:lnTo>
                    <a:pt x="315427" y="197089"/>
                  </a:lnTo>
                  <a:lnTo>
                    <a:pt x="0" y="197089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</p:grpSp>
      <p:sp>
        <p:nvSpPr>
          <p:cNvPr id="64" name="矩形 63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9270" y="49178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海运操作流程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92"/>
          <p:cNvSpPr>
            <a:spLocks noEditPoints="1"/>
          </p:cNvSpPr>
          <p:nvPr/>
        </p:nvSpPr>
        <p:spPr bwMode="auto">
          <a:xfrm>
            <a:off x="1870896" y="2276100"/>
            <a:ext cx="640889" cy="506209"/>
          </a:xfrm>
          <a:custGeom>
            <a:avLst/>
            <a:gdLst>
              <a:gd name="T0" fmla="*/ 115 w 551"/>
              <a:gd name="T1" fmla="*/ 82 h 438"/>
              <a:gd name="T2" fmla="*/ 20 w 551"/>
              <a:gd name="T3" fmla="*/ 115 h 438"/>
              <a:gd name="T4" fmla="*/ 115 w 551"/>
              <a:gd name="T5" fmla="*/ 115 h 438"/>
              <a:gd name="T6" fmla="*/ 56 w 551"/>
              <a:gd name="T7" fmla="*/ 283 h 438"/>
              <a:gd name="T8" fmla="*/ 34 w 551"/>
              <a:gd name="T9" fmla="*/ 294 h 438"/>
              <a:gd name="T10" fmla="*/ 23 w 551"/>
              <a:gd name="T11" fmla="*/ 316 h 438"/>
              <a:gd name="T12" fmla="*/ 25 w 551"/>
              <a:gd name="T13" fmla="*/ 343 h 438"/>
              <a:gd name="T14" fmla="*/ 41 w 551"/>
              <a:gd name="T15" fmla="*/ 362 h 438"/>
              <a:gd name="T16" fmla="*/ 66 w 551"/>
              <a:gd name="T17" fmla="*/ 370 h 438"/>
              <a:gd name="T18" fmla="*/ 90 w 551"/>
              <a:gd name="T19" fmla="*/ 362 h 438"/>
              <a:gd name="T20" fmla="*/ 105 w 551"/>
              <a:gd name="T21" fmla="*/ 343 h 438"/>
              <a:gd name="T22" fmla="*/ 109 w 551"/>
              <a:gd name="T23" fmla="*/ 316 h 438"/>
              <a:gd name="T24" fmla="*/ 96 w 551"/>
              <a:gd name="T25" fmla="*/ 294 h 438"/>
              <a:gd name="T26" fmla="*/ 74 w 551"/>
              <a:gd name="T27" fmla="*/ 283 h 438"/>
              <a:gd name="T28" fmla="*/ 171 w 551"/>
              <a:gd name="T29" fmla="*/ 50 h 438"/>
              <a:gd name="T30" fmla="*/ 266 w 551"/>
              <a:gd name="T31" fmla="*/ 50 h 438"/>
              <a:gd name="T32" fmla="*/ 171 w 551"/>
              <a:gd name="T33" fmla="*/ 145 h 438"/>
              <a:gd name="T34" fmla="*/ 171 w 551"/>
              <a:gd name="T35" fmla="*/ 115 h 438"/>
              <a:gd name="T36" fmla="*/ 199 w 551"/>
              <a:gd name="T37" fmla="*/ 285 h 438"/>
              <a:gd name="T38" fmla="*/ 180 w 551"/>
              <a:gd name="T39" fmla="*/ 301 h 438"/>
              <a:gd name="T40" fmla="*/ 172 w 551"/>
              <a:gd name="T41" fmla="*/ 326 h 438"/>
              <a:gd name="T42" fmla="*/ 180 w 551"/>
              <a:gd name="T43" fmla="*/ 350 h 438"/>
              <a:gd name="T44" fmla="*/ 199 w 551"/>
              <a:gd name="T45" fmla="*/ 367 h 438"/>
              <a:gd name="T46" fmla="*/ 226 w 551"/>
              <a:gd name="T47" fmla="*/ 369 h 438"/>
              <a:gd name="T48" fmla="*/ 248 w 551"/>
              <a:gd name="T49" fmla="*/ 356 h 438"/>
              <a:gd name="T50" fmla="*/ 259 w 551"/>
              <a:gd name="T51" fmla="*/ 334 h 438"/>
              <a:gd name="T52" fmla="*/ 257 w 551"/>
              <a:gd name="T53" fmla="*/ 308 h 438"/>
              <a:gd name="T54" fmla="*/ 241 w 551"/>
              <a:gd name="T55" fmla="*/ 290 h 438"/>
              <a:gd name="T56" fmla="*/ 216 w 551"/>
              <a:gd name="T57" fmla="*/ 281 h 438"/>
              <a:gd name="T58" fmla="*/ 283 w 551"/>
              <a:gd name="T59" fmla="*/ 427 h 438"/>
              <a:gd name="T60" fmla="*/ 322 w 551"/>
              <a:gd name="T61" fmla="*/ 75 h 438"/>
              <a:gd name="T62" fmla="*/ 413 w 551"/>
              <a:gd name="T63" fmla="*/ 43 h 438"/>
              <a:gd name="T64" fmla="*/ 353 w 551"/>
              <a:gd name="T65" fmla="*/ 164 h 438"/>
              <a:gd name="T66" fmla="*/ 343 w 551"/>
              <a:gd name="T67" fmla="*/ 136 h 438"/>
              <a:gd name="T68" fmla="*/ 425 w 551"/>
              <a:gd name="T69" fmla="*/ 287 h 438"/>
              <a:gd name="T70" fmla="*/ 412 w 551"/>
              <a:gd name="T71" fmla="*/ 308 h 438"/>
              <a:gd name="T72" fmla="*/ 413 w 551"/>
              <a:gd name="T73" fmla="*/ 334 h 438"/>
              <a:gd name="T74" fmla="*/ 429 w 551"/>
              <a:gd name="T75" fmla="*/ 355 h 438"/>
              <a:gd name="T76" fmla="*/ 452 w 551"/>
              <a:gd name="T77" fmla="*/ 364 h 438"/>
              <a:gd name="T78" fmla="*/ 476 w 551"/>
              <a:gd name="T79" fmla="*/ 358 h 438"/>
              <a:gd name="T80" fmla="*/ 494 w 551"/>
              <a:gd name="T81" fmla="*/ 340 h 438"/>
              <a:gd name="T82" fmla="*/ 499 w 551"/>
              <a:gd name="T83" fmla="*/ 315 h 438"/>
              <a:gd name="T84" fmla="*/ 487 w 551"/>
              <a:gd name="T85" fmla="*/ 291 h 438"/>
              <a:gd name="T86" fmla="*/ 466 w 551"/>
              <a:gd name="T87" fmla="*/ 278 h 438"/>
              <a:gd name="T88" fmla="*/ 440 w 551"/>
              <a:gd name="T89" fmla="*/ 279 h 438"/>
              <a:gd name="T90" fmla="*/ 416 w 551"/>
              <a:gd name="T91" fmla="*/ 0 h 438"/>
              <a:gd name="T92" fmla="*/ 291 w 551"/>
              <a:gd name="T93" fmla="*/ 43 h 438"/>
              <a:gd name="T94" fmla="*/ 132 w 551"/>
              <a:gd name="T95" fmla="*/ 42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1" h="438">
                <a:moveTo>
                  <a:pt x="20" y="50"/>
                </a:moveTo>
                <a:lnTo>
                  <a:pt x="20" y="82"/>
                </a:lnTo>
                <a:lnTo>
                  <a:pt x="115" y="82"/>
                </a:lnTo>
                <a:lnTo>
                  <a:pt x="115" y="50"/>
                </a:lnTo>
                <a:lnTo>
                  <a:pt x="20" y="50"/>
                </a:lnTo>
                <a:close/>
                <a:moveTo>
                  <a:pt x="20" y="115"/>
                </a:moveTo>
                <a:lnTo>
                  <a:pt x="20" y="145"/>
                </a:lnTo>
                <a:lnTo>
                  <a:pt x="115" y="145"/>
                </a:lnTo>
                <a:lnTo>
                  <a:pt x="115" y="115"/>
                </a:lnTo>
                <a:lnTo>
                  <a:pt x="20" y="115"/>
                </a:lnTo>
                <a:close/>
                <a:moveTo>
                  <a:pt x="66" y="281"/>
                </a:moveTo>
                <a:lnTo>
                  <a:pt x="56" y="283"/>
                </a:lnTo>
                <a:lnTo>
                  <a:pt x="48" y="285"/>
                </a:lnTo>
                <a:lnTo>
                  <a:pt x="41" y="290"/>
                </a:lnTo>
                <a:lnTo>
                  <a:pt x="34" y="294"/>
                </a:lnTo>
                <a:lnTo>
                  <a:pt x="30" y="301"/>
                </a:lnTo>
                <a:lnTo>
                  <a:pt x="25" y="308"/>
                </a:lnTo>
                <a:lnTo>
                  <a:pt x="23" y="316"/>
                </a:lnTo>
                <a:lnTo>
                  <a:pt x="21" y="326"/>
                </a:lnTo>
                <a:lnTo>
                  <a:pt x="23" y="334"/>
                </a:lnTo>
                <a:lnTo>
                  <a:pt x="25" y="343"/>
                </a:lnTo>
                <a:lnTo>
                  <a:pt x="30" y="350"/>
                </a:lnTo>
                <a:lnTo>
                  <a:pt x="34" y="356"/>
                </a:lnTo>
                <a:lnTo>
                  <a:pt x="41" y="362"/>
                </a:lnTo>
                <a:lnTo>
                  <a:pt x="48" y="367"/>
                </a:lnTo>
                <a:lnTo>
                  <a:pt x="56" y="369"/>
                </a:lnTo>
                <a:lnTo>
                  <a:pt x="66" y="370"/>
                </a:lnTo>
                <a:lnTo>
                  <a:pt x="74" y="369"/>
                </a:lnTo>
                <a:lnTo>
                  <a:pt x="82" y="367"/>
                </a:lnTo>
                <a:lnTo>
                  <a:pt x="90" y="362"/>
                </a:lnTo>
                <a:lnTo>
                  <a:pt x="96" y="356"/>
                </a:lnTo>
                <a:lnTo>
                  <a:pt x="102" y="350"/>
                </a:lnTo>
                <a:lnTo>
                  <a:pt x="105" y="343"/>
                </a:lnTo>
                <a:lnTo>
                  <a:pt x="109" y="334"/>
                </a:lnTo>
                <a:lnTo>
                  <a:pt x="109" y="326"/>
                </a:lnTo>
                <a:lnTo>
                  <a:pt x="109" y="316"/>
                </a:lnTo>
                <a:lnTo>
                  <a:pt x="105" y="308"/>
                </a:lnTo>
                <a:lnTo>
                  <a:pt x="102" y="301"/>
                </a:lnTo>
                <a:lnTo>
                  <a:pt x="96" y="294"/>
                </a:lnTo>
                <a:lnTo>
                  <a:pt x="90" y="290"/>
                </a:lnTo>
                <a:lnTo>
                  <a:pt x="82" y="285"/>
                </a:lnTo>
                <a:lnTo>
                  <a:pt x="74" y="283"/>
                </a:lnTo>
                <a:lnTo>
                  <a:pt x="66" y="281"/>
                </a:lnTo>
                <a:lnTo>
                  <a:pt x="66" y="281"/>
                </a:lnTo>
                <a:close/>
                <a:moveTo>
                  <a:pt x="171" y="50"/>
                </a:moveTo>
                <a:lnTo>
                  <a:pt x="171" y="82"/>
                </a:lnTo>
                <a:lnTo>
                  <a:pt x="266" y="82"/>
                </a:lnTo>
                <a:lnTo>
                  <a:pt x="266" y="50"/>
                </a:lnTo>
                <a:lnTo>
                  <a:pt x="171" y="50"/>
                </a:lnTo>
                <a:close/>
                <a:moveTo>
                  <a:pt x="171" y="115"/>
                </a:moveTo>
                <a:lnTo>
                  <a:pt x="171" y="145"/>
                </a:lnTo>
                <a:lnTo>
                  <a:pt x="266" y="145"/>
                </a:lnTo>
                <a:lnTo>
                  <a:pt x="266" y="115"/>
                </a:lnTo>
                <a:lnTo>
                  <a:pt x="171" y="115"/>
                </a:lnTo>
                <a:close/>
                <a:moveTo>
                  <a:pt x="216" y="281"/>
                </a:moveTo>
                <a:lnTo>
                  <a:pt x="208" y="283"/>
                </a:lnTo>
                <a:lnTo>
                  <a:pt x="199" y="285"/>
                </a:lnTo>
                <a:lnTo>
                  <a:pt x="192" y="290"/>
                </a:lnTo>
                <a:lnTo>
                  <a:pt x="186" y="294"/>
                </a:lnTo>
                <a:lnTo>
                  <a:pt x="180" y="301"/>
                </a:lnTo>
                <a:lnTo>
                  <a:pt x="175" y="308"/>
                </a:lnTo>
                <a:lnTo>
                  <a:pt x="173" y="316"/>
                </a:lnTo>
                <a:lnTo>
                  <a:pt x="172" y="326"/>
                </a:lnTo>
                <a:lnTo>
                  <a:pt x="173" y="334"/>
                </a:lnTo>
                <a:lnTo>
                  <a:pt x="175" y="343"/>
                </a:lnTo>
                <a:lnTo>
                  <a:pt x="180" y="350"/>
                </a:lnTo>
                <a:lnTo>
                  <a:pt x="186" y="356"/>
                </a:lnTo>
                <a:lnTo>
                  <a:pt x="192" y="362"/>
                </a:lnTo>
                <a:lnTo>
                  <a:pt x="199" y="367"/>
                </a:lnTo>
                <a:lnTo>
                  <a:pt x="208" y="369"/>
                </a:lnTo>
                <a:lnTo>
                  <a:pt x="216" y="370"/>
                </a:lnTo>
                <a:lnTo>
                  <a:pt x="226" y="369"/>
                </a:lnTo>
                <a:lnTo>
                  <a:pt x="234" y="367"/>
                </a:lnTo>
                <a:lnTo>
                  <a:pt x="241" y="362"/>
                </a:lnTo>
                <a:lnTo>
                  <a:pt x="248" y="356"/>
                </a:lnTo>
                <a:lnTo>
                  <a:pt x="252" y="350"/>
                </a:lnTo>
                <a:lnTo>
                  <a:pt x="257" y="343"/>
                </a:lnTo>
                <a:lnTo>
                  <a:pt x="259" y="334"/>
                </a:lnTo>
                <a:lnTo>
                  <a:pt x="261" y="326"/>
                </a:lnTo>
                <a:lnTo>
                  <a:pt x="259" y="316"/>
                </a:lnTo>
                <a:lnTo>
                  <a:pt x="257" y="308"/>
                </a:lnTo>
                <a:lnTo>
                  <a:pt x="252" y="301"/>
                </a:lnTo>
                <a:lnTo>
                  <a:pt x="248" y="294"/>
                </a:lnTo>
                <a:lnTo>
                  <a:pt x="241" y="290"/>
                </a:lnTo>
                <a:lnTo>
                  <a:pt x="234" y="285"/>
                </a:lnTo>
                <a:lnTo>
                  <a:pt x="226" y="283"/>
                </a:lnTo>
                <a:lnTo>
                  <a:pt x="216" y="281"/>
                </a:lnTo>
                <a:close/>
                <a:moveTo>
                  <a:pt x="152" y="11"/>
                </a:moveTo>
                <a:lnTo>
                  <a:pt x="283" y="11"/>
                </a:lnTo>
                <a:lnTo>
                  <a:pt x="283" y="427"/>
                </a:lnTo>
                <a:lnTo>
                  <a:pt x="152" y="427"/>
                </a:lnTo>
                <a:lnTo>
                  <a:pt x="152" y="11"/>
                </a:lnTo>
                <a:close/>
                <a:moveTo>
                  <a:pt x="322" y="75"/>
                </a:moveTo>
                <a:lnTo>
                  <a:pt x="333" y="104"/>
                </a:lnTo>
                <a:lnTo>
                  <a:pt x="423" y="73"/>
                </a:lnTo>
                <a:lnTo>
                  <a:pt x="413" y="43"/>
                </a:lnTo>
                <a:lnTo>
                  <a:pt x="322" y="75"/>
                </a:lnTo>
                <a:close/>
                <a:moveTo>
                  <a:pt x="343" y="136"/>
                </a:moveTo>
                <a:lnTo>
                  <a:pt x="353" y="164"/>
                </a:lnTo>
                <a:lnTo>
                  <a:pt x="444" y="133"/>
                </a:lnTo>
                <a:lnTo>
                  <a:pt x="433" y="104"/>
                </a:lnTo>
                <a:lnTo>
                  <a:pt x="343" y="136"/>
                </a:lnTo>
                <a:close/>
                <a:moveTo>
                  <a:pt x="440" y="279"/>
                </a:moveTo>
                <a:lnTo>
                  <a:pt x="432" y="283"/>
                </a:lnTo>
                <a:lnTo>
                  <a:pt x="425" y="287"/>
                </a:lnTo>
                <a:lnTo>
                  <a:pt x="419" y="294"/>
                </a:lnTo>
                <a:lnTo>
                  <a:pt x="415" y="301"/>
                </a:lnTo>
                <a:lnTo>
                  <a:pt x="412" y="308"/>
                </a:lnTo>
                <a:lnTo>
                  <a:pt x="411" y="318"/>
                </a:lnTo>
                <a:lnTo>
                  <a:pt x="411" y="326"/>
                </a:lnTo>
                <a:lnTo>
                  <a:pt x="413" y="334"/>
                </a:lnTo>
                <a:lnTo>
                  <a:pt x="417" y="342"/>
                </a:lnTo>
                <a:lnTo>
                  <a:pt x="422" y="349"/>
                </a:lnTo>
                <a:lnTo>
                  <a:pt x="429" y="355"/>
                </a:lnTo>
                <a:lnTo>
                  <a:pt x="436" y="360"/>
                </a:lnTo>
                <a:lnTo>
                  <a:pt x="443" y="363"/>
                </a:lnTo>
                <a:lnTo>
                  <a:pt x="452" y="364"/>
                </a:lnTo>
                <a:lnTo>
                  <a:pt x="460" y="364"/>
                </a:lnTo>
                <a:lnTo>
                  <a:pt x="468" y="362"/>
                </a:lnTo>
                <a:lnTo>
                  <a:pt x="476" y="358"/>
                </a:lnTo>
                <a:lnTo>
                  <a:pt x="483" y="353"/>
                </a:lnTo>
                <a:lnTo>
                  <a:pt x="489" y="347"/>
                </a:lnTo>
                <a:lnTo>
                  <a:pt x="494" y="340"/>
                </a:lnTo>
                <a:lnTo>
                  <a:pt x="497" y="332"/>
                </a:lnTo>
                <a:lnTo>
                  <a:pt x="499" y="323"/>
                </a:lnTo>
                <a:lnTo>
                  <a:pt x="499" y="315"/>
                </a:lnTo>
                <a:lnTo>
                  <a:pt x="496" y="306"/>
                </a:lnTo>
                <a:lnTo>
                  <a:pt x="493" y="298"/>
                </a:lnTo>
                <a:lnTo>
                  <a:pt x="487" y="291"/>
                </a:lnTo>
                <a:lnTo>
                  <a:pt x="481" y="285"/>
                </a:lnTo>
                <a:lnTo>
                  <a:pt x="474" y="280"/>
                </a:lnTo>
                <a:lnTo>
                  <a:pt x="466" y="278"/>
                </a:lnTo>
                <a:lnTo>
                  <a:pt x="458" y="277"/>
                </a:lnTo>
                <a:lnTo>
                  <a:pt x="450" y="277"/>
                </a:lnTo>
                <a:lnTo>
                  <a:pt x="440" y="279"/>
                </a:lnTo>
                <a:lnTo>
                  <a:pt x="440" y="279"/>
                </a:lnTo>
                <a:close/>
                <a:moveTo>
                  <a:pt x="291" y="43"/>
                </a:moveTo>
                <a:lnTo>
                  <a:pt x="416" y="0"/>
                </a:lnTo>
                <a:lnTo>
                  <a:pt x="551" y="396"/>
                </a:lnTo>
                <a:lnTo>
                  <a:pt x="426" y="438"/>
                </a:lnTo>
                <a:lnTo>
                  <a:pt x="291" y="43"/>
                </a:lnTo>
                <a:close/>
                <a:moveTo>
                  <a:pt x="0" y="11"/>
                </a:moveTo>
                <a:lnTo>
                  <a:pt x="132" y="11"/>
                </a:lnTo>
                <a:lnTo>
                  <a:pt x="132" y="427"/>
                </a:lnTo>
                <a:lnTo>
                  <a:pt x="0" y="427"/>
                </a:ln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Freeform 198"/>
          <p:cNvSpPr>
            <a:spLocks noEditPoints="1"/>
          </p:cNvSpPr>
          <p:nvPr/>
        </p:nvSpPr>
        <p:spPr bwMode="auto">
          <a:xfrm>
            <a:off x="6643519" y="4845435"/>
            <a:ext cx="613024" cy="589803"/>
          </a:xfrm>
          <a:custGeom>
            <a:avLst/>
            <a:gdLst>
              <a:gd name="T0" fmla="*/ 64 w 526"/>
              <a:gd name="T1" fmla="*/ 45 h 509"/>
              <a:gd name="T2" fmla="*/ 52 w 526"/>
              <a:gd name="T3" fmla="*/ 52 h 509"/>
              <a:gd name="T4" fmla="*/ 46 w 526"/>
              <a:gd name="T5" fmla="*/ 60 h 509"/>
              <a:gd name="T6" fmla="*/ 45 w 526"/>
              <a:gd name="T7" fmla="*/ 328 h 509"/>
              <a:gd name="T8" fmla="*/ 48 w 526"/>
              <a:gd name="T9" fmla="*/ 342 h 509"/>
              <a:gd name="T10" fmla="*/ 60 w 526"/>
              <a:gd name="T11" fmla="*/ 352 h 509"/>
              <a:gd name="T12" fmla="*/ 305 w 526"/>
              <a:gd name="T13" fmla="*/ 354 h 509"/>
              <a:gd name="T14" fmla="*/ 327 w 526"/>
              <a:gd name="T15" fmla="*/ 416 h 509"/>
              <a:gd name="T16" fmla="*/ 376 w 526"/>
              <a:gd name="T17" fmla="*/ 354 h 509"/>
              <a:gd name="T18" fmla="*/ 467 w 526"/>
              <a:gd name="T19" fmla="*/ 352 h 509"/>
              <a:gd name="T20" fmla="*/ 475 w 526"/>
              <a:gd name="T21" fmla="*/ 346 h 509"/>
              <a:gd name="T22" fmla="*/ 482 w 526"/>
              <a:gd name="T23" fmla="*/ 334 h 509"/>
              <a:gd name="T24" fmla="*/ 482 w 526"/>
              <a:gd name="T25" fmla="*/ 65 h 509"/>
              <a:gd name="T26" fmla="*/ 475 w 526"/>
              <a:gd name="T27" fmla="*/ 52 h 509"/>
              <a:gd name="T28" fmla="*/ 462 w 526"/>
              <a:gd name="T29" fmla="*/ 45 h 509"/>
              <a:gd name="T30" fmla="*/ 117 w 526"/>
              <a:gd name="T31" fmla="*/ 140 h 509"/>
              <a:gd name="T32" fmla="*/ 117 w 526"/>
              <a:gd name="T33" fmla="*/ 111 h 509"/>
              <a:gd name="T34" fmla="*/ 417 w 526"/>
              <a:gd name="T35" fmla="*/ 209 h 509"/>
              <a:gd name="T36" fmla="*/ 117 w 526"/>
              <a:gd name="T37" fmla="*/ 255 h 509"/>
              <a:gd name="T38" fmla="*/ 417 w 526"/>
              <a:gd name="T39" fmla="*/ 255 h 509"/>
              <a:gd name="T40" fmla="*/ 458 w 526"/>
              <a:gd name="T41" fmla="*/ 0 h 509"/>
              <a:gd name="T42" fmla="*/ 477 w 526"/>
              <a:gd name="T43" fmla="*/ 3 h 509"/>
              <a:gd name="T44" fmla="*/ 496 w 526"/>
              <a:gd name="T45" fmla="*/ 12 h 509"/>
              <a:gd name="T46" fmla="*/ 510 w 526"/>
              <a:gd name="T47" fmla="*/ 25 h 509"/>
              <a:gd name="T48" fmla="*/ 521 w 526"/>
              <a:gd name="T49" fmla="*/ 42 h 509"/>
              <a:gd name="T50" fmla="*/ 526 w 526"/>
              <a:gd name="T51" fmla="*/ 62 h 509"/>
              <a:gd name="T52" fmla="*/ 526 w 526"/>
              <a:gd name="T53" fmla="*/ 335 h 509"/>
              <a:gd name="T54" fmla="*/ 521 w 526"/>
              <a:gd name="T55" fmla="*/ 355 h 509"/>
              <a:gd name="T56" fmla="*/ 510 w 526"/>
              <a:gd name="T57" fmla="*/ 373 h 509"/>
              <a:gd name="T58" fmla="*/ 501 w 526"/>
              <a:gd name="T59" fmla="*/ 382 h 509"/>
              <a:gd name="T60" fmla="*/ 484 w 526"/>
              <a:gd name="T61" fmla="*/ 392 h 509"/>
              <a:gd name="T62" fmla="*/ 465 w 526"/>
              <a:gd name="T63" fmla="*/ 397 h 509"/>
              <a:gd name="T64" fmla="*/ 323 w 526"/>
              <a:gd name="T65" fmla="*/ 509 h 509"/>
              <a:gd name="T66" fmla="*/ 69 w 526"/>
              <a:gd name="T67" fmla="*/ 397 h 509"/>
              <a:gd name="T68" fmla="*/ 49 w 526"/>
              <a:gd name="T69" fmla="*/ 395 h 509"/>
              <a:gd name="T70" fmla="*/ 31 w 526"/>
              <a:gd name="T71" fmla="*/ 385 h 509"/>
              <a:gd name="T72" fmla="*/ 20 w 526"/>
              <a:gd name="T73" fmla="*/ 377 h 509"/>
              <a:gd name="T74" fmla="*/ 8 w 526"/>
              <a:gd name="T75" fmla="*/ 361 h 509"/>
              <a:gd name="T76" fmla="*/ 1 w 526"/>
              <a:gd name="T77" fmla="*/ 342 h 509"/>
              <a:gd name="T78" fmla="*/ 0 w 526"/>
              <a:gd name="T79" fmla="*/ 69 h 509"/>
              <a:gd name="T80" fmla="*/ 4 w 526"/>
              <a:gd name="T81" fmla="*/ 48 h 509"/>
              <a:gd name="T82" fmla="*/ 12 w 526"/>
              <a:gd name="T83" fmla="*/ 31 h 509"/>
              <a:gd name="T84" fmla="*/ 20 w 526"/>
              <a:gd name="T85" fmla="*/ 20 h 509"/>
              <a:gd name="T86" fmla="*/ 36 w 526"/>
              <a:gd name="T87" fmla="*/ 9 h 509"/>
              <a:gd name="T88" fmla="*/ 55 w 526"/>
              <a:gd name="T89" fmla="*/ 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09">
                <a:moveTo>
                  <a:pt x="458" y="44"/>
                </a:moveTo>
                <a:lnTo>
                  <a:pt x="69" y="44"/>
                </a:lnTo>
                <a:lnTo>
                  <a:pt x="64" y="45"/>
                </a:lnTo>
                <a:lnTo>
                  <a:pt x="60" y="46"/>
                </a:lnTo>
                <a:lnTo>
                  <a:pt x="55" y="48"/>
                </a:lnTo>
                <a:lnTo>
                  <a:pt x="52" y="52"/>
                </a:lnTo>
                <a:lnTo>
                  <a:pt x="52" y="52"/>
                </a:lnTo>
                <a:lnTo>
                  <a:pt x="48" y="55"/>
                </a:lnTo>
                <a:lnTo>
                  <a:pt x="46" y="60"/>
                </a:lnTo>
                <a:lnTo>
                  <a:pt x="45" y="65"/>
                </a:lnTo>
                <a:lnTo>
                  <a:pt x="45" y="69"/>
                </a:lnTo>
                <a:lnTo>
                  <a:pt x="45" y="328"/>
                </a:lnTo>
                <a:lnTo>
                  <a:pt x="45" y="334"/>
                </a:lnTo>
                <a:lnTo>
                  <a:pt x="46" y="339"/>
                </a:lnTo>
                <a:lnTo>
                  <a:pt x="48" y="342"/>
                </a:lnTo>
                <a:lnTo>
                  <a:pt x="52" y="346"/>
                </a:lnTo>
                <a:lnTo>
                  <a:pt x="55" y="349"/>
                </a:lnTo>
                <a:lnTo>
                  <a:pt x="60" y="352"/>
                </a:lnTo>
                <a:lnTo>
                  <a:pt x="64" y="353"/>
                </a:lnTo>
                <a:lnTo>
                  <a:pt x="69" y="354"/>
                </a:lnTo>
                <a:lnTo>
                  <a:pt x="305" y="354"/>
                </a:lnTo>
                <a:lnTo>
                  <a:pt x="327" y="354"/>
                </a:lnTo>
                <a:lnTo>
                  <a:pt x="327" y="376"/>
                </a:lnTo>
                <a:lnTo>
                  <a:pt x="327" y="416"/>
                </a:lnTo>
                <a:lnTo>
                  <a:pt x="356" y="364"/>
                </a:lnTo>
                <a:lnTo>
                  <a:pt x="363" y="354"/>
                </a:lnTo>
                <a:lnTo>
                  <a:pt x="376" y="354"/>
                </a:lnTo>
                <a:lnTo>
                  <a:pt x="458" y="354"/>
                </a:lnTo>
                <a:lnTo>
                  <a:pt x="462" y="353"/>
                </a:lnTo>
                <a:lnTo>
                  <a:pt x="467" y="352"/>
                </a:lnTo>
                <a:lnTo>
                  <a:pt x="472" y="349"/>
                </a:lnTo>
                <a:lnTo>
                  <a:pt x="475" y="346"/>
                </a:lnTo>
                <a:lnTo>
                  <a:pt x="475" y="346"/>
                </a:lnTo>
                <a:lnTo>
                  <a:pt x="477" y="342"/>
                </a:lnTo>
                <a:lnTo>
                  <a:pt x="480" y="339"/>
                </a:lnTo>
                <a:lnTo>
                  <a:pt x="482" y="334"/>
                </a:lnTo>
                <a:lnTo>
                  <a:pt x="482" y="328"/>
                </a:lnTo>
                <a:lnTo>
                  <a:pt x="482" y="69"/>
                </a:lnTo>
                <a:lnTo>
                  <a:pt x="482" y="65"/>
                </a:lnTo>
                <a:lnTo>
                  <a:pt x="480" y="60"/>
                </a:lnTo>
                <a:lnTo>
                  <a:pt x="477" y="55"/>
                </a:lnTo>
                <a:lnTo>
                  <a:pt x="475" y="52"/>
                </a:lnTo>
                <a:lnTo>
                  <a:pt x="472" y="48"/>
                </a:lnTo>
                <a:lnTo>
                  <a:pt x="467" y="46"/>
                </a:lnTo>
                <a:lnTo>
                  <a:pt x="462" y="45"/>
                </a:lnTo>
                <a:lnTo>
                  <a:pt x="458" y="44"/>
                </a:lnTo>
                <a:close/>
                <a:moveTo>
                  <a:pt x="117" y="111"/>
                </a:moveTo>
                <a:lnTo>
                  <a:pt x="117" y="140"/>
                </a:lnTo>
                <a:lnTo>
                  <a:pt x="417" y="140"/>
                </a:lnTo>
                <a:lnTo>
                  <a:pt x="417" y="111"/>
                </a:lnTo>
                <a:lnTo>
                  <a:pt x="117" y="111"/>
                </a:lnTo>
                <a:close/>
                <a:moveTo>
                  <a:pt x="117" y="180"/>
                </a:moveTo>
                <a:lnTo>
                  <a:pt x="117" y="209"/>
                </a:lnTo>
                <a:lnTo>
                  <a:pt x="417" y="209"/>
                </a:lnTo>
                <a:lnTo>
                  <a:pt x="417" y="180"/>
                </a:lnTo>
                <a:lnTo>
                  <a:pt x="117" y="180"/>
                </a:lnTo>
                <a:close/>
                <a:moveTo>
                  <a:pt x="117" y="255"/>
                </a:moveTo>
                <a:lnTo>
                  <a:pt x="117" y="284"/>
                </a:lnTo>
                <a:lnTo>
                  <a:pt x="417" y="284"/>
                </a:lnTo>
                <a:lnTo>
                  <a:pt x="417" y="255"/>
                </a:lnTo>
                <a:lnTo>
                  <a:pt x="117" y="255"/>
                </a:lnTo>
                <a:close/>
                <a:moveTo>
                  <a:pt x="69" y="0"/>
                </a:moveTo>
                <a:lnTo>
                  <a:pt x="458" y="0"/>
                </a:lnTo>
                <a:lnTo>
                  <a:pt x="465" y="0"/>
                </a:lnTo>
                <a:lnTo>
                  <a:pt x="472" y="2"/>
                </a:lnTo>
                <a:lnTo>
                  <a:pt x="477" y="3"/>
                </a:lnTo>
                <a:lnTo>
                  <a:pt x="484" y="5"/>
                </a:lnTo>
                <a:lnTo>
                  <a:pt x="490" y="9"/>
                </a:lnTo>
                <a:lnTo>
                  <a:pt x="496" y="12"/>
                </a:lnTo>
                <a:lnTo>
                  <a:pt x="501" y="16"/>
                </a:lnTo>
                <a:lnTo>
                  <a:pt x="505" y="20"/>
                </a:lnTo>
                <a:lnTo>
                  <a:pt x="510" y="25"/>
                </a:lnTo>
                <a:lnTo>
                  <a:pt x="515" y="31"/>
                </a:lnTo>
                <a:lnTo>
                  <a:pt x="518" y="37"/>
                </a:lnTo>
                <a:lnTo>
                  <a:pt x="521" y="42"/>
                </a:lnTo>
                <a:lnTo>
                  <a:pt x="523" y="48"/>
                </a:lnTo>
                <a:lnTo>
                  <a:pt x="525" y="55"/>
                </a:lnTo>
                <a:lnTo>
                  <a:pt x="526" y="62"/>
                </a:lnTo>
                <a:lnTo>
                  <a:pt x="526" y="69"/>
                </a:lnTo>
                <a:lnTo>
                  <a:pt x="526" y="328"/>
                </a:lnTo>
                <a:lnTo>
                  <a:pt x="526" y="335"/>
                </a:lnTo>
                <a:lnTo>
                  <a:pt x="525" y="342"/>
                </a:lnTo>
                <a:lnTo>
                  <a:pt x="523" y="349"/>
                </a:lnTo>
                <a:lnTo>
                  <a:pt x="521" y="355"/>
                </a:lnTo>
                <a:lnTo>
                  <a:pt x="518" y="361"/>
                </a:lnTo>
                <a:lnTo>
                  <a:pt x="515" y="367"/>
                </a:lnTo>
                <a:lnTo>
                  <a:pt x="510" y="373"/>
                </a:lnTo>
                <a:lnTo>
                  <a:pt x="505" y="377"/>
                </a:lnTo>
                <a:lnTo>
                  <a:pt x="505" y="377"/>
                </a:lnTo>
                <a:lnTo>
                  <a:pt x="501" y="382"/>
                </a:lnTo>
                <a:lnTo>
                  <a:pt x="496" y="385"/>
                </a:lnTo>
                <a:lnTo>
                  <a:pt x="490" y="389"/>
                </a:lnTo>
                <a:lnTo>
                  <a:pt x="484" y="392"/>
                </a:lnTo>
                <a:lnTo>
                  <a:pt x="477" y="395"/>
                </a:lnTo>
                <a:lnTo>
                  <a:pt x="472" y="396"/>
                </a:lnTo>
                <a:lnTo>
                  <a:pt x="465" y="397"/>
                </a:lnTo>
                <a:lnTo>
                  <a:pt x="458" y="397"/>
                </a:lnTo>
                <a:lnTo>
                  <a:pt x="388" y="397"/>
                </a:lnTo>
                <a:lnTo>
                  <a:pt x="323" y="509"/>
                </a:lnTo>
                <a:lnTo>
                  <a:pt x="283" y="499"/>
                </a:lnTo>
                <a:lnTo>
                  <a:pt x="283" y="397"/>
                </a:lnTo>
                <a:lnTo>
                  <a:pt x="69" y="397"/>
                </a:lnTo>
                <a:lnTo>
                  <a:pt x="62" y="397"/>
                </a:lnTo>
                <a:lnTo>
                  <a:pt x="55" y="396"/>
                </a:lnTo>
                <a:lnTo>
                  <a:pt x="49" y="395"/>
                </a:lnTo>
                <a:lnTo>
                  <a:pt x="42" y="392"/>
                </a:lnTo>
                <a:lnTo>
                  <a:pt x="36" y="389"/>
                </a:lnTo>
                <a:lnTo>
                  <a:pt x="31" y="385"/>
                </a:lnTo>
                <a:lnTo>
                  <a:pt x="26" y="382"/>
                </a:lnTo>
                <a:lnTo>
                  <a:pt x="20" y="377"/>
                </a:lnTo>
                <a:lnTo>
                  <a:pt x="20" y="377"/>
                </a:lnTo>
                <a:lnTo>
                  <a:pt x="17" y="373"/>
                </a:lnTo>
                <a:lnTo>
                  <a:pt x="12" y="367"/>
                </a:lnTo>
                <a:lnTo>
                  <a:pt x="8" y="361"/>
                </a:lnTo>
                <a:lnTo>
                  <a:pt x="6" y="355"/>
                </a:lnTo>
                <a:lnTo>
                  <a:pt x="4" y="349"/>
                </a:lnTo>
                <a:lnTo>
                  <a:pt x="1" y="342"/>
                </a:lnTo>
                <a:lnTo>
                  <a:pt x="0" y="335"/>
                </a:lnTo>
                <a:lnTo>
                  <a:pt x="0" y="328"/>
                </a:lnTo>
                <a:lnTo>
                  <a:pt x="0" y="69"/>
                </a:lnTo>
                <a:lnTo>
                  <a:pt x="0" y="62"/>
                </a:lnTo>
                <a:lnTo>
                  <a:pt x="1" y="55"/>
                </a:lnTo>
                <a:lnTo>
                  <a:pt x="4" y="48"/>
                </a:lnTo>
                <a:lnTo>
                  <a:pt x="6" y="42"/>
                </a:lnTo>
                <a:lnTo>
                  <a:pt x="8" y="37"/>
                </a:lnTo>
                <a:lnTo>
                  <a:pt x="12" y="31"/>
                </a:lnTo>
                <a:lnTo>
                  <a:pt x="17" y="25"/>
                </a:lnTo>
                <a:lnTo>
                  <a:pt x="20" y="20"/>
                </a:lnTo>
                <a:lnTo>
                  <a:pt x="20" y="20"/>
                </a:lnTo>
                <a:lnTo>
                  <a:pt x="26" y="16"/>
                </a:lnTo>
                <a:lnTo>
                  <a:pt x="31" y="12"/>
                </a:lnTo>
                <a:lnTo>
                  <a:pt x="36" y="9"/>
                </a:lnTo>
                <a:lnTo>
                  <a:pt x="42" y="5"/>
                </a:lnTo>
                <a:lnTo>
                  <a:pt x="49" y="3"/>
                </a:lnTo>
                <a:lnTo>
                  <a:pt x="55" y="2"/>
                </a:lnTo>
                <a:lnTo>
                  <a:pt x="62" y="0"/>
                </a:lnTo>
                <a:lnTo>
                  <a:pt x="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Freeform 234"/>
          <p:cNvSpPr>
            <a:spLocks noEditPoints="1"/>
          </p:cNvSpPr>
          <p:nvPr/>
        </p:nvSpPr>
        <p:spPr bwMode="auto">
          <a:xfrm>
            <a:off x="6687638" y="2276100"/>
            <a:ext cx="524786" cy="659465"/>
          </a:xfrm>
          <a:custGeom>
            <a:avLst/>
            <a:gdLst>
              <a:gd name="T0" fmla="*/ 106 w 452"/>
              <a:gd name="T1" fmla="*/ 121 h 565"/>
              <a:gd name="T2" fmla="*/ 106 w 452"/>
              <a:gd name="T3" fmla="*/ 141 h 565"/>
              <a:gd name="T4" fmla="*/ 348 w 452"/>
              <a:gd name="T5" fmla="*/ 141 h 565"/>
              <a:gd name="T6" fmla="*/ 348 w 452"/>
              <a:gd name="T7" fmla="*/ 121 h 565"/>
              <a:gd name="T8" fmla="*/ 106 w 452"/>
              <a:gd name="T9" fmla="*/ 121 h 565"/>
              <a:gd name="T10" fmla="*/ 106 w 452"/>
              <a:gd name="T11" fmla="*/ 180 h 565"/>
              <a:gd name="T12" fmla="*/ 106 w 452"/>
              <a:gd name="T13" fmla="*/ 200 h 565"/>
              <a:gd name="T14" fmla="*/ 348 w 452"/>
              <a:gd name="T15" fmla="*/ 200 h 565"/>
              <a:gd name="T16" fmla="*/ 348 w 452"/>
              <a:gd name="T17" fmla="*/ 180 h 565"/>
              <a:gd name="T18" fmla="*/ 106 w 452"/>
              <a:gd name="T19" fmla="*/ 180 h 565"/>
              <a:gd name="T20" fmla="*/ 106 w 452"/>
              <a:gd name="T21" fmla="*/ 245 h 565"/>
              <a:gd name="T22" fmla="*/ 106 w 452"/>
              <a:gd name="T23" fmla="*/ 264 h 565"/>
              <a:gd name="T24" fmla="*/ 348 w 452"/>
              <a:gd name="T25" fmla="*/ 264 h 565"/>
              <a:gd name="T26" fmla="*/ 348 w 452"/>
              <a:gd name="T27" fmla="*/ 245 h 565"/>
              <a:gd name="T28" fmla="*/ 106 w 452"/>
              <a:gd name="T29" fmla="*/ 245 h 565"/>
              <a:gd name="T30" fmla="*/ 106 w 452"/>
              <a:gd name="T31" fmla="*/ 304 h 565"/>
              <a:gd name="T32" fmla="*/ 106 w 452"/>
              <a:gd name="T33" fmla="*/ 324 h 565"/>
              <a:gd name="T34" fmla="*/ 348 w 452"/>
              <a:gd name="T35" fmla="*/ 324 h 565"/>
              <a:gd name="T36" fmla="*/ 348 w 452"/>
              <a:gd name="T37" fmla="*/ 304 h 565"/>
              <a:gd name="T38" fmla="*/ 106 w 452"/>
              <a:gd name="T39" fmla="*/ 304 h 565"/>
              <a:gd name="T40" fmla="*/ 140 w 452"/>
              <a:gd name="T41" fmla="*/ 510 h 565"/>
              <a:gd name="T42" fmla="*/ 116 w 452"/>
              <a:gd name="T43" fmla="*/ 425 h 565"/>
              <a:gd name="T44" fmla="*/ 55 w 452"/>
              <a:gd name="T45" fmla="*/ 448 h 565"/>
              <a:gd name="T46" fmla="*/ 140 w 452"/>
              <a:gd name="T47" fmla="*/ 510 h 565"/>
              <a:gd name="T48" fmla="*/ 47 w 452"/>
              <a:gd name="T49" fmla="*/ 429 h 565"/>
              <a:gd name="T50" fmla="*/ 119 w 452"/>
              <a:gd name="T51" fmla="*/ 402 h 565"/>
              <a:gd name="T52" fmla="*/ 130 w 452"/>
              <a:gd name="T53" fmla="*/ 399 h 565"/>
              <a:gd name="T54" fmla="*/ 132 w 452"/>
              <a:gd name="T55" fmla="*/ 409 h 565"/>
              <a:gd name="T56" fmla="*/ 163 w 452"/>
              <a:gd name="T57" fmla="*/ 517 h 565"/>
              <a:gd name="T58" fmla="*/ 404 w 452"/>
              <a:gd name="T59" fmla="*/ 517 h 565"/>
              <a:gd name="T60" fmla="*/ 404 w 452"/>
              <a:gd name="T61" fmla="*/ 46 h 565"/>
              <a:gd name="T62" fmla="*/ 47 w 452"/>
              <a:gd name="T63" fmla="*/ 46 h 565"/>
              <a:gd name="T64" fmla="*/ 47 w 452"/>
              <a:gd name="T65" fmla="*/ 429 h 565"/>
              <a:gd name="T66" fmla="*/ 23 w 452"/>
              <a:gd name="T67" fmla="*/ 0 h 565"/>
              <a:gd name="T68" fmla="*/ 428 w 452"/>
              <a:gd name="T69" fmla="*/ 0 h 565"/>
              <a:gd name="T70" fmla="*/ 452 w 452"/>
              <a:gd name="T71" fmla="*/ 0 h 565"/>
              <a:gd name="T72" fmla="*/ 452 w 452"/>
              <a:gd name="T73" fmla="*/ 23 h 565"/>
              <a:gd name="T74" fmla="*/ 452 w 452"/>
              <a:gd name="T75" fmla="*/ 542 h 565"/>
              <a:gd name="T76" fmla="*/ 452 w 452"/>
              <a:gd name="T77" fmla="*/ 565 h 565"/>
              <a:gd name="T78" fmla="*/ 428 w 452"/>
              <a:gd name="T79" fmla="*/ 565 h 565"/>
              <a:gd name="T80" fmla="*/ 142 w 452"/>
              <a:gd name="T81" fmla="*/ 565 h 565"/>
              <a:gd name="T82" fmla="*/ 134 w 452"/>
              <a:gd name="T83" fmla="*/ 565 h 565"/>
              <a:gd name="T84" fmla="*/ 128 w 452"/>
              <a:gd name="T85" fmla="*/ 561 h 565"/>
              <a:gd name="T86" fmla="*/ 9 w 452"/>
              <a:gd name="T87" fmla="*/ 472 h 565"/>
              <a:gd name="T88" fmla="*/ 0 w 452"/>
              <a:gd name="T89" fmla="*/ 465 h 565"/>
              <a:gd name="T90" fmla="*/ 0 w 452"/>
              <a:gd name="T91" fmla="*/ 453 h 565"/>
              <a:gd name="T92" fmla="*/ 0 w 452"/>
              <a:gd name="T93" fmla="*/ 23 h 565"/>
              <a:gd name="T94" fmla="*/ 0 w 452"/>
              <a:gd name="T95" fmla="*/ 0 h 565"/>
              <a:gd name="T96" fmla="*/ 23 w 452"/>
              <a:gd name="T97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" h="565">
                <a:moveTo>
                  <a:pt x="106" y="121"/>
                </a:moveTo>
                <a:lnTo>
                  <a:pt x="106" y="141"/>
                </a:lnTo>
                <a:lnTo>
                  <a:pt x="348" y="141"/>
                </a:lnTo>
                <a:lnTo>
                  <a:pt x="348" y="121"/>
                </a:lnTo>
                <a:lnTo>
                  <a:pt x="106" y="121"/>
                </a:lnTo>
                <a:close/>
                <a:moveTo>
                  <a:pt x="106" y="180"/>
                </a:moveTo>
                <a:lnTo>
                  <a:pt x="106" y="200"/>
                </a:lnTo>
                <a:lnTo>
                  <a:pt x="348" y="200"/>
                </a:lnTo>
                <a:lnTo>
                  <a:pt x="348" y="180"/>
                </a:lnTo>
                <a:lnTo>
                  <a:pt x="106" y="180"/>
                </a:lnTo>
                <a:close/>
                <a:moveTo>
                  <a:pt x="106" y="245"/>
                </a:moveTo>
                <a:lnTo>
                  <a:pt x="106" y="264"/>
                </a:lnTo>
                <a:lnTo>
                  <a:pt x="348" y="264"/>
                </a:lnTo>
                <a:lnTo>
                  <a:pt x="348" y="245"/>
                </a:lnTo>
                <a:lnTo>
                  <a:pt x="106" y="245"/>
                </a:lnTo>
                <a:close/>
                <a:moveTo>
                  <a:pt x="106" y="304"/>
                </a:moveTo>
                <a:lnTo>
                  <a:pt x="106" y="324"/>
                </a:lnTo>
                <a:lnTo>
                  <a:pt x="348" y="324"/>
                </a:lnTo>
                <a:lnTo>
                  <a:pt x="348" y="304"/>
                </a:lnTo>
                <a:lnTo>
                  <a:pt x="106" y="304"/>
                </a:lnTo>
                <a:close/>
                <a:moveTo>
                  <a:pt x="140" y="510"/>
                </a:moveTo>
                <a:lnTo>
                  <a:pt x="116" y="425"/>
                </a:lnTo>
                <a:lnTo>
                  <a:pt x="55" y="448"/>
                </a:lnTo>
                <a:lnTo>
                  <a:pt x="140" y="510"/>
                </a:lnTo>
                <a:close/>
                <a:moveTo>
                  <a:pt x="47" y="429"/>
                </a:moveTo>
                <a:lnTo>
                  <a:pt x="119" y="402"/>
                </a:lnTo>
                <a:lnTo>
                  <a:pt x="130" y="399"/>
                </a:lnTo>
                <a:lnTo>
                  <a:pt x="132" y="409"/>
                </a:lnTo>
                <a:lnTo>
                  <a:pt x="163" y="517"/>
                </a:lnTo>
                <a:lnTo>
                  <a:pt x="404" y="517"/>
                </a:lnTo>
                <a:lnTo>
                  <a:pt x="404" y="46"/>
                </a:lnTo>
                <a:lnTo>
                  <a:pt x="47" y="46"/>
                </a:lnTo>
                <a:lnTo>
                  <a:pt x="47" y="429"/>
                </a:lnTo>
                <a:close/>
                <a:moveTo>
                  <a:pt x="23" y="0"/>
                </a:moveTo>
                <a:lnTo>
                  <a:pt x="428" y="0"/>
                </a:lnTo>
                <a:lnTo>
                  <a:pt x="452" y="0"/>
                </a:lnTo>
                <a:lnTo>
                  <a:pt x="452" y="23"/>
                </a:lnTo>
                <a:lnTo>
                  <a:pt x="452" y="542"/>
                </a:lnTo>
                <a:lnTo>
                  <a:pt x="452" y="565"/>
                </a:lnTo>
                <a:lnTo>
                  <a:pt x="428" y="565"/>
                </a:lnTo>
                <a:lnTo>
                  <a:pt x="142" y="565"/>
                </a:lnTo>
                <a:lnTo>
                  <a:pt x="134" y="565"/>
                </a:lnTo>
                <a:lnTo>
                  <a:pt x="128" y="561"/>
                </a:lnTo>
                <a:lnTo>
                  <a:pt x="9" y="472"/>
                </a:lnTo>
                <a:lnTo>
                  <a:pt x="0" y="465"/>
                </a:lnTo>
                <a:lnTo>
                  <a:pt x="0" y="453"/>
                </a:lnTo>
                <a:lnTo>
                  <a:pt x="0" y="23"/>
                </a:ln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Freeform 422"/>
          <p:cNvSpPr>
            <a:spLocks noEditPoints="1"/>
          </p:cNvSpPr>
          <p:nvPr/>
        </p:nvSpPr>
        <p:spPr bwMode="auto">
          <a:xfrm>
            <a:off x="1854642" y="4764763"/>
            <a:ext cx="673397" cy="524786"/>
          </a:xfrm>
          <a:custGeom>
            <a:avLst/>
            <a:gdLst>
              <a:gd name="T0" fmla="*/ 539 w 582"/>
              <a:gd name="T1" fmla="*/ 454 h 454"/>
              <a:gd name="T2" fmla="*/ 546 w 582"/>
              <a:gd name="T3" fmla="*/ 452 h 454"/>
              <a:gd name="T4" fmla="*/ 551 w 582"/>
              <a:gd name="T5" fmla="*/ 449 h 454"/>
              <a:gd name="T6" fmla="*/ 554 w 582"/>
              <a:gd name="T7" fmla="*/ 443 h 454"/>
              <a:gd name="T8" fmla="*/ 555 w 582"/>
              <a:gd name="T9" fmla="*/ 437 h 454"/>
              <a:gd name="T10" fmla="*/ 516 w 582"/>
              <a:gd name="T11" fmla="*/ 148 h 454"/>
              <a:gd name="T12" fmla="*/ 456 w 582"/>
              <a:gd name="T13" fmla="*/ 437 h 454"/>
              <a:gd name="T14" fmla="*/ 458 w 582"/>
              <a:gd name="T15" fmla="*/ 443 h 454"/>
              <a:gd name="T16" fmla="*/ 462 w 582"/>
              <a:gd name="T17" fmla="*/ 449 h 454"/>
              <a:gd name="T18" fmla="*/ 467 w 582"/>
              <a:gd name="T19" fmla="*/ 452 h 454"/>
              <a:gd name="T20" fmla="*/ 472 w 582"/>
              <a:gd name="T21" fmla="*/ 454 h 454"/>
              <a:gd name="T22" fmla="*/ 350 w 582"/>
              <a:gd name="T23" fmla="*/ 454 h 454"/>
              <a:gd name="T24" fmla="*/ 384 w 582"/>
              <a:gd name="T25" fmla="*/ 454 h 454"/>
              <a:gd name="T26" fmla="*/ 404 w 582"/>
              <a:gd name="T27" fmla="*/ 454 h 454"/>
              <a:gd name="T28" fmla="*/ 409 w 582"/>
              <a:gd name="T29" fmla="*/ 450 h 454"/>
              <a:gd name="T30" fmla="*/ 414 w 582"/>
              <a:gd name="T31" fmla="*/ 447 h 454"/>
              <a:gd name="T32" fmla="*/ 416 w 582"/>
              <a:gd name="T33" fmla="*/ 441 h 454"/>
              <a:gd name="T34" fmla="*/ 416 w 582"/>
              <a:gd name="T35" fmla="*/ 412 h 454"/>
              <a:gd name="T36" fmla="*/ 416 w 582"/>
              <a:gd name="T37" fmla="*/ 361 h 454"/>
              <a:gd name="T38" fmla="*/ 416 w 582"/>
              <a:gd name="T39" fmla="*/ 311 h 454"/>
              <a:gd name="T40" fmla="*/ 416 w 582"/>
              <a:gd name="T41" fmla="*/ 260 h 454"/>
              <a:gd name="T42" fmla="*/ 416 w 582"/>
              <a:gd name="T43" fmla="*/ 234 h 454"/>
              <a:gd name="T44" fmla="*/ 318 w 582"/>
              <a:gd name="T45" fmla="*/ 316 h 454"/>
              <a:gd name="T46" fmla="*/ 317 w 582"/>
              <a:gd name="T47" fmla="*/ 437 h 454"/>
              <a:gd name="T48" fmla="*/ 318 w 582"/>
              <a:gd name="T49" fmla="*/ 443 h 454"/>
              <a:gd name="T50" fmla="*/ 322 w 582"/>
              <a:gd name="T51" fmla="*/ 449 h 454"/>
              <a:gd name="T52" fmla="*/ 328 w 582"/>
              <a:gd name="T53" fmla="*/ 452 h 454"/>
              <a:gd name="T54" fmla="*/ 334 w 582"/>
              <a:gd name="T55" fmla="*/ 454 h 454"/>
              <a:gd name="T56" fmla="*/ 122 w 582"/>
              <a:gd name="T57" fmla="*/ 454 h 454"/>
              <a:gd name="T58" fmla="*/ 128 w 582"/>
              <a:gd name="T59" fmla="*/ 452 h 454"/>
              <a:gd name="T60" fmla="*/ 133 w 582"/>
              <a:gd name="T61" fmla="*/ 449 h 454"/>
              <a:gd name="T62" fmla="*/ 136 w 582"/>
              <a:gd name="T63" fmla="*/ 443 h 454"/>
              <a:gd name="T64" fmla="*/ 139 w 582"/>
              <a:gd name="T65" fmla="*/ 437 h 454"/>
              <a:gd name="T66" fmla="*/ 40 w 582"/>
              <a:gd name="T67" fmla="*/ 382 h 454"/>
              <a:gd name="T68" fmla="*/ 40 w 582"/>
              <a:gd name="T69" fmla="*/ 441 h 454"/>
              <a:gd name="T70" fmla="*/ 42 w 582"/>
              <a:gd name="T71" fmla="*/ 447 h 454"/>
              <a:gd name="T72" fmla="*/ 47 w 582"/>
              <a:gd name="T73" fmla="*/ 450 h 454"/>
              <a:gd name="T74" fmla="*/ 52 w 582"/>
              <a:gd name="T75" fmla="*/ 454 h 454"/>
              <a:gd name="T76" fmla="*/ 56 w 582"/>
              <a:gd name="T77" fmla="*/ 454 h 454"/>
              <a:gd name="T78" fmla="*/ 218 w 582"/>
              <a:gd name="T79" fmla="*/ 167 h 454"/>
              <a:gd name="T80" fmla="*/ 244 w 582"/>
              <a:gd name="T81" fmla="*/ 167 h 454"/>
              <a:gd name="T82" fmla="*/ 484 w 582"/>
              <a:gd name="T83" fmla="*/ 52 h 454"/>
              <a:gd name="T84" fmla="*/ 520 w 582"/>
              <a:gd name="T85" fmla="*/ 11 h 454"/>
              <a:gd name="T86" fmla="*/ 561 w 582"/>
              <a:gd name="T87" fmla="*/ 59 h 454"/>
              <a:gd name="T88" fmla="*/ 518 w 582"/>
              <a:gd name="T89" fmla="*/ 91 h 454"/>
              <a:gd name="T90" fmla="*/ 316 w 582"/>
              <a:gd name="T91" fmla="*/ 265 h 454"/>
              <a:gd name="T92" fmla="*/ 232 w 582"/>
              <a:gd name="T93" fmla="*/ 219 h 454"/>
              <a:gd name="T94" fmla="*/ 0 w 582"/>
              <a:gd name="T95" fmla="*/ 296 h 454"/>
              <a:gd name="T96" fmla="*/ 211 w 582"/>
              <a:gd name="T97" fmla="*/ 454 h 454"/>
              <a:gd name="T98" fmla="*/ 245 w 582"/>
              <a:gd name="T99" fmla="*/ 454 h 454"/>
              <a:gd name="T100" fmla="*/ 265 w 582"/>
              <a:gd name="T101" fmla="*/ 454 h 454"/>
              <a:gd name="T102" fmla="*/ 271 w 582"/>
              <a:gd name="T103" fmla="*/ 450 h 454"/>
              <a:gd name="T104" fmla="*/ 274 w 582"/>
              <a:gd name="T105" fmla="*/ 447 h 454"/>
              <a:gd name="T106" fmla="*/ 278 w 582"/>
              <a:gd name="T107" fmla="*/ 441 h 454"/>
              <a:gd name="T108" fmla="*/ 278 w 582"/>
              <a:gd name="T109" fmla="*/ 294 h 454"/>
              <a:gd name="T110" fmla="*/ 178 w 582"/>
              <a:gd name="T111" fmla="*/ 301 h 454"/>
              <a:gd name="T112" fmla="*/ 178 w 582"/>
              <a:gd name="T113" fmla="*/ 441 h 454"/>
              <a:gd name="T114" fmla="*/ 181 w 582"/>
              <a:gd name="T115" fmla="*/ 447 h 454"/>
              <a:gd name="T116" fmla="*/ 185 w 582"/>
              <a:gd name="T117" fmla="*/ 450 h 454"/>
              <a:gd name="T118" fmla="*/ 191 w 582"/>
              <a:gd name="T119" fmla="*/ 454 h 454"/>
              <a:gd name="T120" fmla="*/ 195 w 582"/>
              <a:gd name="T121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454">
                <a:moveTo>
                  <a:pt x="472" y="454"/>
                </a:moveTo>
                <a:lnTo>
                  <a:pt x="539" y="454"/>
                </a:lnTo>
                <a:lnTo>
                  <a:pt x="542" y="454"/>
                </a:lnTo>
                <a:lnTo>
                  <a:pt x="546" y="452"/>
                </a:lnTo>
                <a:lnTo>
                  <a:pt x="548" y="450"/>
                </a:lnTo>
                <a:lnTo>
                  <a:pt x="551" y="449"/>
                </a:lnTo>
                <a:lnTo>
                  <a:pt x="553" y="447"/>
                </a:lnTo>
                <a:lnTo>
                  <a:pt x="554" y="443"/>
                </a:lnTo>
                <a:lnTo>
                  <a:pt x="555" y="441"/>
                </a:lnTo>
                <a:lnTo>
                  <a:pt x="555" y="437"/>
                </a:lnTo>
                <a:lnTo>
                  <a:pt x="555" y="193"/>
                </a:lnTo>
                <a:lnTo>
                  <a:pt x="516" y="148"/>
                </a:lnTo>
                <a:lnTo>
                  <a:pt x="456" y="198"/>
                </a:lnTo>
                <a:lnTo>
                  <a:pt x="456" y="437"/>
                </a:lnTo>
                <a:lnTo>
                  <a:pt x="457" y="441"/>
                </a:lnTo>
                <a:lnTo>
                  <a:pt x="458" y="443"/>
                </a:lnTo>
                <a:lnTo>
                  <a:pt x="460" y="447"/>
                </a:lnTo>
                <a:lnTo>
                  <a:pt x="462" y="449"/>
                </a:lnTo>
                <a:lnTo>
                  <a:pt x="464" y="450"/>
                </a:lnTo>
                <a:lnTo>
                  <a:pt x="467" y="452"/>
                </a:lnTo>
                <a:lnTo>
                  <a:pt x="470" y="454"/>
                </a:lnTo>
                <a:lnTo>
                  <a:pt x="472" y="454"/>
                </a:lnTo>
                <a:close/>
                <a:moveTo>
                  <a:pt x="334" y="454"/>
                </a:moveTo>
                <a:lnTo>
                  <a:pt x="350" y="454"/>
                </a:lnTo>
                <a:lnTo>
                  <a:pt x="367" y="454"/>
                </a:lnTo>
                <a:lnTo>
                  <a:pt x="384" y="454"/>
                </a:lnTo>
                <a:lnTo>
                  <a:pt x="400" y="454"/>
                </a:lnTo>
                <a:lnTo>
                  <a:pt x="404" y="454"/>
                </a:lnTo>
                <a:lnTo>
                  <a:pt x="407" y="452"/>
                </a:lnTo>
                <a:lnTo>
                  <a:pt x="409" y="450"/>
                </a:lnTo>
                <a:lnTo>
                  <a:pt x="412" y="449"/>
                </a:lnTo>
                <a:lnTo>
                  <a:pt x="414" y="447"/>
                </a:lnTo>
                <a:lnTo>
                  <a:pt x="415" y="443"/>
                </a:lnTo>
                <a:lnTo>
                  <a:pt x="416" y="441"/>
                </a:lnTo>
                <a:lnTo>
                  <a:pt x="416" y="437"/>
                </a:lnTo>
                <a:lnTo>
                  <a:pt x="416" y="412"/>
                </a:lnTo>
                <a:lnTo>
                  <a:pt x="416" y="387"/>
                </a:lnTo>
                <a:lnTo>
                  <a:pt x="416" y="361"/>
                </a:lnTo>
                <a:lnTo>
                  <a:pt x="416" y="336"/>
                </a:lnTo>
                <a:lnTo>
                  <a:pt x="416" y="311"/>
                </a:lnTo>
                <a:lnTo>
                  <a:pt x="416" y="286"/>
                </a:lnTo>
                <a:lnTo>
                  <a:pt x="416" y="260"/>
                </a:lnTo>
                <a:lnTo>
                  <a:pt x="416" y="235"/>
                </a:lnTo>
                <a:lnTo>
                  <a:pt x="416" y="234"/>
                </a:lnTo>
                <a:lnTo>
                  <a:pt x="416" y="233"/>
                </a:lnTo>
                <a:lnTo>
                  <a:pt x="318" y="316"/>
                </a:lnTo>
                <a:lnTo>
                  <a:pt x="317" y="316"/>
                </a:lnTo>
                <a:lnTo>
                  <a:pt x="317" y="437"/>
                </a:lnTo>
                <a:lnTo>
                  <a:pt x="317" y="441"/>
                </a:lnTo>
                <a:lnTo>
                  <a:pt x="318" y="443"/>
                </a:lnTo>
                <a:lnTo>
                  <a:pt x="321" y="447"/>
                </a:lnTo>
                <a:lnTo>
                  <a:pt x="322" y="449"/>
                </a:lnTo>
                <a:lnTo>
                  <a:pt x="324" y="450"/>
                </a:lnTo>
                <a:lnTo>
                  <a:pt x="328" y="452"/>
                </a:lnTo>
                <a:lnTo>
                  <a:pt x="330" y="454"/>
                </a:lnTo>
                <a:lnTo>
                  <a:pt x="334" y="454"/>
                </a:lnTo>
                <a:close/>
                <a:moveTo>
                  <a:pt x="56" y="454"/>
                </a:moveTo>
                <a:lnTo>
                  <a:pt x="122" y="454"/>
                </a:lnTo>
                <a:lnTo>
                  <a:pt x="125" y="454"/>
                </a:lnTo>
                <a:lnTo>
                  <a:pt x="128" y="452"/>
                </a:lnTo>
                <a:lnTo>
                  <a:pt x="131" y="450"/>
                </a:lnTo>
                <a:lnTo>
                  <a:pt x="133" y="449"/>
                </a:lnTo>
                <a:lnTo>
                  <a:pt x="135" y="447"/>
                </a:lnTo>
                <a:lnTo>
                  <a:pt x="136" y="443"/>
                </a:lnTo>
                <a:lnTo>
                  <a:pt x="138" y="441"/>
                </a:lnTo>
                <a:lnTo>
                  <a:pt x="139" y="437"/>
                </a:lnTo>
                <a:lnTo>
                  <a:pt x="139" y="324"/>
                </a:lnTo>
                <a:lnTo>
                  <a:pt x="40" y="382"/>
                </a:lnTo>
                <a:lnTo>
                  <a:pt x="40" y="437"/>
                </a:lnTo>
                <a:lnTo>
                  <a:pt x="40" y="441"/>
                </a:lnTo>
                <a:lnTo>
                  <a:pt x="41" y="443"/>
                </a:lnTo>
                <a:lnTo>
                  <a:pt x="42" y="447"/>
                </a:lnTo>
                <a:lnTo>
                  <a:pt x="44" y="449"/>
                </a:lnTo>
                <a:lnTo>
                  <a:pt x="47" y="450"/>
                </a:lnTo>
                <a:lnTo>
                  <a:pt x="49" y="452"/>
                </a:lnTo>
                <a:lnTo>
                  <a:pt x="52" y="454"/>
                </a:lnTo>
                <a:lnTo>
                  <a:pt x="56" y="454"/>
                </a:lnTo>
                <a:lnTo>
                  <a:pt x="56" y="454"/>
                </a:lnTo>
                <a:close/>
                <a:moveTo>
                  <a:pt x="0" y="296"/>
                </a:moveTo>
                <a:lnTo>
                  <a:pt x="218" y="167"/>
                </a:lnTo>
                <a:lnTo>
                  <a:pt x="231" y="160"/>
                </a:lnTo>
                <a:lnTo>
                  <a:pt x="244" y="167"/>
                </a:lnTo>
                <a:lnTo>
                  <a:pt x="309" y="202"/>
                </a:lnTo>
                <a:lnTo>
                  <a:pt x="484" y="52"/>
                </a:lnTo>
                <a:lnTo>
                  <a:pt x="460" y="24"/>
                </a:lnTo>
                <a:lnTo>
                  <a:pt x="520" y="11"/>
                </a:lnTo>
                <a:lnTo>
                  <a:pt x="582" y="0"/>
                </a:lnTo>
                <a:lnTo>
                  <a:pt x="561" y="59"/>
                </a:lnTo>
                <a:lnTo>
                  <a:pt x="541" y="118"/>
                </a:lnTo>
                <a:lnTo>
                  <a:pt x="518" y="91"/>
                </a:lnTo>
                <a:lnTo>
                  <a:pt x="329" y="253"/>
                </a:lnTo>
                <a:lnTo>
                  <a:pt x="316" y="265"/>
                </a:lnTo>
                <a:lnTo>
                  <a:pt x="300" y="256"/>
                </a:lnTo>
                <a:lnTo>
                  <a:pt x="232" y="219"/>
                </a:lnTo>
                <a:lnTo>
                  <a:pt x="27" y="340"/>
                </a:lnTo>
                <a:lnTo>
                  <a:pt x="0" y="296"/>
                </a:lnTo>
                <a:close/>
                <a:moveTo>
                  <a:pt x="195" y="454"/>
                </a:moveTo>
                <a:lnTo>
                  <a:pt x="211" y="454"/>
                </a:lnTo>
                <a:lnTo>
                  <a:pt x="227" y="454"/>
                </a:lnTo>
                <a:lnTo>
                  <a:pt x="245" y="454"/>
                </a:lnTo>
                <a:lnTo>
                  <a:pt x="261" y="454"/>
                </a:lnTo>
                <a:lnTo>
                  <a:pt x="265" y="454"/>
                </a:lnTo>
                <a:lnTo>
                  <a:pt x="267" y="452"/>
                </a:lnTo>
                <a:lnTo>
                  <a:pt x="271" y="450"/>
                </a:lnTo>
                <a:lnTo>
                  <a:pt x="273" y="449"/>
                </a:lnTo>
                <a:lnTo>
                  <a:pt x="274" y="447"/>
                </a:lnTo>
                <a:lnTo>
                  <a:pt x="276" y="443"/>
                </a:lnTo>
                <a:lnTo>
                  <a:pt x="278" y="441"/>
                </a:lnTo>
                <a:lnTo>
                  <a:pt x="278" y="437"/>
                </a:lnTo>
                <a:lnTo>
                  <a:pt x="278" y="294"/>
                </a:lnTo>
                <a:lnTo>
                  <a:pt x="232" y="268"/>
                </a:lnTo>
                <a:lnTo>
                  <a:pt x="178" y="301"/>
                </a:lnTo>
                <a:lnTo>
                  <a:pt x="178" y="437"/>
                </a:lnTo>
                <a:lnTo>
                  <a:pt x="178" y="441"/>
                </a:lnTo>
                <a:lnTo>
                  <a:pt x="180" y="443"/>
                </a:lnTo>
                <a:lnTo>
                  <a:pt x="181" y="447"/>
                </a:lnTo>
                <a:lnTo>
                  <a:pt x="183" y="449"/>
                </a:lnTo>
                <a:lnTo>
                  <a:pt x="185" y="450"/>
                </a:lnTo>
                <a:lnTo>
                  <a:pt x="188" y="452"/>
                </a:lnTo>
                <a:lnTo>
                  <a:pt x="191" y="454"/>
                </a:lnTo>
                <a:lnTo>
                  <a:pt x="195" y="454"/>
                </a:lnTo>
                <a:lnTo>
                  <a:pt x="195" y="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solidFill>
              <a:srgbClr val="797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650" y="491788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海运轨迹进程表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 rot="0">
            <a:off x="247015" y="2112643"/>
            <a:ext cx="11697335" cy="3176909"/>
            <a:chOff x="1024648" y="1539873"/>
            <a:chExt cx="11697144" cy="3176660"/>
          </a:xfrm>
        </p:grpSpPr>
        <p:cxnSp>
          <p:nvCxnSpPr>
            <p:cNvPr id="9" name="直接连接符 8"/>
            <p:cNvCxnSpPr>
              <a:stCxn id="34" idx="2"/>
            </p:cNvCxnSpPr>
            <p:nvPr/>
          </p:nvCxnSpPr>
          <p:spPr>
            <a:xfrm>
              <a:off x="1902839" y="2974863"/>
              <a:ext cx="10818953" cy="30478"/>
            </a:xfrm>
            <a:prstGeom prst="lin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101" name="îşļíďe"/>
            <p:cNvGrpSpPr/>
            <p:nvPr/>
          </p:nvGrpSpPr>
          <p:grpSpPr>
            <a:xfrm>
              <a:off x="1024648" y="1558924"/>
              <a:ext cx="2555869" cy="2067336"/>
              <a:chOff x="1024648" y="1558924"/>
              <a:chExt cx="2555869" cy="2067336"/>
            </a:xfrm>
          </p:grpSpPr>
          <p:grpSp>
            <p:nvGrpSpPr>
              <p:cNvPr id="28" name="îSľíḓè"/>
              <p:cNvGrpSpPr/>
              <p:nvPr/>
            </p:nvGrpSpPr>
            <p:grpSpPr>
              <a:xfrm>
                <a:off x="1514851" y="1558924"/>
                <a:ext cx="849842" cy="942956"/>
                <a:chOff x="1514851" y="1558924"/>
                <a:chExt cx="849842" cy="942956"/>
              </a:xfrm>
            </p:grpSpPr>
            <p:sp>
              <p:nvSpPr>
                <p:cNvPr id="29" name="íšḻíḋê"/>
                <p:cNvSpPr/>
                <p:nvPr/>
              </p:nvSpPr>
              <p:spPr bwMode="auto">
                <a:xfrm>
                  <a:off x="1514851" y="1558924"/>
                  <a:ext cx="849842" cy="942956"/>
                </a:xfrm>
                <a:custGeom>
                  <a:avLst/>
                  <a:gdLst>
                    <a:gd name="T0" fmla="*/ 668 w 1369"/>
                    <a:gd name="T1" fmla="*/ 0 h 1519"/>
                    <a:gd name="T2" fmla="*/ 702 w 1369"/>
                    <a:gd name="T3" fmla="*/ 0 h 1519"/>
                    <a:gd name="T4" fmla="*/ 736 w 1369"/>
                    <a:gd name="T5" fmla="*/ 7 h 1519"/>
                    <a:gd name="T6" fmla="*/ 768 w 1369"/>
                    <a:gd name="T7" fmla="*/ 21 h 1519"/>
                    <a:gd name="T8" fmla="*/ 1284 w 1369"/>
                    <a:gd name="T9" fmla="*/ 318 h 1519"/>
                    <a:gd name="T10" fmla="*/ 1313 w 1369"/>
                    <a:gd name="T11" fmla="*/ 339 h 1519"/>
                    <a:gd name="T12" fmla="*/ 1337 w 1369"/>
                    <a:gd name="T13" fmla="*/ 364 h 1519"/>
                    <a:gd name="T14" fmla="*/ 1354 w 1369"/>
                    <a:gd name="T15" fmla="*/ 395 h 1519"/>
                    <a:gd name="T16" fmla="*/ 1364 w 1369"/>
                    <a:gd name="T17" fmla="*/ 429 h 1519"/>
                    <a:gd name="T18" fmla="*/ 1369 w 1369"/>
                    <a:gd name="T19" fmla="*/ 465 h 1519"/>
                    <a:gd name="T20" fmla="*/ 1369 w 1369"/>
                    <a:gd name="T21" fmla="*/ 1054 h 1519"/>
                    <a:gd name="T22" fmla="*/ 1364 w 1369"/>
                    <a:gd name="T23" fmla="*/ 1090 h 1519"/>
                    <a:gd name="T24" fmla="*/ 1354 w 1369"/>
                    <a:gd name="T25" fmla="*/ 1124 h 1519"/>
                    <a:gd name="T26" fmla="*/ 1337 w 1369"/>
                    <a:gd name="T27" fmla="*/ 1154 h 1519"/>
                    <a:gd name="T28" fmla="*/ 1313 w 1369"/>
                    <a:gd name="T29" fmla="*/ 1181 h 1519"/>
                    <a:gd name="T30" fmla="*/ 1284 w 1369"/>
                    <a:gd name="T31" fmla="*/ 1201 h 1519"/>
                    <a:gd name="T32" fmla="*/ 768 w 1369"/>
                    <a:gd name="T33" fmla="*/ 1497 h 1519"/>
                    <a:gd name="T34" fmla="*/ 736 w 1369"/>
                    <a:gd name="T35" fmla="*/ 1512 h 1519"/>
                    <a:gd name="T36" fmla="*/ 702 w 1369"/>
                    <a:gd name="T37" fmla="*/ 1519 h 1519"/>
                    <a:gd name="T38" fmla="*/ 668 w 1369"/>
                    <a:gd name="T39" fmla="*/ 1519 h 1519"/>
                    <a:gd name="T40" fmla="*/ 632 w 1369"/>
                    <a:gd name="T41" fmla="*/ 1512 h 1519"/>
                    <a:gd name="T42" fmla="*/ 599 w 1369"/>
                    <a:gd name="T43" fmla="*/ 1497 h 1519"/>
                    <a:gd name="T44" fmla="*/ 85 w 1369"/>
                    <a:gd name="T45" fmla="*/ 1201 h 1519"/>
                    <a:gd name="T46" fmla="*/ 56 w 1369"/>
                    <a:gd name="T47" fmla="*/ 1181 h 1519"/>
                    <a:gd name="T48" fmla="*/ 32 w 1369"/>
                    <a:gd name="T49" fmla="*/ 1154 h 1519"/>
                    <a:gd name="T50" fmla="*/ 15 w 1369"/>
                    <a:gd name="T51" fmla="*/ 1124 h 1519"/>
                    <a:gd name="T52" fmla="*/ 3 w 1369"/>
                    <a:gd name="T53" fmla="*/ 1090 h 1519"/>
                    <a:gd name="T54" fmla="*/ 0 w 1369"/>
                    <a:gd name="T55" fmla="*/ 1054 h 1519"/>
                    <a:gd name="T56" fmla="*/ 0 w 1369"/>
                    <a:gd name="T57" fmla="*/ 465 h 1519"/>
                    <a:gd name="T58" fmla="*/ 3 w 1369"/>
                    <a:gd name="T59" fmla="*/ 429 h 1519"/>
                    <a:gd name="T60" fmla="*/ 15 w 1369"/>
                    <a:gd name="T61" fmla="*/ 395 h 1519"/>
                    <a:gd name="T62" fmla="*/ 32 w 1369"/>
                    <a:gd name="T63" fmla="*/ 364 h 1519"/>
                    <a:gd name="T64" fmla="*/ 56 w 1369"/>
                    <a:gd name="T65" fmla="*/ 339 h 1519"/>
                    <a:gd name="T66" fmla="*/ 85 w 1369"/>
                    <a:gd name="T67" fmla="*/ 318 h 1519"/>
                    <a:gd name="T68" fmla="*/ 599 w 1369"/>
                    <a:gd name="T69" fmla="*/ 21 h 1519"/>
                    <a:gd name="T70" fmla="*/ 632 w 1369"/>
                    <a:gd name="T71" fmla="*/ 7 h 1519"/>
                    <a:gd name="T72" fmla="*/ 668 w 1369"/>
                    <a:gd name="T73" fmla="*/ 0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69" h="1519">
                      <a:moveTo>
                        <a:pt x="668" y="0"/>
                      </a:moveTo>
                      <a:lnTo>
                        <a:pt x="702" y="0"/>
                      </a:lnTo>
                      <a:lnTo>
                        <a:pt x="736" y="7"/>
                      </a:lnTo>
                      <a:lnTo>
                        <a:pt x="768" y="21"/>
                      </a:lnTo>
                      <a:lnTo>
                        <a:pt x="1284" y="318"/>
                      </a:lnTo>
                      <a:lnTo>
                        <a:pt x="1313" y="339"/>
                      </a:lnTo>
                      <a:lnTo>
                        <a:pt x="1337" y="364"/>
                      </a:lnTo>
                      <a:lnTo>
                        <a:pt x="1354" y="395"/>
                      </a:lnTo>
                      <a:lnTo>
                        <a:pt x="1364" y="429"/>
                      </a:lnTo>
                      <a:lnTo>
                        <a:pt x="1369" y="465"/>
                      </a:lnTo>
                      <a:lnTo>
                        <a:pt x="1369" y="1054"/>
                      </a:lnTo>
                      <a:lnTo>
                        <a:pt x="1364" y="1090"/>
                      </a:lnTo>
                      <a:lnTo>
                        <a:pt x="1354" y="1124"/>
                      </a:lnTo>
                      <a:lnTo>
                        <a:pt x="1337" y="1154"/>
                      </a:lnTo>
                      <a:lnTo>
                        <a:pt x="1313" y="1181"/>
                      </a:lnTo>
                      <a:lnTo>
                        <a:pt x="1284" y="1201"/>
                      </a:lnTo>
                      <a:lnTo>
                        <a:pt x="768" y="1497"/>
                      </a:lnTo>
                      <a:lnTo>
                        <a:pt x="736" y="1512"/>
                      </a:lnTo>
                      <a:lnTo>
                        <a:pt x="702" y="1519"/>
                      </a:lnTo>
                      <a:lnTo>
                        <a:pt x="668" y="1519"/>
                      </a:lnTo>
                      <a:lnTo>
                        <a:pt x="632" y="1512"/>
                      </a:lnTo>
                      <a:lnTo>
                        <a:pt x="599" y="1497"/>
                      </a:lnTo>
                      <a:lnTo>
                        <a:pt x="85" y="1201"/>
                      </a:lnTo>
                      <a:lnTo>
                        <a:pt x="56" y="1181"/>
                      </a:lnTo>
                      <a:lnTo>
                        <a:pt x="32" y="1154"/>
                      </a:lnTo>
                      <a:lnTo>
                        <a:pt x="15" y="1124"/>
                      </a:lnTo>
                      <a:lnTo>
                        <a:pt x="3" y="1090"/>
                      </a:lnTo>
                      <a:lnTo>
                        <a:pt x="0" y="1054"/>
                      </a:lnTo>
                      <a:lnTo>
                        <a:pt x="0" y="465"/>
                      </a:lnTo>
                      <a:lnTo>
                        <a:pt x="3" y="429"/>
                      </a:lnTo>
                      <a:lnTo>
                        <a:pt x="15" y="395"/>
                      </a:lnTo>
                      <a:lnTo>
                        <a:pt x="32" y="364"/>
                      </a:lnTo>
                      <a:lnTo>
                        <a:pt x="56" y="339"/>
                      </a:lnTo>
                      <a:lnTo>
                        <a:pt x="85" y="318"/>
                      </a:lnTo>
                      <a:lnTo>
                        <a:pt x="599" y="21"/>
                      </a:lnTo>
                      <a:lnTo>
                        <a:pt x="632" y="7"/>
                      </a:lnTo>
                      <a:lnTo>
                        <a:pt x="66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ctr" anchorCtr="0" compatLnSpc="1">
                  <a:normAutofit/>
                </a:bodyPr>
                <a:lstStyle/>
                <a:p>
                  <a:pPr algn="ctr"/>
                  <a:endParaRPr lang="ru-RU" sz="1600" i="1" u="sng" dirty="0">
                    <a:solidFill>
                      <a:schemeClr val="tx1"/>
                    </a:solidFill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83" name="íṧḻîdè"/>
                <p:cNvSpPr/>
                <p:nvPr/>
              </p:nvSpPr>
              <p:spPr>
                <a:xfrm>
                  <a:off x="1765403" y="1865079"/>
                  <a:ext cx="347468" cy="292548"/>
                </a:xfrm>
                <a:custGeom>
                  <a:avLst/>
                  <a:gdLst>
                    <a:gd name="connsiteX0" fmla="*/ 54158 w 604539"/>
                    <a:gd name="connsiteY0" fmla="*/ 287695 h 508988"/>
                    <a:gd name="connsiteX1" fmla="*/ 242194 w 604539"/>
                    <a:gd name="connsiteY1" fmla="*/ 287695 h 508988"/>
                    <a:gd name="connsiteX2" fmla="*/ 264990 w 604539"/>
                    <a:gd name="connsiteY2" fmla="*/ 306729 h 508988"/>
                    <a:gd name="connsiteX3" fmla="*/ 295264 w 604539"/>
                    <a:gd name="connsiteY3" fmla="*/ 478149 h 508988"/>
                    <a:gd name="connsiteX4" fmla="*/ 296591 w 604539"/>
                    <a:gd name="connsiteY4" fmla="*/ 485739 h 508988"/>
                    <a:gd name="connsiteX5" fmla="*/ 273433 w 604539"/>
                    <a:gd name="connsiteY5" fmla="*/ 508988 h 508988"/>
                    <a:gd name="connsiteX6" fmla="*/ 273071 w 604539"/>
                    <a:gd name="connsiteY6" fmla="*/ 508988 h 508988"/>
                    <a:gd name="connsiteX7" fmla="*/ 23160 w 604539"/>
                    <a:gd name="connsiteY7" fmla="*/ 508988 h 508988"/>
                    <a:gd name="connsiteX8" fmla="*/ 5430 w 604539"/>
                    <a:gd name="connsiteY8" fmla="*/ 500676 h 508988"/>
                    <a:gd name="connsiteX9" fmla="*/ 364 w 604539"/>
                    <a:gd name="connsiteY9" fmla="*/ 481763 h 508988"/>
                    <a:gd name="connsiteX10" fmla="*/ 31241 w 604539"/>
                    <a:gd name="connsiteY10" fmla="*/ 306729 h 508988"/>
                    <a:gd name="connsiteX11" fmla="*/ 54158 w 604539"/>
                    <a:gd name="connsiteY11" fmla="*/ 287695 h 508988"/>
                    <a:gd name="connsiteX12" fmla="*/ 362106 w 604539"/>
                    <a:gd name="connsiteY12" fmla="*/ 287554 h 508988"/>
                    <a:gd name="connsiteX13" fmla="*/ 550142 w 604539"/>
                    <a:gd name="connsiteY13" fmla="*/ 287554 h 508988"/>
                    <a:gd name="connsiteX14" fmla="*/ 572938 w 604539"/>
                    <a:gd name="connsiteY14" fmla="*/ 306710 h 508988"/>
                    <a:gd name="connsiteX15" fmla="*/ 603212 w 604539"/>
                    <a:gd name="connsiteY15" fmla="*/ 478147 h 508988"/>
                    <a:gd name="connsiteX16" fmla="*/ 604539 w 604539"/>
                    <a:gd name="connsiteY16" fmla="*/ 485736 h 508988"/>
                    <a:gd name="connsiteX17" fmla="*/ 581381 w 604539"/>
                    <a:gd name="connsiteY17" fmla="*/ 508988 h 508988"/>
                    <a:gd name="connsiteX18" fmla="*/ 581019 w 604539"/>
                    <a:gd name="connsiteY18" fmla="*/ 508988 h 508988"/>
                    <a:gd name="connsiteX19" fmla="*/ 331108 w 604539"/>
                    <a:gd name="connsiteY19" fmla="*/ 508988 h 508988"/>
                    <a:gd name="connsiteX20" fmla="*/ 313378 w 604539"/>
                    <a:gd name="connsiteY20" fmla="*/ 500675 h 508988"/>
                    <a:gd name="connsiteX21" fmla="*/ 308312 w 604539"/>
                    <a:gd name="connsiteY21" fmla="*/ 481761 h 508988"/>
                    <a:gd name="connsiteX22" fmla="*/ 339189 w 604539"/>
                    <a:gd name="connsiteY22" fmla="*/ 306710 h 508988"/>
                    <a:gd name="connsiteX23" fmla="*/ 362106 w 604539"/>
                    <a:gd name="connsiteY23" fmla="*/ 287554 h 508988"/>
                    <a:gd name="connsiteX24" fmla="*/ 208081 w 604539"/>
                    <a:gd name="connsiteY24" fmla="*/ 54053 h 508988"/>
                    <a:gd name="connsiteX25" fmla="*/ 396118 w 604539"/>
                    <a:gd name="connsiteY25" fmla="*/ 54053 h 508988"/>
                    <a:gd name="connsiteX26" fmla="*/ 419034 w 604539"/>
                    <a:gd name="connsiteY26" fmla="*/ 73201 h 508988"/>
                    <a:gd name="connsiteX27" fmla="*/ 449308 w 604539"/>
                    <a:gd name="connsiteY27" fmla="*/ 244446 h 508988"/>
                    <a:gd name="connsiteX28" fmla="*/ 450635 w 604539"/>
                    <a:gd name="connsiteY28" fmla="*/ 252154 h 508988"/>
                    <a:gd name="connsiteX29" fmla="*/ 427357 w 604539"/>
                    <a:gd name="connsiteY29" fmla="*/ 275275 h 508988"/>
                    <a:gd name="connsiteX30" fmla="*/ 427115 w 604539"/>
                    <a:gd name="connsiteY30" fmla="*/ 275275 h 508988"/>
                    <a:gd name="connsiteX31" fmla="*/ 177204 w 604539"/>
                    <a:gd name="connsiteY31" fmla="*/ 275275 h 508988"/>
                    <a:gd name="connsiteX32" fmla="*/ 159353 w 604539"/>
                    <a:gd name="connsiteY32" fmla="*/ 266966 h 508988"/>
                    <a:gd name="connsiteX33" fmla="*/ 154288 w 604539"/>
                    <a:gd name="connsiteY33" fmla="*/ 248059 h 508988"/>
                    <a:gd name="connsiteX34" fmla="*/ 185285 w 604539"/>
                    <a:gd name="connsiteY34" fmla="*/ 73201 h 508988"/>
                    <a:gd name="connsiteX35" fmla="*/ 208081 w 604539"/>
                    <a:gd name="connsiteY35" fmla="*/ 54053 h 508988"/>
                    <a:gd name="connsiteX36" fmla="*/ 518273 w 604539"/>
                    <a:gd name="connsiteY36" fmla="*/ 0 h 508988"/>
                    <a:gd name="connsiteX37" fmla="*/ 541548 w 604539"/>
                    <a:gd name="connsiteY37" fmla="*/ 23244 h 508988"/>
                    <a:gd name="connsiteX38" fmla="*/ 541548 w 604539"/>
                    <a:gd name="connsiteY38" fmla="*/ 54075 h 508988"/>
                    <a:gd name="connsiteX39" fmla="*/ 572422 w 604539"/>
                    <a:gd name="connsiteY39" fmla="*/ 54075 h 508988"/>
                    <a:gd name="connsiteX40" fmla="*/ 595577 w 604539"/>
                    <a:gd name="connsiteY40" fmla="*/ 77199 h 508988"/>
                    <a:gd name="connsiteX41" fmla="*/ 572422 w 604539"/>
                    <a:gd name="connsiteY41" fmla="*/ 100322 h 508988"/>
                    <a:gd name="connsiteX42" fmla="*/ 541548 w 604539"/>
                    <a:gd name="connsiteY42" fmla="*/ 100322 h 508988"/>
                    <a:gd name="connsiteX43" fmla="*/ 541548 w 604539"/>
                    <a:gd name="connsiteY43" fmla="*/ 131274 h 508988"/>
                    <a:gd name="connsiteX44" fmla="*/ 518273 w 604539"/>
                    <a:gd name="connsiteY44" fmla="*/ 154397 h 508988"/>
                    <a:gd name="connsiteX45" fmla="*/ 495117 w 604539"/>
                    <a:gd name="connsiteY45" fmla="*/ 131274 h 508988"/>
                    <a:gd name="connsiteX46" fmla="*/ 495117 w 604539"/>
                    <a:gd name="connsiteY46" fmla="*/ 100322 h 508988"/>
                    <a:gd name="connsiteX47" fmla="*/ 464244 w 604539"/>
                    <a:gd name="connsiteY47" fmla="*/ 100322 h 508988"/>
                    <a:gd name="connsiteX48" fmla="*/ 440968 w 604539"/>
                    <a:gd name="connsiteY48" fmla="*/ 77199 h 508988"/>
                    <a:gd name="connsiteX49" fmla="*/ 464244 w 604539"/>
                    <a:gd name="connsiteY49" fmla="*/ 54075 h 508988"/>
                    <a:gd name="connsiteX50" fmla="*/ 495117 w 604539"/>
                    <a:gd name="connsiteY50" fmla="*/ 54075 h 508988"/>
                    <a:gd name="connsiteX51" fmla="*/ 495117 w 604539"/>
                    <a:gd name="connsiteY51" fmla="*/ 23244 h 508988"/>
                    <a:gd name="connsiteX52" fmla="*/ 518273 w 604539"/>
                    <a:gd name="connsiteY52" fmla="*/ 0 h 508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04539" h="508988">
                      <a:moveTo>
                        <a:pt x="54158" y="287695"/>
                      </a:moveTo>
                      <a:lnTo>
                        <a:pt x="242194" y="287695"/>
                      </a:lnTo>
                      <a:cubicBezTo>
                        <a:pt x="253411" y="287695"/>
                        <a:pt x="263060" y="295766"/>
                        <a:pt x="264990" y="306729"/>
                      </a:cubicBezTo>
                      <a:lnTo>
                        <a:pt x="295264" y="478149"/>
                      </a:lnTo>
                      <a:cubicBezTo>
                        <a:pt x="296109" y="480559"/>
                        <a:pt x="296591" y="483088"/>
                        <a:pt x="296591" y="485739"/>
                      </a:cubicBezTo>
                      <a:cubicBezTo>
                        <a:pt x="296591" y="498628"/>
                        <a:pt x="286218" y="508988"/>
                        <a:pt x="273433" y="508988"/>
                      </a:cubicBezTo>
                      <a:lnTo>
                        <a:pt x="273071" y="508988"/>
                      </a:lnTo>
                      <a:lnTo>
                        <a:pt x="23160" y="508988"/>
                      </a:lnTo>
                      <a:cubicBezTo>
                        <a:pt x="16285" y="508988"/>
                        <a:pt x="9772" y="505977"/>
                        <a:pt x="5430" y="500676"/>
                      </a:cubicBezTo>
                      <a:cubicBezTo>
                        <a:pt x="967" y="495496"/>
                        <a:pt x="-842" y="488509"/>
                        <a:pt x="364" y="481763"/>
                      </a:cubicBezTo>
                      <a:lnTo>
                        <a:pt x="31241" y="306729"/>
                      </a:lnTo>
                      <a:cubicBezTo>
                        <a:pt x="33171" y="295766"/>
                        <a:pt x="42820" y="287695"/>
                        <a:pt x="54158" y="287695"/>
                      </a:cubicBezTo>
                      <a:close/>
                      <a:moveTo>
                        <a:pt x="362106" y="287554"/>
                      </a:moveTo>
                      <a:lnTo>
                        <a:pt x="550142" y="287554"/>
                      </a:lnTo>
                      <a:cubicBezTo>
                        <a:pt x="561359" y="287554"/>
                        <a:pt x="571008" y="295747"/>
                        <a:pt x="572938" y="306710"/>
                      </a:cubicBezTo>
                      <a:lnTo>
                        <a:pt x="603212" y="478147"/>
                      </a:lnTo>
                      <a:cubicBezTo>
                        <a:pt x="604057" y="480556"/>
                        <a:pt x="604539" y="483086"/>
                        <a:pt x="604539" y="485736"/>
                      </a:cubicBezTo>
                      <a:cubicBezTo>
                        <a:pt x="604539" y="498627"/>
                        <a:pt x="594166" y="508988"/>
                        <a:pt x="581381" y="508988"/>
                      </a:cubicBezTo>
                      <a:lnTo>
                        <a:pt x="581019" y="508988"/>
                      </a:lnTo>
                      <a:lnTo>
                        <a:pt x="331108" y="508988"/>
                      </a:lnTo>
                      <a:cubicBezTo>
                        <a:pt x="324233" y="508988"/>
                        <a:pt x="317720" y="505976"/>
                        <a:pt x="313378" y="500675"/>
                      </a:cubicBezTo>
                      <a:cubicBezTo>
                        <a:pt x="308915" y="495495"/>
                        <a:pt x="307106" y="488507"/>
                        <a:pt x="308312" y="481761"/>
                      </a:cubicBezTo>
                      <a:lnTo>
                        <a:pt x="339189" y="306710"/>
                      </a:lnTo>
                      <a:cubicBezTo>
                        <a:pt x="341119" y="295747"/>
                        <a:pt x="350768" y="287554"/>
                        <a:pt x="362106" y="287554"/>
                      </a:cubicBezTo>
                      <a:close/>
                      <a:moveTo>
                        <a:pt x="208081" y="54053"/>
                      </a:moveTo>
                      <a:lnTo>
                        <a:pt x="396118" y="54053"/>
                      </a:lnTo>
                      <a:cubicBezTo>
                        <a:pt x="407455" y="54053"/>
                        <a:pt x="417104" y="62122"/>
                        <a:pt x="419034" y="73201"/>
                      </a:cubicBezTo>
                      <a:lnTo>
                        <a:pt x="449308" y="244446"/>
                      </a:lnTo>
                      <a:cubicBezTo>
                        <a:pt x="450153" y="246855"/>
                        <a:pt x="450635" y="249504"/>
                        <a:pt x="450635" y="252154"/>
                      </a:cubicBezTo>
                      <a:cubicBezTo>
                        <a:pt x="450635" y="264919"/>
                        <a:pt x="440262" y="275275"/>
                        <a:pt x="427357" y="275275"/>
                      </a:cubicBezTo>
                      <a:lnTo>
                        <a:pt x="427115" y="275275"/>
                      </a:lnTo>
                      <a:lnTo>
                        <a:pt x="177204" y="275275"/>
                      </a:lnTo>
                      <a:cubicBezTo>
                        <a:pt x="170329" y="275275"/>
                        <a:pt x="163816" y="272265"/>
                        <a:pt x="159353" y="266966"/>
                      </a:cubicBezTo>
                      <a:cubicBezTo>
                        <a:pt x="155011" y="261788"/>
                        <a:pt x="153202" y="254803"/>
                        <a:pt x="154288" y="248059"/>
                      </a:cubicBezTo>
                      <a:lnTo>
                        <a:pt x="185285" y="73201"/>
                      </a:lnTo>
                      <a:cubicBezTo>
                        <a:pt x="187215" y="62122"/>
                        <a:pt x="196864" y="54053"/>
                        <a:pt x="208081" y="54053"/>
                      </a:cubicBezTo>
                      <a:close/>
                      <a:moveTo>
                        <a:pt x="518273" y="0"/>
                      </a:moveTo>
                      <a:cubicBezTo>
                        <a:pt x="531177" y="0"/>
                        <a:pt x="541548" y="10358"/>
                        <a:pt x="541548" y="23244"/>
                      </a:cubicBezTo>
                      <a:lnTo>
                        <a:pt x="541548" y="54075"/>
                      </a:lnTo>
                      <a:lnTo>
                        <a:pt x="572422" y="54075"/>
                      </a:lnTo>
                      <a:cubicBezTo>
                        <a:pt x="585205" y="54075"/>
                        <a:pt x="595577" y="64433"/>
                        <a:pt x="595577" y="77199"/>
                      </a:cubicBezTo>
                      <a:cubicBezTo>
                        <a:pt x="595577" y="89965"/>
                        <a:pt x="585205" y="100322"/>
                        <a:pt x="572422" y="100322"/>
                      </a:cubicBezTo>
                      <a:lnTo>
                        <a:pt x="541548" y="100322"/>
                      </a:lnTo>
                      <a:lnTo>
                        <a:pt x="541548" y="131274"/>
                      </a:lnTo>
                      <a:cubicBezTo>
                        <a:pt x="541548" y="144040"/>
                        <a:pt x="531177" y="154397"/>
                        <a:pt x="518273" y="154397"/>
                      </a:cubicBezTo>
                      <a:cubicBezTo>
                        <a:pt x="505489" y="154397"/>
                        <a:pt x="495117" y="144040"/>
                        <a:pt x="495117" y="131274"/>
                      </a:cubicBezTo>
                      <a:lnTo>
                        <a:pt x="495117" y="100322"/>
                      </a:lnTo>
                      <a:lnTo>
                        <a:pt x="464244" y="100322"/>
                      </a:lnTo>
                      <a:cubicBezTo>
                        <a:pt x="451340" y="100322"/>
                        <a:pt x="440968" y="89965"/>
                        <a:pt x="440968" y="77199"/>
                      </a:cubicBezTo>
                      <a:cubicBezTo>
                        <a:pt x="440968" y="64433"/>
                        <a:pt x="451340" y="54075"/>
                        <a:pt x="464244" y="54075"/>
                      </a:cubicBezTo>
                      <a:lnTo>
                        <a:pt x="495117" y="54075"/>
                      </a:lnTo>
                      <a:lnTo>
                        <a:pt x="495117" y="23244"/>
                      </a:lnTo>
                      <a:cubicBezTo>
                        <a:pt x="495117" y="10358"/>
                        <a:pt x="505489" y="0"/>
                        <a:pt x="518273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îṣ1íďê"/>
              <p:cNvSpPr/>
              <p:nvPr/>
            </p:nvSpPr>
            <p:spPr>
              <a:xfrm>
                <a:off x="2722632" y="2397127"/>
                <a:ext cx="857885" cy="40195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1400" b="1" u="sng" dirty="0">
                    <a:solidFill>
                      <a:schemeClr val="tx1"/>
                    </a:solidFill>
                    <a:latin typeface="微软雅黑 Light" panose="020B0502040204020203" charset="-122"/>
                    <a:ea typeface="微软雅黑 Light" panose="020B0502040204020203" charset="-122"/>
                    <a:cs typeface="微软雅黑 Light" panose="020B0502040204020203" charset="-122"/>
                  </a:rPr>
                  <a:t>1W</a:t>
                </a:r>
                <a:endParaRPr lang="en-US" sz="1400" b="1" u="sng" dirty="0">
                  <a:solidFill>
                    <a:schemeClr val="tx1"/>
                  </a:solidFill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endParaRPr>
              </a:p>
            </p:txBody>
          </p:sp>
          <p:sp>
            <p:nvSpPr>
              <p:cNvPr id="32" name="îṥliḋè"/>
              <p:cNvSpPr/>
              <p:nvPr/>
            </p:nvSpPr>
            <p:spPr>
              <a:xfrm>
                <a:off x="1024648" y="3179497"/>
                <a:ext cx="1828978" cy="44676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zh-CN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rPr>
                  <a:t>调拨中心打包</a:t>
                </a:r>
                <a:endParaRPr lang="zh-CN" sz="1600" b="1" dirty="0">
                  <a:solidFill>
                    <a:schemeClr val="tx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grpSp>
            <p:nvGrpSpPr>
              <p:cNvPr id="91" name="îṡļíḓê"/>
              <p:cNvGrpSpPr/>
              <p:nvPr/>
            </p:nvGrpSpPr>
            <p:grpSpPr>
              <a:xfrm>
                <a:off x="1903137" y="2482831"/>
                <a:ext cx="72000" cy="527678"/>
                <a:chOff x="1903137" y="2482831"/>
                <a:chExt cx="72000" cy="527678"/>
              </a:xfrm>
            </p:grpSpPr>
            <p:cxnSp>
              <p:nvCxnSpPr>
                <p:cNvPr id="33" name="直接连接符 32"/>
                <p:cNvCxnSpPr/>
                <p:nvPr/>
              </p:nvCxnSpPr>
              <p:spPr>
                <a:xfrm>
                  <a:off x="1939137" y="2482831"/>
                  <a:ext cx="0" cy="45567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</p:cxnSp>
            <p:sp>
              <p:nvSpPr>
                <p:cNvPr id="34" name="ïsľîďê"/>
                <p:cNvSpPr/>
                <p:nvPr/>
              </p:nvSpPr>
              <p:spPr>
                <a:xfrm>
                  <a:off x="1903137" y="2938509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0" name="îṧḻîdé"/>
            <p:cNvGrpSpPr/>
            <p:nvPr/>
          </p:nvGrpSpPr>
          <p:grpSpPr>
            <a:xfrm>
              <a:off x="2236946" y="2938509"/>
              <a:ext cx="1828978" cy="1760241"/>
              <a:chOff x="2236946" y="2938509"/>
              <a:chExt cx="1828978" cy="1760241"/>
            </a:xfrm>
          </p:grpSpPr>
          <p:sp>
            <p:nvSpPr>
              <p:cNvPr id="43" name="îsļîḓê"/>
              <p:cNvSpPr/>
              <p:nvPr/>
            </p:nvSpPr>
            <p:spPr>
              <a:xfrm>
                <a:off x="2236946" y="4251987"/>
                <a:ext cx="1828978" cy="44676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zh-CN" altLang="en-US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rPr>
                  <a:t>拖柜</a:t>
                </a:r>
                <a:endParaRPr lang="zh-CN" altLang="en-US" sz="1600" b="1" dirty="0">
                  <a:solidFill>
                    <a:schemeClr val="tx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grpSp>
            <p:nvGrpSpPr>
              <p:cNvPr id="92" name="ïṥļïḑe"/>
              <p:cNvGrpSpPr/>
              <p:nvPr/>
            </p:nvGrpSpPr>
            <p:grpSpPr>
              <a:xfrm>
                <a:off x="3115436" y="2938509"/>
                <a:ext cx="72000" cy="1313551"/>
                <a:chOff x="3115436" y="2938509"/>
                <a:chExt cx="72000" cy="1313551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>
                  <a:off x="3151228" y="2992023"/>
                  <a:ext cx="0" cy="126003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</p:cxnSp>
            <p:sp>
              <p:nvSpPr>
                <p:cNvPr id="46" name="išļiďê"/>
                <p:cNvSpPr/>
                <p:nvPr/>
              </p:nvSpPr>
              <p:spPr>
                <a:xfrm>
                  <a:off x="3115436" y="2938509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9" name="iSḻíďe"/>
            <p:cNvGrpSpPr/>
            <p:nvPr/>
          </p:nvGrpSpPr>
          <p:grpSpPr>
            <a:xfrm>
              <a:off x="3941359" y="1539873"/>
              <a:ext cx="1329033" cy="2069303"/>
              <a:chOff x="3941359" y="1539873"/>
              <a:chExt cx="1329033" cy="2069303"/>
            </a:xfrm>
          </p:grpSpPr>
          <p:grpSp>
            <p:nvGrpSpPr>
              <p:cNvPr id="51" name="islïďe"/>
              <p:cNvGrpSpPr/>
              <p:nvPr/>
            </p:nvGrpSpPr>
            <p:grpSpPr>
              <a:xfrm>
                <a:off x="4180115" y="1539873"/>
                <a:ext cx="849842" cy="942956"/>
                <a:chOff x="4180115" y="1539873"/>
                <a:chExt cx="849842" cy="942956"/>
              </a:xfrm>
            </p:grpSpPr>
            <p:sp>
              <p:nvSpPr>
                <p:cNvPr id="47" name="íšľíḓè"/>
                <p:cNvSpPr/>
                <p:nvPr/>
              </p:nvSpPr>
              <p:spPr bwMode="auto">
                <a:xfrm>
                  <a:off x="4180115" y="1539873"/>
                  <a:ext cx="849842" cy="942956"/>
                </a:xfrm>
                <a:custGeom>
                  <a:avLst/>
                  <a:gdLst>
                    <a:gd name="T0" fmla="*/ 668 w 1369"/>
                    <a:gd name="T1" fmla="*/ 0 h 1519"/>
                    <a:gd name="T2" fmla="*/ 702 w 1369"/>
                    <a:gd name="T3" fmla="*/ 0 h 1519"/>
                    <a:gd name="T4" fmla="*/ 736 w 1369"/>
                    <a:gd name="T5" fmla="*/ 7 h 1519"/>
                    <a:gd name="T6" fmla="*/ 768 w 1369"/>
                    <a:gd name="T7" fmla="*/ 21 h 1519"/>
                    <a:gd name="T8" fmla="*/ 1284 w 1369"/>
                    <a:gd name="T9" fmla="*/ 318 h 1519"/>
                    <a:gd name="T10" fmla="*/ 1313 w 1369"/>
                    <a:gd name="T11" fmla="*/ 339 h 1519"/>
                    <a:gd name="T12" fmla="*/ 1337 w 1369"/>
                    <a:gd name="T13" fmla="*/ 364 h 1519"/>
                    <a:gd name="T14" fmla="*/ 1354 w 1369"/>
                    <a:gd name="T15" fmla="*/ 395 h 1519"/>
                    <a:gd name="T16" fmla="*/ 1364 w 1369"/>
                    <a:gd name="T17" fmla="*/ 429 h 1519"/>
                    <a:gd name="T18" fmla="*/ 1369 w 1369"/>
                    <a:gd name="T19" fmla="*/ 465 h 1519"/>
                    <a:gd name="T20" fmla="*/ 1369 w 1369"/>
                    <a:gd name="T21" fmla="*/ 1054 h 1519"/>
                    <a:gd name="T22" fmla="*/ 1364 w 1369"/>
                    <a:gd name="T23" fmla="*/ 1090 h 1519"/>
                    <a:gd name="T24" fmla="*/ 1354 w 1369"/>
                    <a:gd name="T25" fmla="*/ 1124 h 1519"/>
                    <a:gd name="T26" fmla="*/ 1337 w 1369"/>
                    <a:gd name="T27" fmla="*/ 1154 h 1519"/>
                    <a:gd name="T28" fmla="*/ 1313 w 1369"/>
                    <a:gd name="T29" fmla="*/ 1181 h 1519"/>
                    <a:gd name="T30" fmla="*/ 1284 w 1369"/>
                    <a:gd name="T31" fmla="*/ 1201 h 1519"/>
                    <a:gd name="T32" fmla="*/ 768 w 1369"/>
                    <a:gd name="T33" fmla="*/ 1497 h 1519"/>
                    <a:gd name="T34" fmla="*/ 736 w 1369"/>
                    <a:gd name="T35" fmla="*/ 1512 h 1519"/>
                    <a:gd name="T36" fmla="*/ 702 w 1369"/>
                    <a:gd name="T37" fmla="*/ 1519 h 1519"/>
                    <a:gd name="T38" fmla="*/ 668 w 1369"/>
                    <a:gd name="T39" fmla="*/ 1519 h 1519"/>
                    <a:gd name="T40" fmla="*/ 632 w 1369"/>
                    <a:gd name="T41" fmla="*/ 1512 h 1519"/>
                    <a:gd name="T42" fmla="*/ 599 w 1369"/>
                    <a:gd name="T43" fmla="*/ 1497 h 1519"/>
                    <a:gd name="T44" fmla="*/ 85 w 1369"/>
                    <a:gd name="T45" fmla="*/ 1201 h 1519"/>
                    <a:gd name="T46" fmla="*/ 56 w 1369"/>
                    <a:gd name="T47" fmla="*/ 1181 h 1519"/>
                    <a:gd name="T48" fmla="*/ 32 w 1369"/>
                    <a:gd name="T49" fmla="*/ 1154 h 1519"/>
                    <a:gd name="T50" fmla="*/ 15 w 1369"/>
                    <a:gd name="T51" fmla="*/ 1124 h 1519"/>
                    <a:gd name="T52" fmla="*/ 3 w 1369"/>
                    <a:gd name="T53" fmla="*/ 1090 h 1519"/>
                    <a:gd name="T54" fmla="*/ 0 w 1369"/>
                    <a:gd name="T55" fmla="*/ 1054 h 1519"/>
                    <a:gd name="T56" fmla="*/ 0 w 1369"/>
                    <a:gd name="T57" fmla="*/ 465 h 1519"/>
                    <a:gd name="T58" fmla="*/ 3 w 1369"/>
                    <a:gd name="T59" fmla="*/ 429 h 1519"/>
                    <a:gd name="T60" fmla="*/ 15 w 1369"/>
                    <a:gd name="T61" fmla="*/ 395 h 1519"/>
                    <a:gd name="T62" fmla="*/ 32 w 1369"/>
                    <a:gd name="T63" fmla="*/ 364 h 1519"/>
                    <a:gd name="T64" fmla="*/ 56 w 1369"/>
                    <a:gd name="T65" fmla="*/ 339 h 1519"/>
                    <a:gd name="T66" fmla="*/ 85 w 1369"/>
                    <a:gd name="T67" fmla="*/ 318 h 1519"/>
                    <a:gd name="T68" fmla="*/ 599 w 1369"/>
                    <a:gd name="T69" fmla="*/ 21 h 1519"/>
                    <a:gd name="T70" fmla="*/ 632 w 1369"/>
                    <a:gd name="T71" fmla="*/ 7 h 1519"/>
                    <a:gd name="T72" fmla="*/ 668 w 1369"/>
                    <a:gd name="T73" fmla="*/ 0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69" h="1519">
                      <a:moveTo>
                        <a:pt x="668" y="0"/>
                      </a:moveTo>
                      <a:lnTo>
                        <a:pt x="702" y="0"/>
                      </a:lnTo>
                      <a:lnTo>
                        <a:pt x="736" y="7"/>
                      </a:lnTo>
                      <a:lnTo>
                        <a:pt x="768" y="21"/>
                      </a:lnTo>
                      <a:lnTo>
                        <a:pt x="1284" y="318"/>
                      </a:lnTo>
                      <a:lnTo>
                        <a:pt x="1313" y="339"/>
                      </a:lnTo>
                      <a:lnTo>
                        <a:pt x="1337" y="364"/>
                      </a:lnTo>
                      <a:lnTo>
                        <a:pt x="1354" y="395"/>
                      </a:lnTo>
                      <a:lnTo>
                        <a:pt x="1364" y="429"/>
                      </a:lnTo>
                      <a:lnTo>
                        <a:pt x="1369" y="465"/>
                      </a:lnTo>
                      <a:lnTo>
                        <a:pt x="1369" y="1054"/>
                      </a:lnTo>
                      <a:lnTo>
                        <a:pt x="1364" y="1090"/>
                      </a:lnTo>
                      <a:lnTo>
                        <a:pt x="1354" y="1124"/>
                      </a:lnTo>
                      <a:lnTo>
                        <a:pt x="1337" y="1154"/>
                      </a:lnTo>
                      <a:lnTo>
                        <a:pt x="1313" y="1181"/>
                      </a:lnTo>
                      <a:lnTo>
                        <a:pt x="1284" y="1201"/>
                      </a:lnTo>
                      <a:lnTo>
                        <a:pt x="768" y="1497"/>
                      </a:lnTo>
                      <a:lnTo>
                        <a:pt x="736" y="1512"/>
                      </a:lnTo>
                      <a:lnTo>
                        <a:pt x="702" y="1519"/>
                      </a:lnTo>
                      <a:lnTo>
                        <a:pt x="668" y="1519"/>
                      </a:lnTo>
                      <a:lnTo>
                        <a:pt x="632" y="1512"/>
                      </a:lnTo>
                      <a:lnTo>
                        <a:pt x="599" y="1497"/>
                      </a:lnTo>
                      <a:lnTo>
                        <a:pt x="85" y="1201"/>
                      </a:lnTo>
                      <a:lnTo>
                        <a:pt x="56" y="1181"/>
                      </a:lnTo>
                      <a:lnTo>
                        <a:pt x="32" y="1154"/>
                      </a:lnTo>
                      <a:lnTo>
                        <a:pt x="15" y="1124"/>
                      </a:lnTo>
                      <a:lnTo>
                        <a:pt x="3" y="1090"/>
                      </a:lnTo>
                      <a:lnTo>
                        <a:pt x="0" y="1054"/>
                      </a:lnTo>
                      <a:lnTo>
                        <a:pt x="0" y="465"/>
                      </a:lnTo>
                      <a:lnTo>
                        <a:pt x="3" y="429"/>
                      </a:lnTo>
                      <a:lnTo>
                        <a:pt x="15" y="395"/>
                      </a:lnTo>
                      <a:lnTo>
                        <a:pt x="32" y="364"/>
                      </a:lnTo>
                      <a:lnTo>
                        <a:pt x="56" y="339"/>
                      </a:lnTo>
                      <a:lnTo>
                        <a:pt x="85" y="318"/>
                      </a:lnTo>
                      <a:lnTo>
                        <a:pt x="599" y="21"/>
                      </a:lnTo>
                      <a:lnTo>
                        <a:pt x="632" y="7"/>
                      </a:lnTo>
                      <a:lnTo>
                        <a:pt x="66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ctr" anchorCtr="0" compatLnSpc="1">
                  <a:normAutofit/>
                </a:bodyPr>
                <a:lstStyle/>
                <a:p>
                  <a:pPr algn="ctr"/>
                  <a:endParaRPr lang="ru-RU" sz="1600" i="1" u="sng" dirty="0">
                    <a:solidFill>
                      <a:schemeClr val="tx1"/>
                    </a:solidFill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87" name="iṡ1ïḍé"/>
                <p:cNvSpPr/>
                <p:nvPr/>
              </p:nvSpPr>
              <p:spPr>
                <a:xfrm>
                  <a:off x="4431302" y="1892836"/>
                  <a:ext cx="347468" cy="275133"/>
                </a:xfrm>
                <a:custGeom>
                  <a:avLst/>
                  <a:gdLst>
                    <a:gd name="connsiteX0" fmla="*/ 66529 w 609120"/>
                    <a:gd name="connsiteY0" fmla="*/ 352898 h 482315"/>
                    <a:gd name="connsiteX1" fmla="*/ 542591 w 609120"/>
                    <a:gd name="connsiteY1" fmla="*/ 352898 h 482315"/>
                    <a:gd name="connsiteX2" fmla="*/ 609120 w 609120"/>
                    <a:gd name="connsiteY2" fmla="*/ 452184 h 482315"/>
                    <a:gd name="connsiteX3" fmla="*/ 609120 w 609120"/>
                    <a:gd name="connsiteY3" fmla="*/ 482315 h 482315"/>
                    <a:gd name="connsiteX4" fmla="*/ 0 w 609120"/>
                    <a:gd name="connsiteY4" fmla="*/ 482315 h 482315"/>
                    <a:gd name="connsiteX5" fmla="*/ 0 w 609120"/>
                    <a:gd name="connsiteY5" fmla="*/ 452184 h 482315"/>
                    <a:gd name="connsiteX6" fmla="*/ 278451 w 609120"/>
                    <a:gd name="connsiteY6" fmla="*/ 214237 h 482315"/>
                    <a:gd name="connsiteX7" fmla="*/ 447314 w 609120"/>
                    <a:gd name="connsiteY7" fmla="*/ 214237 h 482315"/>
                    <a:gd name="connsiteX8" fmla="*/ 447314 w 609120"/>
                    <a:gd name="connsiteY8" fmla="*/ 232866 h 482315"/>
                    <a:gd name="connsiteX9" fmla="*/ 278451 w 609120"/>
                    <a:gd name="connsiteY9" fmla="*/ 232866 h 482315"/>
                    <a:gd name="connsiteX10" fmla="*/ 156937 w 609120"/>
                    <a:gd name="connsiteY10" fmla="*/ 214237 h 482315"/>
                    <a:gd name="connsiteX11" fmla="*/ 235970 w 609120"/>
                    <a:gd name="connsiteY11" fmla="*/ 214237 h 482315"/>
                    <a:gd name="connsiteX12" fmla="*/ 235970 w 609120"/>
                    <a:gd name="connsiteY12" fmla="*/ 232866 h 482315"/>
                    <a:gd name="connsiteX13" fmla="*/ 156937 w 609120"/>
                    <a:gd name="connsiteY13" fmla="*/ 232866 h 482315"/>
                    <a:gd name="connsiteX14" fmla="*/ 278451 w 609120"/>
                    <a:gd name="connsiteY14" fmla="*/ 157149 h 482315"/>
                    <a:gd name="connsiteX15" fmla="*/ 447314 w 609120"/>
                    <a:gd name="connsiteY15" fmla="*/ 157149 h 482315"/>
                    <a:gd name="connsiteX16" fmla="*/ 447314 w 609120"/>
                    <a:gd name="connsiteY16" fmla="*/ 175778 h 482315"/>
                    <a:gd name="connsiteX17" fmla="*/ 278451 w 609120"/>
                    <a:gd name="connsiteY17" fmla="*/ 175778 h 482315"/>
                    <a:gd name="connsiteX18" fmla="*/ 156937 w 609120"/>
                    <a:gd name="connsiteY18" fmla="*/ 157149 h 482315"/>
                    <a:gd name="connsiteX19" fmla="*/ 235970 w 609120"/>
                    <a:gd name="connsiteY19" fmla="*/ 157149 h 482315"/>
                    <a:gd name="connsiteX20" fmla="*/ 235970 w 609120"/>
                    <a:gd name="connsiteY20" fmla="*/ 175778 h 482315"/>
                    <a:gd name="connsiteX21" fmla="*/ 156937 w 609120"/>
                    <a:gd name="connsiteY21" fmla="*/ 175778 h 482315"/>
                    <a:gd name="connsiteX22" fmla="*/ 278451 w 609120"/>
                    <a:gd name="connsiteY22" fmla="*/ 99991 h 482315"/>
                    <a:gd name="connsiteX23" fmla="*/ 447314 w 609120"/>
                    <a:gd name="connsiteY23" fmla="*/ 99991 h 482315"/>
                    <a:gd name="connsiteX24" fmla="*/ 447314 w 609120"/>
                    <a:gd name="connsiteY24" fmla="*/ 118691 h 482315"/>
                    <a:gd name="connsiteX25" fmla="*/ 278451 w 609120"/>
                    <a:gd name="connsiteY25" fmla="*/ 118691 h 482315"/>
                    <a:gd name="connsiteX26" fmla="*/ 156937 w 609120"/>
                    <a:gd name="connsiteY26" fmla="*/ 99991 h 482315"/>
                    <a:gd name="connsiteX27" fmla="*/ 235970 w 609120"/>
                    <a:gd name="connsiteY27" fmla="*/ 99991 h 482315"/>
                    <a:gd name="connsiteX28" fmla="*/ 235970 w 609120"/>
                    <a:gd name="connsiteY28" fmla="*/ 118691 h 482315"/>
                    <a:gd name="connsiteX29" fmla="*/ 156937 w 609120"/>
                    <a:gd name="connsiteY29" fmla="*/ 118691 h 482315"/>
                    <a:gd name="connsiteX30" fmla="*/ 116312 w 609120"/>
                    <a:gd name="connsiteY30" fmla="*/ 41471 h 482315"/>
                    <a:gd name="connsiteX31" fmla="*/ 116312 w 609120"/>
                    <a:gd name="connsiteY31" fmla="*/ 288120 h 482315"/>
                    <a:gd name="connsiteX32" fmla="*/ 493160 w 609120"/>
                    <a:gd name="connsiteY32" fmla="*/ 288120 h 482315"/>
                    <a:gd name="connsiteX33" fmla="*/ 493160 w 609120"/>
                    <a:gd name="connsiteY33" fmla="*/ 41471 h 482315"/>
                    <a:gd name="connsiteX34" fmla="*/ 66684 w 609120"/>
                    <a:gd name="connsiteY34" fmla="*/ 0 h 482315"/>
                    <a:gd name="connsiteX35" fmla="*/ 542788 w 609120"/>
                    <a:gd name="connsiteY35" fmla="*/ 0 h 482315"/>
                    <a:gd name="connsiteX36" fmla="*/ 542788 w 609120"/>
                    <a:gd name="connsiteY36" fmla="*/ 329682 h 482315"/>
                    <a:gd name="connsiteX37" fmla="*/ 66684 w 609120"/>
                    <a:gd name="connsiteY37" fmla="*/ 329682 h 482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09120" h="482315">
                      <a:moveTo>
                        <a:pt x="66529" y="352898"/>
                      </a:moveTo>
                      <a:lnTo>
                        <a:pt x="542591" y="352898"/>
                      </a:lnTo>
                      <a:lnTo>
                        <a:pt x="609120" y="452184"/>
                      </a:lnTo>
                      <a:lnTo>
                        <a:pt x="609120" y="482315"/>
                      </a:lnTo>
                      <a:lnTo>
                        <a:pt x="0" y="482315"/>
                      </a:lnTo>
                      <a:lnTo>
                        <a:pt x="0" y="452184"/>
                      </a:lnTo>
                      <a:close/>
                      <a:moveTo>
                        <a:pt x="278451" y="214237"/>
                      </a:moveTo>
                      <a:lnTo>
                        <a:pt x="447314" y="214237"/>
                      </a:lnTo>
                      <a:lnTo>
                        <a:pt x="447314" y="232866"/>
                      </a:lnTo>
                      <a:lnTo>
                        <a:pt x="278451" y="232866"/>
                      </a:lnTo>
                      <a:close/>
                      <a:moveTo>
                        <a:pt x="156937" y="214237"/>
                      </a:moveTo>
                      <a:lnTo>
                        <a:pt x="235970" y="214237"/>
                      </a:lnTo>
                      <a:lnTo>
                        <a:pt x="235970" y="232866"/>
                      </a:lnTo>
                      <a:lnTo>
                        <a:pt x="156937" y="232866"/>
                      </a:lnTo>
                      <a:close/>
                      <a:moveTo>
                        <a:pt x="278451" y="157149"/>
                      </a:moveTo>
                      <a:lnTo>
                        <a:pt x="447314" y="157149"/>
                      </a:lnTo>
                      <a:lnTo>
                        <a:pt x="447314" y="175778"/>
                      </a:lnTo>
                      <a:lnTo>
                        <a:pt x="278451" y="175778"/>
                      </a:lnTo>
                      <a:close/>
                      <a:moveTo>
                        <a:pt x="156937" y="157149"/>
                      </a:moveTo>
                      <a:lnTo>
                        <a:pt x="235970" y="157149"/>
                      </a:lnTo>
                      <a:lnTo>
                        <a:pt x="235970" y="175778"/>
                      </a:lnTo>
                      <a:lnTo>
                        <a:pt x="156937" y="175778"/>
                      </a:lnTo>
                      <a:close/>
                      <a:moveTo>
                        <a:pt x="278451" y="99991"/>
                      </a:moveTo>
                      <a:lnTo>
                        <a:pt x="447314" y="99991"/>
                      </a:lnTo>
                      <a:lnTo>
                        <a:pt x="447314" y="118691"/>
                      </a:lnTo>
                      <a:lnTo>
                        <a:pt x="278451" y="118691"/>
                      </a:lnTo>
                      <a:close/>
                      <a:moveTo>
                        <a:pt x="156937" y="99991"/>
                      </a:moveTo>
                      <a:lnTo>
                        <a:pt x="235970" y="99991"/>
                      </a:lnTo>
                      <a:lnTo>
                        <a:pt x="235970" y="118691"/>
                      </a:lnTo>
                      <a:lnTo>
                        <a:pt x="156937" y="118691"/>
                      </a:lnTo>
                      <a:close/>
                      <a:moveTo>
                        <a:pt x="116312" y="41471"/>
                      </a:moveTo>
                      <a:lnTo>
                        <a:pt x="116312" y="288120"/>
                      </a:lnTo>
                      <a:lnTo>
                        <a:pt x="493160" y="288120"/>
                      </a:lnTo>
                      <a:lnTo>
                        <a:pt x="493160" y="41471"/>
                      </a:lnTo>
                      <a:close/>
                      <a:moveTo>
                        <a:pt x="66684" y="0"/>
                      </a:moveTo>
                      <a:lnTo>
                        <a:pt x="542788" y="0"/>
                      </a:lnTo>
                      <a:lnTo>
                        <a:pt x="542788" y="329682"/>
                      </a:lnTo>
                      <a:lnTo>
                        <a:pt x="66684" y="329682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2" name="îSlidé"/>
              <p:cNvSpPr/>
              <p:nvPr/>
            </p:nvSpPr>
            <p:spPr>
              <a:xfrm>
                <a:off x="3941359" y="3162171"/>
                <a:ext cx="1329033" cy="4470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zh-CN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rPr>
                  <a:t>出口报关</a:t>
                </a:r>
                <a:endParaRPr lang="zh-CN" sz="1600" b="1" dirty="0">
                  <a:solidFill>
                    <a:schemeClr val="tx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grpSp>
            <p:nvGrpSpPr>
              <p:cNvPr id="93" name="iṡḷidê"/>
              <p:cNvGrpSpPr/>
              <p:nvPr/>
            </p:nvGrpSpPr>
            <p:grpSpPr>
              <a:xfrm>
                <a:off x="4569036" y="2519024"/>
                <a:ext cx="72000" cy="497835"/>
                <a:chOff x="4569036" y="2519024"/>
                <a:chExt cx="72000" cy="497835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>
                  <a:off x="4605671" y="2519024"/>
                  <a:ext cx="0" cy="45567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</p:cxnSp>
            <p:sp>
              <p:nvSpPr>
                <p:cNvPr id="54" name="îṧļïdê"/>
                <p:cNvSpPr/>
                <p:nvPr/>
              </p:nvSpPr>
              <p:spPr>
                <a:xfrm>
                  <a:off x="4569036" y="2944859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7" name="íš1íḑè"/>
            <p:cNvGrpSpPr/>
            <p:nvPr/>
          </p:nvGrpSpPr>
          <p:grpSpPr>
            <a:xfrm>
              <a:off x="6209036" y="1539875"/>
              <a:ext cx="1589379" cy="3176656"/>
              <a:chOff x="6209036" y="1539875"/>
              <a:chExt cx="1589379" cy="3176656"/>
            </a:xfrm>
          </p:grpSpPr>
          <p:grpSp>
            <p:nvGrpSpPr>
              <p:cNvPr id="55" name="íṥlïḍe"/>
              <p:cNvGrpSpPr/>
              <p:nvPr/>
            </p:nvGrpSpPr>
            <p:grpSpPr>
              <a:xfrm>
                <a:off x="6579211" y="1539875"/>
                <a:ext cx="849842" cy="942956"/>
                <a:chOff x="6579211" y="1539875"/>
                <a:chExt cx="849842" cy="942956"/>
              </a:xfrm>
            </p:grpSpPr>
            <p:sp>
              <p:nvSpPr>
                <p:cNvPr id="60" name="ïṥļíḋè"/>
                <p:cNvSpPr/>
                <p:nvPr/>
              </p:nvSpPr>
              <p:spPr bwMode="auto">
                <a:xfrm>
                  <a:off x="6579211" y="1539875"/>
                  <a:ext cx="849842" cy="942956"/>
                </a:xfrm>
                <a:custGeom>
                  <a:avLst/>
                  <a:gdLst>
                    <a:gd name="T0" fmla="*/ 668 w 1369"/>
                    <a:gd name="T1" fmla="*/ 0 h 1519"/>
                    <a:gd name="T2" fmla="*/ 702 w 1369"/>
                    <a:gd name="T3" fmla="*/ 0 h 1519"/>
                    <a:gd name="T4" fmla="*/ 736 w 1369"/>
                    <a:gd name="T5" fmla="*/ 7 h 1519"/>
                    <a:gd name="T6" fmla="*/ 768 w 1369"/>
                    <a:gd name="T7" fmla="*/ 21 h 1519"/>
                    <a:gd name="T8" fmla="*/ 1284 w 1369"/>
                    <a:gd name="T9" fmla="*/ 318 h 1519"/>
                    <a:gd name="T10" fmla="*/ 1313 w 1369"/>
                    <a:gd name="T11" fmla="*/ 339 h 1519"/>
                    <a:gd name="T12" fmla="*/ 1337 w 1369"/>
                    <a:gd name="T13" fmla="*/ 364 h 1519"/>
                    <a:gd name="T14" fmla="*/ 1354 w 1369"/>
                    <a:gd name="T15" fmla="*/ 395 h 1519"/>
                    <a:gd name="T16" fmla="*/ 1364 w 1369"/>
                    <a:gd name="T17" fmla="*/ 429 h 1519"/>
                    <a:gd name="T18" fmla="*/ 1369 w 1369"/>
                    <a:gd name="T19" fmla="*/ 465 h 1519"/>
                    <a:gd name="T20" fmla="*/ 1369 w 1369"/>
                    <a:gd name="T21" fmla="*/ 1054 h 1519"/>
                    <a:gd name="T22" fmla="*/ 1364 w 1369"/>
                    <a:gd name="T23" fmla="*/ 1090 h 1519"/>
                    <a:gd name="T24" fmla="*/ 1354 w 1369"/>
                    <a:gd name="T25" fmla="*/ 1124 h 1519"/>
                    <a:gd name="T26" fmla="*/ 1337 w 1369"/>
                    <a:gd name="T27" fmla="*/ 1154 h 1519"/>
                    <a:gd name="T28" fmla="*/ 1313 w 1369"/>
                    <a:gd name="T29" fmla="*/ 1181 h 1519"/>
                    <a:gd name="T30" fmla="*/ 1284 w 1369"/>
                    <a:gd name="T31" fmla="*/ 1201 h 1519"/>
                    <a:gd name="T32" fmla="*/ 768 w 1369"/>
                    <a:gd name="T33" fmla="*/ 1497 h 1519"/>
                    <a:gd name="T34" fmla="*/ 736 w 1369"/>
                    <a:gd name="T35" fmla="*/ 1512 h 1519"/>
                    <a:gd name="T36" fmla="*/ 702 w 1369"/>
                    <a:gd name="T37" fmla="*/ 1519 h 1519"/>
                    <a:gd name="T38" fmla="*/ 668 w 1369"/>
                    <a:gd name="T39" fmla="*/ 1519 h 1519"/>
                    <a:gd name="T40" fmla="*/ 632 w 1369"/>
                    <a:gd name="T41" fmla="*/ 1512 h 1519"/>
                    <a:gd name="T42" fmla="*/ 599 w 1369"/>
                    <a:gd name="T43" fmla="*/ 1497 h 1519"/>
                    <a:gd name="T44" fmla="*/ 85 w 1369"/>
                    <a:gd name="T45" fmla="*/ 1201 h 1519"/>
                    <a:gd name="T46" fmla="*/ 56 w 1369"/>
                    <a:gd name="T47" fmla="*/ 1181 h 1519"/>
                    <a:gd name="T48" fmla="*/ 32 w 1369"/>
                    <a:gd name="T49" fmla="*/ 1154 h 1519"/>
                    <a:gd name="T50" fmla="*/ 15 w 1369"/>
                    <a:gd name="T51" fmla="*/ 1124 h 1519"/>
                    <a:gd name="T52" fmla="*/ 3 w 1369"/>
                    <a:gd name="T53" fmla="*/ 1090 h 1519"/>
                    <a:gd name="T54" fmla="*/ 0 w 1369"/>
                    <a:gd name="T55" fmla="*/ 1054 h 1519"/>
                    <a:gd name="T56" fmla="*/ 0 w 1369"/>
                    <a:gd name="T57" fmla="*/ 465 h 1519"/>
                    <a:gd name="T58" fmla="*/ 3 w 1369"/>
                    <a:gd name="T59" fmla="*/ 429 h 1519"/>
                    <a:gd name="T60" fmla="*/ 15 w 1369"/>
                    <a:gd name="T61" fmla="*/ 395 h 1519"/>
                    <a:gd name="T62" fmla="*/ 32 w 1369"/>
                    <a:gd name="T63" fmla="*/ 364 h 1519"/>
                    <a:gd name="T64" fmla="*/ 56 w 1369"/>
                    <a:gd name="T65" fmla="*/ 339 h 1519"/>
                    <a:gd name="T66" fmla="*/ 85 w 1369"/>
                    <a:gd name="T67" fmla="*/ 318 h 1519"/>
                    <a:gd name="T68" fmla="*/ 599 w 1369"/>
                    <a:gd name="T69" fmla="*/ 21 h 1519"/>
                    <a:gd name="T70" fmla="*/ 632 w 1369"/>
                    <a:gd name="T71" fmla="*/ 7 h 1519"/>
                    <a:gd name="T72" fmla="*/ 668 w 1369"/>
                    <a:gd name="T73" fmla="*/ 0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69" h="1519">
                      <a:moveTo>
                        <a:pt x="668" y="0"/>
                      </a:moveTo>
                      <a:lnTo>
                        <a:pt x="702" y="0"/>
                      </a:lnTo>
                      <a:lnTo>
                        <a:pt x="736" y="7"/>
                      </a:lnTo>
                      <a:lnTo>
                        <a:pt x="768" y="21"/>
                      </a:lnTo>
                      <a:lnTo>
                        <a:pt x="1284" y="318"/>
                      </a:lnTo>
                      <a:lnTo>
                        <a:pt x="1313" y="339"/>
                      </a:lnTo>
                      <a:lnTo>
                        <a:pt x="1337" y="364"/>
                      </a:lnTo>
                      <a:lnTo>
                        <a:pt x="1354" y="395"/>
                      </a:lnTo>
                      <a:lnTo>
                        <a:pt x="1364" y="429"/>
                      </a:lnTo>
                      <a:lnTo>
                        <a:pt x="1369" y="465"/>
                      </a:lnTo>
                      <a:lnTo>
                        <a:pt x="1369" y="1054"/>
                      </a:lnTo>
                      <a:lnTo>
                        <a:pt x="1364" y="1090"/>
                      </a:lnTo>
                      <a:lnTo>
                        <a:pt x="1354" y="1124"/>
                      </a:lnTo>
                      <a:lnTo>
                        <a:pt x="1337" y="1154"/>
                      </a:lnTo>
                      <a:lnTo>
                        <a:pt x="1313" y="1181"/>
                      </a:lnTo>
                      <a:lnTo>
                        <a:pt x="1284" y="1201"/>
                      </a:lnTo>
                      <a:lnTo>
                        <a:pt x="768" y="1497"/>
                      </a:lnTo>
                      <a:lnTo>
                        <a:pt x="736" y="1512"/>
                      </a:lnTo>
                      <a:lnTo>
                        <a:pt x="702" y="1519"/>
                      </a:lnTo>
                      <a:lnTo>
                        <a:pt x="668" y="1519"/>
                      </a:lnTo>
                      <a:lnTo>
                        <a:pt x="632" y="1512"/>
                      </a:lnTo>
                      <a:lnTo>
                        <a:pt x="599" y="1497"/>
                      </a:lnTo>
                      <a:lnTo>
                        <a:pt x="85" y="1201"/>
                      </a:lnTo>
                      <a:lnTo>
                        <a:pt x="56" y="1181"/>
                      </a:lnTo>
                      <a:lnTo>
                        <a:pt x="32" y="1154"/>
                      </a:lnTo>
                      <a:lnTo>
                        <a:pt x="15" y="1124"/>
                      </a:lnTo>
                      <a:lnTo>
                        <a:pt x="3" y="1090"/>
                      </a:lnTo>
                      <a:lnTo>
                        <a:pt x="0" y="1054"/>
                      </a:lnTo>
                      <a:lnTo>
                        <a:pt x="0" y="465"/>
                      </a:lnTo>
                      <a:lnTo>
                        <a:pt x="3" y="429"/>
                      </a:lnTo>
                      <a:lnTo>
                        <a:pt x="15" y="395"/>
                      </a:lnTo>
                      <a:lnTo>
                        <a:pt x="32" y="364"/>
                      </a:lnTo>
                      <a:lnTo>
                        <a:pt x="56" y="339"/>
                      </a:lnTo>
                      <a:lnTo>
                        <a:pt x="85" y="318"/>
                      </a:lnTo>
                      <a:lnTo>
                        <a:pt x="599" y="21"/>
                      </a:lnTo>
                      <a:lnTo>
                        <a:pt x="632" y="7"/>
                      </a:lnTo>
                      <a:lnTo>
                        <a:pt x="66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ctr" anchorCtr="0" compatLnSpc="1">
                  <a:normAutofit/>
                </a:bodyPr>
                <a:lstStyle/>
                <a:p>
                  <a:pPr algn="ctr"/>
                  <a:endParaRPr lang="ru-RU" sz="1600" i="1" u="sng" dirty="0">
                    <a:solidFill>
                      <a:schemeClr val="tx1"/>
                    </a:solidFill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88" name="îṣḷïde"/>
                <p:cNvSpPr/>
                <p:nvPr/>
              </p:nvSpPr>
              <p:spPr>
                <a:xfrm>
                  <a:off x="6808808" y="1865178"/>
                  <a:ext cx="347468" cy="313935"/>
                </a:xfrm>
                <a:custGeom>
                  <a:avLst/>
                  <a:gdLst>
                    <a:gd name="connsiteX0" fmla="*/ 462909 w 607639"/>
                    <a:gd name="connsiteY0" fmla="*/ 418947 h 548999"/>
                    <a:gd name="connsiteX1" fmla="*/ 607639 w 607639"/>
                    <a:gd name="connsiteY1" fmla="*/ 418947 h 548999"/>
                    <a:gd name="connsiteX2" fmla="*/ 607639 w 607639"/>
                    <a:gd name="connsiteY2" fmla="*/ 548999 h 548999"/>
                    <a:gd name="connsiteX3" fmla="*/ 462909 w 607639"/>
                    <a:gd name="connsiteY3" fmla="*/ 548999 h 548999"/>
                    <a:gd name="connsiteX4" fmla="*/ 231525 w 607639"/>
                    <a:gd name="connsiteY4" fmla="*/ 418947 h 548999"/>
                    <a:gd name="connsiteX5" fmla="*/ 376114 w 607639"/>
                    <a:gd name="connsiteY5" fmla="*/ 418947 h 548999"/>
                    <a:gd name="connsiteX6" fmla="*/ 376114 w 607639"/>
                    <a:gd name="connsiteY6" fmla="*/ 548999 h 548999"/>
                    <a:gd name="connsiteX7" fmla="*/ 231525 w 607639"/>
                    <a:gd name="connsiteY7" fmla="*/ 548999 h 548999"/>
                    <a:gd name="connsiteX8" fmla="*/ 0 w 607639"/>
                    <a:gd name="connsiteY8" fmla="*/ 418947 h 548999"/>
                    <a:gd name="connsiteX9" fmla="*/ 144659 w 607639"/>
                    <a:gd name="connsiteY9" fmla="*/ 418947 h 548999"/>
                    <a:gd name="connsiteX10" fmla="*/ 144659 w 607639"/>
                    <a:gd name="connsiteY10" fmla="*/ 548999 h 548999"/>
                    <a:gd name="connsiteX11" fmla="*/ 0 w 607639"/>
                    <a:gd name="connsiteY11" fmla="*/ 548999 h 548999"/>
                    <a:gd name="connsiteX12" fmla="*/ 282149 w 607639"/>
                    <a:gd name="connsiteY12" fmla="*/ 231172 h 548999"/>
                    <a:gd name="connsiteX13" fmla="*/ 325490 w 607639"/>
                    <a:gd name="connsiteY13" fmla="*/ 231172 h 548999"/>
                    <a:gd name="connsiteX14" fmla="*/ 325490 w 607639"/>
                    <a:gd name="connsiteY14" fmla="*/ 281751 h 548999"/>
                    <a:gd name="connsiteX15" fmla="*/ 556973 w 607639"/>
                    <a:gd name="connsiteY15" fmla="*/ 281751 h 548999"/>
                    <a:gd name="connsiteX16" fmla="*/ 556973 w 607639"/>
                    <a:gd name="connsiteY16" fmla="*/ 375619 h 548999"/>
                    <a:gd name="connsiteX17" fmla="*/ 513542 w 607639"/>
                    <a:gd name="connsiteY17" fmla="*/ 375619 h 548999"/>
                    <a:gd name="connsiteX18" fmla="*/ 513542 w 607639"/>
                    <a:gd name="connsiteY18" fmla="*/ 325040 h 548999"/>
                    <a:gd name="connsiteX19" fmla="*/ 325490 w 607639"/>
                    <a:gd name="connsiteY19" fmla="*/ 325040 h 548999"/>
                    <a:gd name="connsiteX20" fmla="*/ 325490 w 607639"/>
                    <a:gd name="connsiteY20" fmla="*/ 375619 h 548999"/>
                    <a:gd name="connsiteX21" fmla="*/ 282149 w 607639"/>
                    <a:gd name="connsiteY21" fmla="*/ 375619 h 548999"/>
                    <a:gd name="connsiteX22" fmla="*/ 282149 w 607639"/>
                    <a:gd name="connsiteY22" fmla="*/ 325040 h 548999"/>
                    <a:gd name="connsiteX23" fmla="*/ 94097 w 607639"/>
                    <a:gd name="connsiteY23" fmla="*/ 325040 h 548999"/>
                    <a:gd name="connsiteX24" fmla="*/ 94097 w 607639"/>
                    <a:gd name="connsiteY24" fmla="*/ 375619 h 548999"/>
                    <a:gd name="connsiteX25" fmla="*/ 50666 w 607639"/>
                    <a:gd name="connsiteY25" fmla="*/ 375619 h 548999"/>
                    <a:gd name="connsiteX26" fmla="*/ 50666 w 607639"/>
                    <a:gd name="connsiteY26" fmla="*/ 281751 h 548999"/>
                    <a:gd name="connsiteX27" fmla="*/ 282149 w 607639"/>
                    <a:gd name="connsiteY27" fmla="*/ 281751 h 548999"/>
                    <a:gd name="connsiteX28" fmla="*/ 159125 w 607639"/>
                    <a:gd name="connsiteY28" fmla="*/ 0 h 548999"/>
                    <a:gd name="connsiteX29" fmla="*/ 448514 w 607639"/>
                    <a:gd name="connsiteY29" fmla="*/ 0 h 548999"/>
                    <a:gd name="connsiteX30" fmla="*/ 448514 w 607639"/>
                    <a:gd name="connsiteY30" fmla="*/ 187845 h 548999"/>
                    <a:gd name="connsiteX31" fmla="*/ 159125 w 607639"/>
                    <a:gd name="connsiteY31" fmla="*/ 187845 h 548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607639" h="548999">
                      <a:moveTo>
                        <a:pt x="462909" y="418947"/>
                      </a:moveTo>
                      <a:lnTo>
                        <a:pt x="607639" y="418947"/>
                      </a:lnTo>
                      <a:lnTo>
                        <a:pt x="607639" y="548999"/>
                      </a:lnTo>
                      <a:lnTo>
                        <a:pt x="462909" y="548999"/>
                      </a:lnTo>
                      <a:close/>
                      <a:moveTo>
                        <a:pt x="231525" y="418947"/>
                      </a:moveTo>
                      <a:lnTo>
                        <a:pt x="376114" y="418947"/>
                      </a:lnTo>
                      <a:lnTo>
                        <a:pt x="376114" y="548999"/>
                      </a:lnTo>
                      <a:lnTo>
                        <a:pt x="231525" y="548999"/>
                      </a:lnTo>
                      <a:close/>
                      <a:moveTo>
                        <a:pt x="0" y="418947"/>
                      </a:moveTo>
                      <a:lnTo>
                        <a:pt x="144659" y="418947"/>
                      </a:lnTo>
                      <a:lnTo>
                        <a:pt x="144659" y="548999"/>
                      </a:lnTo>
                      <a:lnTo>
                        <a:pt x="0" y="548999"/>
                      </a:lnTo>
                      <a:close/>
                      <a:moveTo>
                        <a:pt x="282149" y="231172"/>
                      </a:moveTo>
                      <a:lnTo>
                        <a:pt x="325490" y="231172"/>
                      </a:lnTo>
                      <a:lnTo>
                        <a:pt x="325490" y="281751"/>
                      </a:lnTo>
                      <a:lnTo>
                        <a:pt x="556973" y="281751"/>
                      </a:lnTo>
                      <a:lnTo>
                        <a:pt x="556973" y="375619"/>
                      </a:lnTo>
                      <a:lnTo>
                        <a:pt x="513542" y="375619"/>
                      </a:lnTo>
                      <a:lnTo>
                        <a:pt x="513542" y="325040"/>
                      </a:lnTo>
                      <a:lnTo>
                        <a:pt x="325490" y="325040"/>
                      </a:lnTo>
                      <a:lnTo>
                        <a:pt x="325490" y="375619"/>
                      </a:lnTo>
                      <a:lnTo>
                        <a:pt x="282149" y="375619"/>
                      </a:lnTo>
                      <a:lnTo>
                        <a:pt x="282149" y="325040"/>
                      </a:lnTo>
                      <a:lnTo>
                        <a:pt x="94097" y="325040"/>
                      </a:lnTo>
                      <a:lnTo>
                        <a:pt x="94097" y="375619"/>
                      </a:lnTo>
                      <a:lnTo>
                        <a:pt x="50666" y="375619"/>
                      </a:lnTo>
                      <a:lnTo>
                        <a:pt x="50666" y="281751"/>
                      </a:lnTo>
                      <a:lnTo>
                        <a:pt x="282149" y="281751"/>
                      </a:lnTo>
                      <a:close/>
                      <a:moveTo>
                        <a:pt x="159125" y="0"/>
                      </a:moveTo>
                      <a:lnTo>
                        <a:pt x="448514" y="0"/>
                      </a:lnTo>
                      <a:lnTo>
                        <a:pt x="448514" y="187845"/>
                      </a:lnTo>
                      <a:lnTo>
                        <a:pt x="159125" y="18784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6" name="iSľíḋé"/>
              <p:cNvSpPr/>
              <p:nvPr/>
            </p:nvSpPr>
            <p:spPr>
              <a:xfrm>
                <a:off x="6209036" y="4269526"/>
                <a:ext cx="1589379" cy="4470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en-US" altLang="zh-CN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rPr>
                  <a:t>ETD(</a:t>
                </a:r>
                <a:r>
                  <a:rPr lang="zh-CN" altLang="en-US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rPr>
                  <a:t>开船日）</a:t>
                </a:r>
                <a:endParaRPr lang="zh-CN" altLang="en-US" sz="1600" b="1" dirty="0">
                  <a:solidFill>
                    <a:schemeClr val="tx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grpSp>
            <p:nvGrpSpPr>
              <p:cNvPr id="94" name="iSlíḑe"/>
              <p:cNvGrpSpPr/>
              <p:nvPr/>
            </p:nvGrpSpPr>
            <p:grpSpPr>
              <a:xfrm>
                <a:off x="6968132" y="2501870"/>
                <a:ext cx="72000" cy="1767446"/>
                <a:chOff x="6968132" y="2501870"/>
                <a:chExt cx="72000" cy="1767446"/>
              </a:xfrm>
            </p:grpSpPr>
            <p:cxnSp>
              <p:nvCxnSpPr>
                <p:cNvPr id="57" name="直接连接符 56"/>
                <p:cNvCxnSpPr/>
                <p:nvPr/>
              </p:nvCxnSpPr>
              <p:spPr>
                <a:xfrm>
                  <a:off x="7003497" y="2501870"/>
                  <a:ext cx="0" cy="176744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</p:cxnSp>
            <p:sp>
              <p:nvSpPr>
                <p:cNvPr id="66" name="iṥľîdè"/>
                <p:cNvSpPr/>
                <p:nvPr/>
              </p:nvSpPr>
              <p:spPr>
                <a:xfrm>
                  <a:off x="6968132" y="2953749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6" name="íşḻiḓe"/>
            <p:cNvGrpSpPr/>
            <p:nvPr/>
          </p:nvGrpSpPr>
          <p:grpSpPr>
            <a:xfrm>
              <a:off x="8326185" y="1558925"/>
              <a:ext cx="1590014" cy="3157608"/>
              <a:chOff x="8326185" y="1558925"/>
              <a:chExt cx="1590014" cy="3157608"/>
            </a:xfrm>
          </p:grpSpPr>
          <p:grpSp>
            <p:nvGrpSpPr>
              <p:cNvPr id="76" name="işḻïďê"/>
              <p:cNvGrpSpPr/>
              <p:nvPr/>
            </p:nvGrpSpPr>
            <p:grpSpPr>
              <a:xfrm>
                <a:off x="8695740" y="1558925"/>
                <a:ext cx="849842" cy="942956"/>
                <a:chOff x="8695740" y="1558925"/>
                <a:chExt cx="849842" cy="942956"/>
              </a:xfrm>
            </p:grpSpPr>
            <p:sp>
              <p:nvSpPr>
                <p:cNvPr id="77" name="íşļïdê"/>
                <p:cNvSpPr/>
                <p:nvPr/>
              </p:nvSpPr>
              <p:spPr bwMode="auto">
                <a:xfrm>
                  <a:off x="8695740" y="1558925"/>
                  <a:ext cx="849842" cy="942956"/>
                </a:xfrm>
                <a:custGeom>
                  <a:avLst/>
                  <a:gdLst>
                    <a:gd name="T0" fmla="*/ 668 w 1369"/>
                    <a:gd name="T1" fmla="*/ 0 h 1519"/>
                    <a:gd name="T2" fmla="*/ 702 w 1369"/>
                    <a:gd name="T3" fmla="*/ 0 h 1519"/>
                    <a:gd name="T4" fmla="*/ 736 w 1369"/>
                    <a:gd name="T5" fmla="*/ 7 h 1519"/>
                    <a:gd name="T6" fmla="*/ 768 w 1369"/>
                    <a:gd name="T7" fmla="*/ 21 h 1519"/>
                    <a:gd name="T8" fmla="*/ 1284 w 1369"/>
                    <a:gd name="T9" fmla="*/ 318 h 1519"/>
                    <a:gd name="T10" fmla="*/ 1313 w 1369"/>
                    <a:gd name="T11" fmla="*/ 339 h 1519"/>
                    <a:gd name="T12" fmla="*/ 1337 w 1369"/>
                    <a:gd name="T13" fmla="*/ 364 h 1519"/>
                    <a:gd name="T14" fmla="*/ 1354 w 1369"/>
                    <a:gd name="T15" fmla="*/ 395 h 1519"/>
                    <a:gd name="T16" fmla="*/ 1364 w 1369"/>
                    <a:gd name="T17" fmla="*/ 429 h 1519"/>
                    <a:gd name="T18" fmla="*/ 1369 w 1369"/>
                    <a:gd name="T19" fmla="*/ 465 h 1519"/>
                    <a:gd name="T20" fmla="*/ 1369 w 1369"/>
                    <a:gd name="T21" fmla="*/ 1054 h 1519"/>
                    <a:gd name="T22" fmla="*/ 1364 w 1369"/>
                    <a:gd name="T23" fmla="*/ 1090 h 1519"/>
                    <a:gd name="T24" fmla="*/ 1354 w 1369"/>
                    <a:gd name="T25" fmla="*/ 1124 h 1519"/>
                    <a:gd name="T26" fmla="*/ 1337 w 1369"/>
                    <a:gd name="T27" fmla="*/ 1154 h 1519"/>
                    <a:gd name="T28" fmla="*/ 1313 w 1369"/>
                    <a:gd name="T29" fmla="*/ 1181 h 1519"/>
                    <a:gd name="T30" fmla="*/ 1284 w 1369"/>
                    <a:gd name="T31" fmla="*/ 1201 h 1519"/>
                    <a:gd name="T32" fmla="*/ 768 w 1369"/>
                    <a:gd name="T33" fmla="*/ 1497 h 1519"/>
                    <a:gd name="T34" fmla="*/ 736 w 1369"/>
                    <a:gd name="T35" fmla="*/ 1512 h 1519"/>
                    <a:gd name="T36" fmla="*/ 702 w 1369"/>
                    <a:gd name="T37" fmla="*/ 1519 h 1519"/>
                    <a:gd name="T38" fmla="*/ 668 w 1369"/>
                    <a:gd name="T39" fmla="*/ 1519 h 1519"/>
                    <a:gd name="T40" fmla="*/ 632 w 1369"/>
                    <a:gd name="T41" fmla="*/ 1512 h 1519"/>
                    <a:gd name="T42" fmla="*/ 599 w 1369"/>
                    <a:gd name="T43" fmla="*/ 1497 h 1519"/>
                    <a:gd name="T44" fmla="*/ 85 w 1369"/>
                    <a:gd name="T45" fmla="*/ 1201 h 1519"/>
                    <a:gd name="T46" fmla="*/ 56 w 1369"/>
                    <a:gd name="T47" fmla="*/ 1181 h 1519"/>
                    <a:gd name="T48" fmla="*/ 32 w 1369"/>
                    <a:gd name="T49" fmla="*/ 1154 h 1519"/>
                    <a:gd name="T50" fmla="*/ 15 w 1369"/>
                    <a:gd name="T51" fmla="*/ 1124 h 1519"/>
                    <a:gd name="T52" fmla="*/ 3 w 1369"/>
                    <a:gd name="T53" fmla="*/ 1090 h 1519"/>
                    <a:gd name="T54" fmla="*/ 0 w 1369"/>
                    <a:gd name="T55" fmla="*/ 1054 h 1519"/>
                    <a:gd name="T56" fmla="*/ 0 w 1369"/>
                    <a:gd name="T57" fmla="*/ 465 h 1519"/>
                    <a:gd name="T58" fmla="*/ 3 w 1369"/>
                    <a:gd name="T59" fmla="*/ 429 h 1519"/>
                    <a:gd name="T60" fmla="*/ 15 w 1369"/>
                    <a:gd name="T61" fmla="*/ 395 h 1519"/>
                    <a:gd name="T62" fmla="*/ 32 w 1369"/>
                    <a:gd name="T63" fmla="*/ 364 h 1519"/>
                    <a:gd name="T64" fmla="*/ 56 w 1369"/>
                    <a:gd name="T65" fmla="*/ 339 h 1519"/>
                    <a:gd name="T66" fmla="*/ 85 w 1369"/>
                    <a:gd name="T67" fmla="*/ 318 h 1519"/>
                    <a:gd name="T68" fmla="*/ 599 w 1369"/>
                    <a:gd name="T69" fmla="*/ 21 h 1519"/>
                    <a:gd name="T70" fmla="*/ 632 w 1369"/>
                    <a:gd name="T71" fmla="*/ 7 h 1519"/>
                    <a:gd name="T72" fmla="*/ 668 w 1369"/>
                    <a:gd name="T73" fmla="*/ 0 h 1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369" h="1519">
                      <a:moveTo>
                        <a:pt x="668" y="0"/>
                      </a:moveTo>
                      <a:lnTo>
                        <a:pt x="702" y="0"/>
                      </a:lnTo>
                      <a:lnTo>
                        <a:pt x="736" y="7"/>
                      </a:lnTo>
                      <a:lnTo>
                        <a:pt x="768" y="21"/>
                      </a:lnTo>
                      <a:lnTo>
                        <a:pt x="1284" y="318"/>
                      </a:lnTo>
                      <a:lnTo>
                        <a:pt x="1313" y="339"/>
                      </a:lnTo>
                      <a:lnTo>
                        <a:pt x="1337" y="364"/>
                      </a:lnTo>
                      <a:lnTo>
                        <a:pt x="1354" y="395"/>
                      </a:lnTo>
                      <a:lnTo>
                        <a:pt x="1364" y="429"/>
                      </a:lnTo>
                      <a:lnTo>
                        <a:pt x="1369" y="465"/>
                      </a:lnTo>
                      <a:lnTo>
                        <a:pt x="1369" y="1054"/>
                      </a:lnTo>
                      <a:lnTo>
                        <a:pt x="1364" y="1090"/>
                      </a:lnTo>
                      <a:lnTo>
                        <a:pt x="1354" y="1124"/>
                      </a:lnTo>
                      <a:lnTo>
                        <a:pt x="1337" y="1154"/>
                      </a:lnTo>
                      <a:lnTo>
                        <a:pt x="1313" y="1181"/>
                      </a:lnTo>
                      <a:lnTo>
                        <a:pt x="1284" y="1201"/>
                      </a:lnTo>
                      <a:lnTo>
                        <a:pt x="768" y="1497"/>
                      </a:lnTo>
                      <a:lnTo>
                        <a:pt x="736" y="1512"/>
                      </a:lnTo>
                      <a:lnTo>
                        <a:pt x="702" y="1519"/>
                      </a:lnTo>
                      <a:lnTo>
                        <a:pt x="668" y="1519"/>
                      </a:lnTo>
                      <a:lnTo>
                        <a:pt x="632" y="1512"/>
                      </a:lnTo>
                      <a:lnTo>
                        <a:pt x="599" y="1497"/>
                      </a:lnTo>
                      <a:lnTo>
                        <a:pt x="85" y="1201"/>
                      </a:lnTo>
                      <a:lnTo>
                        <a:pt x="56" y="1181"/>
                      </a:lnTo>
                      <a:lnTo>
                        <a:pt x="32" y="1154"/>
                      </a:lnTo>
                      <a:lnTo>
                        <a:pt x="15" y="1124"/>
                      </a:lnTo>
                      <a:lnTo>
                        <a:pt x="3" y="1090"/>
                      </a:lnTo>
                      <a:lnTo>
                        <a:pt x="0" y="1054"/>
                      </a:lnTo>
                      <a:lnTo>
                        <a:pt x="0" y="465"/>
                      </a:lnTo>
                      <a:lnTo>
                        <a:pt x="3" y="429"/>
                      </a:lnTo>
                      <a:lnTo>
                        <a:pt x="15" y="395"/>
                      </a:lnTo>
                      <a:lnTo>
                        <a:pt x="32" y="364"/>
                      </a:lnTo>
                      <a:lnTo>
                        <a:pt x="56" y="339"/>
                      </a:lnTo>
                      <a:lnTo>
                        <a:pt x="85" y="318"/>
                      </a:lnTo>
                      <a:lnTo>
                        <a:pt x="599" y="21"/>
                      </a:lnTo>
                      <a:lnTo>
                        <a:pt x="632" y="7"/>
                      </a:lnTo>
                      <a:lnTo>
                        <a:pt x="66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ctr" anchorCtr="0" compatLnSpc="1">
                  <a:normAutofit/>
                </a:bodyPr>
                <a:lstStyle/>
                <a:p>
                  <a:pPr algn="ctr"/>
                  <a:endParaRPr lang="ru-RU" sz="1600" i="1" u="sng" dirty="0">
                    <a:solidFill>
                      <a:schemeClr val="tx1"/>
                    </a:solidFill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90" name="ïṣ1iḑê"/>
                <p:cNvSpPr/>
                <p:nvPr/>
              </p:nvSpPr>
              <p:spPr>
                <a:xfrm>
                  <a:off x="8946927" y="1839542"/>
                  <a:ext cx="347468" cy="343630"/>
                </a:xfrm>
                <a:custGeom>
                  <a:avLst/>
                  <a:gdLst>
                    <a:gd name="connsiteX0" fmla="*/ 466437 w 600511"/>
                    <a:gd name="connsiteY0" fmla="*/ 421770 h 593879"/>
                    <a:gd name="connsiteX1" fmla="*/ 504684 w 600511"/>
                    <a:gd name="connsiteY1" fmla="*/ 459981 h 593879"/>
                    <a:gd name="connsiteX2" fmla="*/ 466437 w 600511"/>
                    <a:gd name="connsiteY2" fmla="*/ 498192 h 593879"/>
                    <a:gd name="connsiteX3" fmla="*/ 428190 w 600511"/>
                    <a:gd name="connsiteY3" fmla="*/ 459981 h 593879"/>
                    <a:gd name="connsiteX4" fmla="*/ 466437 w 600511"/>
                    <a:gd name="connsiteY4" fmla="*/ 421770 h 593879"/>
                    <a:gd name="connsiteX5" fmla="*/ 453390 w 600511"/>
                    <a:gd name="connsiteY5" fmla="*/ 375066 h 593879"/>
                    <a:gd name="connsiteX6" fmla="*/ 421127 w 600511"/>
                    <a:gd name="connsiteY6" fmla="*/ 386990 h 593879"/>
                    <a:gd name="connsiteX7" fmla="*/ 418868 w 600511"/>
                    <a:gd name="connsiteY7" fmla="*/ 392146 h 593879"/>
                    <a:gd name="connsiteX8" fmla="*/ 424031 w 600511"/>
                    <a:gd name="connsiteY8" fmla="*/ 406325 h 593879"/>
                    <a:gd name="connsiteX9" fmla="*/ 423385 w 600511"/>
                    <a:gd name="connsiteY9" fmla="*/ 411481 h 593879"/>
                    <a:gd name="connsiteX10" fmla="*/ 416287 w 600511"/>
                    <a:gd name="connsiteY10" fmla="*/ 413737 h 593879"/>
                    <a:gd name="connsiteX11" fmla="*/ 402414 w 600511"/>
                    <a:gd name="connsiteY11" fmla="*/ 407292 h 593879"/>
                    <a:gd name="connsiteX12" fmla="*/ 397252 w 600511"/>
                    <a:gd name="connsiteY12" fmla="*/ 409226 h 593879"/>
                    <a:gd name="connsiteX13" fmla="*/ 383056 w 600511"/>
                    <a:gd name="connsiteY13" fmla="*/ 440485 h 593879"/>
                    <a:gd name="connsiteX14" fmla="*/ 384669 w 600511"/>
                    <a:gd name="connsiteY14" fmla="*/ 445318 h 593879"/>
                    <a:gd name="connsiteX15" fmla="*/ 398542 w 600511"/>
                    <a:gd name="connsiteY15" fmla="*/ 451764 h 593879"/>
                    <a:gd name="connsiteX16" fmla="*/ 401769 w 600511"/>
                    <a:gd name="connsiteY16" fmla="*/ 455953 h 593879"/>
                    <a:gd name="connsiteX17" fmla="*/ 398220 w 600511"/>
                    <a:gd name="connsiteY17" fmla="*/ 462720 h 593879"/>
                    <a:gd name="connsiteX18" fmla="*/ 384024 w 600511"/>
                    <a:gd name="connsiteY18" fmla="*/ 467876 h 593879"/>
                    <a:gd name="connsiteX19" fmla="*/ 381766 w 600511"/>
                    <a:gd name="connsiteY19" fmla="*/ 472710 h 593879"/>
                    <a:gd name="connsiteX20" fmla="*/ 393380 w 600511"/>
                    <a:gd name="connsiteY20" fmla="*/ 504936 h 593879"/>
                    <a:gd name="connsiteX21" fmla="*/ 398542 w 600511"/>
                    <a:gd name="connsiteY21" fmla="*/ 507192 h 593879"/>
                    <a:gd name="connsiteX22" fmla="*/ 412738 w 600511"/>
                    <a:gd name="connsiteY22" fmla="*/ 502036 h 593879"/>
                    <a:gd name="connsiteX23" fmla="*/ 417900 w 600511"/>
                    <a:gd name="connsiteY23" fmla="*/ 502680 h 593879"/>
                    <a:gd name="connsiteX24" fmla="*/ 420159 w 600511"/>
                    <a:gd name="connsiteY24" fmla="*/ 510092 h 593879"/>
                    <a:gd name="connsiteX25" fmla="*/ 413706 w 600511"/>
                    <a:gd name="connsiteY25" fmla="*/ 523949 h 593879"/>
                    <a:gd name="connsiteX26" fmla="*/ 415642 w 600511"/>
                    <a:gd name="connsiteY26" fmla="*/ 528783 h 593879"/>
                    <a:gd name="connsiteX27" fmla="*/ 446937 w 600511"/>
                    <a:gd name="connsiteY27" fmla="*/ 543285 h 593879"/>
                    <a:gd name="connsiteX28" fmla="*/ 451777 w 600511"/>
                    <a:gd name="connsiteY28" fmla="*/ 541351 h 593879"/>
                    <a:gd name="connsiteX29" fmla="*/ 458230 w 600511"/>
                    <a:gd name="connsiteY29" fmla="*/ 527494 h 593879"/>
                    <a:gd name="connsiteX30" fmla="*/ 462424 w 600511"/>
                    <a:gd name="connsiteY30" fmla="*/ 524272 h 593879"/>
                    <a:gd name="connsiteX31" fmla="*/ 469199 w 600511"/>
                    <a:gd name="connsiteY31" fmla="*/ 528139 h 593879"/>
                    <a:gd name="connsiteX32" fmla="*/ 474361 w 600511"/>
                    <a:gd name="connsiteY32" fmla="*/ 542318 h 593879"/>
                    <a:gd name="connsiteX33" fmla="*/ 479201 w 600511"/>
                    <a:gd name="connsiteY33" fmla="*/ 544574 h 593879"/>
                    <a:gd name="connsiteX34" fmla="*/ 511464 w 600511"/>
                    <a:gd name="connsiteY34" fmla="*/ 532650 h 593879"/>
                    <a:gd name="connsiteX35" fmla="*/ 513723 w 600511"/>
                    <a:gd name="connsiteY35" fmla="*/ 527816 h 593879"/>
                    <a:gd name="connsiteX36" fmla="*/ 508560 w 600511"/>
                    <a:gd name="connsiteY36" fmla="*/ 513315 h 593879"/>
                    <a:gd name="connsiteX37" fmla="*/ 509206 w 600511"/>
                    <a:gd name="connsiteY37" fmla="*/ 508159 h 593879"/>
                    <a:gd name="connsiteX38" fmla="*/ 516626 w 600511"/>
                    <a:gd name="connsiteY38" fmla="*/ 506225 h 593879"/>
                    <a:gd name="connsiteX39" fmla="*/ 530500 w 600511"/>
                    <a:gd name="connsiteY39" fmla="*/ 512348 h 593879"/>
                    <a:gd name="connsiteX40" fmla="*/ 535339 w 600511"/>
                    <a:gd name="connsiteY40" fmla="*/ 510737 h 593879"/>
                    <a:gd name="connsiteX41" fmla="*/ 549858 w 600511"/>
                    <a:gd name="connsiteY41" fmla="*/ 479478 h 593879"/>
                    <a:gd name="connsiteX42" fmla="*/ 547922 w 600511"/>
                    <a:gd name="connsiteY42" fmla="*/ 474322 h 593879"/>
                    <a:gd name="connsiteX43" fmla="*/ 534049 w 600511"/>
                    <a:gd name="connsiteY43" fmla="*/ 467876 h 593879"/>
                    <a:gd name="connsiteX44" fmla="*/ 531145 w 600511"/>
                    <a:gd name="connsiteY44" fmla="*/ 461109 h 593879"/>
                    <a:gd name="connsiteX45" fmla="*/ 534694 w 600511"/>
                    <a:gd name="connsiteY45" fmla="*/ 457242 h 593879"/>
                    <a:gd name="connsiteX46" fmla="*/ 548890 w 600511"/>
                    <a:gd name="connsiteY46" fmla="*/ 451764 h 593879"/>
                    <a:gd name="connsiteX47" fmla="*/ 551148 w 600511"/>
                    <a:gd name="connsiteY47" fmla="*/ 446930 h 593879"/>
                    <a:gd name="connsiteX48" fmla="*/ 539211 w 600511"/>
                    <a:gd name="connsiteY48" fmla="*/ 414704 h 593879"/>
                    <a:gd name="connsiteX49" fmla="*/ 534371 w 600511"/>
                    <a:gd name="connsiteY49" fmla="*/ 412448 h 593879"/>
                    <a:gd name="connsiteX50" fmla="*/ 520175 w 600511"/>
                    <a:gd name="connsiteY50" fmla="*/ 417604 h 593879"/>
                    <a:gd name="connsiteX51" fmla="*/ 514691 w 600511"/>
                    <a:gd name="connsiteY51" fmla="*/ 416960 h 593879"/>
                    <a:gd name="connsiteX52" fmla="*/ 512755 w 600511"/>
                    <a:gd name="connsiteY52" fmla="*/ 409548 h 593879"/>
                    <a:gd name="connsiteX53" fmla="*/ 518885 w 600511"/>
                    <a:gd name="connsiteY53" fmla="*/ 396013 h 593879"/>
                    <a:gd name="connsiteX54" fmla="*/ 516949 w 600511"/>
                    <a:gd name="connsiteY54" fmla="*/ 390857 h 593879"/>
                    <a:gd name="connsiteX55" fmla="*/ 485976 w 600511"/>
                    <a:gd name="connsiteY55" fmla="*/ 376355 h 593879"/>
                    <a:gd name="connsiteX56" fmla="*/ 480814 w 600511"/>
                    <a:gd name="connsiteY56" fmla="*/ 378289 h 593879"/>
                    <a:gd name="connsiteX57" fmla="*/ 474361 w 600511"/>
                    <a:gd name="connsiteY57" fmla="*/ 392146 h 593879"/>
                    <a:gd name="connsiteX58" fmla="*/ 470167 w 600511"/>
                    <a:gd name="connsiteY58" fmla="*/ 395368 h 593879"/>
                    <a:gd name="connsiteX59" fmla="*/ 463714 w 600511"/>
                    <a:gd name="connsiteY59" fmla="*/ 391824 h 593879"/>
                    <a:gd name="connsiteX60" fmla="*/ 458230 w 600511"/>
                    <a:gd name="connsiteY60" fmla="*/ 377322 h 593879"/>
                    <a:gd name="connsiteX61" fmla="*/ 453390 w 600511"/>
                    <a:gd name="connsiteY61" fmla="*/ 375066 h 593879"/>
                    <a:gd name="connsiteX62" fmla="*/ 0 w 600511"/>
                    <a:gd name="connsiteY62" fmla="*/ 372515 h 593879"/>
                    <a:gd name="connsiteX63" fmla="*/ 233292 w 600511"/>
                    <a:gd name="connsiteY63" fmla="*/ 465626 h 593879"/>
                    <a:gd name="connsiteX64" fmla="*/ 305248 w 600511"/>
                    <a:gd name="connsiteY64" fmla="*/ 461116 h 593879"/>
                    <a:gd name="connsiteX65" fmla="*/ 332998 w 600511"/>
                    <a:gd name="connsiteY65" fmla="*/ 549716 h 593879"/>
                    <a:gd name="connsiteX66" fmla="*/ 233292 w 600511"/>
                    <a:gd name="connsiteY66" fmla="*/ 558737 h 593879"/>
                    <a:gd name="connsiteX67" fmla="*/ 0 w 600511"/>
                    <a:gd name="connsiteY67" fmla="*/ 465626 h 593879"/>
                    <a:gd name="connsiteX68" fmla="*/ 466295 w 600511"/>
                    <a:gd name="connsiteY68" fmla="*/ 326083 h 593879"/>
                    <a:gd name="connsiteX69" fmla="*/ 600511 w 600511"/>
                    <a:gd name="connsiteY69" fmla="*/ 459820 h 593879"/>
                    <a:gd name="connsiteX70" fmla="*/ 466295 w 600511"/>
                    <a:gd name="connsiteY70" fmla="*/ 593879 h 593879"/>
                    <a:gd name="connsiteX71" fmla="*/ 332080 w 600511"/>
                    <a:gd name="connsiteY71" fmla="*/ 459820 h 593879"/>
                    <a:gd name="connsiteX72" fmla="*/ 466295 w 600511"/>
                    <a:gd name="connsiteY72" fmla="*/ 326083 h 593879"/>
                    <a:gd name="connsiteX73" fmla="*/ 0 w 600511"/>
                    <a:gd name="connsiteY73" fmla="*/ 232654 h 593879"/>
                    <a:gd name="connsiteX74" fmla="*/ 233309 w 600511"/>
                    <a:gd name="connsiteY74" fmla="*/ 326103 h 593879"/>
                    <a:gd name="connsiteX75" fmla="*/ 466296 w 600511"/>
                    <a:gd name="connsiteY75" fmla="*/ 232654 h 593879"/>
                    <a:gd name="connsiteX76" fmla="*/ 466296 w 600511"/>
                    <a:gd name="connsiteY76" fmla="*/ 299035 h 593879"/>
                    <a:gd name="connsiteX77" fmla="*/ 312370 w 600511"/>
                    <a:gd name="connsiteY77" fmla="*/ 413429 h 593879"/>
                    <a:gd name="connsiteX78" fmla="*/ 233309 w 600511"/>
                    <a:gd name="connsiteY78" fmla="*/ 419229 h 593879"/>
                    <a:gd name="connsiteX79" fmla="*/ 0 w 600511"/>
                    <a:gd name="connsiteY79" fmla="*/ 326103 h 593879"/>
                    <a:gd name="connsiteX80" fmla="*/ 233309 w 600511"/>
                    <a:gd name="connsiteY80" fmla="*/ 23200 h 593879"/>
                    <a:gd name="connsiteX81" fmla="*/ 23234 w 600511"/>
                    <a:gd name="connsiteY81" fmla="*/ 93123 h 593879"/>
                    <a:gd name="connsiteX82" fmla="*/ 233309 w 600511"/>
                    <a:gd name="connsiteY82" fmla="*/ 163046 h 593879"/>
                    <a:gd name="connsiteX83" fmla="*/ 443062 w 600511"/>
                    <a:gd name="connsiteY83" fmla="*/ 93123 h 593879"/>
                    <a:gd name="connsiteX84" fmla="*/ 233309 w 600511"/>
                    <a:gd name="connsiteY84" fmla="*/ 23200 h 593879"/>
                    <a:gd name="connsiteX85" fmla="*/ 233309 w 600511"/>
                    <a:gd name="connsiteY85" fmla="*/ 0 h 593879"/>
                    <a:gd name="connsiteX86" fmla="*/ 466296 w 600511"/>
                    <a:gd name="connsiteY86" fmla="*/ 93123 h 593879"/>
                    <a:gd name="connsiteX87" fmla="*/ 466296 w 600511"/>
                    <a:gd name="connsiteY87" fmla="*/ 186246 h 593879"/>
                    <a:gd name="connsiteX88" fmla="*/ 233309 w 600511"/>
                    <a:gd name="connsiteY88" fmla="*/ 279369 h 593879"/>
                    <a:gd name="connsiteX89" fmla="*/ 0 w 600511"/>
                    <a:gd name="connsiteY89" fmla="*/ 186246 h 593879"/>
                    <a:gd name="connsiteX90" fmla="*/ 0 w 600511"/>
                    <a:gd name="connsiteY90" fmla="*/ 93123 h 593879"/>
                    <a:gd name="connsiteX91" fmla="*/ 233309 w 600511"/>
                    <a:gd name="connsiteY91" fmla="*/ 0 h 593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</a:cxnLst>
                  <a:rect l="l" t="t" r="r" b="b"/>
                  <a:pathLst>
                    <a:path w="600511" h="593879">
                      <a:moveTo>
                        <a:pt x="466437" y="421770"/>
                      </a:moveTo>
                      <a:cubicBezTo>
                        <a:pt x="487560" y="421770"/>
                        <a:pt x="504684" y="438878"/>
                        <a:pt x="504684" y="459981"/>
                      </a:cubicBezTo>
                      <a:cubicBezTo>
                        <a:pt x="504684" y="481084"/>
                        <a:pt x="487560" y="498192"/>
                        <a:pt x="466437" y="498192"/>
                      </a:cubicBezTo>
                      <a:cubicBezTo>
                        <a:pt x="445314" y="498192"/>
                        <a:pt x="428190" y="481084"/>
                        <a:pt x="428190" y="459981"/>
                      </a:cubicBezTo>
                      <a:cubicBezTo>
                        <a:pt x="428190" y="438878"/>
                        <a:pt x="445314" y="421770"/>
                        <a:pt x="466437" y="421770"/>
                      </a:cubicBezTo>
                      <a:close/>
                      <a:moveTo>
                        <a:pt x="453390" y="375066"/>
                      </a:moveTo>
                      <a:lnTo>
                        <a:pt x="421127" y="386990"/>
                      </a:lnTo>
                      <a:cubicBezTo>
                        <a:pt x="419191" y="387957"/>
                        <a:pt x="418223" y="389890"/>
                        <a:pt x="418868" y="392146"/>
                      </a:cubicBezTo>
                      <a:lnTo>
                        <a:pt x="424031" y="406325"/>
                      </a:lnTo>
                      <a:cubicBezTo>
                        <a:pt x="424998" y="408259"/>
                        <a:pt x="424676" y="410515"/>
                        <a:pt x="423385" y="411481"/>
                      </a:cubicBezTo>
                      <a:cubicBezTo>
                        <a:pt x="422417" y="412448"/>
                        <a:pt x="418223" y="414382"/>
                        <a:pt x="416287" y="413737"/>
                      </a:cubicBezTo>
                      <a:lnTo>
                        <a:pt x="402414" y="407292"/>
                      </a:lnTo>
                      <a:cubicBezTo>
                        <a:pt x="400478" y="406325"/>
                        <a:pt x="398220" y="407292"/>
                        <a:pt x="397252" y="409226"/>
                      </a:cubicBezTo>
                      <a:lnTo>
                        <a:pt x="383056" y="440485"/>
                      </a:lnTo>
                      <a:cubicBezTo>
                        <a:pt x="382088" y="442096"/>
                        <a:pt x="383056" y="444674"/>
                        <a:pt x="384669" y="445318"/>
                      </a:cubicBezTo>
                      <a:lnTo>
                        <a:pt x="398542" y="451764"/>
                      </a:lnTo>
                      <a:cubicBezTo>
                        <a:pt x="400478" y="452730"/>
                        <a:pt x="402091" y="454664"/>
                        <a:pt x="401769" y="455953"/>
                      </a:cubicBezTo>
                      <a:cubicBezTo>
                        <a:pt x="401769" y="457564"/>
                        <a:pt x="400156" y="462076"/>
                        <a:pt x="398220" y="462720"/>
                      </a:cubicBezTo>
                      <a:lnTo>
                        <a:pt x="384024" y="467876"/>
                      </a:lnTo>
                      <a:cubicBezTo>
                        <a:pt x="382088" y="468521"/>
                        <a:pt x="381120" y="470777"/>
                        <a:pt x="381766" y="472710"/>
                      </a:cubicBezTo>
                      <a:lnTo>
                        <a:pt x="393380" y="504936"/>
                      </a:lnTo>
                      <a:cubicBezTo>
                        <a:pt x="394348" y="506870"/>
                        <a:pt x="396607" y="507836"/>
                        <a:pt x="398542" y="507192"/>
                      </a:cubicBezTo>
                      <a:lnTo>
                        <a:pt x="412738" y="502036"/>
                      </a:lnTo>
                      <a:cubicBezTo>
                        <a:pt x="414674" y="501391"/>
                        <a:pt x="417255" y="501713"/>
                        <a:pt x="417900" y="502680"/>
                      </a:cubicBezTo>
                      <a:cubicBezTo>
                        <a:pt x="418868" y="503969"/>
                        <a:pt x="421127" y="508159"/>
                        <a:pt x="420159" y="510092"/>
                      </a:cubicBezTo>
                      <a:lnTo>
                        <a:pt x="413706" y="523949"/>
                      </a:lnTo>
                      <a:cubicBezTo>
                        <a:pt x="412738" y="525561"/>
                        <a:pt x="413706" y="527816"/>
                        <a:pt x="415642" y="528783"/>
                      </a:cubicBezTo>
                      <a:lnTo>
                        <a:pt x="446937" y="543285"/>
                      </a:lnTo>
                      <a:cubicBezTo>
                        <a:pt x="448873" y="544251"/>
                        <a:pt x="451132" y="543285"/>
                        <a:pt x="451777" y="541351"/>
                      </a:cubicBezTo>
                      <a:lnTo>
                        <a:pt x="458230" y="527494"/>
                      </a:lnTo>
                      <a:cubicBezTo>
                        <a:pt x="459198" y="525561"/>
                        <a:pt x="461133" y="524272"/>
                        <a:pt x="462424" y="524272"/>
                      </a:cubicBezTo>
                      <a:cubicBezTo>
                        <a:pt x="464037" y="524272"/>
                        <a:pt x="468554" y="525883"/>
                        <a:pt x="469199" y="528139"/>
                      </a:cubicBezTo>
                      <a:lnTo>
                        <a:pt x="474361" y="542318"/>
                      </a:lnTo>
                      <a:cubicBezTo>
                        <a:pt x="475007" y="544251"/>
                        <a:pt x="477265" y="545218"/>
                        <a:pt x="479201" y="544574"/>
                      </a:cubicBezTo>
                      <a:lnTo>
                        <a:pt x="511464" y="532650"/>
                      </a:lnTo>
                      <a:cubicBezTo>
                        <a:pt x="513400" y="532006"/>
                        <a:pt x="514368" y="529750"/>
                        <a:pt x="513723" y="527816"/>
                      </a:cubicBezTo>
                      <a:lnTo>
                        <a:pt x="508560" y="513315"/>
                      </a:lnTo>
                      <a:cubicBezTo>
                        <a:pt x="507915" y="511381"/>
                        <a:pt x="508238" y="509125"/>
                        <a:pt x="509206" y="508159"/>
                      </a:cubicBezTo>
                      <a:cubicBezTo>
                        <a:pt x="510496" y="507192"/>
                        <a:pt x="514691" y="505258"/>
                        <a:pt x="516626" y="506225"/>
                      </a:cubicBezTo>
                      <a:lnTo>
                        <a:pt x="530500" y="512348"/>
                      </a:lnTo>
                      <a:cubicBezTo>
                        <a:pt x="532435" y="513315"/>
                        <a:pt x="534694" y="512348"/>
                        <a:pt x="535339" y="510737"/>
                      </a:cubicBezTo>
                      <a:lnTo>
                        <a:pt x="549858" y="479478"/>
                      </a:lnTo>
                      <a:cubicBezTo>
                        <a:pt x="550825" y="477544"/>
                        <a:pt x="549858" y="475288"/>
                        <a:pt x="547922" y="474322"/>
                      </a:cubicBezTo>
                      <a:lnTo>
                        <a:pt x="534049" y="467876"/>
                      </a:lnTo>
                      <a:cubicBezTo>
                        <a:pt x="532113" y="467232"/>
                        <a:pt x="531145" y="462398"/>
                        <a:pt x="531145" y="461109"/>
                      </a:cubicBezTo>
                      <a:cubicBezTo>
                        <a:pt x="531145" y="459498"/>
                        <a:pt x="532435" y="457886"/>
                        <a:pt x="534694" y="457242"/>
                      </a:cubicBezTo>
                      <a:lnTo>
                        <a:pt x="548890" y="451764"/>
                      </a:lnTo>
                      <a:cubicBezTo>
                        <a:pt x="550825" y="451119"/>
                        <a:pt x="551793" y="448863"/>
                        <a:pt x="551148" y="446930"/>
                      </a:cubicBezTo>
                      <a:lnTo>
                        <a:pt x="539211" y="414704"/>
                      </a:lnTo>
                      <a:cubicBezTo>
                        <a:pt x="538565" y="412770"/>
                        <a:pt x="536307" y="411804"/>
                        <a:pt x="534371" y="412448"/>
                      </a:cubicBezTo>
                      <a:lnTo>
                        <a:pt x="520175" y="417604"/>
                      </a:lnTo>
                      <a:cubicBezTo>
                        <a:pt x="517917" y="418571"/>
                        <a:pt x="515658" y="418249"/>
                        <a:pt x="514691" y="416960"/>
                      </a:cubicBezTo>
                      <a:cubicBezTo>
                        <a:pt x="513723" y="415993"/>
                        <a:pt x="511787" y="411481"/>
                        <a:pt x="512755" y="409548"/>
                      </a:cubicBezTo>
                      <a:lnTo>
                        <a:pt x="518885" y="396013"/>
                      </a:lnTo>
                      <a:cubicBezTo>
                        <a:pt x="519853" y="394079"/>
                        <a:pt x="518885" y="391824"/>
                        <a:pt x="516949" y="390857"/>
                      </a:cubicBezTo>
                      <a:lnTo>
                        <a:pt x="485976" y="376355"/>
                      </a:lnTo>
                      <a:cubicBezTo>
                        <a:pt x="484040" y="375711"/>
                        <a:pt x="481782" y="376355"/>
                        <a:pt x="480814" y="378289"/>
                      </a:cubicBezTo>
                      <a:lnTo>
                        <a:pt x="474361" y="392146"/>
                      </a:lnTo>
                      <a:cubicBezTo>
                        <a:pt x="473716" y="394079"/>
                        <a:pt x="471780" y="395691"/>
                        <a:pt x="470167" y="395368"/>
                      </a:cubicBezTo>
                      <a:cubicBezTo>
                        <a:pt x="468877" y="395368"/>
                        <a:pt x="464360" y="393757"/>
                        <a:pt x="463714" y="391824"/>
                      </a:cubicBezTo>
                      <a:lnTo>
                        <a:pt x="458230" y="377322"/>
                      </a:lnTo>
                      <a:cubicBezTo>
                        <a:pt x="457584" y="375389"/>
                        <a:pt x="455326" y="374422"/>
                        <a:pt x="453390" y="375066"/>
                      </a:cubicBezTo>
                      <a:close/>
                      <a:moveTo>
                        <a:pt x="0" y="372515"/>
                      </a:moveTo>
                      <a:cubicBezTo>
                        <a:pt x="0" y="424064"/>
                        <a:pt x="104223" y="465626"/>
                        <a:pt x="233292" y="465626"/>
                      </a:cubicBezTo>
                      <a:cubicBezTo>
                        <a:pt x="258461" y="465626"/>
                        <a:pt x="282661" y="464015"/>
                        <a:pt x="305248" y="461116"/>
                      </a:cubicBezTo>
                      <a:cubicBezTo>
                        <a:pt x="305571" y="493978"/>
                        <a:pt x="315574" y="524264"/>
                        <a:pt x="332998" y="549716"/>
                      </a:cubicBezTo>
                      <a:cubicBezTo>
                        <a:pt x="302667" y="555515"/>
                        <a:pt x="268786" y="558737"/>
                        <a:pt x="233292" y="558737"/>
                      </a:cubicBezTo>
                      <a:cubicBezTo>
                        <a:pt x="104546" y="558737"/>
                        <a:pt x="0" y="517175"/>
                        <a:pt x="0" y="465626"/>
                      </a:cubicBezTo>
                      <a:close/>
                      <a:moveTo>
                        <a:pt x="466295" y="326083"/>
                      </a:moveTo>
                      <a:cubicBezTo>
                        <a:pt x="540501" y="326083"/>
                        <a:pt x="600511" y="386023"/>
                        <a:pt x="600511" y="459820"/>
                      </a:cubicBezTo>
                      <a:cubicBezTo>
                        <a:pt x="600511" y="533939"/>
                        <a:pt x="540501" y="593879"/>
                        <a:pt x="466295" y="593879"/>
                      </a:cubicBezTo>
                      <a:cubicBezTo>
                        <a:pt x="392412" y="593879"/>
                        <a:pt x="332080" y="533939"/>
                        <a:pt x="332080" y="459820"/>
                      </a:cubicBezTo>
                      <a:cubicBezTo>
                        <a:pt x="332080" y="386023"/>
                        <a:pt x="392412" y="326083"/>
                        <a:pt x="466295" y="326083"/>
                      </a:cubicBezTo>
                      <a:close/>
                      <a:moveTo>
                        <a:pt x="0" y="232654"/>
                      </a:moveTo>
                      <a:cubicBezTo>
                        <a:pt x="0" y="284212"/>
                        <a:pt x="104554" y="326103"/>
                        <a:pt x="233309" y="326103"/>
                      </a:cubicBezTo>
                      <a:cubicBezTo>
                        <a:pt x="362065" y="326103"/>
                        <a:pt x="466296" y="284212"/>
                        <a:pt x="466296" y="232654"/>
                      </a:cubicBezTo>
                      <a:lnTo>
                        <a:pt x="466296" y="299035"/>
                      </a:lnTo>
                      <a:cubicBezTo>
                        <a:pt x="393689" y="299035"/>
                        <a:pt x="332377" y="347370"/>
                        <a:pt x="312370" y="413429"/>
                      </a:cubicBezTo>
                      <a:cubicBezTo>
                        <a:pt x="287522" y="416973"/>
                        <a:pt x="261061" y="419229"/>
                        <a:pt x="233309" y="419229"/>
                      </a:cubicBezTo>
                      <a:cubicBezTo>
                        <a:pt x="104231" y="419229"/>
                        <a:pt x="0" y="377338"/>
                        <a:pt x="0" y="326103"/>
                      </a:cubicBezTo>
                      <a:close/>
                      <a:moveTo>
                        <a:pt x="233309" y="23200"/>
                      </a:moveTo>
                      <a:cubicBezTo>
                        <a:pt x="105199" y="23200"/>
                        <a:pt x="23234" y="64445"/>
                        <a:pt x="23234" y="93123"/>
                      </a:cubicBezTo>
                      <a:cubicBezTo>
                        <a:pt x="23234" y="121479"/>
                        <a:pt x="105199" y="163046"/>
                        <a:pt x="233309" y="163046"/>
                      </a:cubicBezTo>
                      <a:cubicBezTo>
                        <a:pt x="361420" y="163046"/>
                        <a:pt x="443062" y="121479"/>
                        <a:pt x="443062" y="93123"/>
                      </a:cubicBezTo>
                      <a:cubicBezTo>
                        <a:pt x="443062" y="64445"/>
                        <a:pt x="361420" y="23200"/>
                        <a:pt x="233309" y="23200"/>
                      </a:cubicBezTo>
                      <a:close/>
                      <a:moveTo>
                        <a:pt x="233309" y="0"/>
                      </a:moveTo>
                      <a:cubicBezTo>
                        <a:pt x="362065" y="0"/>
                        <a:pt x="466296" y="41567"/>
                        <a:pt x="466296" y="93123"/>
                      </a:cubicBezTo>
                      <a:lnTo>
                        <a:pt x="466296" y="186246"/>
                      </a:lnTo>
                      <a:cubicBezTo>
                        <a:pt x="466296" y="237802"/>
                        <a:pt x="362065" y="279369"/>
                        <a:pt x="233309" y="279369"/>
                      </a:cubicBezTo>
                      <a:cubicBezTo>
                        <a:pt x="104231" y="279369"/>
                        <a:pt x="0" y="237802"/>
                        <a:pt x="0" y="186246"/>
                      </a:cubicBezTo>
                      <a:lnTo>
                        <a:pt x="0" y="93123"/>
                      </a:lnTo>
                      <a:cubicBezTo>
                        <a:pt x="0" y="41567"/>
                        <a:pt x="104554" y="0"/>
                        <a:pt x="23330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i="1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9" name="î$ḷïḋe"/>
              <p:cNvSpPr/>
              <p:nvPr/>
            </p:nvSpPr>
            <p:spPr>
              <a:xfrm>
                <a:off x="9085295" y="2954383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80" name="ïş1íḑê"/>
              <p:cNvSpPr/>
              <p:nvPr/>
            </p:nvSpPr>
            <p:spPr>
              <a:xfrm>
                <a:off x="8326185" y="4269528"/>
                <a:ext cx="1590014" cy="44700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/>
                <a:r>
                  <a:rPr lang="en-US" altLang="zh-CN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rPr>
                  <a:t>ETA(</a:t>
                </a:r>
                <a:r>
                  <a:rPr lang="zh-CN" altLang="en-US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rPr>
                  <a:t>到港日</a:t>
                </a:r>
                <a:r>
                  <a:rPr lang="en-US" altLang="zh-CN" sz="1600" b="1" dirty="0">
                    <a:solidFill>
                      <a:schemeClr val="tx1"/>
                    </a:solidFill>
                    <a:ea typeface="微软雅黑 Light" panose="020B0502040204020203" charset="-122"/>
                    <a:cs typeface="微软雅黑" panose="020B0503020204020204" pitchFamily="34" charset="-122"/>
                  </a:rPr>
                  <a:t>)</a:t>
                </a:r>
                <a:endParaRPr lang="en-US" altLang="zh-CN" sz="1600" b="1" dirty="0">
                  <a:solidFill>
                    <a:schemeClr val="tx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îṣ1íďê"/>
          <p:cNvSpPr/>
          <p:nvPr/>
        </p:nvSpPr>
        <p:spPr>
          <a:xfrm>
            <a:off x="6643370" y="2974340"/>
            <a:ext cx="1226185" cy="456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sz="1400" b="1" u="sng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美西：</a:t>
            </a:r>
            <a:r>
              <a:rPr lang="en-US" altLang="zh-CN" sz="1400" b="1" u="sng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2W</a:t>
            </a:r>
            <a:endParaRPr lang="en-US" altLang="zh-CN" sz="1400" b="1" u="sng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/>
            <a:r>
              <a:rPr lang="zh-CN" altLang="en-US" sz="1400" b="1" u="sng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美东：</a:t>
            </a:r>
            <a:r>
              <a:rPr lang="en-US" altLang="zh-CN" sz="1400" b="1" u="sng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4W</a:t>
            </a:r>
            <a:endParaRPr lang="en-US" altLang="zh-CN" sz="1400" b="1" u="sng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5" name="îṣ1íďê"/>
          <p:cNvSpPr/>
          <p:nvPr/>
        </p:nvSpPr>
        <p:spPr>
          <a:xfrm>
            <a:off x="4523105" y="2915285"/>
            <a:ext cx="857885" cy="456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b="1" u="sng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1W</a:t>
            </a:r>
            <a:endParaRPr lang="en-US" altLang="zh-CN" sz="1400" b="1" u="sng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8342630" y="3077845"/>
            <a:ext cx="0" cy="176784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89" name="îṣ1íďê"/>
          <p:cNvSpPr/>
          <p:nvPr/>
        </p:nvSpPr>
        <p:spPr>
          <a:xfrm>
            <a:off x="8761095" y="2969895"/>
            <a:ext cx="857885" cy="456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b="1" u="sng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1W</a:t>
            </a:r>
            <a:endParaRPr lang="en-US" altLang="zh-CN" sz="1400" b="1" u="sng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98" name="iSľíḋé"/>
          <p:cNvSpPr/>
          <p:nvPr/>
        </p:nvSpPr>
        <p:spPr>
          <a:xfrm>
            <a:off x="9552305" y="3829050"/>
            <a:ext cx="914400" cy="447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/>
            <a:r>
              <a:rPr lang="zh-CN" sz="1600" b="1" dirty="0">
                <a:solidFill>
                  <a:schemeClr val="tx1"/>
                </a:solidFill>
                <a:ea typeface="微软雅黑 Light" panose="020B0502040204020203" charset="-122"/>
                <a:cs typeface="微软雅黑" panose="020B0503020204020204" pitchFamily="34" charset="-122"/>
              </a:rPr>
              <a:t>进口清关</a:t>
            </a:r>
            <a:endParaRPr lang="zh-CN" sz="1600" b="1" dirty="0">
              <a:solidFill>
                <a:schemeClr val="tx1"/>
              </a:solidFill>
              <a:ea typeface="微软雅黑 Light" panose="020B0502040204020203" charset="-122"/>
              <a:cs typeface="微软雅黑" panose="020B0503020204020204" pitchFamily="34" charset="-122"/>
            </a:endParaRPr>
          </a:p>
        </p:txBody>
      </p:sp>
      <p:sp>
        <p:nvSpPr>
          <p:cNvPr id="160" name="ïş1íḑê"/>
          <p:cNvSpPr/>
          <p:nvPr/>
        </p:nvSpPr>
        <p:spPr>
          <a:xfrm>
            <a:off x="11137900" y="3829050"/>
            <a:ext cx="864870" cy="447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/>
            <a:r>
              <a:rPr lang="zh-CN" altLang="en-US" sz="1600" b="1" dirty="0">
                <a:solidFill>
                  <a:schemeClr val="tx1"/>
                </a:solidFill>
                <a:ea typeface="微软雅黑 Light" panose="020B0502040204020203" charset="-122"/>
                <a:cs typeface="微软雅黑" panose="020B0503020204020204" pitchFamily="34" charset="-122"/>
              </a:rPr>
              <a:t>上架</a:t>
            </a:r>
            <a:endParaRPr lang="zh-CN" altLang="en-US" sz="1600" b="1" dirty="0">
              <a:solidFill>
                <a:schemeClr val="tx1"/>
              </a:solidFill>
              <a:ea typeface="微软雅黑 Light" panose="020B0502040204020203" charset="-122"/>
              <a:cs typeface="微软雅黑" panose="020B0503020204020204" pitchFamily="34" charset="-122"/>
            </a:endParaRPr>
          </a:p>
        </p:txBody>
      </p:sp>
      <p:sp>
        <p:nvSpPr>
          <p:cNvPr id="161" name="îṣ1íďê"/>
          <p:cNvSpPr/>
          <p:nvPr/>
        </p:nvSpPr>
        <p:spPr>
          <a:xfrm>
            <a:off x="10530841" y="2969895"/>
            <a:ext cx="857885" cy="4565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b="1" u="sng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1W</a:t>
            </a:r>
            <a:endParaRPr lang="en-US" altLang="zh-CN" sz="1400" b="1" u="sng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 flipH="1">
            <a:off x="11936095" y="2983865"/>
            <a:ext cx="8255" cy="59055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4" name="íşļïdê"/>
          <p:cNvSpPr/>
          <p:nvPr/>
        </p:nvSpPr>
        <p:spPr bwMode="auto">
          <a:xfrm>
            <a:off x="9616858" y="2112646"/>
            <a:ext cx="849856" cy="943030"/>
          </a:xfrm>
          <a:custGeom>
            <a:avLst/>
            <a:gdLst>
              <a:gd name="T0" fmla="*/ 668 w 1369"/>
              <a:gd name="T1" fmla="*/ 0 h 1519"/>
              <a:gd name="T2" fmla="*/ 702 w 1369"/>
              <a:gd name="T3" fmla="*/ 0 h 1519"/>
              <a:gd name="T4" fmla="*/ 736 w 1369"/>
              <a:gd name="T5" fmla="*/ 7 h 1519"/>
              <a:gd name="T6" fmla="*/ 768 w 1369"/>
              <a:gd name="T7" fmla="*/ 21 h 1519"/>
              <a:gd name="T8" fmla="*/ 1284 w 1369"/>
              <a:gd name="T9" fmla="*/ 318 h 1519"/>
              <a:gd name="T10" fmla="*/ 1313 w 1369"/>
              <a:gd name="T11" fmla="*/ 339 h 1519"/>
              <a:gd name="T12" fmla="*/ 1337 w 1369"/>
              <a:gd name="T13" fmla="*/ 364 h 1519"/>
              <a:gd name="T14" fmla="*/ 1354 w 1369"/>
              <a:gd name="T15" fmla="*/ 395 h 1519"/>
              <a:gd name="T16" fmla="*/ 1364 w 1369"/>
              <a:gd name="T17" fmla="*/ 429 h 1519"/>
              <a:gd name="T18" fmla="*/ 1369 w 1369"/>
              <a:gd name="T19" fmla="*/ 465 h 1519"/>
              <a:gd name="T20" fmla="*/ 1369 w 1369"/>
              <a:gd name="T21" fmla="*/ 1054 h 1519"/>
              <a:gd name="T22" fmla="*/ 1364 w 1369"/>
              <a:gd name="T23" fmla="*/ 1090 h 1519"/>
              <a:gd name="T24" fmla="*/ 1354 w 1369"/>
              <a:gd name="T25" fmla="*/ 1124 h 1519"/>
              <a:gd name="T26" fmla="*/ 1337 w 1369"/>
              <a:gd name="T27" fmla="*/ 1154 h 1519"/>
              <a:gd name="T28" fmla="*/ 1313 w 1369"/>
              <a:gd name="T29" fmla="*/ 1181 h 1519"/>
              <a:gd name="T30" fmla="*/ 1284 w 1369"/>
              <a:gd name="T31" fmla="*/ 1201 h 1519"/>
              <a:gd name="T32" fmla="*/ 768 w 1369"/>
              <a:gd name="T33" fmla="*/ 1497 h 1519"/>
              <a:gd name="T34" fmla="*/ 736 w 1369"/>
              <a:gd name="T35" fmla="*/ 1512 h 1519"/>
              <a:gd name="T36" fmla="*/ 702 w 1369"/>
              <a:gd name="T37" fmla="*/ 1519 h 1519"/>
              <a:gd name="T38" fmla="*/ 668 w 1369"/>
              <a:gd name="T39" fmla="*/ 1519 h 1519"/>
              <a:gd name="T40" fmla="*/ 632 w 1369"/>
              <a:gd name="T41" fmla="*/ 1512 h 1519"/>
              <a:gd name="T42" fmla="*/ 599 w 1369"/>
              <a:gd name="T43" fmla="*/ 1497 h 1519"/>
              <a:gd name="T44" fmla="*/ 85 w 1369"/>
              <a:gd name="T45" fmla="*/ 1201 h 1519"/>
              <a:gd name="T46" fmla="*/ 56 w 1369"/>
              <a:gd name="T47" fmla="*/ 1181 h 1519"/>
              <a:gd name="T48" fmla="*/ 32 w 1369"/>
              <a:gd name="T49" fmla="*/ 1154 h 1519"/>
              <a:gd name="T50" fmla="*/ 15 w 1369"/>
              <a:gd name="T51" fmla="*/ 1124 h 1519"/>
              <a:gd name="T52" fmla="*/ 3 w 1369"/>
              <a:gd name="T53" fmla="*/ 1090 h 1519"/>
              <a:gd name="T54" fmla="*/ 0 w 1369"/>
              <a:gd name="T55" fmla="*/ 1054 h 1519"/>
              <a:gd name="T56" fmla="*/ 0 w 1369"/>
              <a:gd name="T57" fmla="*/ 465 h 1519"/>
              <a:gd name="T58" fmla="*/ 3 w 1369"/>
              <a:gd name="T59" fmla="*/ 429 h 1519"/>
              <a:gd name="T60" fmla="*/ 15 w 1369"/>
              <a:gd name="T61" fmla="*/ 395 h 1519"/>
              <a:gd name="T62" fmla="*/ 32 w 1369"/>
              <a:gd name="T63" fmla="*/ 364 h 1519"/>
              <a:gd name="T64" fmla="*/ 56 w 1369"/>
              <a:gd name="T65" fmla="*/ 339 h 1519"/>
              <a:gd name="T66" fmla="*/ 85 w 1369"/>
              <a:gd name="T67" fmla="*/ 318 h 1519"/>
              <a:gd name="T68" fmla="*/ 599 w 1369"/>
              <a:gd name="T69" fmla="*/ 21 h 1519"/>
              <a:gd name="T70" fmla="*/ 632 w 1369"/>
              <a:gd name="T71" fmla="*/ 7 h 1519"/>
              <a:gd name="T72" fmla="*/ 668 w 1369"/>
              <a:gd name="T73" fmla="*/ 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69" h="1519">
                <a:moveTo>
                  <a:pt x="668" y="0"/>
                </a:moveTo>
                <a:lnTo>
                  <a:pt x="702" y="0"/>
                </a:lnTo>
                <a:lnTo>
                  <a:pt x="736" y="7"/>
                </a:lnTo>
                <a:lnTo>
                  <a:pt x="768" y="21"/>
                </a:lnTo>
                <a:lnTo>
                  <a:pt x="1284" y="318"/>
                </a:lnTo>
                <a:lnTo>
                  <a:pt x="1313" y="339"/>
                </a:lnTo>
                <a:lnTo>
                  <a:pt x="1337" y="364"/>
                </a:lnTo>
                <a:lnTo>
                  <a:pt x="1354" y="395"/>
                </a:lnTo>
                <a:lnTo>
                  <a:pt x="1364" y="429"/>
                </a:lnTo>
                <a:lnTo>
                  <a:pt x="1369" y="465"/>
                </a:lnTo>
                <a:lnTo>
                  <a:pt x="1369" y="1054"/>
                </a:lnTo>
                <a:lnTo>
                  <a:pt x="1364" y="1090"/>
                </a:lnTo>
                <a:lnTo>
                  <a:pt x="1354" y="1124"/>
                </a:lnTo>
                <a:lnTo>
                  <a:pt x="1337" y="1154"/>
                </a:lnTo>
                <a:lnTo>
                  <a:pt x="1313" y="1181"/>
                </a:lnTo>
                <a:lnTo>
                  <a:pt x="1284" y="1201"/>
                </a:lnTo>
                <a:lnTo>
                  <a:pt x="768" y="1497"/>
                </a:lnTo>
                <a:lnTo>
                  <a:pt x="736" y="1512"/>
                </a:lnTo>
                <a:lnTo>
                  <a:pt x="702" y="1519"/>
                </a:lnTo>
                <a:lnTo>
                  <a:pt x="668" y="1519"/>
                </a:lnTo>
                <a:lnTo>
                  <a:pt x="632" y="1512"/>
                </a:lnTo>
                <a:lnTo>
                  <a:pt x="599" y="1497"/>
                </a:lnTo>
                <a:lnTo>
                  <a:pt x="85" y="1201"/>
                </a:lnTo>
                <a:lnTo>
                  <a:pt x="56" y="1181"/>
                </a:lnTo>
                <a:lnTo>
                  <a:pt x="32" y="1154"/>
                </a:lnTo>
                <a:lnTo>
                  <a:pt x="15" y="1124"/>
                </a:lnTo>
                <a:lnTo>
                  <a:pt x="3" y="1090"/>
                </a:lnTo>
                <a:lnTo>
                  <a:pt x="0" y="1054"/>
                </a:lnTo>
                <a:lnTo>
                  <a:pt x="0" y="465"/>
                </a:lnTo>
                <a:lnTo>
                  <a:pt x="3" y="429"/>
                </a:lnTo>
                <a:lnTo>
                  <a:pt x="15" y="395"/>
                </a:lnTo>
                <a:lnTo>
                  <a:pt x="32" y="364"/>
                </a:lnTo>
                <a:lnTo>
                  <a:pt x="56" y="339"/>
                </a:lnTo>
                <a:lnTo>
                  <a:pt x="85" y="318"/>
                </a:lnTo>
                <a:lnTo>
                  <a:pt x="599" y="21"/>
                </a:lnTo>
                <a:lnTo>
                  <a:pt x="632" y="7"/>
                </a:lnTo>
                <a:lnTo>
                  <a:pt x="66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normAutofit/>
          </a:bodyPr>
          <a:p>
            <a:pPr algn="ctr"/>
            <a:endParaRPr lang="ru-RU" sz="1600" i="1" u="sng" dirty="0">
              <a:solidFill>
                <a:schemeClr val="tx1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5" name="îş1iḑè"/>
          <p:cNvSpPr/>
          <p:nvPr/>
        </p:nvSpPr>
        <p:spPr>
          <a:xfrm>
            <a:off x="9876616" y="2431037"/>
            <a:ext cx="347474" cy="306243"/>
          </a:xfrm>
          <a:custGeom>
            <a:avLst/>
            <a:gdLst>
              <a:gd name="T0" fmla="*/ 2472 w 2641"/>
              <a:gd name="T1" fmla="*/ 1969 h 2331"/>
              <a:gd name="T2" fmla="*/ 2472 w 2641"/>
              <a:gd name="T3" fmla="*/ 1969 h 2331"/>
              <a:gd name="T4" fmla="*/ 2426 w 2641"/>
              <a:gd name="T5" fmla="*/ 2194 h 2331"/>
              <a:gd name="T6" fmla="*/ 2258 w 2641"/>
              <a:gd name="T7" fmla="*/ 2331 h 2331"/>
              <a:gd name="T8" fmla="*/ 269 w 2641"/>
              <a:gd name="T9" fmla="*/ 2331 h 2331"/>
              <a:gd name="T10" fmla="*/ 101 w 2641"/>
              <a:gd name="T11" fmla="*/ 2126 h 2331"/>
              <a:gd name="T12" fmla="*/ 293 w 2641"/>
              <a:gd name="T13" fmla="*/ 1188 h 2331"/>
              <a:gd name="T14" fmla="*/ 414 w 2641"/>
              <a:gd name="T15" fmla="*/ 1052 h 2331"/>
              <a:gd name="T16" fmla="*/ 414 w 2641"/>
              <a:gd name="T17" fmla="*/ 1052 h 2331"/>
              <a:gd name="T18" fmla="*/ 428 w 2641"/>
              <a:gd name="T19" fmla="*/ 1049 h 2331"/>
              <a:gd name="T20" fmla="*/ 428 w 2641"/>
              <a:gd name="T21" fmla="*/ 1048 h 2331"/>
              <a:gd name="T22" fmla="*/ 441 w 2641"/>
              <a:gd name="T23" fmla="*/ 1046 h 2331"/>
              <a:gd name="T24" fmla="*/ 445 w 2641"/>
              <a:gd name="T25" fmla="*/ 1045 h 2331"/>
              <a:gd name="T26" fmla="*/ 455 w 2641"/>
              <a:gd name="T27" fmla="*/ 1044 h 2331"/>
              <a:gd name="T28" fmla="*/ 470 w 2641"/>
              <a:gd name="T29" fmla="*/ 1044 h 2331"/>
              <a:gd name="T30" fmla="*/ 548 w 2641"/>
              <a:gd name="T31" fmla="*/ 1044 h 2331"/>
              <a:gd name="T32" fmla="*/ 2118 w 2641"/>
              <a:gd name="T33" fmla="*/ 1044 h 2331"/>
              <a:gd name="T34" fmla="*/ 2251 w 2641"/>
              <a:gd name="T35" fmla="*/ 1044 h 2331"/>
              <a:gd name="T36" fmla="*/ 2472 w 2641"/>
              <a:gd name="T37" fmla="*/ 1044 h 2331"/>
              <a:gd name="T38" fmla="*/ 2555 w 2641"/>
              <a:gd name="T39" fmla="*/ 1044 h 2331"/>
              <a:gd name="T40" fmla="*/ 2615 w 2641"/>
              <a:gd name="T41" fmla="*/ 1068 h 2331"/>
              <a:gd name="T42" fmla="*/ 2641 w 2641"/>
              <a:gd name="T43" fmla="*/ 1127 h 2331"/>
              <a:gd name="T44" fmla="*/ 2639 w 2641"/>
              <a:gd name="T45" fmla="*/ 1147 h 2331"/>
              <a:gd name="T46" fmla="*/ 2472 w 2641"/>
              <a:gd name="T47" fmla="*/ 1969 h 2331"/>
              <a:gd name="T48" fmla="*/ 2471 w 2641"/>
              <a:gd name="T49" fmla="*/ 910 h 2331"/>
              <a:gd name="T50" fmla="*/ 2320 w 2641"/>
              <a:gd name="T51" fmla="*/ 774 h 2331"/>
              <a:gd name="T52" fmla="*/ 2251 w 2641"/>
              <a:gd name="T53" fmla="*/ 774 h 2331"/>
              <a:gd name="T54" fmla="*/ 2251 w 2641"/>
              <a:gd name="T55" fmla="*/ 910 h 2331"/>
              <a:gd name="T56" fmla="*/ 2471 w 2641"/>
              <a:gd name="T57" fmla="*/ 910 h 2331"/>
              <a:gd name="T58" fmla="*/ 162 w 2641"/>
              <a:gd name="T59" fmla="*/ 1162 h 2331"/>
              <a:gd name="T60" fmla="*/ 414 w 2641"/>
              <a:gd name="T61" fmla="*/ 915 h 2331"/>
              <a:gd name="T62" fmla="*/ 414 w 2641"/>
              <a:gd name="T63" fmla="*/ 548 h 2331"/>
              <a:gd name="T64" fmla="*/ 178 w 2641"/>
              <a:gd name="T65" fmla="*/ 548 h 2331"/>
              <a:gd name="T66" fmla="*/ 0 w 2641"/>
              <a:gd name="T67" fmla="*/ 726 h 2331"/>
              <a:gd name="T68" fmla="*/ 0 w 2641"/>
              <a:gd name="T69" fmla="*/ 1955 h 2331"/>
              <a:gd name="T70" fmla="*/ 162 w 2641"/>
              <a:gd name="T71" fmla="*/ 1162 h 2331"/>
              <a:gd name="T72" fmla="*/ 2118 w 2641"/>
              <a:gd name="T73" fmla="*/ 75 h 2331"/>
              <a:gd name="T74" fmla="*/ 2118 w 2641"/>
              <a:gd name="T75" fmla="*/ 910 h 2331"/>
              <a:gd name="T76" fmla="*/ 548 w 2641"/>
              <a:gd name="T77" fmla="*/ 910 h 2331"/>
              <a:gd name="T78" fmla="*/ 548 w 2641"/>
              <a:gd name="T79" fmla="*/ 75 h 2331"/>
              <a:gd name="T80" fmla="*/ 623 w 2641"/>
              <a:gd name="T81" fmla="*/ 0 h 2331"/>
              <a:gd name="T82" fmla="*/ 2043 w 2641"/>
              <a:gd name="T83" fmla="*/ 0 h 2331"/>
              <a:gd name="T84" fmla="*/ 2118 w 2641"/>
              <a:gd name="T85" fmla="*/ 75 h 2331"/>
              <a:gd name="T86" fmla="*/ 1926 w 2641"/>
              <a:gd name="T87" fmla="*/ 665 h 2331"/>
              <a:gd name="T88" fmla="*/ 1859 w 2641"/>
              <a:gd name="T89" fmla="*/ 598 h 2331"/>
              <a:gd name="T90" fmla="*/ 806 w 2641"/>
              <a:gd name="T91" fmla="*/ 598 h 2331"/>
              <a:gd name="T92" fmla="*/ 740 w 2641"/>
              <a:gd name="T93" fmla="*/ 665 h 2331"/>
              <a:gd name="T94" fmla="*/ 806 w 2641"/>
              <a:gd name="T95" fmla="*/ 732 h 2331"/>
              <a:gd name="T96" fmla="*/ 1859 w 2641"/>
              <a:gd name="T97" fmla="*/ 732 h 2331"/>
              <a:gd name="T98" fmla="*/ 1926 w 2641"/>
              <a:gd name="T99" fmla="*/ 665 h 2331"/>
              <a:gd name="T100" fmla="*/ 1926 w 2641"/>
              <a:gd name="T101" fmla="*/ 321 h 2331"/>
              <a:gd name="T102" fmla="*/ 1859 w 2641"/>
              <a:gd name="T103" fmla="*/ 254 h 2331"/>
              <a:gd name="T104" fmla="*/ 806 w 2641"/>
              <a:gd name="T105" fmla="*/ 254 h 2331"/>
              <a:gd name="T106" fmla="*/ 740 w 2641"/>
              <a:gd name="T107" fmla="*/ 321 h 2331"/>
              <a:gd name="T108" fmla="*/ 806 w 2641"/>
              <a:gd name="T109" fmla="*/ 388 h 2331"/>
              <a:gd name="T110" fmla="*/ 1859 w 2641"/>
              <a:gd name="T111" fmla="*/ 388 h 2331"/>
              <a:gd name="T112" fmla="*/ 1926 w 2641"/>
              <a:gd name="T113" fmla="*/ 321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41" h="2331">
                <a:moveTo>
                  <a:pt x="2472" y="1969"/>
                </a:moveTo>
                <a:lnTo>
                  <a:pt x="2472" y="1969"/>
                </a:lnTo>
                <a:lnTo>
                  <a:pt x="2426" y="2194"/>
                </a:lnTo>
                <a:cubicBezTo>
                  <a:pt x="2409" y="2274"/>
                  <a:pt x="2339" y="2331"/>
                  <a:pt x="2258" y="2331"/>
                </a:cubicBezTo>
                <a:lnTo>
                  <a:pt x="269" y="2331"/>
                </a:lnTo>
                <a:cubicBezTo>
                  <a:pt x="161" y="2331"/>
                  <a:pt x="80" y="2232"/>
                  <a:pt x="101" y="2126"/>
                </a:cubicBezTo>
                <a:lnTo>
                  <a:pt x="293" y="1188"/>
                </a:lnTo>
                <a:cubicBezTo>
                  <a:pt x="306" y="1123"/>
                  <a:pt x="354" y="1072"/>
                  <a:pt x="414" y="1052"/>
                </a:cubicBezTo>
                <a:lnTo>
                  <a:pt x="414" y="1052"/>
                </a:lnTo>
                <a:cubicBezTo>
                  <a:pt x="419" y="1051"/>
                  <a:pt x="423" y="1050"/>
                  <a:pt x="428" y="1049"/>
                </a:cubicBezTo>
                <a:cubicBezTo>
                  <a:pt x="428" y="1049"/>
                  <a:pt x="428" y="1049"/>
                  <a:pt x="428" y="1048"/>
                </a:cubicBezTo>
                <a:cubicBezTo>
                  <a:pt x="432" y="1047"/>
                  <a:pt x="437" y="1047"/>
                  <a:pt x="441" y="1046"/>
                </a:cubicBezTo>
                <a:cubicBezTo>
                  <a:pt x="442" y="1046"/>
                  <a:pt x="444" y="1046"/>
                  <a:pt x="445" y="1045"/>
                </a:cubicBezTo>
                <a:cubicBezTo>
                  <a:pt x="448" y="1045"/>
                  <a:pt x="452" y="1044"/>
                  <a:pt x="455" y="1044"/>
                </a:cubicBezTo>
                <a:cubicBezTo>
                  <a:pt x="460" y="1044"/>
                  <a:pt x="465" y="1044"/>
                  <a:pt x="470" y="1044"/>
                </a:cubicBezTo>
                <a:lnTo>
                  <a:pt x="548" y="1044"/>
                </a:lnTo>
                <a:lnTo>
                  <a:pt x="2118" y="1044"/>
                </a:lnTo>
                <a:lnTo>
                  <a:pt x="2251" y="1044"/>
                </a:lnTo>
                <a:lnTo>
                  <a:pt x="2472" y="1044"/>
                </a:lnTo>
                <a:lnTo>
                  <a:pt x="2555" y="1044"/>
                </a:lnTo>
                <a:cubicBezTo>
                  <a:pt x="2579" y="1044"/>
                  <a:pt x="2600" y="1053"/>
                  <a:pt x="2615" y="1068"/>
                </a:cubicBezTo>
                <a:cubicBezTo>
                  <a:pt x="2631" y="1084"/>
                  <a:pt x="2640" y="1104"/>
                  <a:pt x="2641" y="1127"/>
                </a:cubicBezTo>
                <a:cubicBezTo>
                  <a:pt x="2641" y="1134"/>
                  <a:pt x="2641" y="1140"/>
                  <a:pt x="2639" y="1147"/>
                </a:cubicBezTo>
                <a:lnTo>
                  <a:pt x="2472" y="1969"/>
                </a:lnTo>
                <a:close/>
                <a:moveTo>
                  <a:pt x="2471" y="910"/>
                </a:moveTo>
                <a:cubicBezTo>
                  <a:pt x="2463" y="834"/>
                  <a:pt x="2398" y="774"/>
                  <a:pt x="2320" y="774"/>
                </a:cubicBezTo>
                <a:lnTo>
                  <a:pt x="2251" y="774"/>
                </a:lnTo>
                <a:lnTo>
                  <a:pt x="2251" y="910"/>
                </a:lnTo>
                <a:lnTo>
                  <a:pt x="2471" y="910"/>
                </a:lnTo>
                <a:close/>
                <a:moveTo>
                  <a:pt x="162" y="1162"/>
                </a:moveTo>
                <a:cubicBezTo>
                  <a:pt x="188" y="1034"/>
                  <a:pt x="290" y="938"/>
                  <a:pt x="414" y="915"/>
                </a:cubicBezTo>
                <a:lnTo>
                  <a:pt x="414" y="548"/>
                </a:lnTo>
                <a:lnTo>
                  <a:pt x="178" y="548"/>
                </a:lnTo>
                <a:cubicBezTo>
                  <a:pt x="80" y="548"/>
                  <a:pt x="0" y="628"/>
                  <a:pt x="0" y="726"/>
                </a:cubicBezTo>
                <a:lnTo>
                  <a:pt x="0" y="1955"/>
                </a:lnTo>
                <a:lnTo>
                  <a:pt x="162" y="1162"/>
                </a:lnTo>
                <a:close/>
                <a:moveTo>
                  <a:pt x="2118" y="75"/>
                </a:moveTo>
                <a:lnTo>
                  <a:pt x="2118" y="910"/>
                </a:lnTo>
                <a:lnTo>
                  <a:pt x="548" y="910"/>
                </a:lnTo>
                <a:lnTo>
                  <a:pt x="548" y="75"/>
                </a:lnTo>
                <a:cubicBezTo>
                  <a:pt x="548" y="33"/>
                  <a:pt x="581" y="0"/>
                  <a:pt x="623" y="0"/>
                </a:cubicBezTo>
                <a:lnTo>
                  <a:pt x="2043" y="0"/>
                </a:lnTo>
                <a:cubicBezTo>
                  <a:pt x="2084" y="0"/>
                  <a:pt x="2118" y="33"/>
                  <a:pt x="2118" y="75"/>
                </a:cubicBezTo>
                <a:close/>
                <a:moveTo>
                  <a:pt x="1926" y="665"/>
                </a:moveTo>
                <a:cubicBezTo>
                  <a:pt x="1926" y="628"/>
                  <a:pt x="1896" y="598"/>
                  <a:pt x="1859" y="598"/>
                </a:cubicBezTo>
                <a:lnTo>
                  <a:pt x="806" y="598"/>
                </a:lnTo>
                <a:cubicBezTo>
                  <a:pt x="769" y="598"/>
                  <a:pt x="740" y="628"/>
                  <a:pt x="740" y="665"/>
                </a:cubicBezTo>
                <a:cubicBezTo>
                  <a:pt x="740" y="702"/>
                  <a:pt x="769" y="732"/>
                  <a:pt x="806" y="732"/>
                </a:cubicBezTo>
                <a:lnTo>
                  <a:pt x="1859" y="732"/>
                </a:lnTo>
                <a:cubicBezTo>
                  <a:pt x="1896" y="732"/>
                  <a:pt x="1926" y="702"/>
                  <a:pt x="1926" y="665"/>
                </a:cubicBezTo>
                <a:close/>
                <a:moveTo>
                  <a:pt x="1926" y="321"/>
                </a:moveTo>
                <a:cubicBezTo>
                  <a:pt x="1926" y="284"/>
                  <a:pt x="1896" y="254"/>
                  <a:pt x="1859" y="254"/>
                </a:cubicBezTo>
                <a:lnTo>
                  <a:pt x="806" y="254"/>
                </a:lnTo>
                <a:cubicBezTo>
                  <a:pt x="769" y="254"/>
                  <a:pt x="740" y="284"/>
                  <a:pt x="740" y="321"/>
                </a:cubicBezTo>
                <a:cubicBezTo>
                  <a:pt x="740" y="358"/>
                  <a:pt x="769" y="388"/>
                  <a:pt x="806" y="388"/>
                </a:cubicBezTo>
                <a:lnTo>
                  <a:pt x="1859" y="388"/>
                </a:lnTo>
                <a:cubicBezTo>
                  <a:pt x="1896" y="388"/>
                  <a:pt x="1926" y="358"/>
                  <a:pt x="1926" y="321"/>
                </a:cubicBez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ea typeface="微软雅黑 Light" panose="020B0502040204020203" charset="-122"/>
              <a:cs typeface="微软雅黑" panose="020B0503020204020204" pitchFamily="34" charset="-122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10054590" y="3035935"/>
            <a:ext cx="2540" cy="575945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7" name="îSḻïḍê"/>
          <p:cNvSpPr txBox="1"/>
          <p:nvPr/>
        </p:nvSpPr>
        <p:spPr bwMode="auto">
          <a:xfrm>
            <a:off x="621665" y="5527040"/>
            <a:ext cx="2665730" cy="10591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005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发货到上架预计时间</a:t>
            </a:r>
            <a:endParaRPr lang="zh-CN" altLang="en-US" sz="1600" b="1" dirty="0">
              <a:solidFill>
                <a:srgbClr val="005A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5A9C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美西</a:t>
            </a:r>
            <a:r>
              <a:rPr lang="en-US" altLang="zh-CN" sz="1600" dirty="0">
                <a:solidFill>
                  <a:srgbClr val="005A9C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</a:t>
            </a:r>
            <a:r>
              <a:rPr lang="en-US" sz="1600" dirty="0">
                <a:solidFill>
                  <a:srgbClr val="005A9C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6W</a:t>
            </a:r>
            <a:endParaRPr lang="en-US" sz="1600" dirty="0">
              <a:solidFill>
                <a:srgbClr val="005A9C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5A9C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美东：</a:t>
            </a:r>
            <a:r>
              <a:rPr lang="en-US" altLang="zh-CN" sz="1600" dirty="0">
                <a:solidFill>
                  <a:srgbClr val="005A9C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8W</a:t>
            </a:r>
            <a:endParaRPr lang="en-US" altLang="zh-CN" sz="1600" dirty="0">
              <a:solidFill>
                <a:srgbClr val="005A9C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040" y="1534160"/>
            <a:ext cx="2023745" cy="3580130"/>
          </a:xfrm>
          <a:prstGeom prst="rect">
            <a:avLst/>
          </a:prstGeom>
          <a:solidFill>
            <a:srgbClr val="797B7E">
              <a:alpha val="60000"/>
            </a:srgbClr>
          </a:solidFill>
          <a:ln>
            <a:solidFill>
              <a:srgbClr val="BB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 Light" panose="020B0502040204020203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295" y="1534160"/>
            <a:ext cx="2023745" cy="3580130"/>
          </a:xfrm>
          <a:prstGeom prst="rect">
            <a:avLst/>
          </a:prstGeom>
          <a:solidFill>
            <a:srgbClr val="F96A1B">
              <a:alpha val="89000"/>
            </a:srgbClr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 Light" panose="020B0502040204020203" charset="-122"/>
              <a:cs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291580" y="730885"/>
            <a:ext cx="5048250" cy="4876165"/>
            <a:chOff x="11432" y="2593"/>
            <a:chExt cx="7446" cy="7679"/>
          </a:xfrm>
        </p:grpSpPr>
        <p:sp>
          <p:nvSpPr>
            <p:cNvPr id="11" name="TextBox 28"/>
            <p:cNvSpPr txBox="1"/>
            <p:nvPr/>
          </p:nvSpPr>
          <p:spPr>
            <a:xfrm>
              <a:off x="11520" y="2593"/>
              <a:ext cx="4129" cy="677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000" b="1" kern="0" spc="2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空派</a:t>
              </a:r>
              <a:endParaRPr kumimoji="0" lang="zh-CN" altLang="en-US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032" y="3373"/>
              <a:ext cx="3846" cy="2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优点</a:t>
              </a:r>
              <a:endParaRPr lang="zh-CN" altLang="en-US" sz="1400" b="1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成本比商业快递便宜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货量适中</a:t>
              </a:r>
              <a:endParaRPr lang="zh-CN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r>
                <a:rPr lang="zh-CN" altLang="en-US" sz="1400" b="1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缺点：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时效相比商业快递较慢</a:t>
              </a:r>
              <a:endParaRPr kumimoji="0" lang="zh-CN" altLang="en-US" sz="1400" b="0" i="0" u="none" strike="noStrike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32" y="3373"/>
              <a:ext cx="3225" cy="1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含义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6A7EC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指头程运输采用国际空运，尾程再使用本地卡车或本土快递送上门的物流服务</a:t>
              </a:r>
              <a:endParaRPr kumimoji="0" lang="zh-CN" alt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27" y="6948"/>
              <a:ext cx="4122" cy="677"/>
            </a:xfrm>
            <a:prstGeom prst="rect">
              <a:avLst/>
            </a:prstGeom>
            <a:solidFill>
              <a:schemeClr val="accent2">
                <a:alpha val="71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000" b="1" kern="0" spc="2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商业快递</a:t>
              </a:r>
              <a:endParaRPr kumimoji="0" lang="zh-CN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1464" y="7753"/>
              <a:ext cx="3314" cy="19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含义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6A7EC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指使用国际快递派直接送到门服务（ 四大快递有DHL 、FedEx 、UPS、 TNT）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15032" y="7753"/>
              <a:ext cx="3845" cy="25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优点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时效快，稳定性高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缺点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单位运输成本高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货量小</a:t>
              </a:r>
              <a:endParaRPr kumimoji="0" lang="zh-CN" altLang="en-US" sz="1400" b="0" i="0" u="none" strike="noStrike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" panose="020B0503020204020204" pitchFamily="34" charset="-122"/>
              </a:endParaRPr>
            </a:p>
            <a:p>
              <a:pPr marL="285750" marR="0" lvl="0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4795" y="3530"/>
              <a:ext cx="14" cy="2013"/>
            </a:xfrm>
            <a:prstGeom prst="line">
              <a:avLst/>
            </a:prstGeom>
            <a:noFill/>
            <a:ln w="6350" cap="flat" cmpd="sng" algn="ctr">
              <a:solidFill>
                <a:srgbClr val="6A7EC8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H="1">
              <a:off x="14779" y="7844"/>
              <a:ext cx="16" cy="2183"/>
            </a:xfrm>
            <a:prstGeom prst="line">
              <a:avLst/>
            </a:prstGeom>
            <a:noFill/>
            <a:ln w="6350" cap="flat" cmpd="sng" algn="ctr">
              <a:solidFill>
                <a:srgbClr val="6A7EC8"/>
              </a:solidFill>
              <a:prstDash val="solid"/>
              <a:miter lim="800000"/>
            </a:ln>
            <a:effectLst/>
          </p:spPr>
        </p:cxnSp>
      </p:grpSp>
      <p:sp>
        <p:nvSpPr>
          <p:cNvPr id="21" name="文本框 20"/>
          <p:cNvSpPr txBox="1"/>
          <p:nvPr/>
        </p:nvSpPr>
        <p:spPr>
          <a:xfrm>
            <a:off x="3121660" y="1651635"/>
            <a:ext cx="1290320" cy="28536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空派计费模式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体积重量与实重两者取其大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体积重量=（长*宽*高）/6000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53820" y="1651635"/>
            <a:ext cx="1290320" cy="28536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商业快递计费模式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体积重量与实重两者取其大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体积重量=（长*宽*高）/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000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1650" y="49305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发货形式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2"/>
          <p:cNvGrpSpPr/>
          <p:nvPr/>
        </p:nvGrpSpPr>
        <p:grpSpPr>
          <a:xfrm>
            <a:off x="837565" y="1637665"/>
            <a:ext cx="10517505" cy="4127500"/>
            <a:chOff x="1372" y="3000"/>
            <a:chExt cx="16563" cy="6500"/>
          </a:xfrm>
        </p:grpSpPr>
        <p:grpSp>
          <p:nvGrpSpPr>
            <p:cNvPr id="16" name="22435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  <p:cNvGrpSpPr>
              <a:grpSpLocks noChangeAspect="1"/>
            </p:cNvGrpSpPr>
            <p:nvPr/>
          </p:nvGrpSpPr>
          <p:grpSpPr>
            <a:xfrm rot="0">
              <a:off x="1372" y="3916"/>
              <a:ext cx="16534" cy="4698"/>
              <a:chOff x="669925" y="1929328"/>
              <a:chExt cx="10499056" cy="2982833"/>
            </a:xfrm>
          </p:grpSpPr>
          <p:sp>
            <p:nvSpPr>
              <p:cNvPr id="23" name="îŝļíḑê"/>
              <p:cNvSpPr/>
              <p:nvPr/>
            </p:nvSpPr>
            <p:spPr>
              <a:xfrm>
                <a:off x="4524585" y="1945838"/>
                <a:ext cx="1438201" cy="1438201"/>
              </a:xfrm>
              <a:prstGeom prst="ellipse">
                <a:avLst/>
              </a:prstGeom>
              <a:noFill/>
              <a:ln w="50800" cmpd="dbl">
                <a:solidFill>
                  <a:srgbClr val="1F4E7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1">
                <a:normAutofit/>
              </a:bodyPr>
              <a:p>
                <a:pPr algn="ctr"/>
                <a:endParaRPr lang="zh-CN" altLang="en-US" sz="1200" b="1" dirty="0">
                  <a:solidFill>
                    <a:schemeClr val="bg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5" name="îsḻîḓe"/>
              <p:cNvSpPr/>
              <p:nvPr/>
            </p:nvSpPr>
            <p:spPr>
              <a:xfrm>
                <a:off x="1958664" y="1929328"/>
                <a:ext cx="1438201" cy="1438201"/>
              </a:xfrm>
              <a:prstGeom prst="ellipse">
                <a:avLst/>
              </a:prstGeom>
              <a:noFill/>
              <a:ln w="50800" cmpd="dbl">
                <a:solidFill>
                  <a:srgbClr val="1F4E7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1">
                <a:normAutofit/>
              </a:bodyPr>
              <a:p>
                <a:pPr algn="ctr"/>
                <a:endParaRPr lang="zh-CN" altLang="zh-CN" sz="1200" b="1" kern="0" spc="200" noProof="0" dirty="0">
                  <a:ln>
                    <a:noFill/>
                  </a:ln>
                  <a:solidFill>
                    <a:srgbClr val="DEEBF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6" name="íŝľíďe"/>
              <p:cNvSpPr/>
              <p:nvPr/>
            </p:nvSpPr>
            <p:spPr>
              <a:xfrm>
                <a:off x="669925" y="3473960"/>
                <a:ext cx="1438201" cy="1438201"/>
              </a:xfrm>
              <a:prstGeom prst="ellipse">
                <a:avLst/>
              </a:prstGeom>
              <a:noFill/>
              <a:ln w="50800" cmpd="dbl">
                <a:solidFill>
                  <a:srgbClr val="1F4E7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1">
                <a:normAutofit/>
              </a:bodyPr>
              <a:p>
                <a:pPr algn="ctr"/>
                <a:endParaRPr lang="zh-CN" altLang="en-US" sz="1200" b="1" dirty="0">
                  <a:solidFill>
                    <a:schemeClr val="bg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0" name="îṡľïďé"/>
              <p:cNvSpPr/>
              <p:nvPr/>
            </p:nvSpPr>
            <p:spPr>
              <a:xfrm>
                <a:off x="3218525" y="3473960"/>
                <a:ext cx="1438201" cy="1438201"/>
              </a:xfrm>
              <a:prstGeom prst="ellipse">
                <a:avLst/>
              </a:prstGeom>
              <a:noFill/>
              <a:ln w="50800" cmpd="dbl">
                <a:solidFill>
                  <a:srgbClr val="1F4E7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1">
                <a:normAutofit/>
              </a:bodyPr>
              <a:p>
                <a:pPr algn="ctr"/>
                <a:endParaRPr lang="zh-CN" altLang="zh-CN" sz="1200" b="1" kern="0" spc="200" noProof="0" dirty="0">
                  <a:ln>
                    <a:noFill/>
                  </a:ln>
                  <a:solidFill>
                    <a:srgbClr val="DEEBF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5" name="íṡ1iḑè"/>
              <p:cNvSpPr/>
              <p:nvPr/>
            </p:nvSpPr>
            <p:spPr>
              <a:xfrm>
                <a:off x="9730780" y="1945838"/>
                <a:ext cx="1438201" cy="1438201"/>
              </a:xfrm>
              <a:prstGeom prst="ellipse">
                <a:avLst/>
              </a:prstGeom>
              <a:noFill/>
              <a:ln w="50800" cmpd="dbl">
                <a:solidFill>
                  <a:srgbClr val="1F4E7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1">
                <a:normAutofit/>
              </a:bodyPr>
              <a:p>
                <a:pPr algn="ctr"/>
                <a:endParaRPr lang="zh-CN" altLang="en-US" sz="1200" b="1" dirty="0">
                  <a:solidFill>
                    <a:schemeClr val="bg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6" name="iŝļiḋe"/>
              <p:cNvSpPr/>
              <p:nvPr/>
            </p:nvSpPr>
            <p:spPr>
              <a:xfrm>
                <a:off x="5808765" y="3473960"/>
                <a:ext cx="1438201" cy="1438201"/>
              </a:xfrm>
              <a:prstGeom prst="ellipse">
                <a:avLst/>
              </a:prstGeom>
              <a:noFill/>
              <a:ln w="50800" cmpd="dbl">
                <a:solidFill>
                  <a:srgbClr val="1F4E7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1">
                <a:normAutofit/>
              </a:bodyPr>
              <a:p>
                <a:pPr algn="ctr"/>
                <a:endParaRPr lang="zh-CN" altLang="en-US" sz="1200" b="1" dirty="0">
                  <a:solidFill>
                    <a:schemeClr val="bg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7" name="îṥliďè"/>
              <p:cNvSpPr/>
              <p:nvPr/>
            </p:nvSpPr>
            <p:spPr>
              <a:xfrm>
                <a:off x="8442655" y="3464525"/>
                <a:ext cx="1438201" cy="1438201"/>
              </a:xfrm>
              <a:prstGeom prst="ellipse">
                <a:avLst/>
              </a:prstGeom>
              <a:noFill/>
              <a:ln w="50800" cmpd="dbl">
                <a:solidFill>
                  <a:srgbClr val="1F4E7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1">
                <a:normAutofit/>
              </a:bodyPr>
              <a:p>
                <a:pPr algn="ctr"/>
                <a:endParaRPr lang="zh-CN" altLang="en-US" sz="1200" b="1" dirty="0">
                  <a:solidFill>
                    <a:schemeClr val="bg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8" name="ïsḷiďê"/>
              <p:cNvSpPr/>
              <p:nvPr/>
            </p:nvSpPr>
            <p:spPr>
              <a:xfrm>
                <a:off x="7154084" y="1929328"/>
                <a:ext cx="1438201" cy="1438201"/>
              </a:xfrm>
              <a:prstGeom prst="ellipse">
                <a:avLst/>
              </a:prstGeom>
              <a:noFill/>
              <a:ln w="50800" cmpd="dbl">
                <a:solidFill>
                  <a:srgbClr val="1F4E7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1">
                <a:normAutofit/>
              </a:bodyPr>
              <a:p>
                <a:pPr algn="ctr"/>
                <a:endParaRPr lang="zh-CN" altLang="en-US" sz="1200" b="1" dirty="0">
                  <a:solidFill>
                    <a:schemeClr val="bg1"/>
                  </a:solidFill>
                  <a:ea typeface="微软雅黑 Light" panose="020B0502040204020203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9" name="ïṡļíḑe"/>
              <p:cNvSpPr/>
              <p:nvPr/>
            </p:nvSpPr>
            <p:spPr bwMode="auto">
              <a:xfrm>
                <a:off x="1082853" y="3887810"/>
                <a:ext cx="613046" cy="610326"/>
              </a:xfrm>
              <a:custGeom>
                <a:avLst/>
                <a:gdLst>
                  <a:gd name="connsiteX0" fmla="*/ 454514 w 613046"/>
                  <a:gd name="connsiteY0" fmla="*/ 373741 h 610326"/>
                  <a:gd name="connsiteX1" fmla="*/ 595797 w 613046"/>
                  <a:gd name="connsiteY1" fmla="*/ 511272 h 610326"/>
                  <a:gd name="connsiteX2" fmla="*/ 595797 w 613046"/>
                  <a:gd name="connsiteY2" fmla="*/ 593135 h 610326"/>
                  <a:gd name="connsiteX3" fmla="*/ 513656 w 613046"/>
                  <a:gd name="connsiteY3" fmla="*/ 593135 h 610326"/>
                  <a:gd name="connsiteX4" fmla="*/ 372373 w 613046"/>
                  <a:gd name="connsiteY4" fmla="*/ 452330 h 610326"/>
                  <a:gd name="connsiteX5" fmla="*/ 454514 w 613046"/>
                  <a:gd name="connsiteY5" fmla="*/ 373741 h 610326"/>
                  <a:gd name="connsiteX6" fmla="*/ 231364 w 613046"/>
                  <a:gd name="connsiteY6" fmla="*/ 94462 h 610326"/>
                  <a:gd name="connsiteX7" fmla="*/ 231364 w 613046"/>
                  <a:gd name="connsiteY7" fmla="*/ 133729 h 610326"/>
                  <a:gd name="connsiteX8" fmla="*/ 135499 w 613046"/>
                  <a:gd name="connsiteY8" fmla="*/ 228625 h 610326"/>
                  <a:gd name="connsiteX9" fmla="*/ 95831 w 613046"/>
                  <a:gd name="connsiteY9" fmla="*/ 228625 h 610326"/>
                  <a:gd name="connsiteX10" fmla="*/ 231364 w 613046"/>
                  <a:gd name="connsiteY10" fmla="*/ 94462 h 610326"/>
                  <a:gd name="connsiteX11" fmla="*/ 230271 w 613046"/>
                  <a:gd name="connsiteY11" fmla="*/ 55689 h 610326"/>
                  <a:gd name="connsiteX12" fmla="*/ 55923 w 613046"/>
                  <a:gd name="connsiteY12" fmla="*/ 229310 h 610326"/>
                  <a:gd name="connsiteX13" fmla="*/ 230271 w 613046"/>
                  <a:gd name="connsiteY13" fmla="*/ 399655 h 610326"/>
                  <a:gd name="connsiteX14" fmla="*/ 401329 w 613046"/>
                  <a:gd name="connsiteY14" fmla="*/ 229310 h 610326"/>
                  <a:gd name="connsiteX15" fmla="*/ 230271 w 613046"/>
                  <a:gd name="connsiteY15" fmla="*/ 55689 h 610326"/>
                  <a:gd name="connsiteX16" fmla="*/ 230271 w 613046"/>
                  <a:gd name="connsiteY16" fmla="*/ 0 h 610326"/>
                  <a:gd name="connsiteX17" fmla="*/ 457252 w 613046"/>
                  <a:gd name="connsiteY17" fmla="*/ 229310 h 610326"/>
                  <a:gd name="connsiteX18" fmla="*/ 230271 w 613046"/>
                  <a:gd name="connsiteY18" fmla="*/ 458620 h 610326"/>
                  <a:gd name="connsiteX19" fmla="*/ 0 w 613046"/>
                  <a:gd name="connsiteY19" fmla="*/ 229310 h 610326"/>
                  <a:gd name="connsiteX20" fmla="*/ 230271 w 613046"/>
                  <a:gd name="connsiteY20" fmla="*/ 0 h 61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3046" h="610326">
                    <a:moveTo>
                      <a:pt x="454514" y="373741"/>
                    </a:moveTo>
                    <a:cubicBezTo>
                      <a:pt x="454514" y="373741"/>
                      <a:pt x="454514" y="373741"/>
                      <a:pt x="595797" y="511272"/>
                    </a:cubicBezTo>
                    <a:cubicBezTo>
                      <a:pt x="618796" y="534194"/>
                      <a:pt x="618796" y="570214"/>
                      <a:pt x="595797" y="593135"/>
                    </a:cubicBezTo>
                    <a:cubicBezTo>
                      <a:pt x="572797" y="616057"/>
                      <a:pt x="536655" y="616057"/>
                      <a:pt x="513656" y="593135"/>
                    </a:cubicBezTo>
                    <a:cubicBezTo>
                      <a:pt x="513656" y="593135"/>
                      <a:pt x="513656" y="593135"/>
                      <a:pt x="372373" y="452330"/>
                    </a:cubicBezTo>
                    <a:cubicBezTo>
                      <a:pt x="405229" y="432683"/>
                      <a:pt x="434800" y="406487"/>
                      <a:pt x="454514" y="373741"/>
                    </a:cubicBezTo>
                    <a:close/>
                    <a:moveTo>
                      <a:pt x="231364" y="94462"/>
                    </a:moveTo>
                    <a:cubicBezTo>
                      <a:pt x="231364" y="94462"/>
                      <a:pt x="231364" y="94462"/>
                      <a:pt x="231364" y="133729"/>
                    </a:cubicBezTo>
                    <a:cubicBezTo>
                      <a:pt x="178473" y="133729"/>
                      <a:pt x="135499" y="176269"/>
                      <a:pt x="135499" y="228625"/>
                    </a:cubicBezTo>
                    <a:cubicBezTo>
                      <a:pt x="135499" y="228625"/>
                      <a:pt x="135499" y="228625"/>
                      <a:pt x="95831" y="228625"/>
                    </a:cubicBezTo>
                    <a:cubicBezTo>
                      <a:pt x="95831" y="153363"/>
                      <a:pt x="155333" y="94462"/>
                      <a:pt x="231364" y="94462"/>
                    </a:cubicBezTo>
                    <a:close/>
                    <a:moveTo>
                      <a:pt x="230271" y="55689"/>
                    </a:moveTo>
                    <a:cubicBezTo>
                      <a:pt x="134873" y="55689"/>
                      <a:pt x="55923" y="134310"/>
                      <a:pt x="55923" y="229310"/>
                    </a:cubicBezTo>
                    <a:cubicBezTo>
                      <a:pt x="55923" y="324310"/>
                      <a:pt x="134873" y="399655"/>
                      <a:pt x="230271" y="399655"/>
                    </a:cubicBezTo>
                    <a:cubicBezTo>
                      <a:pt x="322379" y="399655"/>
                      <a:pt x="401329" y="324310"/>
                      <a:pt x="401329" y="229310"/>
                    </a:cubicBezTo>
                    <a:cubicBezTo>
                      <a:pt x="401329" y="134310"/>
                      <a:pt x="322379" y="55689"/>
                      <a:pt x="230271" y="55689"/>
                    </a:cubicBezTo>
                    <a:close/>
                    <a:moveTo>
                      <a:pt x="230271" y="0"/>
                    </a:moveTo>
                    <a:cubicBezTo>
                      <a:pt x="355275" y="0"/>
                      <a:pt x="457252" y="101551"/>
                      <a:pt x="457252" y="229310"/>
                    </a:cubicBezTo>
                    <a:cubicBezTo>
                      <a:pt x="457252" y="353792"/>
                      <a:pt x="355275" y="458620"/>
                      <a:pt x="230271" y="458620"/>
                    </a:cubicBezTo>
                    <a:cubicBezTo>
                      <a:pt x="101977" y="458620"/>
                      <a:pt x="0" y="353792"/>
                      <a:pt x="0" y="229310"/>
                    </a:cubicBezTo>
                    <a:cubicBezTo>
                      <a:pt x="0" y="101551"/>
                      <a:pt x="101977" y="0"/>
                      <a:pt x="230271" y="0"/>
                    </a:cubicBez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p>
                <a:pPr algn="ctr"/>
                <a:endParaRPr sz="2400" b="1"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0" name="îsľíḓè"/>
              <p:cNvSpPr/>
              <p:nvPr/>
            </p:nvSpPr>
            <p:spPr bwMode="auto">
              <a:xfrm>
                <a:off x="6385551" y="3918700"/>
                <a:ext cx="285467" cy="549096"/>
              </a:xfrm>
              <a:custGeom>
                <a:avLst/>
                <a:gdLst>
                  <a:gd name="connsiteX0" fmla="*/ 0 w 315427"/>
                  <a:gd name="connsiteY0" fmla="*/ 408927 h 606722"/>
                  <a:gd name="connsiteX1" fmla="*/ 315427 w 315427"/>
                  <a:gd name="connsiteY1" fmla="*/ 408927 h 606722"/>
                  <a:gd name="connsiteX2" fmla="*/ 315427 w 315427"/>
                  <a:gd name="connsiteY2" fmla="*/ 573756 h 606722"/>
                  <a:gd name="connsiteX3" fmla="*/ 272083 w 315427"/>
                  <a:gd name="connsiteY3" fmla="*/ 573756 h 606722"/>
                  <a:gd name="connsiteX4" fmla="*/ 272083 w 315427"/>
                  <a:gd name="connsiteY4" fmla="*/ 606722 h 606722"/>
                  <a:gd name="connsiteX5" fmla="*/ 232476 w 315427"/>
                  <a:gd name="connsiteY5" fmla="*/ 606722 h 606722"/>
                  <a:gd name="connsiteX6" fmla="*/ 232476 w 315427"/>
                  <a:gd name="connsiteY6" fmla="*/ 573756 h 606722"/>
                  <a:gd name="connsiteX7" fmla="*/ 83040 w 315427"/>
                  <a:gd name="connsiteY7" fmla="*/ 573756 h 606722"/>
                  <a:gd name="connsiteX8" fmla="*/ 83040 w 315427"/>
                  <a:gd name="connsiteY8" fmla="*/ 606722 h 606722"/>
                  <a:gd name="connsiteX9" fmla="*/ 43434 w 315427"/>
                  <a:gd name="connsiteY9" fmla="*/ 606722 h 606722"/>
                  <a:gd name="connsiteX10" fmla="*/ 43434 w 315427"/>
                  <a:gd name="connsiteY10" fmla="*/ 573756 h 606722"/>
                  <a:gd name="connsiteX11" fmla="*/ 0 w 315427"/>
                  <a:gd name="connsiteY11" fmla="*/ 573756 h 606722"/>
                  <a:gd name="connsiteX12" fmla="*/ 71 w 315427"/>
                  <a:gd name="connsiteY12" fmla="*/ 204428 h 606722"/>
                  <a:gd name="connsiteX13" fmla="*/ 315427 w 315427"/>
                  <a:gd name="connsiteY13" fmla="*/ 204428 h 606722"/>
                  <a:gd name="connsiteX14" fmla="*/ 315427 w 315427"/>
                  <a:gd name="connsiteY14" fmla="*/ 369269 h 606722"/>
                  <a:gd name="connsiteX15" fmla="*/ 71 w 315427"/>
                  <a:gd name="connsiteY15" fmla="*/ 369269 h 606722"/>
                  <a:gd name="connsiteX16" fmla="*/ 71 w 315427"/>
                  <a:gd name="connsiteY16" fmla="*/ 0 h 606722"/>
                  <a:gd name="connsiteX17" fmla="*/ 315427 w 315427"/>
                  <a:gd name="connsiteY17" fmla="*/ 0 h 606722"/>
                  <a:gd name="connsiteX18" fmla="*/ 315427 w 315427"/>
                  <a:gd name="connsiteY18" fmla="*/ 164841 h 606722"/>
                  <a:gd name="connsiteX19" fmla="*/ 71 w 315427"/>
                  <a:gd name="connsiteY19" fmla="*/ 164841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5427" h="606722">
                    <a:moveTo>
                      <a:pt x="0" y="408927"/>
                    </a:moveTo>
                    <a:lnTo>
                      <a:pt x="315427" y="408927"/>
                    </a:lnTo>
                    <a:lnTo>
                      <a:pt x="315427" y="573756"/>
                    </a:lnTo>
                    <a:lnTo>
                      <a:pt x="272083" y="573756"/>
                    </a:lnTo>
                    <a:lnTo>
                      <a:pt x="272083" y="606722"/>
                    </a:lnTo>
                    <a:lnTo>
                      <a:pt x="232476" y="606722"/>
                    </a:lnTo>
                    <a:lnTo>
                      <a:pt x="232476" y="573756"/>
                    </a:lnTo>
                    <a:lnTo>
                      <a:pt x="83040" y="573756"/>
                    </a:lnTo>
                    <a:lnTo>
                      <a:pt x="83040" y="606722"/>
                    </a:lnTo>
                    <a:lnTo>
                      <a:pt x="43434" y="606722"/>
                    </a:lnTo>
                    <a:lnTo>
                      <a:pt x="43434" y="573756"/>
                    </a:lnTo>
                    <a:lnTo>
                      <a:pt x="0" y="573756"/>
                    </a:lnTo>
                    <a:close/>
                    <a:moveTo>
                      <a:pt x="71" y="204428"/>
                    </a:moveTo>
                    <a:lnTo>
                      <a:pt x="315427" y="204428"/>
                    </a:lnTo>
                    <a:lnTo>
                      <a:pt x="315427" y="369269"/>
                    </a:lnTo>
                    <a:lnTo>
                      <a:pt x="71" y="369269"/>
                    </a:lnTo>
                    <a:close/>
                    <a:moveTo>
                      <a:pt x="71" y="0"/>
                    </a:moveTo>
                    <a:lnTo>
                      <a:pt x="315427" y="0"/>
                    </a:lnTo>
                    <a:lnTo>
                      <a:pt x="315427" y="164841"/>
                    </a:lnTo>
                    <a:lnTo>
                      <a:pt x="71" y="164841"/>
                    </a:lnTo>
                    <a:close/>
                  </a:path>
                </a:pathLst>
              </a:custGeom>
              <a:solidFill>
                <a:srgbClr val="1F4E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p>
                <a:pPr algn="ctr"/>
                <a:endParaRPr sz="2400" b="1"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44" name="肘形连接符 43"/>
              <p:cNvCxnSpPr>
                <a:stCxn id="25" idx="2"/>
              </p:cNvCxnSpPr>
              <p:nvPr/>
            </p:nvCxnSpPr>
            <p:spPr>
              <a:xfrm rot="10800000" flipV="1">
                <a:off x="1413224" y="2648428"/>
                <a:ext cx="545441" cy="823661"/>
              </a:xfrm>
              <a:prstGeom prst="bentConnector2">
                <a:avLst/>
              </a:prstGeom>
              <a:ln w="28575" cmpd="sng">
                <a:solidFill>
                  <a:srgbClr val="1F4E7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肘形连接符 47"/>
              <p:cNvCxnSpPr/>
              <p:nvPr/>
            </p:nvCxnSpPr>
            <p:spPr>
              <a:xfrm rot="10800000" flipV="1">
                <a:off x="3960034" y="2660433"/>
                <a:ext cx="545441" cy="823661"/>
              </a:xfrm>
              <a:prstGeom prst="bentConnector2">
                <a:avLst/>
              </a:prstGeom>
              <a:ln w="28575" cmpd="sng">
                <a:solidFill>
                  <a:srgbClr val="1F4E7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肘形连接符 48"/>
              <p:cNvCxnSpPr/>
              <p:nvPr/>
            </p:nvCxnSpPr>
            <p:spPr>
              <a:xfrm rot="16200000" flipV="1">
                <a:off x="2513906" y="3519246"/>
                <a:ext cx="809188" cy="547840"/>
              </a:xfrm>
              <a:prstGeom prst="bentConnector3">
                <a:avLst>
                  <a:gd name="adj1" fmla="val 1739"/>
                </a:avLst>
              </a:prstGeom>
              <a:ln w="28575" cmpd="sng">
                <a:solidFill>
                  <a:srgbClr val="1F4E7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肘形连接符 57"/>
              <p:cNvCxnSpPr/>
              <p:nvPr/>
            </p:nvCxnSpPr>
            <p:spPr>
              <a:xfrm rot="10800000" flipV="1">
                <a:off x="6559958" y="2660434"/>
                <a:ext cx="545441" cy="823661"/>
              </a:xfrm>
              <a:prstGeom prst="bentConnector2">
                <a:avLst/>
              </a:prstGeom>
              <a:ln w="28575" cmpd="sng">
                <a:solidFill>
                  <a:srgbClr val="1F4E7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肘形连接符 58"/>
              <p:cNvCxnSpPr/>
              <p:nvPr/>
            </p:nvCxnSpPr>
            <p:spPr>
              <a:xfrm rot="16200000" flipV="1">
                <a:off x="5113830" y="3519247"/>
                <a:ext cx="809188" cy="547840"/>
              </a:xfrm>
              <a:prstGeom prst="bentConnector3">
                <a:avLst>
                  <a:gd name="adj1" fmla="val 1739"/>
                </a:avLst>
              </a:prstGeom>
              <a:ln w="28575" cmpd="sng">
                <a:solidFill>
                  <a:srgbClr val="1F4E7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肘形连接符 60"/>
              <p:cNvCxnSpPr/>
              <p:nvPr/>
            </p:nvCxnSpPr>
            <p:spPr>
              <a:xfrm rot="10800000" flipV="1">
                <a:off x="9157461" y="2645888"/>
                <a:ext cx="545441" cy="823661"/>
              </a:xfrm>
              <a:prstGeom prst="bentConnector2">
                <a:avLst/>
              </a:prstGeom>
              <a:ln w="28575" cmpd="sng">
                <a:solidFill>
                  <a:srgbClr val="1F4E7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/>
              <p:nvPr/>
            </p:nvCxnSpPr>
            <p:spPr>
              <a:xfrm rot="16200000" flipV="1">
                <a:off x="7730383" y="3523751"/>
                <a:ext cx="809188" cy="547840"/>
              </a:xfrm>
              <a:prstGeom prst="bentConnector3">
                <a:avLst>
                  <a:gd name="adj1" fmla="val 1739"/>
                </a:avLst>
              </a:prstGeom>
              <a:ln w="28575" cmpd="sng">
                <a:solidFill>
                  <a:srgbClr val="1F4E79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/>
            <p:cNvSpPr txBox="1"/>
            <p:nvPr/>
          </p:nvSpPr>
          <p:spPr>
            <a:xfrm>
              <a:off x="2102" y="8900"/>
              <a:ext cx="12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询价</a:t>
              </a:r>
              <a:endParaRPr lang="zh-CN" altLang="en-US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992" y="8900"/>
              <a:ext cx="35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kern="0" spc="20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到监管仓提货派送</a:t>
              </a:r>
              <a:endParaRPr lang="zh-CN" altLang="en-US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07" y="8900"/>
              <a:ext cx="2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出口报关</a:t>
              </a:r>
              <a:endParaRPr lang="zh-CN" altLang="en-US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702" y="3000"/>
              <a:ext cx="426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kern="0" spc="20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上门取件/自送指定点</a:t>
              </a:r>
              <a:endParaRPr lang="en-US" altLang="zh-CN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651" y="3000"/>
              <a:ext cx="17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安排航班</a:t>
              </a:r>
              <a:endParaRPr lang="zh-CN" altLang="en-US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800" y="3000"/>
              <a:ext cx="17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进口清关</a:t>
              </a:r>
              <a:endParaRPr lang="zh-CN" altLang="en-US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913" y="8920"/>
              <a:ext cx="11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出货</a:t>
              </a:r>
              <a:endParaRPr lang="zh-CN" altLang="en-US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5728" y="3000"/>
              <a:ext cx="22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海外仓上架</a:t>
              </a:r>
              <a:endParaRPr lang="zh-CN" altLang="en-US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1" name="airplane_64338"/>
            <p:cNvSpPr>
              <a:spLocks noChangeAspect="1"/>
            </p:cNvSpPr>
            <p:nvPr/>
          </p:nvSpPr>
          <p:spPr bwMode="auto">
            <a:xfrm>
              <a:off x="8095" y="4615"/>
              <a:ext cx="960" cy="958"/>
            </a:xfrm>
            <a:custGeom>
              <a:avLst/>
              <a:gdLst>
                <a:gd name="T0" fmla="*/ 4473 w 4646"/>
                <a:gd name="T1" fmla="*/ 173 h 4643"/>
                <a:gd name="T2" fmla="*/ 3844 w 4646"/>
                <a:gd name="T3" fmla="*/ 173 h 4643"/>
                <a:gd name="T4" fmla="*/ 2904 w 4646"/>
                <a:gd name="T5" fmla="*/ 1113 h 4643"/>
                <a:gd name="T6" fmla="*/ 1383 w 4646"/>
                <a:gd name="T7" fmla="*/ 596 h 4643"/>
                <a:gd name="T8" fmla="*/ 1318 w 4646"/>
                <a:gd name="T9" fmla="*/ 597 h 4643"/>
                <a:gd name="T10" fmla="*/ 622 w 4646"/>
                <a:gd name="T11" fmla="*/ 868 h 4643"/>
                <a:gd name="T12" fmla="*/ 583 w 4646"/>
                <a:gd name="T13" fmla="*/ 891 h 4643"/>
                <a:gd name="T14" fmla="*/ 583 w 4646"/>
                <a:gd name="T15" fmla="*/ 1024 h 4643"/>
                <a:gd name="T16" fmla="*/ 583 w 4646"/>
                <a:gd name="T17" fmla="*/ 1025 h 4643"/>
                <a:gd name="T18" fmla="*/ 598 w 4646"/>
                <a:gd name="T19" fmla="*/ 1037 h 4643"/>
                <a:gd name="T20" fmla="*/ 2031 w 4646"/>
                <a:gd name="T21" fmla="*/ 1987 h 4643"/>
                <a:gd name="T22" fmla="*/ 1061 w 4646"/>
                <a:gd name="T23" fmla="*/ 2957 h 4643"/>
                <a:gd name="T24" fmla="*/ 453 w 4646"/>
                <a:gd name="T25" fmla="*/ 2750 h 4643"/>
                <a:gd name="T26" fmla="*/ 418 w 4646"/>
                <a:gd name="T27" fmla="*/ 2751 h 4643"/>
                <a:gd name="T28" fmla="*/ 42 w 4646"/>
                <a:gd name="T29" fmla="*/ 2897 h 4643"/>
                <a:gd name="T30" fmla="*/ 20 w 4646"/>
                <a:gd name="T31" fmla="*/ 2911 h 4643"/>
                <a:gd name="T32" fmla="*/ 20 w 4646"/>
                <a:gd name="T33" fmla="*/ 2982 h 4643"/>
                <a:gd name="T34" fmla="*/ 20 w 4646"/>
                <a:gd name="T35" fmla="*/ 2982 h 4643"/>
                <a:gd name="T36" fmla="*/ 28 w 4646"/>
                <a:gd name="T37" fmla="*/ 2989 h 4643"/>
                <a:gd name="T38" fmla="*/ 748 w 4646"/>
                <a:gd name="T39" fmla="*/ 3466 h 4643"/>
                <a:gd name="T40" fmla="*/ 878 w 4646"/>
                <a:gd name="T41" fmla="*/ 3768 h 4643"/>
                <a:gd name="T42" fmla="*/ 1180 w 4646"/>
                <a:gd name="T43" fmla="*/ 3898 h 4643"/>
                <a:gd name="T44" fmla="*/ 1657 w 4646"/>
                <a:gd name="T45" fmla="*/ 4618 h 4643"/>
                <a:gd name="T46" fmla="*/ 1705 w 4646"/>
                <a:gd name="T47" fmla="*/ 4641 h 4643"/>
                <a:gd name="T48" fmla="*/ 1747 w 4646"/>
                <a:gd name="T49" fmla="*/ 4608 h 4643"/>
                <a:gd name="T50" fmla="*/ 1895 w 4646"/>
                <a:gd name="T51" fmla="*/ 4228 h 4643"/>
                <a:gd name="T52" fmla="*/ 1896 w 4646"/>
                <a:gd name="T53" fmla="*/ 4193 h 4643"/>
                <a:gd name="T54" fmla="*/ 1689 w 4646"/>
                <a:gd name="T55" fmla="*/ 3585 h 4643"/>
                <a:gd name="T56" fmla="*/ 2659 w 4646"/>
                <a:gd name="T57" fmla="*/ 2615 h 4643"/>
                <a:gd name="T58" fmla="*/ 3609 w 4646"/>
                <a:gd name="T59" fmla="*/ 4048 h 4643"/>
                <a:gd name="T60" fmla="*/ 3698 w 4646"/>
                <a:gd name="T61" fmla="*/ 4090 h 4643"/>
                <a:gd name="T62" fmla="*/ 3776 w 4646"/>
                <a:gd name="T63" fmla="*/ 4030 h 4643"/>
                <a:gd name="T64" fmla="*/ 4049 w 4646"/>
                <a:gd name="T65" fmla="*/ 3328 h 4643"/>
                <a:gd name="T66" fmla="*/ 4050 w 4646"/>
                <a:gd name="T67" fmla="*/ 3263 h 4643"/>
                <a:gd name="T68" fmla="*/ 3533 w 4646"/>
                <a:gd name="T69" fmla="*/ 1742 h 4643"/>
                <a:gd name="T70" fmla="*/ 4473 w 4646"/>
                <a:gd name="T71" fmla="*/ 802 h 4643"/>
                <a:gd name="T72" fmla="*/ 4473 w 4646"/>
                <a:gd name="T73" fmla="*/ 173 h 4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46" h="4643">
                  <a:moveTo>
                    <a:pt x="4473" y="173"/>
                  </a:moveTo>
                  <a:cubicBezTo>
                    <a:pt x="4299" y="0"/>
                    <a:pt x="4018" y="0"/>
                    <a:pt x="3844" y="173"/>
                  </a:cubicBezTo>
                  <a:lnTo>
                    <a:pt x="2904" y="1113"/>
                  </a:lnTo>
                  <a:lnTo>
                    <a:pt x="1383" y="596"/>
                  </a:lnTo>
                  <a:cubicBezTo>
                    <a:pt x="1362" y="589"/>
                    <a:pt x="1339" y="589"/>
                    <a:pt x="1318" y="597"/>
                  </a:cubicBezTo>
                  <a:lnTo>
                    <a:pt x="622" y="868"/>
                  </a:lnTo>
                  <a:cubicBezTo>
                    <a:pt x="608" y="872"/>
                    <a:pt x="595" y="880"/>
                    <a:pt x="583" y="891"/>
                  </a:cubicBezTo>
                  <a:cubicBezTo>
                    <a:pt x="547" y="928"/>
                    <a:pt x="546" y="987"/>
                    <a:pt x="583" y="1024"/>
                  </a:cubicBezTo>
                  <a:cubicBezTo>
                    <a:pt x="583" y="1024"/>
                    <a:pt x="583" y="1024"/>
                    <a:pt x="583" y="1025"/>
                  </a:cubicBezTo>
                  <a:cubicBezTo>
                    <a:pt x="588" y="1029"/>
                    <a:pt x="593" y="1033"/>
                    <a:pt x="598" y="1037"/>
                  </a:cubicBezTo>
                  <a:lnTo>
                    <a:pt x="2031" y="1987"/>
                  </a:lnTo>
                  <a:lnTo>
                    <a:pt x="1061" y="2957"/>
                  </a:lnTo>
                  <a:lnTo>
                    <a:pt x="453" y="2750"/>
                  </a:lnTo>
                  <a:cubicBezTo>
                    <a:pt x="441" y="2746"/>
                    <a:pt x="429" y="2747"/>
                    <a:pt x="418" y="2751"/>
                  </a:cubicBezTo>
                  <a:lnTo>
                    <a:pt x="42" y="2897"/>
                  </a:lnTo>
                  <a:cubicBezTo>
                    <a:pt x="32" y="2901"/>
                    <a:pt x="26" y="2905"/>
                    <a:pt x="20" y="2911"/>
                  </a:cubicBezTo>
                  <a:cubicBezTo>
                    <a:pt x="0" y="2931"/>
                    <a:pt x="0" y="2962"/>
                    <a:pt x="20" y="2982"/>
                  </a:cubicBezTo>
                  <a:cubicBezTo>
                    <a:pt x="20" y="2982"/>
                    <a:pt x="20" y="2982"/>
                    <a:pt x="20" y="2982"/>
                  </a:cubicBezTo>
                  <a:cubicBezTo>
                    <a:pt x="22" y="2985"/>
                    <a:pt x="25" y="2987"/>
                    <a:pt x="28" y="2989"/>
                  </a:cubicBezTo>
                  <a:lnTo>
                    <a:pt x="748" y="3466"/>
                  </a:lnTo>
                  <a:cubicBezTo>
                    <a:pt x="751" y="3576"/>
                    <a:pt x="794" y="3684"/>
                    <a:pt x="878" y="3768"/>
                  </a:cubicBezTo>
                  <a:cubicBezTo>
                    <a:pt x="962" y="3852"/>
                    <a:pt x="1070" y="3895"/>
                    <a:pt x="1180" y="3898"/>
                  </a:cubicBezTo>
                  <a:lnTo>
                    <a:pt x="1657" y="4618"/>
                  </a:lnTo>
                  <a:cubicBezTo>
                    <a:pt x="1668" y="4634"/>
                    <a:pt x="1686" y="4643"/>
                    <a:pt x="1705" y="4641"/>
                  </a:cubicBezTo>
                  <a:cubicBezTo>
                    <a:pt x="1724" y="4639"/>
                    <a:pt x="1741" y="4626"/>
                    <a:pt x="1747" y="4608"/>
                  </a:cubicBezTo>
                  <a:lnTo>
                    <a:pt x="1895" y="4228"/>
                  </a:lnTo>
                  <a:cubicBezTo>
                    <a:pt x="1899" y="4217"/>
                    <a:pt x="1900" y="4205"/>
                    <a:pt x="1896" y="4193"/>
                  </a:cubicBezTo>
                  <a:lnTo>
                    <a:pt x="1689" y="3585"/>
                  </a:lnTo>
                  <a:lnTo>
                    <a:pt x="2659" y="2615"/>
                  </a:lnTo>
                  <a:lnTo>
                    <a:pt x="3609" y="4048"/>
                  </a:lnTo>
                  <a:cubicBezTo>
                    <a:pt x="3629" y="4077"/>
                    <a:pt x="3663" y="4093"/>
                    <a:pt x="3698" y="4090"/>
                  </a:cubicBezTo>
                  <a:cubicBezTo>
                    <a:pt x="3733" y="4086"/>
                    <a:pt x="3763" y="4063"/>
                    <a:pt x="3776" y="4030"/>
                  </a:cubicBezTo>
                  <a:lnTo>
                    <a:pt x="4049" y="3328"/>
                  </a:lnTo>
                  <a:cubicBezTo>
                    <a:pt x="4057" y="3307"/>
                    <a:pt x="4058" y="3284"/>
                    <a:pt x="4050" y="3263"/>
                  </a:cubicBezTo>
                  <a:lnTo>
                    <a:pt x="3533" y="1742"/>
                  </a:lnTo>
                  <a:lnTo>
                    <a:pt x="4473" y="802"/>
                  </a:lnTo>
                  <a:cubicBezTo>
                    <a:pt x="4646" y="628"/>
                    <a:pt x="4646" y="347"/>
                    <a:pt x="4473" y="173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</p:sp>
        <p:sp>
          <p:nvSpPr>
            <p:cNvPr id="72" name="digital-weight_89961"/>
            <p:cNvSpPr>
              <a:spLocks noChangeAspect="1"/>
            </p:cNvSpPr>
            <p:nvPr/>
          </p:nvSpPr>
          <p:spPr bwMode="auto">
            <a:xfrm>
              <a:off x="12200" y="4520"/>
              <a:ext cx="960" cy="918"/>
            </a:xfrm>
            <a:custGeom>
              <a:avLst/>
              <a:gdLst>
                <a:gd name="T0" fmla="*/ 455839 w 606244"/>
                <a:gd name="T1" fmla="*/ 455839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600116 w 606244"/>
                <a:gd name="T19" fmla="*/ 600116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455839 w 606244"/>
                <a:gd name="T35" fmla="*/ 455839 w 606244"/>
                <a:gd name="T36" fmla="*/ 600116 w 606244"/>
                <a:gd name="T37" fmla="*/ 600116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455839 w 606244"/>
                <a:gd name="T45" fmla="*/ 455839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600116 w 606244"/>
                <a:gd name="T51" fmla="*/ 600116 w 606244"/>
                <a:gd name="T52" fmla="*/ 600116 w 606244"/>
                <a:gd name="T53" fmla="*/ 600116 w 606244"/>
                <a:gd name="T54" fmla="*/ 455839 w 606244"/>
                <a:gd name="T55" fmla="*/ 455839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455839 w 606244"/>
                <a:gd name="T65" fmla="*/ 455839 w 606244"/>
                <a:gd name="T66" fmla="*/ 600116 w 606244"/>
                <a:gd name="T67" fmla="*/ 600116 w 606244"/>
                <a:gd name="T68" fmla="*/ 600116 w 606244"/>
                <a:gd name="T69" fmla="*/ 600116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455839 w 606244"/>
                <a:gd name="T75" fmla="*/ 455839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455839 w 606244"/>
                <a:gd name="T85" fmla="*/ 455839 w 606244"/>
                <a:gd name="T86" fmla="*/ 600116 w 606244"/>
                <a:gd name="T87" fmla="*/ 600116 w 606244"/>
                <a:gd name="T88" fmla="*/ 600116 w 606244"/>
                <a:gd name="T89" fmla="*/ 600116 w 606244"/>
                <a:gd name="T90" fmla="*/ 600116 w 606244"/>
                <a:gd name="T91" fmla="*/ 600116 w 606244"/>
                <a:gd name="T92" fmla="*/ 600116 w 606244"/>
                <a:gd name="T93" fmla="*/ 600116 w 606244"/>
                <a:gd name="T94" fmla="*/ 455839 w 606244"/>
                <a:gd name="T95" fmla="*/ 455839 w 606244"/>
                <a:gd name="T96" fmla="*/ 600116 w 606244"/>
                <a:gd name="T97" fmla="*/ 600116 w 606244"/>
                <a:gd name="T98" fmla="*/ 600116 w 606244"/>
                <a:gd name="T99" fmla="*/ 600116 w 606244"/>
                <a:gd name="T100" fmla="*/ 600116 w 606244"/>
                <a:gd name="T101" fmla="*/ 600116 w 606244"/>
                <a:gd name="T102" fmla="*/ 600116 w 606244"/>
                <a:gd name="T103" fmla="*/ 600116 w 606244"/>
                <a:gd name="T104" fmla="*/ 455839 w 606244"/>
                <a:gd name="T105" fmla="*/ 455839 w 606244"/>
                <a:gd name="T106" fmla="*/ 600116 w 606244"/>
                <a:gd name="T107" fmla="*/ 600116 w 606244"/>
                <a:gd name="T108" fmla="*/ 600116 w 606244"/>
                <a:gd name="T109" fmla="*/ 600116 w 606244"/>
                <a:gd name="T110" fmla="*/ 600116 w 606244"/>
                <a:gd name="T111" fmla="*/ 600116 w 606244"/>
                <a:gd name="T112" fmla="*/ 600116 w 606244"/>
                <a:gd name="T113" fmla="*/ 600116 w 606244"/>
                <a:gd name="T114" fmla="*/ 455839 w 606244"/>
                <a:gd name="T115" fmla="*/ 455839 w 606244"/>
                <a:gd name="T116" fmla="*/ 600116 w 606244"/>
                <a:gd name="T117" fmla="*/ 600116 w 606244"/>
                <a:gd name="T118" fmla="*/ 600116 w 606244"/>
                <a:gd name="T119" fmla="*/ 600116 w 606244"/>
                <a:gd name="T120" fmla="*/ 600116 w 606244"/>
                <a:gd name="T121" fmla="*/ 600116 w 606244"/>
                <a:gd name="T122" fmla="*/ 600116 w 606244"/>
                <a:gd name="T123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00" h="4598">
                  <a:moveTo>
                    <a:pt x="4209" y="3242"/>
                  </a:moveTo>
                  <a:lnTo>
                    <a:pt x="4209" y="1464"/>
                  </a:lnTo>
                  <a:lnTo>
                    <a:pt x="4528" y="1464"/>
                  </a:lnTo>
                  <a:lnTo>
                    <a:pt x="4528" y="280"/>
                  </a:lnTo>
                  <a:lnTo>
                    <a:pt x="4209" y="280"/>
                  </a:lnTo>
                  <a:lnTo>
                    <a:pt x="4209" y="0"/>
                  </a:lnTo>
                  <a:lnTo>
                    <a:pt x="3729" y="0"/>
                  </a:lnTo>
                  <a:lnTo>
                    <a:pt x="3729" y="280"/>
                  </a:lnTo>
                  <a:lnTo>
                    <a:pt x="2115" y="280"/>
                  </a:lnTo>
                  <a:lnTo>
                    <a:pt x="2115" y="1464"/>
                  </a:lnTo>
                  <a:lnTo>
                    <a:pt x="3729" y="1464"/>
                  </a:lnTo>
                  <a:lnTo>
                    <a:pt x="3729" y="3242"/>
                  </a:lnTo>
                  <a:lnTo>
                    <a:pt x="0" y="3242"/>
                  </a:lnTo>
                  <a:lnTo>
                    <a:pt x="0" y="4598"/>
                  </a:lnTo>
                  <a:lnTo>
                    <a:pt x="4800" y="4598"/>
                  </a:lnTo>
                  <a:lnTo>
                    <a:pt x="4800" y="3242"/>
                  </a:lnTo>
                  <a:lnTo>
                    <a:pt x="4209" y="3242"/>
                  </a:lnTo>
                  <a:close/>
                  <a:moveTo>
                    <a:pt x="1007" y="4231"/>
                  </a:moveTo>
                  <a:lnTo>
                    <a:pt x="707" y="4231"/>
                  </a:lnTo>
                  <a:lnTo>
                    <a:pt x="707" y="4031"/>
                  </a:lnTo>
                  <a:lnTo>
                    <a:pt x="1007" y="4031"/>
                  </a:lnTo>
                  <a:lnTo>
                    <a:pt x="1007" y="4231"/>
                  </a:lnTo>
                  <a:close/>
                  <a:moveTo>
                    <a:pt x="1007" y="3831"/>
                  </a:moveTo>
                  <a:lnTo>
                    <a:pt x="707" y="3831"/>
                  </a:lnTo>
                  <a:lnTo>
                    <a:pt x="707" y="3631"/>
                  </a:lnTo>
                  <a:lnTo>
                    <a:pt x="1007" y="3631"/>
                  </a:lnTo>
                  <a:lnTo>
                    <a:pt x="1007" y="3831"/>
                  </a:lnTo>
                  <a:close/>
                  <a:moveTo>
                    <a:pt x="1407" y="4231"/>
                  </a:moveTo>
                  <a:lnTo>
                    <a:pt x="1107" y="4231"/>
                  </a:lnTo>
                  <a:lnTo>
                    <a:pt x="1107" y="4031"/>
                  </a:lnTo>
                  <a:lnTo>
                    <a:pt x="1407" y="4031"/>
                  </a:lnTo>
                  <a:lnTo>
                    <a:pt x="1407" y="4231"/>
                  </a:lnTo>
                  <a:close/>
                  <a:moveTo>
                    <a:pt x="1407" y="3831"/>
                  </a:moveTo>
                  <a:lnTo>
                    <a:pt x="1107" y="3831"/>
                  </a:lnTo>
                  <a:lnTo>
                    <a:pt x="1107" y="3631"/>
                  </a:lnTo>
                  <a:lnTo>
                    <a:pt x="1407" y="3631"/>
                  </a:lnTo>
                  <a:lnTo>
                    <a:pt x="1407" y="3831"/>
                  </a:lnTo>
                  <a:close/>
                  <a:moveTo>
                    <a:pt x="1807" y="4231"/>
                  </a:moveTo>
                  <a:lnTo>
                    <a:pt x="1507" y="4231"/>
                  </a:lnTo>
                  <a:lnTo>
                    <a:pt x="1507" y="4031"/>
                  </a:lnTo>
                  <a:lnTo>
                    <a:pt x="1807" y="4031"/>
                  </a:lnTo>
                  <a:lnTo>
                    <a:pt x="1807" y="4231"/>
                  </a:lnTo>
                  <a:close/>
                  <a:moveTo>
                    <a:pt x="1807" y="3831"/>
                  </a:moveTo>
                  <a:lnTo>
                    <a:pt x="1507" y="3831"/>
                  </a:lnTo>
                  <a:lnTo>
                    <a:pt x="1507" y="3631"/>
                  </a:lnTo>
                  <a:lnTo>
                    <a:pt x="1807" y="3631"/>
                  </a:lnTo>
                  <a:lnTo>
                    <a:pt x="1807" y="3831"/>
                  </a:lnTo>
                  <a:close/>
                  <a:moveTo>
                    <a:pt x="3551" y="3707"/>
                  </a:moveTo>
                  <a:lnTo>
                    <a:pt x="3142" y="3707"/>
                  </a:lnTo>
                  <a:lnTo>
                    <a:pt x="3142" y="3556"/>
                  </a:lnTo>
                  <a:lnTo>
                    <a:pt x="3551" y="3556"/>
                  </a:lnTo>
                  <a:lnTo>
                    <a:pt x="3551" y="3707"/>
                  </a:lnTo>
                  <a:close/>
                  <a:moveTo>
                    <a:pt x="4084" y="3707"/>
                  </a:moveTo>
                  <a:lnTo>
                    <a:pt x="3675" y="3707"/>
                  </a:lnTo>
                  <a:lnTo>
                    <a:pt x="3675" y="3556"/>
                  </a:lnTo>
                  <a:lnTo>
                    <a:pt x="4084" y="3556"/>
                  </a:lnTo>
                  <a:lnTo>
                    <a:pt x="4084" y="3707"/>
                  </a:lnTo>
                  <a:close/>
                  <a:moveTo>
                    <a:pt x="4181" y="1117"/>
                  </a:moveTo>
                  <a:lnTo>
                    <a:pt x="2462" y="1117"/>
                  </a:lnTo>
                  <a:lnTo>
                    <a:pt x="2462" y="627"/>
                  </a:lnTo>
                  <a:lnTo>
                    <a:pt x="4181" y="627"/>
                  </a:lnTo>
                  <a:lnTo>
                    <a:pt x="4181" y="1117"/>
                  </a:ln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</p:sp>
        <p:sp>
          <p:nvSpPr>
            <p:cNvPr id="73" name="1ii2O1qgOSzywQ4矩形 205"/>
            <p:cNvSpPr/>
            <p:nvPr/>
          </p:nvSpPr>
          <p:spPr>
            <a:xfrm>
              <a:off x="16333" y="4579"/>
              <a:ext cx="998" cy="992"/>
            </a:xfrm>
            <a:custGeom>
              <a:avLst/>
              <a:gdLst>
                <a:gd name="connsiteX0" fmla="*/ 57923 w 432989"/>
                <a:gd name="connsiteY0" fmla="*/ 117774 h 607780"/>
                <a:gd name="connsiteX1" fmla="*/ 82032 w 432989"/>
                <a:gd name="connsiteY1" fmla="*/ 117774 h 607780"/>
                <a:gd name="connsiteX2" fmla="*/ 112044 w 432989"/>
                <a:gd name="connsiteY2" fmla="*/ 197793 h 607780"/>
                <a:gd name="connsiteX3" fmla="*/ 105742 w 432989"/>
                <a:gd name="connsiteY3" fmla="*/ 163828 h 607780"/>
                <a:gd name="connsiteX4" fmla="*/ 106742 w 432989"/>
                <a:gd name="connsiteY4" fmla="*/ 157034 h 607780"/>
                <a:gd name="connsiteX5" fmla="*/ 116546 w 432989"/>
                <a:gd name="connsiteY5" fmla="*/ 139152 h 607780"/>
                <a:gd name="connsiteX6" fmla="*/ 107843 w 432989"/>
                <a:gd name="connsiteY6" fmla="*/ 123368 h 607780"/>
                <a:gd name="connsiteX7" fmla="*/ 107943 w 432989"/>
                <a:gd name="connsiteY7" fmla="*/ 119872 h 607780"/>
                <a:gd name="connsiteX8" fmla="*/ 110944 w 432989"/>
                <a:gd name="connsiteY8" fmla="*/ 117774 h 607780"/>
                <a:gd name="connsiteX9" fmla="*/ 134854 w 432989"/>
                <a:gd name="connsiteY9" fmla="*/ 117774 h 607780"/>
                <a:gd name="connsiteX10" fmla="*/ 137855 w 432989"/>
                <a:gd name="connsiteY10" fmla="*/ 119872 h 607780"/>
                <a:gd name="connsiteX11" fmla="*/ 137955 w 432989"/>
                <a:gd name="connsiteY11" fmla="*/ 123368 h 607780"/>
                <a:gd name="connsiteX12" fmla="*/ 129251 w 432989"/>
                <a:gd name="connsiteY12" fmla="*/ 139152 h 607780"/>
                <a:gd name="connsiteX13" fmla="*/ 139055 w 432989"/>
                <a:gd name="connsiteY13" fmla="*/ 156935 h 607780"/>
                <a:gd name="connsiteX14" fmla="*/ 140056 w 432989"/>
                <a:gd name="connsiteY14" fmla="*/ 163828 h 607780"/>
                <a:gd name="connsiteX15" fmla="*/ 132853 w 432989"/>
                <a:gd name="connsiteY15" fmla="*/ 197793 h 607780"/>
                <a:gd name="connsiteX16" fmla="*/ 163765 w 432989"/>
                <a:gd name="connsiteY16" fmla="*/ 117774 h 607780"/>
                <a:gd name="connsiteX17" fmla="*/ 187474 w 432989"/>
                <a:gd name="connsiteY17" fmla="*/ 117774 h 607780"/>
                <a:gd name="connsiteX18" fmla="*/ 244397 w 432989"/>
                <a:gd name="connsiteY18" fmla="*/ 174417 h 607780"/>
                <a:gd name="connsiteX19" fmla="*/ 244697 w 432989"/>
                <a:gd name="connsiteY19" fmla="*/ 219372 h 607780"/>
                <a:gd name="connsiteX20" fmla="*/ 293417 w 432989"/>
                <a:gd name="connsiteY20" fmla="*/ 189202 h 607780"/>
                <a:gd name="connsiteX21" fmla="*/ 326630 w 432989"/>
                <a:gd name="connsiteY21" fmla="*/ 196894 h 607780"/>
                <a:gd name="connsiteX22" fmla="*/ 318827 w 432989"/>
                <a:gd name="connsiteY22" fmla="*/ 230061 h 607780"/>
                <a:gd name="connsiteX23" fmla="*/ 233493 w 432989"/>
                <a:gd name="connsiteY23" fmla="*/ 282908 h 607780"/>
                <a:gd name="connsiteX24" fmla="*/ 196678 w 432989"/>
                <a:gd name="connsiteY24" fmla="*/ 262628 h 607780"/>
                <a:gd name="connsiteX25" fmla="*/ 196278 w 432989"/>
                <a:gd name="connsiteY25" fmla="*/ 174717 h 607780"/>
                <a:gd name="connsiteX26" fmla="*/ 196278 w 432989"/>
                <a:gd name="connsiteY26" fmla="*/ 174517 h 607780"/>
                <a:gd name="connsiteX27" fmla="*/ 191176 w 432989"/>
                <a:gd name="connsiteY27" fmla="*/ 169522 h 607780"/>
                <a:gd name="connsiteX28" fmla="*/ 186174 w 432989"/>
                <a:gd name="connsiteY28" fmla="*/ 174517 h 607780"/>
                <a:gd name="connsiteX29" fmla="*/ 186674 w 432989"/>
                <a:gd name="connsiteY29" fmla="*/ 578909 h 607780"/>
                <a:gd name="connsiteX30" fmla="*/ 157863 w 432989"/>
                <a:gd name="connsiteY30" fmla="*/ 607780 h 607780"/>
                <a:gd name="connsiteX31" fmla="*/ 128951 w 432989"/>
                <a:gd name="connsiteY31" fmla="*/ 578909 h 607780"/>
                <a:gd name="connsiteX32" fmla="*/ 128951 w 432989"/>
                <a:gd name="connsiteY32" fmla="*/ 354535 h 607780"/>
                <a:gd name="connsiteX33" fmla="*/ 122649 w 432989"/>
                <a:gd name="connsiteY33" fmla="*/ 348242 h 607780"/>
                <a:gd name="connsiteX34" fmla="*/ 116446 w 432989"/>
                <a:gd name="connsiteY34" fmla="*/ 354535 h 607780"/>
                <a:gd name="connsiteX35" fmla="*/ 116446 w 432989"/>
                <a:gd name="connsiteY35" fmla="*/ 578909 h 607780"/>
                <a:gd name="connsiteX36" fmla="*/ 87535 w 432989"/>
                <a:gd name="connsiteY36" fmla="*/ 607780 h 607780"/>
                <a:gd name="connsiteX37" fmla="*/ 58623 w 432989"/>
                <a:gd name="connsiteY37" fmla="*/ 578909 h 607780"/>
                <a:gd name="connsiteX38" fmla="*/ 58623 w 432989"/>
                <a:gd name="connsiteY38" fmla="*/ 174717 h 607780"/>
                <a:gd name="connsiteX39" fmla="*/ 53921 w 432989"/>
                <a:gd name="connsiteY39" fmla="*/ 169921 h 607780"/>
                <a:gd name="connsiteX40" fmla="*/ 49119 w 432989"/>
                <a:gd name="connsiteY40" fmla="*/ 174717 h 607780"/>
                <a:gd name="connsiteX41" fmla="*/ 48219 w 432989"/>
                <a:gd name="connsiteY41" fmla="*/ 351339 h 607780"/>
                <a:gd name="connsiteX42" fmla="*/ 24109 w 432989"/>
                <a:gd name="connsiteY42" fmla="*/ 375314 h 607780"/>
                <a:gd name="connsiteX43" fmla="*/ 24009 w 432989"/>
                <a:gd name="connsiteY43" fmla="*/ 375314 h 607780"/>
                <a:gd name="connsiteX44" fmla="*/ 0 w 432989"/>
                <a:gd name="connsiteY44" fmla="*/ 351139 h 607780"/>
                <a:gd name="connsiteX45" fmla="*/ 900 w 432989"/>
                <a:gd name="connsiteY45" fmla="*/ 174417 h 607780"/>
                <a:gd name="connsiteX46" fmla="*/ 57923 w 432989"/>
                <a:gd name="connsiteY46" fmla="*/ 117774 h 607780"/>
                <a:gd name="connsiteX47" fmla="*/ 389860 w 432989"/>
                <a:gd name="connsiteY47" fmla="*/ 115295 h 607780"/>
                <a:gd name="connsiteX48" fmla="*/ 389860 w 432989"/>
                <a:gd name="connsiteY48" fmla="*/ 134778 h 607780"/>
                <a:gd name="connsiteX49" fmla="*/ 393062 w 432989"/>
                <a:gd name="connsiteY49" fmla="*/ 117194 h 607780"/>
                <a:gd name="connsiteX50" fmla="*/ 389860 w 432989"/>
                <a:gd name="connsiteY50" fmla="*/ 115295 h 607780"/>
                <a:gd name="connsiteX51" fmla="*/ 363141 w 432989"/>
                <a:gd name="connsiteY51" fmla="*/ 51853 h 607780"/>
                <a:gd name="connsiteX52" fmla="*/ 363141 w 432989"/>
                <a:gd name="connsiteY52" fmla="*/ 70236 h 607780"/>
                <a:gd name="connsiteX53" fmla="*/ 122643 w 432989"/>
                <a:gd name="connsiteY53" fmla="*/ 2329 h 607780"/>
                <a:gd name="connsiteX54" fmla="*/ 172533 w 432989"/>
                <a:gd name="connsiteY54" fmla="*/ 52113 h 607780"/>
                <a:gd name="connsiteX55" fmla="*/ 122643 w 432989"/>
                <a:gd name="connsiteY55" fmla="*/ 101897 h 607780"/>
                <a:gd name="connsiteX56" fmla="*/ 72753 w 432989"/>
                <a:gd name="connsiteY56" fmla="*/ 52113 h 607780"/>
                <a:gd name="connsiteX57" fmla="*/ 122643 w 432989"/>
                <a:gd name="connsiteY57" fmla="*/ 2329 h 607780"/>
                <a:gd name="connsiteX58" fmla="*/ 376550 w 432989"/>
                <a:gd name="connsiteY58" fmla="*/ 0 h 607780"/>
                <a:gd name="connsiteX59" fmla="*/ 389860 w 432989"/>
                <a:gd name="connsiteY59" fmla="*/ 13288 h 607780"/>
                <a:gd name="connsiteX60" fmla="*/ 389860 w 432989"/>
                <a:gd name="connsiteY60" fmla="*/ 20781 h 607780"/>
                <a:gd name="connsiteX61" fmla="*/ 414176 w 432989"/>
                <a:gd name="connsiteY61" fmla="*/ 28174 h 607780"/>
                <a:gd name="connsiteX62" fmla="*/ 422482 w 432989"/>
                <a:gd name="connsiteY62" fmla="*/ 36966 h 607780"/>
                <a:gd name="connsiteX63" fmla="*/ 421581 w 432989"/>
                <a:gd name="connsiteY63" fmla="*/ 48956 h 607780"/>
                <a:gd name="connsiteX64" fmla="*/ 401768 w 432989"/>
                <a:gd name="connsiteY64" fmla="*/ 55749 h 607780"/>
                <a:gd name="connsiteX65" fmla="*/ 389860 w 432989"/>
                <a:gd name="connsiteY65" fmla="*/ 51353 h 607780"/>
                <a:gd name="connsiteX66" fmla="*/ 389860 w 432989"/>
                <a:gd name="connsiteY66" fmla="*/ 79128 h 607780"/>
                <a:gd name="connsiteX67" fmla="*/ 432989 w 432989"/>
                <a:gd name="connsiteY67" fmla="*/ 122089 h 607780"/>
                <a:gd name="connsiteX68" fmla="*/ 389860 w 432989"/>
                <a:gd name="connsiteY68" fmla="*/ 165250 h 607780"/>
                <a:gd name="connsiteX69" fmla="*/ 389860 w 432989"/>
                <a:gd name="connsiteY69" fmla="*/ 177139 h 607780"/>
                <a:gd name="connsiteX70" fmla="*/ 376550 w 432989"/>
                <a:gd name="connsiteY70" fmla="*/ 190527 h 607780"/>
                <a:gd name="connsiteX71" fmla="*/ 363141 w 432989"/>
                <a:gd name="connsiteY71" fmla="*/ 177139 h 607780"/>
                <a:gd name="connsiteX72" fmla="*/ 363141 w 432989"/>
                <a:gd name="connsiteY72" fmla="*/ 164750 h 607780"/>
                <a:gd name="connsiteX73" fmla="*/ 332220 w 432989"/>
                <a:gd name="connsiteY73" fmla="*/ 156058 h 607780"/>
                <a:gd name="connsiteX74" fmla="*/ 323814 w 432989"/>
                <a:gd name="connsiteY74" fmla="*/ 147066 h 607780"/>
                <a:gd name="connsiteX75" fmla="*/ 324515 w 432989"/>
                <a:gd name="connsiteY75" fmla="*/ 134778 h 607780"/>
                <a:gd name="connsiteX76" fmla="*/ 345729 w 432989"/>
                <a:gd name="connsiteY76" fmla="*/ 127484 h 607780"/>
                <a:gd name="connsiteX77" fmla="*/ 363141 w 432989"/>
                <a:gd name="connsiteY77" fmla="*/ 133878 h 607780"/>
                <a:gd name="connsiteX78" fmla="*/ 363141 w 432989"/>
                <a:gd name="connsiteY78" fmla="*/ 106204 h 607780"/>
                <a:gd name="connsiteX79" fmla="*/ 323914 w 432989"/>
                <a:gd name="connsiteY79" fmla="*/ 66340 h 607780"/>
                <a:gd name="connsiteX80" fmla="*/ 363141 w 432989"/>
                <a:gd name="connsiteY80" fmla="*/ 21181 h 607780"/>
                <a:gd name="connsiteX81" fmla="*/ 363141 w 432989"/>
                <a:gd name="connsiteY81" fmla="*/ 13288 h 607780"/>
                <a:gd name="connsiteX82" fmla="*/ 376550 w 432989"/>
                <a:gd name="connsiteY82" fmla="*/ 0 h 60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32989" h="607780">
                  <a:moveTo>
                    <a:pt x="57923" y="117774"/>
                  </a:moveTo>
                  <a:lnTo>
                    <a:pt x="82032" y="117774"/>
                  </a:lnTo>
                  <a:cubicBezTo>
                    <a:pt x="85234" y="126066"/>
                    <a:pt x="108643" y="189002"/>
                    <a:pt x="112044" y="197793"/>
                  </a:cubicBezTo>
                  <a:lnTo>
                    <a:pt x="105742" y="163828"/>
                  </a:lnTo>
                  <a:cubicBezTo>
                    <a:pt x="105242" y="161430"/>
                    <a:pt x="105642" y="159032"/>
                    <a:pt x="106742" y="157034"/>
                  </a:cubicBezTo>
                  <a:lnTo>
                    <a:pt x="116546" y="139152"/>
                  </a:lnTo>
                  <a:lnTo>
                    <a:pt x="107843" y="123368"/>
                  </a:lnTo>
                  <a:cubicBezTo>
                    <a:pt x="107243" y="122269"/>
                    <a:pt x="107343" y="120971"/>
                    <a:pt x="107943" y="119872"/>
                  </a:cubicBezTo>
                  <a:cubicBezTo>
                    <a:pt x="108543" y="118773"/>
                    <a:pt x="109744" y="117774"/>
                    <a:pt x="110944" y="117774"/>
                  </a:cubicBezTo>
                  <a:lnTo>
                    <a:pt x="134854" y="117774"/>
                  </a:lnTo>
                  <a:cubicBezTo>
                    <a:pt x="136054" y="117774"/>
                    <a:pt x="137254" y="118773"/>
                    <a:pt x="137855" y="119872"/>
                  </a:cubicBezTo>
                  <a:cubicBezTo>
                    <a:pt x="138555" y="120971"/>
                    <a:pt x="138555" y="122269"/>
                    <a:pt x="137955" y="123368"/>
                  </a:cubicBezTo>
                  <a:lnTo>
                    <a:pt x="129251" y="139152"/>
                  </a:lnTo>
                  <a:lnTo>
                    <a:pt x="139055" y="156935"/>
                  </a:lnTo>
                  <a:cubicBezTo>
                    <a:pt x="140256" y="159032"/>
                    <a:pt x="140556" y="161530"/>
                    <a:pt x="140056" y="163828"/>
                  </a:cubicBezTo>
                  <a:lnTo>
                    <a:pt x="132853" y="197793"/>
                  </a:lnTo>
                  <a:cubicBezTo>
                    <a:pt x="137455" y="186105"/>
                    <a:pt x="159263" y="129462"/>
                    <a:pt x="163765" y="117774"/>
                  </a:cubicBezTo>
                  <a:lnTo>
                    <a:pt x="187474" y="117774"/>
                  </a:lnTo>
                  <a:cubicBezTo>
                    <a:pt x="218687" y="117774"/>
                    <a:pt x="244297" y="143248"/>
                    <a:pt x="244397" y="174417"/>
                  </a:cubicBezTo>
                  <a:lnTo>
                    <a:pt x="244697" y="219372"/>
                  </a:lnTo>
                  <a:lnTo>
                    <a:pt x="293417" y="189202"/>
                  </a:lnTo>
                  <a:cubicBezTo>
                    <a:pt x="304721" y="182109"/>
                    <a:pt x="319627" y="185606"/>
                    <a:pt x="326630" y="196894"/>
                  </a:cubicBezTo>
                  <a:cubicBezTo>
                    <a:pt x="333633" y="208183"/>
                    <a:pt x="330132" y="222968"/>
                    <a:pt x="318827" y="230061"/>
                  </a:cubicBezTo>
                  <a:lnTo>
                    <a:pt x="233493" y="282908"/>
                  </a:lnTo>
                  <a:cubicBezTo>
                    <a:pt x="217687" y="292798"/>
                    <a:pt x="196778" y="281509"/>
                    <a:pt x="196678" y="262628"/>
                  </a:cubicBezTo>
                  <a:lnTo>
                    <a:pt x="196278" y="174717"/>
                  </a:lnTo>
                  <a:lnTo>
                    <a:pt x="196278" y="174517"/>
                  </a:lnTo>
                  <a:cubicBezTo>
                    <a:pt x="196278" y="171720"/>
                    <a:pt x="193977" y="169522"/>
                    <a:pt x="191176" y="169522"/>
                  </a:cubicBezTo>
                  <a:cubicBezTo>
                    <a:pt x="188475" y="169522"/>
                    <a:pt x="186174" y="171820"/>
                    <a:pt x="186174" y="174517"/>
                  </a:cubicBezTo>
                  <a:lnTo>
                    <a:pt x="186674" y="578909"/>
                  </a:lnTo>
                  <a:cubicBezTo>
                    <a:pt x="186674" y="594893"/>
                    <a:pt x="173769" y="607780"/>
                    <a:pt x="157863" y="607780"/>
                  </a:cubicBezTo>
                  <a:cubicBezTo>
                    <a:pt x="141856" y="607780"/>
                    <a:pt x="128951" y="594893"/>
                    <a:pt x="128951" y="578909"/>
                  </a:cubicBezTo>
                  <a:lnTo>
                    <a:pt x="128951" y="354535"/>
                  </a:lnTo>
                  <a:cubicBezTo>
                    <a:pt x="128951" y="351039"/>
                    <a:pt x="126150" y="348242"/>
                    <a:pt x="122649" y="348242"/>
                  </a:cubicBezTo>
                  <a:cubicBezTo>
                    <a:pt x="119247" y="348242"/>
                    <a:pt x="116446" y="351039"/>
                    <a:pt x="116446" y="354535"/>
                  </a:cubicBezTo>
                  <a:lnTo>
                    <a:pt x="116446" y="578909"/>
                  </a:lnTo>
                  <a:cubicBezTo>
                    <a:pt x="116446" y="594893"/>
                    <a:pt x="103541" y="607780"/>
                    <a:pt x="87535" y="607780"/>
                  </a:cubicBezTo>
                  <a:cubicBezTo>
                    <a:pt x="71628" y="607780"/>
                    <a:pt x="58623" y="594893"/>
                    <a:pt x="58623" y="578909"/>
                  </a:cubicBezTo>
                  <a:lnTo>
                    <a:pt x="58623" y="174717"/>
                  </a:lnTo>
                  <a:cubicBezTo>
                    <a:pt x="58623" y="172119"/>
                    <a:pt x="56522" y="169921"/>
                    <a:pt x="53921" y="169921"/>
                  </a:cubicBezTo>
                  <a:cubicBezTo>
                    <a:pt x="51220" y="169921"/>
                    <a:pt x="49119" y="172019"/>
                    <a:pt x="49119" y="174717"/>
                  </a:cubicBezTo>
                  <a:lnTo>
                    <a:pt x="48219" y="351339"/>
                  </a:lnTo>
                  <a:cubicBezTo>
                    <a:pt x="48119" y="364625"/>
                    <a:pt x="37315" y="375314"/>
                    <a:pt x="24109" y="375314"/>
                  </a:cubicBezTo>
                  <a:lnTo>
                    <a:pt x="24009" y="375314"/>
                  </a:lnTo>
                  <a:cubicBezTo>
                    <a:pt x="10704" y="375214"/>
                    <a:pt x="0" y="364425"/>
                    <a:pt x="0" y="351139"/>
                  </a:cubicBezTo>
                  <a:lnTo>
                    <a:pt x="900" y="174417"/>
                  </a:lnTo>
                  <a:cubicBezTo>
                    <a:pt x="1100" y="143248"/>
                    <a:pt x="26610" y="117774"/>
                    <a:pt x="57923" y="117774"/>
                  </a:cubicBezTo>
                  <a:close/>
                  <a:moveTo>
                    <a:pt x="389860" y="115295"/>
                  </a:moveTo>
                  <a:lnTo>
                    <a:pt x="389860" y="134778"/>
                  </a:lnTo>
                  <a:cubicBezTo>
                    <a:pt x="399666" y="131581"/>
                    <a:pt x="398966" y="121290"/>
                    <a:pt x="393062" y="117194"/>
                  </a:cubicBezTo>
                  <a:cubicBezTo>
                    <a:pt x="392161" y="116494"/>
                    <a:pt x="391060" y="115895"/>
                    <a:pt x="389860" y="115295"/>
                  </a:cubicBezTo>
                  <a:close/>
                  <a:moveTo>
                    <a:pt x="363141" y="51853"/>
                  </a:moveTo>
                  <a:cubicBezTo>
                    <a:pt x="356837" y="55550"/>
                    <a:pt x="355736" y="65341"/>
                    <a:pt x="363141" y="70236"/>
                  </a:cubicBezTo>
                  <a:close/>
                  <a:moveTo>
                    <a:pt x="122643" y="2329"/>
                  </a:moveTo>
                  <a:cubicBezTo>
                    <a:pt x="150196" y="2329"/>
                    <a:pt x="172533" y="24618"/>
                    <a:pt x="172533" y="52113"/>
                  </a:cubicBezTo>
                  <a:cubicBezTo>
                    <a:pt x="172533" y="79608"/>
                    <a:pt x="150196" y="101897"/>
                    <a:pt x="122643" y="101897"/>
                  </a:cubicBezTo>
                  <a:cubicBezTo>
                    <a:pt x="95090" y="101897"/>
                    <a:pt x="72753" y="79608"/>
                    <a:pt x="72753" y="52113"/>
                  </a:cubicBezTo>
                  <a:cubicBezTo>
                    <a:pt x="72753" y="24618"/>
                    <a:pt x="95090" y="2329"/>
                    <a:pt x="122643" y="2329"/>
                  </a:cubicBezTo>
                  <a:close/>
                  <a:moveTo>
                    <a:pt x="376550" y="0"/>
                  </a:moveTo>
                  <a:cubicBezTo>
                    <a:pt x="383855" y="0"/>
                    <a:pt x="389860" y="5995"/>
                    <a:pt x="389860" y="13288"/>
                  </a:cubicBezTo>
                  <a:lnTo>
                    <a:pt x="389860" y="20781"/>
                  </a:lnTo>
                  <a:cubicBezTo>
                    <a:pt x="397965" y="22080"/>
                    <a:pt x="406271" y="24778"/>
                    <a:pt x="414176" y="28174"/>
                  </a:cubicBezTo>
                  <a:cubicBezTo>
                    <a:pt x="418079" y="29873"/>
                    <a:pt x="421081" y="33070"/>
                    <a:pt x="422482" y="36966"/>
                  </a:cubicBezTo>
                  <a:cubicBezTo>
                    <a:pt x="423783" y="40963"/>
                    <a:pt x="423483" y="45259"/>
                    <a:pt x="421581" y="48956"/>
                  </a:cubicBezTo>
                  <a:cubicBezTo>
                    <a:pt x="417779" y="56049"/>
                    <a:pt x="409073" y="59046"/>
                    <a:pt x="401768" y="55749"/>
                  </a:cubicBezTo>
                  <a:cubicBezTo>
                    <a:pt x="398065" y="54051"/>
                    <a:pt x="393862" y="52452"/>
                    <a:pt x="389860" y="51353"/>
                  </a:cubicBezTo>
                  <a:lnTo>
                    <a:pt x="389860" y="79128"/>
                  </a:lnTo>
                  <a:cubicBezTo>
                    <a:pt x="414477" y="86122"/>
                    <a:pt x="432989" y="94614"/>
                    <a:pt x="432989" y="122089"/>
                  </a:cubicBezTo>
                  <a:cubicBezTo>
                    <a:pt x="432989" y="148465"/>
                    <a:pt x="415677" y="162353"/>
                    <a:pt x="389860" y="165250"/>
                  </a:cubicBezTo>
                  <a:lnTo>
                    <a:pt x="389860" y="177139"/>
                  </a:lnTo>
                  <a:cubicBezTo>
                    <a:pt x="389860" y="184532"/>
                    <a:pt x="383855" y="190527"/>
                    <a:pt x="376550" y="190527"/>
                  </a:cubicBezTo>
                  <a:cubicBezTo>
                    <a:pt x="369145" y="190527"/>
                    <a:pt x="363141" y="184532"/>
                    <a:pt x="363141" y="177139"/>
                  </a:cubicBezTo>
                  <a:lnTo>
                    <a:pt x="363141" y="164750"/>
                  </a:lnTo>
                  <a:cubicBezTo>
                    <a:pt x="352834" y="163252"/>
                    <a:pt x="342127" y="160354"/>
                    <a:pt x="332220" y="156058"/>
                  </a:cubicBezTo>
                  <a:cubicBezTo>
                    <a:pt x="328317" y="154260"/>
                    <a:pt x="325215" y="151063"/>
                    <a:pt x="323814" y="147066"/>
                  </a:cubicBezTo>
                  <a:cubicBezTo>
                    <a:pt x="322413" y="143070"/>
                    <a:pt x="322613" y="138574"/>
                    <a:pt x="324515" y="134778"/>
                  </a:cubicBezTo>
                  <a:cubicBezTo>
                    <a:pt x="328417" y="127085"/>
                    <a:pt x="337824" y="123788"/>
                    <a:pt x="345729" y="127484"/>
                  </a:cubicBezTo>
                  <a:cubicBezTo>
                    <a:pt x="351133" y="129982"/>
                    <a:pt x="357437" y="132380"/>
                    <a:pt x="363141" y="133878"/>
                  </a:cubicBezTo>
                  <a:lnTo>
                    <a:pt x="363141" y="106204"/>
                  </a:lnTo>
                  <a:cubicBezTo>
                    <a:pt x="339725" y="99310"/>
                    <a:pt x="323914" y="89918"/>
                    <a:pt x="323914" y="66340"/>
                  </a:cubicBezTo>
                  <a:cubicBezTo>
                    <a:pt x="323914" y="44260"/>
                    <a:pt x="337123" y="26376"/>
                    <a:pt x="363141" y="21181"/>
                  </a:cubicBezTo>
                  <a:lnTo>
                    <a:pt x="363141" y="13288"/>
                  </a:lnTo>
                  <a:cubicBezTo>
                    <a:pt x="363141" y="5995"/>
                    <a:pt x="369145" y="0"/>
                    <a:pt x="376550" y="0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bg1"/>
                </a:solidFill>
                <a:ea typeface="微软雅黑 Light" panose="020B0502040204020203" charset="-122"/>
                <a:cs typeface="微软雅黑" panose="020B0503020204020204" pitchFamily="34" charset="-122"/>
              </a:endParaRPr>
            </a:p>
          </p:txBody>
        </p:sp>
        <p:sp>
          <p:nvSpPr>
            <p:cNvPr id="74" name="delivery-man_198165"/>
            <p:cNvSpPr>
              <a:spLocks noChangeAspect="1"/>
            </p:cNvSpPr>
            <p:nvPr/>
          </p:nvSpPr>
          <p:spPr bwMode="auto">
            <a:xfrm>
              <a:off x="4060" y="4499"/>
              <a:ext cx="949" cy="960"/>
            </a:xfrm>
            <a:custGeom>
              <a:avLst/>
              <a:gdLst>
                <a:gd name="connsiteX0" fmla="*/ 532080 w 599787"/>
                <a:gd name="connsiteY0" fmla="*/ 560601 h 606722"/>
                <a:gd name="connsiteX1" fmla="*/ 519345 w 599787"/>
                <a:gd name="connsiteY1" fmla="*/ 573309 h 606722"/>
                <a:gd name="connsiteX2" fmla="*/ 532080 w 599787"/>
                <a:gd name="connsiteY2" fmla="*/ 585928 h 606722"/>
                <a:gd name="connsiteX3" fmla="*/ 544725 w 599787"/>
                <a:gd name="connsiteY3" fmla="*/ 573309 h 606722"/>
                <a:gd name="connsiteX4" fmla="*/ 532080 w 599787"/>
                <a:gd name="connsiteY4" fmla="*/ 560601 h 606722"/>
                <a:gd name="connsiteX5" fmla="*/ 400898 w 599787"/>
                <a:gd name="connsiteY5" fmla="*/ 560601 h 606722"/>
                <a:gd name="connsiteX6" fmla="*/ 388164 w 599787"/>
                <a:gd name="connsiteY6" fmla="*/ 573309 h 606722"/>
                <a:gd name="connsiteX7" fmla="*/ 400898 w 599787"/>
                <a:gd name="connsiteY7" fmla="*/ 585928 h 606722"/>
                <a:gd name="connsiteX8" fmla="*/ 413544 w 599787"/>
                <a:gd name="connsiteY8" fmla="*/ 573309 h 606722"/>
                <a:gd name="connsiteX9" fmla="*/ 400898 w 599787"/>
                <a:gd name="connsiteY9" fmla="*/ 560601 h 606722"/>
                <a:gd name="connsiteX10" fmla="*/ 568738 w 599787"/>
                <a:gd name="connsiteY10" fmla="*/ 540955 h 606722"/>
                <a:gd name="connsiteX11" fmla="*/ 586264 w 599787"/>
                <a:gd name="connsiteY11" fmla="*/ 540955 h 606722"/>
                <a:gd name="connsiteX12" fmla="*/ 599787 w 599787"/>
                <a:gd name="connsiteY12" fmla="*/ 554469 h 606722"/>
                <a:gd name="connsiteX13" fmla="*/ 586264 w 599787"/>
                <a:gd name="connsiteY13" fmla="*/ 567982 h 606722"/>
                <a:gd name="connsiteX14" fmla="*/ 580748 w 599787"/>
                <a:gd name="connsiteY14" fmla="*/ 567982 h 606722"/>
                <a:gd name="connsiteX15" fmla="*/ 568738 w 599787"/>
                <a:gd name="connsiteY15" fmla="*/ 540955 h 606722"/>
                <a:gd name="connsiteX16" fmla="*/ 437557 w 599787"/>
                <a:gd name="connsiteY16" fmla="*/ 540955 h 606722"/>
                <a:gd name="connsiteX17" fmla="*/ 495421 w 599787"/>
                <a:gd name="connsiteY17" fmla="*/ 540955 h 606722"/>
                <a:gd name="connsiteX18" fmla="*/ 483403 w 599787"/>
                <a:gd name="connsiteY18" fmla="*/ 567982 h 606722"/>
                <a:gd name="connsiteX19" fmla="*/ 449486 w 599787"/>
                <a:gd name="connsiteY19" fmla="*/ 567982 h 606722"/>
                <a:gd name="connsiteX20" fmla="*/ 437557 w 599787"/>
                <a:gd name="connsiteY20" fmla="*/ 540955 h 606722"/>
                <a:gd name="connsiteX21" fmla="*/ 532080 w 599787"/>
                <a:gd name="connsiteY21" fmla="*/ 539896 h 606722"/>
                <a:gd name="connsiteX22" fmla="*/ 565563 w 599787"/>
                <a:gd name="connsiteY22" fmla="*/ 573309 h 606722"/>
                <a:gd name="connsiteX23" fmla="*/ 532080 w 599787"/>
                <a:gd name="connsiteY23" fmla="*/ 606722 h 606722"/>
                <a:gd name="connsiteX24" fmla="*/ 498596 w 599787"/>
                <a:gd name="connsiteY24" fmla="*/ 573309 h 606722"/>
                <a:gd name="connsiteX25" fmla="*/ 532080 w 599787"/>
                <a:gd name="connsiteY25" fmla="*/ 539896 h 606722"/>
                <a:gd name="connsiteX26" fmla="*/ 400898 w 599787"/>
                <a:gd name="connsiteY26" fmla="*/ 539896 h 606722"/>
                <a:gd name="connsiteX27" fmla="*/ 413900 w 599787"/>
                <a:gd name="connsiteY27" fmla="*/ 542473 h 606722"/>
                <a:gd name="connsiteX28" fmla="*/ 434293 w 599787"/>
                <a:gd name="connsiteY28" fmla="*/ 573309 h 606722"/>
                <a:gd name="connsiteX29" fmla="*/ 400898 w 599787"/>
                <a:gd name="connsiteY29" fmla="*/ 606722 h 606722"/>
                <a:gd name="connsiteX30" fmla="*/ 367415 w 599787"/>
                <a:gd name="connsiteY30" fmla="*/ 573309 h 606722"/>
                <a:gd name="connsiteX31" fmla="*/ 400898 w 599787"/>
                <a:gd name="connsiteY31" fmla="*/ 539896 h 606722"/>
                <a:gd name="connsiteX32" fmla="*/ 558525 w 599787"/>
                <a:gd name="connsiteY32" fmla="*/ 495989 h 606722"/>
                <a:gd name="connsiteX33" fmla="*/ 555946 w 599787"/>
                <a:gd name="connsiteY33" fmla="*/ 498566 h 606722"/>
                <a:gd name="connsiteX34" fmla="*/ 555946 w 599787"/>
                <a:gd name="connsiteY34" fmla="*/ 507451 h 606722"/>
                <a:gd name="connsiteX35" fmla="*/ 558525 w 599787"/>
                <a:gd name="connsiteY35" fmla="*/ 510028 h 606722"/>
                <a:gd name="connsiteX36" fmla="*/ 575071 w 599787"/>
                <a:gd name="connsiteY36" fmla="*/ 510028 h 606722"/>
                <a:gd name="connsiteX37" fmla="*/ 577650 w 599787"/>
                <a:gd name="connsiteY37" fmla="*/ 507451 h 606722"/>
                <a:gd name="connsiteX38" fmla="*/ 577650 w 599787"/>
                <a:gd name="connsiteY38" fmla="*/ 498566 h 606722"/>
                <a:gd name="connsiteX39" fmla="*/ 575071 w 599787"/>
                <a:gd name="connsiteY39" fmla="*/ 495989 h 606722"/>
                <a:gd name="connsiteX40" fmla="*/ 499766 w 599787"/>
                <a:gd name="connsiteY40" fmla="*/ 495989 h 606722"/>
                <a:gd name="connsiteX41" fmla="*/ 497182 w 599787"/>
                <a:gd name="connsiteY41" fmla="*/ 498566 h 606722"/>
                <a:gd name="connsiteX42" fmla="*/ 497182 w 599787"/>
                <a:gd name="connsiteY42" fmla="*/ 507451 h 606722"/>
                <a:gd name="connsiteX43" fmla="*/ 499766 w 599787"/>
                <a:gd name="connsiteY43" fmla="*/ 510028 h 606722"/>
                <a:gd name="connsiteX44" fmla="*/ 516339 w 599787"/>
                <a:gd name="connsiteY44" fmla="*/ 510028 h 606722"/>
                <a:gd name="connsiteX45" fmla="*/ 518923 w 599787"/>
                <a:gd name="connsiteY45" fmla="*/ 507451 h 606722"/>
                <a:gd name="connsiteX46" fmla="*/ 518923 w 599787"/>
                <a:gd name="connsiteY46" fmla="*/ 498566 h 606722"/>
                <a:gd name="connsiteX47" fmla="*/ 516339 w 599787"/>
                <a:gd name="connsiteY47" fmla="*/ 495989 h 606722"/>
                <a:gd name="connsiteX48" fmla="*/ 441047 w 599787"/>
                <a:gd name="connsiteY48" fmla="*/ 495989 h 606722"/>
                <a:gd name="connsiteX49" fmla="*/ 438468 w 599787"/>
                <a:gd name="connsiteY49" fmla="*/ 498566 h 606722"/>
                <a:gd name="connsiteX50" fmla="*/ 438468 w 599787"/>
                <a:gd name="connsiteY50" fmla="*/ 507451 h 606722"/>
                <a:gd name="connsiteX51" fmla="*/ 441047 w 599787"/>
                <a:gd name="connsiteY51" fmla="*/ 510028 h 606722"/>
                <a:gd name="connsiteX52" fmla="*/ 457585 w 599787"/>
                <a:gd name="connsiteY52" fmla="*/ 510028 h 606722"/>
                <a:gd name="connsiteX53" fmla="*/ 460164 w 599787"/>
                <a:gd name="connsiteY53" fmla="*/ 507451 h 606722"/>
                <a:gd name="connsiteX54" fmla="*/ 460164 w 599787"/>
                <a:gd name="connsiteY54" fmla="*/ 498566 h 606722"/>
                <a:gd name="connsiteX55" fmla="*/ 457585 w 599787"/>
                <a:gd name="connsiteY55" fmla="*/ 495989 h 606722"/>
                <a:gd name="connsiteX56" fmla="*/ 382287 w 599787"/>
                <a:gd name="connsiteY56" fmla="*/ 495989 h 606722"/>
                <a:gd name="connsiteX57" fmla="*/ 379705 w 599787"/>
                <a:gd name="connsiteY57" fmla="*/ 498566 h 606722"/>
                <a:gd name="connsiteX58" fmla="*/ 379705 w 599787"/>
                <a:gd name="connsiteY58" fmla="*/ 507451 h 606722"/>
                <a:gd name="connsiteX59" fmla="*/ 382287 w 599787"/>
                <a:gd name="connsiteY59" fmla="*/ 510028 h 606722"/>
                <a:gd name="connsiteX60" fmla="*/ 398765 w 599787"/>
                <a:gd name="connsiteY60" fmla="*/ 510028 h 606722"/>
                <a:gd name="connsiteX61" fmla="*/ 401347 w 599787"/>
                <a:gd name="connsiteY61" fmla="*/ 507451 h 606722"/>
                <a:gd name="connsiteX62" fmla="*/ 401347 w 599787"/>
                <a:gd name="connsiteY62" fmla="*/ 498566 h 606722"/>
                <a:gd name="connsiteX63" fmla="*/ 398765 w 599787"/>
                <a:gd name="connsiteY63" fmla="*/ 495989 h 606722"/>
                <a:gd name="connsiteX64" fmla="*/ 551498 w 599787"/>
                <a:gd name="connsiteY64" fmla="*/ 408292 h 606722"/>
                <a:gd name="connsiteX65" fmla="*/ 582098 w 599787"/>
                <a:gd name="connsiteY65" fmla="*/ 408292 h 606722"/>
                <a:gd name="connsiteX66" fmla="*/ 587791 w 599787"/>
                <a:gd name="connsiteY66" fmla="*/ 414067 h 606722"/>
                <a:gd name="connsiteX67" fmla="*/ 587791 w 599787"/>
                <a:gd name="connsiteY67" fmla="*/ 519179 h 606722"/>
                <a:gd name="connsiteX68" fmla="*/ 582098 w 599787"/>
                <a:gd name="connsiteY68" fmla="*/ 524866 h 606722"/>
                <a:gd name="connsiteX69" fmla="*/ 551498 w 599787"/>
                <a:gd name="connsiteY69" fmla="*/ 524866 h 606722"/>
                <a:gd name="connsiteX70" fmla="*/ 545805 w 599787"/>
                <a:gd name="connsiteY70" fmla="*/ 519179 h 606722"/>
                <a:gd name="connsiteX71" fmla="*/ 545805 w 599787"/>
                <a:gd name="connsiteY71" fmla="*/ 414067 h 606722"/>
                <a:gd name="connsiteX72" fmla="*/ 551498 w 599787"/>
                <a:gd name="connsiteY72" fmla="*/ 408292 h 606722"/>
                <a:gd name="connsiteX73" fmla="*/ 492727 w 599787"/>
                <a:gd name="connsiteY73" fmla="*/ 408292 h 606722"/>
                <a:gd name="connsiteX74" fmla="*/ 523378 w 599787"/>
                <a:gd name="connsiteY74" fmla="*/ 408292 h 606722"/>
                <a:gd name="connsiteX75" fmla="*/ 529081 w 599787"/>
                <a:gd name="connsiteY75" fmla="*/ 414067 h 606722"/>
                <a:gd name="connsiteX76" fmla="*/ 529081 w 599787"/>
                <a:gd name="connsiteY76" fmla="*/ 519179 h 606722"/>
                <a:gd name="connsiteX77" fmla="*/ 523378 w 599787"/>
                <a:gd name="connsiteY77" fmla="*/ 524866 h 606722"/>
                <a:gd name="connsiteX78" fmla="*/ 492727 w 599787"/>
                <a:gd name="connsiteY78" fmla="*/ 524866 h 606722"/>
                <a:gd name="connsiteX79" fmla="*/ 487024 w 599787"/>
                <a:gd name="connsiteY79" fmla="*/ 519179 h 606722"/>
                <a:gd name="connsiteX80" fmla="*/ 487024 w 599787"/>
                <a:gd name="connsiteY80" fmla="*/ 414067 h 606722"/>
                <a:gd name="connsiteX81" fmla="*/ 492727 w 599787"/>
                <a:gd name="connsiteY81" fmla="*/ 408292 h 606722"/>
                <a:gd name="connsiteX82" fmla="*/ 434023 w 599787"/>
                <a:gd name="connsiteY82" fmla="*/ 408292 h 606722"/>
                <a:gd name="connsiteX83" fmla="*/ 464520 w 599787"/>
                <a:gd name="connsiteY83" fmla="*/ 408292 h 606722"/>
                <a:gd name="connsiteX84" fmla="*/ 470300 w 599787"/>
                <a:gd name="connsiteY84" fmla="*/ 414067 h 606722"/>
                <a:gd name="connsiteX85" fmla="*/ 470300 w 599787"/>
                <a:gd name="connsiteY85" fmla="*/ 519179 h 606722"/>
                <a:gd name="connsiteX86" fmla="*/ 464520 w 599787"/>
                <a:gd name="connsiteY86" fmla="*/ 524866 h 606722"/>
                <a:gd name="connsiteX87" fmla="*/ 434023 w 599787"/>
                <a:gd name="connsiteY87" fmla="*/ 524866 h 606722"/>
                <a:gd name="connsiteX88" fmla="*/ 428243 w 599787"/>
                <a:gd name="connsiteY88" fmla="*/ 519179 h 606722"/>
                <a:gd name="connsiteX89" fmla="*/ 428243 w 599787"/>
                <a:gd name="connsiteY89" fmla="*/ 414067 h 606722"/>
                <a:gd name="connsiteX90" fmla="*/ 434023 w 599787"/>
                <a:gd name="connsiteY90" fmla="*/ 408292 h 606722"/>
                <a:gd name="connsiteX91" fmla="*/ 375251 w 599787"/>
                <a:gd name="connsiteY91" fmla="*/ 408292 h 606722"/>
                <a:gd name="connsiteX92" fmla="*/ 405801 w 599787"/>
                <a:gd name="connsiteY92" fmla="*/ 408292 h 606722"/>
                <a:gd name="connsiteX93" fmla="*/ 411590 w 599787"/>
                <a:gd name="connsiteY93" fmla="*/ 414067 h 606722"/>
                <a:gd name="connsiteX94" fmla="*/ 411590 w 599787"/>
                <a:gd name="connsiteY94" fmla="*/ 519179 h 606722"/>
                <a:gd name="connsiteX95" fmla="*/ 407048 w 599787"/>
                <a:gd name="connsiteY95" fmla="*/ 524777 h 606722"/>
                <a:gd name="connsiteX96" fmla="*/ 405801 w 599787"/>
                <a:gd name="connsiteY96" fmla="*/ 524866 h 606722"/>
                <a:gd name="connsiteX97" fmla="*/ 393688 w 599787"/>
                <a:gd name="connsiteY97" fmla="*/ 524866 h 606722"/>
                <a:gd name="connsiteX98" fmla="*/ 375251 w 599787"/>
                <a:gd name="connsiteY98" fmla="*/ 524866 h 606722"/>
                <a:gd name="connsiteX99" fmla="*/ 369462 w 599787"/>
                <a:gd name="connsiteY99" fmla="*/ 519179 h 606722"/>
                <a:gd name="connsiteX100" fmla="*/ 369462 w 599787"/>
                <a:gd name="connsiteY100" fmla="*/ 414067 h 606722"/>
                <a:gd name="connsiteX101" fmla="*/ 375251 w 599787"/>
                <a:gd name="connsiteY101" fmla="*/ 408292 h 606722"/>
                <a:gd name="connsiteX102" fmla="*/ 460253 w 599787"/>
                <a:gd name="connsiteY102" fmla="*/ 360993 h 606722"/>
                <a:gd name="connsiteX103" fmla="*/ 457672 w 599787"/>
                <a:gd name="connsiteY103" fmla="*/ 363572 h 606722"/>
                <a:gd name="connsiteX104" fmla="*/ 457672 w 599787"/>
                <a:gd name="connsiteY104" fmla="*/ 380118 h 606722"/>
                <a:gd name="connsiteX105" fmla="*/ 460253 w 599787"/>
                <a:gd name="connsiteY105" fmla="*/ 382697 h 606722"/>
                <a:gd name="connsiteX106" fmla="*/ 469154 w 599787"/>
                <a:gd name="connsiteY106" fmla="*/ 382697 h 606722"/>
                <a:gd name="connsiteX107" fmla="*/ 471736 w 599787"/>
                <a:gd name="connsiteY107" fmla="*/ 380118 h 606722"/>
                <a:gd name="connsiteX108" fmla="*/ 471736 w 599787"/>
                <a:gd name="connsiteY108" fmla="*/ 363572 h 606722"/>
                <a:gd name="connsiteX109" fmla="*/ 469154 w 599787"/>
                <a:gd name="connsiteY109" fmla="*/ 360993 h 606722"/>
                <a:gd name="connsiteX110" fmla="*/ 546934 w 599787"/>
                <a:gd name="connsiteY110" fmla="*/ 354103 h 606722"/>
                <a:gd name="connsiteX111" fmla="*/ 535186 w 599787"/>
                <a:gd name="connsiteY111" fmla="*/ 365834 h 606722"/>
                <a:gd name="connsiteX112" fmla="*/ 535186 w 599787"/>
                <a:gd name="connsiteY112" fmla="*/ 369478 h 606722"/>
                <a:gd name="connsiteX113" fmla="*/ 541505 w 599787"/>
                <a:gd name="connsiteY113" fmla="*/ 375699 h 606722"/>
                <a:gd name="connsiteX114" fmla="*/ 545065 w 599787"/>
                <a:gd name="connsiteY114" fmla="*/ 375699 h 606722"/>
                <a:gd name="connsiteX115" fmla="*/ 556814 w 599787"/>
                <a:gd name="connsiteY115" fmla="*/ 364057 h 606722"/>
                <a:gd name="connsiteX116" fmla="*/ 556814 w 599787"/>
                <a:gd name="connsiteY116" fmla="*/ 360413 h 606722"/>
                <a:gd name="connsiteX117" fmla="*/ 550584 w 599787"/>
                <a:gd name="connsiteY117" fmla="*/ 354103 h 606722"/>
                <a:gd name="connsiteX118" fmla="*/ 546934 w 599787"/>
                <a:gd name="connsiteY118" fmla="*/ 354103 h 606722"/>
                <a:gd name="connsiteX119" fmla="*/ 375601 w 599787"/>
                <a:gd name="connsiteY119" fmla="*/ 350852 h 606722"/>
                <a:gd name="connsiteX120" fmla="*/ 480904 w 599787"/>
                <a:gd name="connsiteY120" fmla="*/ 350852 h 606722"/>
                <a:gd name="connsiteX121" fmla="*/ 486601 w 599787"/>
                <a:gd name="connsiteY121" fmla="*/ 356545 h 606722"/>
                <a:gd name="connsiteX122" fmla="*/ 486601 w 599787"/>
                <a:gd name="connsiteY122" fmla="*/ 387145 h 606722"/>
                <a:gd name="connsiteX123" fmla="*/ 480904 w 599787"/>
                <a:gd name="connsiteY123" fmla="*/ 392838 h 606722"/>
                <a:gd name="connsiteX124" fmla="*/ 375601 w 599787"/>
                <a:gd name="connsiteY124" fmla="*/ 392838 h 606722"/>
                <a:gd name="connsiteX125" fmla="*/ 369815 w 599787"/>
                <a:gd name="connsiteY125" fmla="*/ 387145 h 606722"/>
                <a:gd name="connsiteX126" fmla="*/ 369815 w 599787"/>
                <a:gd name="connsiteY126" fmla="*/ 356545 h 606722"/>
                <a:gd name="connsiteX127" fmla="*/ 375601 w 599787"/>
                <a:gd name="connsiteY127" fmla="*/ 350852 h 606722"/>
                <a:gd name="connsiteX128" fmla="*/ 489706 w 599787"/>
                <a:gd name="connsiteY128" fmla="*/ 287184 h 606722"/>
                <a:gd name="connsiteX129" fmla="*/ 497895 w 599787"/>
                <a:gd name="connsiteY129" fmla="*/ 287184 h 606722"/>
                <a:gd name="connsiteX130" fmla="*/ 572300 w 599787"/>
                <a:gd name="connsiteY130" fmla="*/ 361480 h 606722"/>
                <a:gd name="connsiteX131" fmla="*/ 572300 w 599787"/>
                <a:gd name="connsiteY131" fmla="*/ 369567 h 606722"/>
                <a:gd name="connsiteX132" fmla="*/ 550673 w 599787"/>
                <a:gd name="connsiteY132" fmla="*/ 391162 h 606722"/>
                <a:gd name="connsiteX133" fmla="*/ 542573 w 599787"/>
                <a:gd name="connsiteY133" fmla="*/ 391162 h 606722"/>
                <a:gd name="connsiteX134" fmla="*/ 468168 w 599787"/>
                <a:gd name="connsiteY134" fmla="*/ 316866 h 606722"/>
                <a:gd name="connsiteX135" fmla="*/ 468168 w 599787"/>
                <a:gd name="connsiteY135" fmla="*/ 308779 h 606722"/>
                <a:gd name="connsiteX136" fmla="*/ 57939 w 599787"/>
                <a:gd name="connsiteY136" fmla="*/ 115798 h 606722"/>
                <a:gd name="connsiteX137" fmla="*/ 187523 w 599787"/>
                <a:gd name="connsiteY137" fmla="*/ 115798 h 606722"/>
                <a:gd name="connsiteX138" fmla="*/ 244572 w 599787"/>
                <a:gd name="connsiteY138" fmla="*/ 172498 h 606722"/>
                <a:gd name="connsiteX139" fmla="*/ 244928 w 599787"/>
                <a:gd name="connsiteY139" fmla="*/ 230086 h 606722"/>
                <a:gd name="connsiteX140" fmla="*/ 299218 w 599787"/>
                <a:gd name="connsiteY140" fmla="*/ 221021 h 606722"/>
                <a:gd name="connsiteX141" fmla="*/ 326986 w 599787"/>
                <a:gd name="connsiteY141" fmla="*/ 240751 h 606722"/>
                <a:gd name="connsiteX142" fmla="*/ 322447 w 599787"/>
                <a:gd name="connsiteY142" fmla="*/ 259236 h 606722"/>
                <a:gd name="connsiteX143" fmla="*/ 338912 w 599787"/>
                <a:gd name="connsiteY143" fmla="*/ 259236 h 606722"/>
                <a:gd name="connsiteX144" fmla="*/ 352529 w 599787"/>
                <a:gd name="connsiteY144" fmla="*/ 272833 h 606722"/>
                <a:gd name="connsiteX145" fmla="*/ 352529 w 599787"/>
                <a:gd name="connsiteY145" fmla="*/ 540957 h 606722"/>
                <a:gd name="connsiteX146" fmla="*/ 364099 w 599787"/>
                <a:gd name="connsiteY146" fmla="*/ 540957 h 606722"/>
                <a:gd name="connsiteX147" fmla="*/ 352173 w 599787"/>
                <a:gd name="connsiteY147" fmla="*/ 567974 h 606722"/>
                <a:gd name="connsiteX148" fmla="*/ 338912 w 599787"/>
                <a:gd name="connsiteY148" fmla="*/ 567974 h 606722"/>
                <a:gd name="connsiteX149" fmla="*/ 325384 w 599787"/>
                <a:gd name="connsiteY149" fmla="*/ 554466 h 606722"/>
                <a:gd name="connsiteX150" fmla="*/ 325384 w 599787"/>
                <a:gd name="connsiteY150" fmla="*/ 286342 h 606722"/>
                <a:gd name="connsiteX151" fmla="*/ 303223 w 599787"/>
                <a:gd name="connsiteY151" fmla="*/ 286342 h 606722"/>
                <a:gd name="connsiteX152" fmla="*/ 289606 w 599787"/>
                <a:gd name="connsiteY152" fmla="*/ 272833 h 606722"/>
                <a:gd name="connsiteX153" fmla="*/ 289695 w 599787"/>
                <a:gd name="connsiteY153" fmla="*/ 271411 h 606722"/>
                <a:gd name="connsiteX154" fmla="*/ 220898 w 599787"/>
                <a:gd name="connsiteY154" fmla="*/ 282609 h 606722"/>
                <a:gd name="connsiteX155" fmla="*/ 196779 w 599787"/>
                <a:gd name="connsiteY155" fmla="*/ 258614 h 606722"/>
                <a:gd name="connsiteX156" fmla="*/ 196334 w 599787"/>
                <a:gd name="connsiteY156" fmla="*/ 172764 h 606722"/>
                <a:gd name="connsiteX157" fmla="*/ 191172 w 599787"/>
                <a:gd name="connsiteY157" fmla="*/ 167965 h 606722"/>
                <a:gd name="connsiteX158" fmla="*/ 186277 w 599787"/>
                <a:gd name="connsiteY158" fmla="*/ 173031 h 606722"/>
                <a:gd name="connsiteX159" fmla="*/ 186811 w 599787"/>
                <a:gd name="connsiteY159" fmla="*/ 577750 h 606722"/>
                <a:gd name="connsiteX160" fmla="*/ 157797 w 599787"/>
                <a:gd name="connsiteY160" fmla="*/ 606722 h 606722"/>
                <a:gd name="connsiteX161" fmla="*/ 128872 w 599787"/>
                <a:gd name="connsiteY161" fmla="*/ 577750 h 606722"/>
                <a:gd name="connsiteX162" fmla="*/ 128872 w 599787"/>
                <a:gd name="connsiteY162" fmla="*/ 346685 h 606722"/>
                <a:gd name="connsiteX163" fmla="*/ 116323 w 599787"/>
                <a:gd name="connsiteY163" fmla="*/ 346685 h 606722"/>
                <a:gd name="connsiteX164" fmla="*/ 116323 w 599787"/>
                <a:gd name="connsiteY164" fmla="*/ 577750 h 606722"/>
                <a:gd name="connsiteX165" fmla="*/ 87398 w 599787"/>
                <a:gd name="connsiteY165" fmla="*/ 606722 h 606722"/>
                <a:gd name="connsiteX166" fmla="*/ 58473 w 599787"/>
                <a:gd name="connsiteY166" fmla="*/ 577750 h 606722"/>
                <a:gd name="connsiteX167" fmla="*/ 58473 w 599787"/>
                <a:gd name="connsiteY167" fmla="*/ 172764 h 606722"/>
                <a:gd name="connsiteX168" fmla="*/ 53756 w 599787"/>
                <a:gd name="connsiteY168" fmla="*/ 168143 h 606722"/>
                <a:gd name="connsiteX169" fmla="*/ 49128 w 599787"/>
                <a:gd name="connsiteY169" fmla="*/ 172764 h 606722"/>
                <a:gd name="connsiteX170" fmla="*/ 48238 w 599787"/>
                <a:gd name="connsiteY170" fmla="*/ 349796 h 606722"/>
                <a:gd name="connsiteX171" fmla="*/ 24119 w 599787"/>
                <a:gd name="connsiteY171" fmla="*/ 373702 h 606722"/>
                <a:gd name="connsiteX172" fmla="*/ 24030 w 599787"/>
                <a:gd name="connsiteY172" fmla="*/ 373702 h 606722"/>
                <a:gd name="connsiteX173" fmla="*/ 0 w 599787"/>
                <a:gd name="connsiteY173" fmla="*/ 349529 h 606722"/>
                <a:gd name="connsiteX174" fmla="*/ 890 w 599787"/>
                <a:gd name="connsiteY174" fmla="*/ 172498 h 606722"/>
                <a:gd name="connsiteX175" fmla="*/ 57939 w 599787"/>
                <a:gd name="connsiteY175" fmla="*/ 115798 h 606722"/>
                <a:gd name="connsiteX176" fmla="*/ 122942 w 599787"/>
                <a:gd name="connsiteY176" fmla="*/ 0 h 606722"/>
                <a:gd name="connsiteX177" fmla="*/ 172938 w 599787"/>
                <a:gd name="connsiteY177" fmla="*/ 49961 h 606722"/>
                <a:gd name="connsiteX178" fmla="*/ 122942 w 599787"/>
                <a:gd name="connsiteY178" fmla="*/ 99922 h 606722"/>
                <a:gd name="connsiteX179" fmla="*/ 72946 w 599787"/>
                <a:gd name="connsiteY179" fmla="*/ 49961 h 606722"/>
                <a:gd name="connsiteX180" fmla="*/ 122942 w 599787"/>
                <a:gd name="connsiteY18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599787" h="606722">
                  <a:moveTo>
                    <a:pt x="532080" y="560601"/>
                  </a:moveTo>
                  <a:cubicBezTo>
                    <a:pt x="525044" y="560601"/>
                    <a:pt x="519345" y="566289"/>
                    <a:pt x="519345" y="573309"/>
                  </a:cubicBezTo>
                  <a:cubicBezTo>
                    <a:pt x="519345" y="580240"/>
                    <a:pt x="525044" y="585928"/>
                    <a:pt x="532080" y="585928"/>
                  </a:cubicBezTo>
                  <a:cubicBezTo>
                    <a:pt x="539026" y="585928"/>
                    <a:pt x="544725" y="580240"/>
                    <a:pt x="544725" y="573309"/>
                  </a:cubicBezTo>
                  <a:cubicBezTo>
                    <a:pt x="544725" y="566289"/>
                    <a:pt x="539026" y="560601"/>
                    <a:pt x="532080" y="560601"/>
                  </a:cubicBezTo>
                  <a:close/>
                  <a:moveTo>
                    <a:pt x="400898" y="560601"/>
                  </a:moveTo>
                  <a:cubicBezTo>
                    <a:pt x="393863" y="560601"/>
                    <a:pt x="388164" y="566289"/>
                    <a:pt x="388164" y="573309"/>
                  </a:cubicBezTo>
                  <a:cubicBezTo>
                    <a:pt x="388164" y="580240"/>
                    <a:pt x="393863" y="585928"/>
                    <a:pt x="400898" y="585928"/>
                  </a:cubicBezTo>
                  <a:cubicBezTo>
                    <a:pt x="407845" y="585928"/>
                    <a:pt x="413544" y="580240"/>
                    <a:pt x="413544" y="573309"/>
                  </a:cubicBezTo>
                  <a:cubicBezTo>
                    <a:pt x="413544" y="566289"/>
                    <a:pt x="407845" y="560601"/>
                    <a:pt x="400898" y="560601"/>
                  </a:cubicBezTo>
                  <a:close/>
                  <a:moveTo>
                    <a:pt x="568738" y="540955"/>
                  </a:moveTo>
                  <a:lnTo>
                    <a:pt x="586264" y="540955"/>
                  </a:lnTo>
                  <a:cubicBezTo>
                    <a:pt x="593737" y="540955"/>
                    <a:pt x="599787" y="547001"/>
                    <a:pt x="599787" y="554469"/>
                  </a:cubicBezTo>
                  <a:cubicBezTo>
                    <a:pt x="599787" y="561936"/>
                    <a:pt x="593737" y="567982"/>
                    <a:pt x="586264" y="567982"/>
                  </a:cubicBezTo>
                  <a:lnTo>
                    <a:pt x="580748" y="567982"/>
                  </a:lnTo>
                  <a:cubicBezTo>
                    <a:pt x="579592" y="557669"/>
                    <a:pt x="575232" y="548334"/>
                    <a:pt x="568738" y="540955"/>
                  </a:cubicBezTo>
                  <a:close/>
                  <a:moveTo>
                    <a:pt x="437557" y="540955"/>
                  </a:moveTo>
                  <a:lnTo>
                    <a:pt x="495421" y="540955"/>
                  </a:lnTo>
                  <a:cubicBezTo>
                    <a:pt x="488833" y="548334"/>
                    <a:pt x="484471" y="557669"/>
                    <a:pt x="483403" y="567982"/>
                  </a:cubicBezTo>
                  <a:lnTo>
                    <a:pt x="449486" y="567982"/>
                  </a:lnTo>
                  <a:cubicBezTo>
                    <a:pt x="448418" y="557669"/>
                    <a:pt x="444056" y="548334"/>
                    <a:pt x="437557" y="540955"/>
                  </a:cubicBezTo>
                  <a:close/>
                  <a:moveTo>
                    <a:pt x="532080" y="539896"/>
                  </a:moveTo>
                  <a:cubicBezTo>
                    <a:pt x="550513" y="539896"/>
                    <a:pt x="565563" y="554825"/>
                    <a:pt x="565563" y="573309"/>
                  </a:cubicBezTo>
                  <a:cubicBezTo>
                    <a:pt x="565563" y="591615"/>
                    <a:pt x="550602" y="606722"/>
                    <a:pt x="532080" y="606722"/>
                  </a:cubicBezTo>
                  <a:cubicBezTo>
                    <a:pt x="513557" y="606722"/>
                    <a:pt x="498596" y="591704"/>
                    <a:pt x="498596" y="573309"/>
                  </a:cubicBezTo>
                  <a:cubicBezTo>
                    <a:pt x="498596" y="554825"/>
                    <a:pt x="513557" y="539896"/>
                    <a:pt x="532080" y="539896"/>
                  </a:cubicBezTo>
                  <a:close/>
                  <a:moveTo>
                    <a:pt x="400898" y="539896"/>
                  </a:moveTo>
                  <a:cubicBezTo>
                    <a:pt x="405440" y="539896"/>
                    <a:pt x="409893" y="540785"/>
                    <a:pt x="413900" y="542473"/>
                  </a:cubicBezTo>
                  <a:cubicBezTo>
                    <a:pt x="425922" y="547538"/>
                    <a:pt x="434382" y="559446"/>
                    <a:pt x="434293" y="573309"/>
                  </a:cubicBezTo>
                  <a:cubicBezTo>
                    <a:pt x="434293" y="591704"/>
                    <a:pt x="419243" y="606722"/>
                    <a:pt x="400898" y="606722"/>
                  </a:cubicBezTo>
                  <a:cubicBezTo>
                    <a:pt x="382376" y="606722"/>
                    <a:pt x="367415" y="591704"/>
                    <a:pt x="367415" y="573309"/>
                  </a:cubicBezTo>
                  <a:cubicBezTo>
                    <a:pt x="367415" y="554825"/>
                    <a:pt x="382376" y="539896"/>
                    <a:pt x="400898" y="539896"/>
                  </a:cubicBezTo>
                  <a:close/>
                  <a:moveTo>
                    <a:pt x="558525" y="495989"/>
                  </a:moveTo>
                  <a:cubicBezTo>
                    <a:pt x="557102" y="495989"/>
                    <a:pt x="555946" y="497144"/>
                    <a:pt x="555946" y="498566"/>
                  </a:cubicBezTo>
                  <a:lnTo>
                    <a:pt x="555946" y="507451"/>
                  </a:lnTo>
                  <a:cubicBezTo>
                    <a:pt x="555946" y="508873"/>
                    <a:pt x="557102" y="510028"/>
                    <a:pt x="558525" y="510028"/>
                  </a:cubicBezTo>
                  <a:lnTo>
                    <a:pt x="575071" y="510028"/>
                  </a:lnTo>
                  <a:cubicBezTo>
                    <a:pt x="576494" y="510028"/>
                    <a:pt x="577650" y="508873"/>
                    <a:pt x="577650" y="507451"/>
                  </a:cubicBezTo>
                  <a:lnTo>
                    <a:pt x="577650" y="498566"/>
                  </a:lnTo>
                  <a:cubicBezTo>
                    <a:pt x="577650" y="497144"/>
                    <a:pt x="576494" y="495989"/>
                    <a:pt x="575071" y="495989"/>
                  </a:cubicBezTo>
                  <a:close/>
                  <a:moveTo>
                    <a:pt x="499766" y="495989"/>
                  </a:moveTo>
                  <a:cubicBezTo>
                    <a:pt x="498340" y="495989"/>
                    <a:pt x="497182" y="497144"/>
                    <a:pt x="497182" y="498566"/>
                  </a:cubicBezTo>
                  <a:lnTo>
                    <a:pt x="497182" y="507451"/>
                  </a:lnTo>
                  <a:cubicBezTo>
                    <a:pt x="497182" y="508873"/>
                    <a:pt x="498340" y="510028"/>
                    <a:pt x="499766" y="510028"/>
                  </a:cubicBezTo>
                  <a:lnTo>
                    <a:pt x="516339" y="510028"/>
                  </a:lnTo>
                  <a:cubicBezTo>
                    <a:pt x="517765" y="510028"/>
                    <a:pt x="518923" y="508873"/>
                    <a:pt x="518923" y="507451"/>
                  </a:cubicBezTo>
                  <a:lnTo>
                    <a:pt x="518923" y="498566"/>
                  </a:lnTo>
                  <a:cubicBezTo>
                    <a:pt x="518923" y="497144"/>
                    <a:pt x="517765" y="495989"/>
                    <a:pt x="516339" y="495989"/>
                  </a:cubicBezTo>
                  <a:close/>
                  <a:moveTo>
                    <a:pt x="441047" y="495989"/>
                  </a:moveTo>
                  <a:cubicBezTo>
                    <a:pt x="439624" y="495989"/>
                    <a:pt x="438468" y="497144"/>
                    <a:pt x="438468" y="498566"/>
                  </a:cubicBezTo>
                  <a:lnTo>
                    <a:pt x="438468" y="507451"/>
                  </a:lnTo>
                  <a:cubicBezTo>
                    <a:pt x="438468" y="508873"/>
                    <a:pt x="439624" y="510028"/>
                    <a:pt x="441047" y="510028"/>
                  </a:cubicBezTo>
                  <a:lnTo>
                    <a:pt x="457585" y="510028"/>
                  </a:lnTo>
                  <a:cubicBezTo>
                    <a:pt x="459008" y="510028"/>
                    <a:pt x="460164" y="508873"/>
                    <a:pt x="460164" y="507451"/>
                  </a:cubicBezTo>
                  <a:lnTo>
                    <a:pt x="460164" y="498566"/>
                  </a:lnTo>
                  <a:cubicBezTo>
                    <a:pt x="460164" y="497144"/>
                    <a:pt x="459008" y="495989"/>
                    <a:pt x="457585" y="495989"/>
                  </a:cubicBezTo>
                  <a:close/>
                  <a:moveTo>
                    <a:pt x="382287" y="495989"/>
                  </a:moveTo>
                  <a:cubicBezTo>
                    <a:pt x="380862" y="495989"/>
                    <a:pt x="379705" y="497144"/>
                    <a:pt x="379705" y="498566"/>
                  </a:cubicBezTo>
                  <a:lnTo>
                    <a:pt x="379705" y="507451"/>
                  </a:lnTo>
                  <a:cubicBezTo>
                    <a:pt x="379705" y="508873"/>
                    <a:pt x="380862" y="510028"/>
                    <a:pt x="382287" y="510028"/>
                  </a:cubicBezTo>
                  <a:lnTo>
                    <a:pt x="398765" y="510028"/>
                  </a:lnTo>
                  <a:cubicBezTo>
                    <a:pt x="400190" y="510028"/>
                    <a:pt x="401347" y="508873"/>
                    <a:pt x="401347" y="507451"/>
                  </a:cubicBezTo>
                  <a:lnTo>
                    <a:pt x="401347" y="498566"/>
                  </a:lnTo>
                  <a:cubicBezTo>
                    <a:pt x="401347" y="497144"/>
                    <a:pt x="400190" y="495989"/>
                    <a:pt x="398765" y="495989"/>
                  </a:cubicBezTo>
                  <a:close/>
                  <a:moveTo>
                    <a:pt x="551498" y="408292"/>
                  </a:moveTo>
                  <a:lnTo>
                    <a:pt x="582098" y="408292"/>
                  </a:lnTo>
                  <a:cubicBezTo>
                    <a:pt x="585211" y="408292"/>
                    <a:pt x="587791" y="410869"/>
                    <a:pt x="587791" y="414067"/>
                  </a:cubicBezTo>
                  <a:lnTo>
                    <a:pt x="587791" y="519179"/>
                  </a:lnTo>
                  <a:cubicBezTo>
                    <a:pt x="587791" y="522378"/>
                    <a:pt x="585211" y="524866"/>
                    <a:pt x="582098" y="524866"/>
                  </a:cubicBezTo>
                  <a:lnTo>
                    <a:pt x="551498" y="524866"/>
                  </a:lnTo>
                  <a:cubicBezTo>
                    <a:pt x="548385" y="524866"/>
                    <a:pt x="545805" y="522378"/>
                    <a:pt x="545805" y="519179"/>
                  </a:cubicBezTo>
                  <a:lnTo>
                    <a:pt x="545805" y="414067"/>
                  </a:lnTo>
                  <a:cubicBezTo>
                    <a:pt x="545805" y="410869"/>
                    <a:pt x="548385" y="408292"/>
                    <a:pt x="551498" y="408292"/>
                  </a:cubicBezTo>
                  <a:close/>
                  <a:moveTo>
                    <a:pt x="492727" y="408292"/>
                  </a:moveTo>
                  <a:lnTo>
                    <a:pt x="523378" y="408292"/>
                  </a:lnTo>
                  <a:cubicBezTo>
                    <a:pt x="526497" y="408292"/>
                    <a:pt x="529081" y="410869"/>
                    <a:pt x="529081" y="414067"/>
                  </a:cubicBezTo>
                  <a:lnTo>
                    <a:pt x="529081" y="519179"/>
                  </a:lnTo>
                  <a:cubicBezTo>
                    <a:pt x="529081" y="522378"/>
                    <a:pt x="526497" y="524866"/>
                    <a:pt x="523378" y="524866"/>
                  </a:cubicBezTo>
                  <a:lnTo>
                    <a:pt x="492727" y="524866"/>
                  </a:lnTo>
                  <a:cubicBezTo>
                    <a:pt x="489519" y="524866"/>
                    <a:pt x="487024" y="522378"/>
                    <a:pt x="487024" y="519179"/>
                  </a:cubicBezTo>
                  <a:lnTo>
                    <a:pt x="487024" y="414067"/>
                  </a:lnTo>
                  <a:cubicBezTo>
                    <a:pt x="487024" y="410869"/>
                    <a:pt x="489519" y="408292"/>
                    <a:pt x="492727" y="408292"/>
                  </a:cubicBezTo>
                  <a:close/>
                  <a:moveTo>
                    <a:pt x="434023" y="408292"/>
                  </a:moveTo>
                  <a:lnTo>
                    <a:pt x="464520" y="408292"/>
                  </a:lnTo>
                  <a:cubicBezTo>
                    <a:pt x="467721" y="408292"/>
                    <a:pt x="470300" y="410869"/>
                    <a:pt x="470300" y="414067"/>
                  </a:cubicBezTo>
                  <a:lnTo>
                    <a:pt x="470300" y="519179"/>
                  </a:lnTo>
                  <a:cubicBezTo>
                    <a:pt x="470300" y="522378"/>
                    <a:pt x="467721" y="524866"/>
                    <a:pt x="464520" y="524866"/>
                  </a:cubicBezTo>
                  <a:lnTo>
                    <a:pt x="434023" y="524866"/>
                  </a:lnTo>
                  <a:cubicBezTo>
                    <a:pt x="430822" y="524866"/>
                    <a:pt x="428243" y="522378"/>
                    <a:pt x="428243" y="519179"/>
                  </a:cubicBezTo>
                  <a:lnTo>
                    <a:pt x="428243" y="414067"/>
                  </a:lnTo>
                  <a:cubicBezTo>
                    <a:pt x="428243" y="410869"/>
                    <a:pt x="430822" y="408292"/>
                    <a:pt x="434023" y="408292"/>
                  </a:cubicBezTo>
                  <a:close/>
                  <a:moveTo>
                    <a:pt x="375251" y="408292"/>
                  </a:moveTo>
                  <a:lnTo>
                    <a:pt x="405801" y="408292"/>
                  </a:lnTo>
                  <a:cubicBezTo>
                    <a:pt x="409007" y="408292"/>
                    <a:pt x="411590" y="410869"/>
                    <a:pt x="411590" y="414067"/>
                  </a:cubicBezTo>
                  <a:lnTo>
                    <a:pt x="411590" y="519179"/>
                  </a:lnTo>
                  <a:cubicBezTo>
                    <a:pt x="411590" y="521934"/>
                    <a:pt x="409631" y="524244"/>
                    <a:pt x="407048" y="524777"/>
                  </a:cubicBezTo>
                  <a:cubicBezTo>
                    <a:pt x="406602" y="524866"/>
                    <a:pt x="406246" y="524866"/>
                    <a:pt x="405801" y="524866"/>
                  </a:cubicBezTo>
                  <a:lnTo>
                    <a:pt x="393688" y="524866"/>
                  </a:lnTo>
                  <a:lnTo>
                    <a:pt x="375251" y="524866"/>
                  </a:lnTo>
                  <a:cubicBezTo>
                    <a:pt x="372045" y="524866"/>
                    <a:pt x="369462" y="522378"/>
                    <a:pt x="369462" y="519179"/>
                  </a:cubicBezTo>
                  <a:lnTo>
                    <a:pt x="369462" y="414067"/>
                  </a:lnTo>
                  <a:cubicBezTo>
                    <a:pt x="369462" y="410869"/>
                    <a:pt x="372045" y="408292"/>
                    <a:pt x="375251" y="408292"/>
                  </a:cubicBezTo>
                  <a:close/>
                  <a:moveTo>
                    <a:pt x="460253" y="360993"/>
                  </a:moveTo>
                  <a:cubicBezTo>
                    <a:pt x="458829" y="360993"/>
                    <a:pt x="457672" y="362149"/>
                    <a:pt x="457672" y="363572"/>
                  </a:cubicBezTo>
                  <a:lnTo>
                    <a:pt x="457672" y="380118"/>
                  </a:lnTo>
                  <a:cubicBezTo>
                    <a:pt x="457672" y="381541"/>
                    <a:pt x="458829" y="382697"/>
                    <a:pt x="460253" y="382697"/>
                  </a:cubicBezTo>
                  <a:lnTo>
                    <a:pt x="469154" y="382697"/>
                  </a:lnTo>
                  <a:cubicBezTo>
                    <a:pt x="470579" y="382697"/>
                    <a:pt x="471736" y="381541"/>
                    <a:pt x="471736" y="380118"/>
                  </a:cubicBezTo>
                  <a:lnTo>
                    <a:pt x="471736" y="363572"/>
                  </a:lnTo>
                  <a:cubicBezTo>
                    <a:pt x="471736" y="362149"/>
                    <a:pt x="470579" y="360993"/>
                    <a:pt x="469154" y="360993"/>
                  </a:cubicBezTo>
                  <a:close/>
                  <a:moveTo>
                    <a:pt x="546934" y="354103"/>
                  </a:moveTo>
                  <a:lnTo>
                    <a:pt x="535186" y="365834"/>
                  </a:lnTo>
                  <a:cubicBezTo>
                    <a:pt x="534207" y="366812"/>
                    <a:pt x="534207" y="368411"/>
                    <a:pt x="535186" y="369478"/>
                  </a:cubicBezTo>
                  <a:lnTo>
                    <a:pt x="541505" y="375699"/>
                  </a:lnTo>
                  <a:cubicBezTo>
                    <a:pt x="542484" y="376676"/>
                    <a:pt x="544086" y="376676"/>
                    <a:pt x="545065" y="375699"/>
                  </a:cubicBezTo>
                  <a:lnTo>
                    <a:pt x="556814" y="364057"/>
                  </a:lnTo>
                  <a:cubicBezTo>
                    <a:pt x="557793" y="362990"/>
                    <a:pt x="557793" y="361391"/>
                    <a:pt x="556814" y="360413"/>
                  </a:cubicBezTo>
                  <a:lnTo>
                    <a:pt x="550584" y="354103"/>
                  </a:lnTo>
                  <a:cubicBezTo>
                    <a:pt x="549516" y="353126"/>
                    <a:pt x="547914" y="353126"/>
                    <a:pt x="546934" y="354103"/>
                  </a:cubicBezTo>
                  <a:close/>
                  <a:moveTo>
                    <a:pt x="375601" y="350852"/>
                  </a:moveTo>
                  <a:lnTo>
                    <a:pt x="480904" y="350852"/>
                  </a:lnTo>
                  <a:cubicBezTo>
                    <a:pt x="484020" y="350852"/>
                    <a:pt x="486601" y="353432"/>
                    <a:pt x="486601" y="356545"/>
                  </a:cubicBezTo>
                  <a:lnTo>
                    <a:pt x="486601" y="387145"/>
                  </a:lnTo>
                  <a:cubicBezTo>
                    <a:pt x="486601" y="390258"/>
                    <a:pt x="484020" y="392838"/>
                    <a:pt x="480904" y="392838"/>
                  </a:cubicBezTo>
                  <a:lnTo>
                    <a:pt x="375601" y="392838"/>
                  </a:lnTo>
                  <a:cubicBezTo>
                    <a:pt x="372396" y="392838"/>
                    <a:pt x="369815" y="390258"/>
                    <a:pt x="369815" y="387145"/>
                  </a:cubicBezTo>
                  <a:lnTo>
                    <a:pt x="369815" y="356545"/>
                  </a:lnTo>
                  <a:cubicBezTo>
                    <a:pt x="369815" y="353432"/>
                    <a:pt x="372396" y="350852"/>
                    <a:pt x="375601" y="350852"/>
                  </a:cubicBezTo>
                  <a:close/>
                  <a:moveTo>
                    <a:pt x="489706" y="287184"/>
                  </a:moveTo>
                  <a:cubicBezTo>
                    <a:pt x="492020" y="284873"/>
                    <a:pt x="495581" y="284873"/>
                    <a:pt x="497895" y="287184"/>
                  </a:cubicBezTo>
                  <a:lnTo>
                    <a:pt x="572300" y="361480"/>
                  </a:lnTo>
                  <a:cubicBezTo>
                    <a:pt x="574525" y="363701"/>
                    <a:pt x="574525" y="367345"/>
                    <a:pt x="572300" y="369567"/>
                  </a:cubicBezTo>
                  <a:lnTo>
                    <a:pt x="550673" y="391162"/>
                  </a:lnTo>
                  <a:cubicBezTo>
                    <a:pt x="548448" y="393473"/>
                    <a:pt x="544798" y="393473"/>
                    <a:pt x="542573" y="391162"/>
                  </a:cubicBezTo>
                  <a:lnTo>
                    <a:pt x="468168" y="316866"/>
                  </a:lnTo>
                  <a:cubicBezTo>
                    <a:pt x="465854" y="314645"/>
                    <a:pt x="465854" y="311001"/>
                    <a:pt x="468168" y="308779"/>
                  </a:cubicBezTo>
                  <a:close/>
                  <a:moveTo>
                    <a:pt x="57939" y="115798"/>
                  </a:moveTo>
                  <a:lnTo>
                    <a:pt x="187523" y="115798"/>
                  </a:lnTo>
                  <a:cubicBezTo>
                    <a:pt x="218851" y="115798"/>
                    <a:pt x="244483" y="141215"/>
                    <a:pt x="244572" y="172498"/>
                  </a:cubicBezTo>
                  <a:lnTo>
                    <a:pt x="244928" y="230086"/>
                  </a:lnTo>
                  <a:lnTo>
                    <a:pt x="299218" y="221021"/>
                  </a:lnTo>
                  <a:cubicBezTo>
                    <a:pt x="312390" y="218800"/>
                    <a:pt x="324761" y="227687"/>
                    <a:pt x="326986" y="240751"/>
                  </a:cubicBezTo>
                  <a:cubicBezTo>
                    <a:pt x="328143" y="247594"/>
                    <a:pt x="326274" y="254170"/>
                    <a:pt x="322447" y="259236"/>
                  </a:cubicBezTo>
                  <a:lnTo>
                    <a:pt x="338912" y="259236"/>
                  </a:lnTo>
                  <a:cubicBezTo>
                    <a:pt x="346477" y="259236"/>
                    <a:pt x="352529" y="265279"/>
                    <a:pt x="352529" y="272833"/>
                  </a:cubicBezTo>
                  <a:lnTo>
                    <a:pt x="352529" y="540957"/>
                  </a:lnTo>
                  <a:lnTo>
                    <a:pt x="364099" y="540957"/>
                  </a:lnTo>
                  <a:cubicBezTo>
                    <a:pt x="357602" y="548334"/>
                    <a:pt x="353241" y="557665"/>
                    <a:pt x="352173" y="567974"/>
                  </a:cubicBezTo>
                  <a:lnTo>
                    <a:pt x="338912" y="567974"/>
                  </a:lnTo>
                  <a:cubicBezTo>
                    <a:pt x="331436" y="567974"/>
                    <a:pt x="325384" y="561931"/>
                    <a:pt x="325384" y="554466"/>
                  </a:cubicBezTo>
                  <a:lnTo>
                    <a:pt x="325384" y="286342"/>
                  </a:lnTo>
                  <a:lnTo>
                    <a:pt x="303223" y="286342"/>
                  </a:lnTo>
                  <a:cubicBezTo>
                    <a:pt x="295658" y="286342"/>
                    <a:pt x="289606" y="280298"/>
                    <a:pt x="289606" y="272833"/>
                  </a:cubicBezTo>
                  <a:cubicBezTo>
                    <a:pt x="289606" y="272300"/>
                    <a:pt x="289695" y="271856"/>
                    <a:pt x="289695" y="271411"/>
                  </a:cubicBezTo>
                  <a:cubicBezTo>
                    <a:pt x="218317" y="283320"/>
                    <a:pt x="223568" y="282609"/>
                    <a:pt x="220898" y="282609"/>
                  </a:cubicBezTo>
                  <a:cubicBezTo>
                    <a:pt x="207637" y="282609"/>
                    <a:pt x="196868" y="271856"/>
                    <a:pt x="196779" y="258614"/>
                  </a:cubicBezTo>
                  <a:lnTo>
                    <a:pt x="196334" y="172764"/>
                  </a:lnTo>
                  <a:cubicBezTo>
                    <a:pt x="196156" y="170009"/>
                    <a:pt x="193931" y="167965"/>
                    <a:pt x="191172" y="167965"/>
                  </a:cubicBezTo>
                  <a:cubicBezTo>
                    <a:pt x="188413" y="168054"/>
                    <a:pt x="186277" y="170276"/>
                    <a:pt x="186277" y="173031"/>
                  </a:cubicBezTo>
                  <a:cubicBezTo>
                    <a:pt x="186277" y="414227"/>
                    <a:pt x="186811" y="195515"/>
                    <a:pt x="186811" y="577750"/>
                  </a:cubicBezTo>
                  <a:cubicBezTo>
                    <a:pt x="186811" y="593747"/>
                    <a:pt x="173817" y="606722"/>
                    <a:pt x="157797" y="606722"/>
                  </a:cubicBezTo>
                  <a:cubicBezTo>
                    <a:pt x="141866" y="606722"/>
                    <a:pt x="128872" y="593747"/>
                    <a:pt x="128872" y="577750"/>
                  </a:cubicBezTo>
                  <a:lnTo>
                    <a:pt x="128872" y="346685"/>
                  </a:lnTo>
                  <a:lnTo>
                    <a:pt x="116323" y="346685"/>
                  </a:lnTo>
                  <a:lnTo>
                    <a:pt x="116323" y="577750"/>
                  </a:lnTo>
                  <a:cubicBezTo>
                    <a:pt x="116323" y="593747"/>
                    <a:pt x="103418" y="606722"/>
                    <a:pt x="87398" y="606722"/>
                  </a:cubicBezTo>
                  <a:cubicBezTo>
                    <a:pt x="71378" y="606722"/>
                    <a:pt x="58473" y="593747"/>
                    <a:pt x="58473" y="577750"/>
                  </a:cubicBezTo>
                  <a:lnTo>
                    <a:pt x="58473" y="172764"/>
                  </a:lnTo>
                  <a:cubicBezTo>
                    <a:pt x="58473" y="170187"/>
                    <a:pt x="56337" y="168143"/>
                    <a:pt x="53756" y="168143"/>
                  </a:cubicBezTo>
                  <a:cubicBezTo>
                    <a:pt x="51264" y="168143"/>
                    <a:pt x="49128" y="170187"/>
                    <a:pt x="49128" y="172764"/>
                  </a:cubicBezTo>
                  <a:lnTo>
                    <a:pt x="48238" y="349796"/>
                  </a:lnTo>
                  <a:cubicBezTo>
                    <a:pt x="48149" y="363037"/>
                    <a:pt x="37380" y="373702"/>
                    <a:pt x="24119" y="373702"/>
                  </a:cubicBezTo>
                  <a:cubicBezTo>
                    <a:pt x="24030" y="373702"/>
                    <a:pt x="24030" y="373702"/>
                    <a:pt x="24030" y="373702"/>
                  </a:cubicBezTo>
                  <a:cubicBezTo>
                    <a:pt x="10680" y="373702"/>
                    <a:pt x="-89" y="362860"/>
                    <a:pt x="0" y="349529"/>
                  </a:cubicBezTo>
                  <a:lnTo>
                    <a:pt x="890" y="172498"/>
                  </a:lnTo>
                  <a:cubicBezTo>
                    <a:pt x="1068" y="141215"/>
                    <a:pt x="26611" y="115798"/>
                    <a:pt x="57939" y="115798"/>
                  </a:cubicBezTo>
                  <a:close/>
                  <a:moveTo>
                    <a:pt x="122942" y="0"/>
                  </a:moveTo>
                  <a:cubicBezTo>
                    <a:pt x="150554" y="0"/>
                    <a:pt x="172938" y="22368"/>
                    <a:pt x="172938" y="49961"/>
                  </a:cubicBezTo>
                  <a:cubicBezTo>
                    <a:pt x="172938" y="77554"/>
                    <a:pt x="150554" y="99922"/>
                    <a:pt x="122942" y="99922"/>
                  </a:cubicBezTo>
                  <a:cubicBezTo>
                    <a:pt x="95330" y="99922"/>
                    <a:pt x="72946" y="77554"/>
                    <a:pt x="72946" y="49961"/>
                  </a:cubicBezTo>
                  <a:cubicBezTo>
                    <a:pt x="72946" y="22368"/>
                    <a:pt x="95330" y="0"/>
                    <a:pt x="122942" y="0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</p:sp>
        <p:sp>
          <p:nvSpPr>
            <p:cNvPr id="75" name="shopping_177872"/>
            <p:cNvSpPr>
              <a:spLocks noChangeAspect="1"/>
            </p:cNvSpPr>
            <p:nvPr/>
          </p:nvSpPr>
          <p:spPr bwMode="auto">
            <a:xfrm>
              <a:off x="14538" y="6883"/>
              <a:ext cx="415" cy="960"/>
            </a:xfrm>
            <a:custGeom>
              <a:avLst/>
              <a:gdLst>
                <a:gd name="connsiteX0" fmla="*/ 20242 w 261203"/>
                <a:gd name="connsiteY0" fmla="*/ 516539 h 604092"/>
                <a:gd name="connsiteX1" fmla="*/ 38157 w 261203"/>
                <a:gd name="connsiteY1" fmla="*/ 522151 h 604092"/>
                <a:gd name="connsiteX2" fmla="*/ 79452 w 261203"/>
                <a:gd name="connsiteY2" fmla="*/ 522151 h 604092"/>
                <a:gd name="connsiteX3" fmla="*/ 55465 w 261203"/>
                <a:gd name="connsiteY3" fmla="*/ 585554 h 604092"/>
                <a:gd name="connsiteX4" fmla="*/ 18572 w 261203"/>
                <a:gd name="connsiteY4" fmla="*/ 602239 h 604092"/>
                <a:gd name="connsiteX5" fmla="*/ 1872 w 261203"/>
                <a:gd name="connsiteY5" fmla="*/ 565381 h 604092"/>
                <a:gd name="connsiteX6" fmla="*/ 181191 w 261203"/>
                <a:gd name="connsiteY6" fmla="*/ 417536 h 604092"/>
                <a:gd name="connsiteX7" fmla="*/ 201700 w 261203"/>
                <a:gd name="connsiteY7" fmla="*/ 417536 h 604092"/>
                <a:gd name="connsiteX8" fmla="*/ 237552 w 261203"/>
                <a:gd name="connsiteY8" fmla="*/ 569033 h 604092"/>
                <a:gd name="connsiteX9" fmla="*/ 215980 w 261203"/>
                <a:gd name="connsiteY9" fmla="*/ 603305 h 604092"/>
                <a:gd name="connsiteX10" fmla="*/ 181647 w 261203"/>
                <a:gd name="connsiteY10" fmla="*/ 581771 h 604092"/>
                <a:gd name="connsiteX11" fmla="*/ 160531 w 261203"/>
                <a:gd name="connsiteY11" fmla="*/ 489266 h 604092"/>
                <a:gd name="connsiteX12" fmla="*/ 179976 w 261203"/>
                <a:gd name="connsiteY12" fmla="*/ 434218 h 604092"/>
                <a:gd name="connsiteX13" fmla="*/ 181191 w 261203"/>
                <a:gd name="connsiteY13" fmla="*/ 417536 h 604092"/>
                <a:gd name="connsiteX14" fmla="*/ 95867 w 261203"/>
                <a:gd name="connsiteY14" fmla="*/ 384017 h 604092"/>
                <a:gd name="connsiteX15" fmla="*/ 95867 w 261203"/>
                <a:gd name="connsiteY15" fmla="*/ 412078 h 604092"/>
                <a:gd name="connsiteX16" fmla="*/ 149913 w 261203"/>
                <a:gd name="connsiteY16" fmla="*/ 412078 h 604092"/>
                <a:gd name="connsiteX17" fmla="*/ 160692 w 261203"/>
                <a:gd name="connsiteY17" fmla="*/ 427397 h 604092"/>
                <a:gd name="connsiteX18" fmla="*/ 137161 w 261203"/>
                <a:gd name="connsiteY18" fmla="*/ 493985 h 604092"/>
                <a:gd name="connsiteX19" fmla="*/ 126382 w 261203"/>
                <a:gd name="connsiteY19" fmla="*/ 501720 h 604092"/>
                <a:gd name="connsiteX20" fmla="*/ 38178 w 261203"/>
                <a:gd name="connsiteY20" fmla="*/ 501720 h 604092"/>
                <a:gd name="connsiteX21" fmla="*/ 27247 w 261203"/>
                <a:gd name="connsiteY21" fmla="*/ 493985 h 604092"/>
                <a:gd name="connsiteX22" fmla="*/ 3716 w 261203"/>
                <a:gd name="connsiteY22" fmla="*/ 427397 h 604092"/>
                <a:gd name="connsiteX23" fmla="*/ 14646 w 261203"/>
                <a:gd name="connsiteY23" fmla="*/ 412078 h 604092"/>
                <a:gd name="connsiteX24" fmla="*/ 68692 w 261203"/>
                <a:gd name="connsiteY24" fmla="*/ 412078 h 604092"/>
                <a:gd name="connsiteX25" fmla="*/ 68692 w 261203"/>
                <a:gd name="connsiteY25" fmla="*/ 386747 h 604092"/>
                <a:gd name="connsiteX26" fmla="*/ 95867 w 261203"/>
                <a:gd name="connsiteY26" fmla="*/ 384017 h 604092"/>
                <a:gd name="connsiteX27" fmla="*/ 27384 w 261203"/>
                <a:gd name="connsiteY27" fmla="*/ 340408 h 604092"/>
                <a:gd name="connsiteX28" fmla="*/ 34067 w 261203"/>
                <a:gd name="connsiteY28" fmla="*/ 357843 h 604092"/>
                <a:gd name="connsiteX29" fmla="*/ 48192 w 261203"/>
                <a:gd name="connsiteY29" fmla="*/ 377249 h 604092"/>
                <a:gd name="connsiteX30" fmla="*/ 48192 w 261203"/>
                <a:gd name="connsiteY30" fmla="*/ 390439 h 604092"/>
                <a:gd name="connsiteX31" fmla="*/ 16296 w 261203"/>
                <a:gd name="connsiteY31" fmla="*/ 390439 h 604092"/>
                <a:gd name="connsiteX32" fmla="*/ 82800 w 261203"/>
                <a:gd name="connsiteY32" fmla="*/ 120359 h 604092"/>
                <a:gd name="connsiteX33" fmla="*/ 145963 w 261203"/>
                <a:gd name="connsiteY33" fmla="*/ 125818 h 604092"/>
                <a:gd name="connsiteX34" fmla="*/ 178455 w 261203"/>
                <a:gd name="connsiteY34" fmla="*/ 164336 h 604092"/>
                <a:gd name="connsiteX35" fmla="*/ 185743 w 261203"/>
                <a:gd name="connsiteY35" fmla="*/ 251229 h 604092"/>
                <a:gd name="connsiteX36" fmla="*/ 249817 w 261203"/>
                <a:gd name="connsiteY36" fmla="*/ 290050 h 604092"/>
                <a:gd name="connsiteX37" fmla="*/ 257712 w 261203"/>
                <a:gd name="connsiteY37" fmla="*/ 322805 h 604092"/>
                <a:gd name="connsiteX38" fmla="*/ 225068 w 261203"/>
                <a:gd name="connsiteY38" fmla="*/ 330842 h 604092"/>
                <a:gd name="connsiteX39" fmla="*/ 190602 w 261203"/>
                <a:gd name="connsiteY39" fmla="*/ 309915 h 604092"/>
                <a:gd name="connsiteX40" fmla="*/ 197283 w 261203"/>
                <a:gd name="connsiteY40" fmla="*/ 390439 h 604092"/>
                <a:gd name="connsiteX41" fmla="*/ 116204 w 261203"/>
                <a:gd name="connsiteY41" fmla="*/ 390439 h 604092"/>
                <a:gd name="connsiteX42" fmla="*/ 116204 w 261203"/>
                <a:gd name="connsiteY42" fmla="*/ 367389 h 604092"/>
                <a:gd name="connsiteX43" fmla="*/ 121366 w 261203"/>
                <a:gd name="connsiteY43" fmla="*/ 324170 h 604092"/>
                <a:gd name="connsiteX44" fmla="*/ 94795 w 261203"/>
                <a:gd name="connsiteY44" fmla="*/ 255475 h 604092"/>
                <a:gd name="connsiteX45" fmla="*/ 122732 w 261203"/>
                <a:gd name="connsiteY45" fmla="*/ 181472 h 604092"/>
                <a:gd name="connsiteX46" fmla="*/ 70198 w 261203"/>
                <a:gd name="connsiteY46" fmla="*/ 255475 h 604092"/>
                <a:gd name="connsiteX47" fmla="*/ 99957 w 261203"/>
                <a:gd name="connsiteY47" fmla="*/ 332510 h 604092"/>
                <a:gd name="connsiteX48" fmla="*/ 88570 w 261203"/>
                <a:gd name="connsiteY48" fmla="*/ 362233 h 604092"/>
                <a:gd name="connsiteX49" fmla="*/ 55470 w 261203"/>
                <a:gd name="connsiteY49" fmla="*/ 349646 h 604092"/>
                <a:gd name="connsiteX50" fmla="*/ 21156 w 261203"/>
                <a:gd name="connsiteY50" fmla="*/ 260782 h 604092"/>
                <a:gd name="connsiteX51" fmla="*/ 23889 w 261203"/>
                <a:gd name="connsiteY51" fmla="*/ 238339 h 604092"/>
                <a:gd name="connsiteX52" fmla="*/ 81889 w 261203"/>
                <a:gd name="connsiteY52" fmla="*/ 156754 h 604092"/>
                <a:gd name="connsiteX53" fmla="*/ 40894 w 261203"/>
                <a:gd name="connsiteY53" fmla="*/ 192845 h 604092"/>
                <a:gd name="connsiteX54" fmla="*/ 44235 w 261203"/>
                <a:gd name="connsiteY54" fmla="*/ 152811 h 604092"/>
                <a:gd name="connsiteX55" fmla="*/ 82800 w 261203"/>
                <a:gd name="connsiteY55" fmla="*/ 120359 h 604092"/>
                <a:gd name="connsiteX56" fmla="*/ 129729 w 261203"/>
                <a:gd name="connsiteY56" fmla="*/ 0 h 604092"/>
                <a:gd name="connsiteX57" fmla="*/ 182406 w 261203"/>
                <a:gd name="connsiteY57" fmla="*/ 52607 h 604092"/>
                <a:gd name="connsiteX58" fmla="*/ 129729 w 261203"/>
                <a:gd name="connsiteY58" fmla="*/ 105214 h 604092"/>
                <a:gd name="connsiteX59" fmla="*/ 77052 w 261203"/>
                <a:gd name="connsiteY59" fmla="*/ 52607 h 604092"/>
                <a:gd name="connsiteX60" fmla="*/ 129729 w 261203"/>
                <a:gd name="connsiteY60" fmla="*/ 0 h 60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1203" h="604092">
                  <a:moveTo>
                    <a:pt x="20242" y="516539"/>
                  </a:moveTo>
                  <a:cubicBezTo>
                    <a:pt x="25404" y="520028"/>
                    <a:pt x="31629" y="522151"/>
                    <a:pt x="38157" y="522151"/>
                  </a:cubicBezTo>
                  <a:lnTo>
                    <a:pt x="79452" y="522151"/>
                  </a:lnTo>
                  <a:lnTo>
                    <a:pt x="55465" y="585554"/>
                  </a:lnTo>
                  <a:cubicBezTo>
                    <a:pt x="49847" y="600267"/>
                    <a:pt x="33299" y="607851"/>
                    <a:pt x="18572" y="602239"/>
                  </a:cubicBezTo>
                  <a:cubicBezTo>
                    <a:pt x="3694" y="596627"/>
                    <a:pt x="-3745" y="580094"/>
                    <a:pt x="1872" y="565381"/>
                  </a:cubicBezTo>
                  <a:close/>
                  <a:moveTo>
                    <a:pt x="181191" y="417536"/>
                  </a:moveTo>
                  <a:lnTo>
                    <a:pt x="201700" y="417536"/>
                  </a:lnTo>
                  <a:cubicBezTo>
                    <a:pt x="201700" y="417536"/>
                    <a:pt x="216132" y="474556"/>
                    <a:pt x="237552" y="569033"/>
                  </a:cubicBezTo>
                  <a:cubicBezTo>
                    <a:pt x="241046" y="584501"/>
                    <a:pt x="231323" y="599817"/>
                    <a:pt x="215980" y="603305"/>
                  </a:cubicBezTo>
                  <a:cubicBezTo>
                    <a:pt x="200485" y="606793"/>
                    <a:pt x="185141" y="597239"/>
                    <a:pt x="181647" y="581771"/>
                  </a:cubicBezTo>
                  <a:lnTo>
                    <a:pt x="160531" y="489266"/>
                  </a:lnTo>
                  <a:lnTo>
                    <a:pt x="179976" y="434218"/>
                  </a:lnTo>
                  <a:cubicBezTo>
                    <a:pt x="181951" y="428758"/>
                    <a:pt x="182255" y="422996"/>
                    <a:pt x="181191" y="417536"/>
                  </a:cubicBezTo>
                  <a:close/>
                  <a:moveTo>
                    <a:pt x="95867" y="384017"/>
                  </a:moveTo>
                  <a:lnTo>
                    <a:pt x="95867" y="412078"/>
                  </a:lnTo>
                  <a:lnTo>
                    <a:pt x="149913" y="412078"/>
                  </a:lnTo>
                  <a:cubicBezTo>
                    <a:pt x="157808" y="412078"/>
                    <a:pt x="163425" y="419965"/>
                    <a:pt x="160692" y="427397"/>
                  </a:cubicBezTo>
                  <a:lnTo>
                    <a:pt x="137161" y="493985"/>
                  </a:lnTo>
                  <a:cubicBezTo>
                    <a:pt x="135643" y="498687"/>
                    <a:pt x="131240" y="501720"/>
                    <a:pt x="126382" y="501720"/>
                  </a:cubicBezTo>
                  <a:lnTo>
                    <a:pt x="38178" y="501720"/>
                  </a:lnTo>
                  <a:cubicBezTo>
                    <a:pt x="33168" y="501720"/>
                    <a:pt x="28765" y="498535"/>
                    <a:pt x="27247" y="493985"/>
                  </a:cubicBezTo>
                  <a:cubicBezTo>
                    <a:pt x="23907" y="484429"/>
                    <a:pt x="7056" y="436953"/>
                    <a:pt x="3716" y="427397"/>
                  </a:cubicBezTo>
                  <a:cubicBezTo>
                    <a:pt x="983" y="419814"/>
                    <a:pt x="6752" y="412078"/>
                    <a:pt x="14646" y="412078"/>
                  </a:cubicBezTo>
                  <a:lnTo>
                    <a:pt x="68692" y="412078"/>
                  </a:lnTo>
                  <a:lnTo>
                    <a:pt x="68692" y="386747"/>
                  </a:lnTo>
                  <a:cubicBezTo>
                    <a:pt x="82356" y="389478"/>
                    <a:pt x="93438" y="385231"/>
                    <a:pt x="95867" y="384017"/>
                  </a:cubicBezTo>
                  <a:close/>
                  <a:moveTo>
                    <a:pt x="27384" y="340408"/>
                  </a:moveTo>
                  <a:lnTo>
                    <a:pt x="34067" y="357843"/>
                  </a:lnTo>
                  <a:cubicBezTo>
                    <a:pt x="36952" y="365272"/>
                    <a:pt x="41661" y="371942"/>
                    <a:pt x="48192" y="377249"/>
                  </a:cubicBezTo>
                  <a:lnTo>
                    <a:pt x="48192" y="390439"/>
                  </a:lnTo>
                  <a:lnTo>
                    <a:pt x="16296" y="390439"/>
                  </a:lnTo>
                  <a:close/>
                  <a:moveTo>
                    <a:pt x="82800" y="120359"/>
                  </a:moveTo>
                  <a:lnTo>
                    <a:pt x="145963" y="125818"/>
                  </a:lnTo>
                  <a:cubicBezTo>
                    <a:pt x="165550" y="127486"/>
                    <a:pt x="175571" y="142347"/>
                    <a:pt x="178455" y="164336"/>
                  </a:cubicBezTo>
                  <a:lnTo>
                    <a:pt x="185743" y="251229"/>
                  </a:lnTo>
                  <a:lnTo>
                    <a:pt x="249817" y="290050"/>
                  </a:lnTo>
                  <a:cubicBezTo>
                    <a:pt x="261053" y="296874"/>
                    <a:pt x="264545" y="311583"/>
                    <a:pt x="257712" y="322805"/>
                  </a:cubicBezTo>
                  <a:cubicBezTo>
                    <a:pt x="250880" y="334027"/>
                    <a:pt x="236304" y="337666"/>
                    <a:pt x="225068" y="330842"/>
                  </a:cubicBezTo>
                  <a:lnTo>
                    <a:pt x="190602" y="309915"/>
                  </a:lnTo>
                  <a:cubicBezTo>
                    <a:pt x="191665" y="323412"/>
                    <a:pt x="196524" y="381340"/>
                    <a:pt x="197283" y="390439"/>
                  </a:cubicBezTo>
                  <a:lnTo>
                    <a:pt x="116204" y="390439"/>
                  </a:lnTo>
                  <a:lnTo>
                    <a:pt x="116204" y="367389"/>
                  </a:lnTo>
                  <a:cubicBezTo>
                    <a:pt x="125010" y="354802"/>
                    <a:pt x="126984" y="338576"/>
                    <a:pt x="121366" y="324170"/>
                  </a:cubicBezTo>
                  <a:lnTo>
                    <a:pt x="94795" y="255475"/>
                  </a:lnTo>
                  <a:lnTo>
                    <a:pt x="122732" y="181472"/>
                  </a:lnTo>
                  <a:lnTo>
                    <a:pt x="70198" y="255475"/>
                  </a:lnTo>
                  <a:lnTo>
                    <a:pt x="99957" y="332510"/>
                  </a:lnTo>
                  <a:cubicBezTo>
                    <a:pt x="104361" y="344035"/>
                    <a:pt x="99350" y="356774"/>
                    <a:pt x="88570" y="362233"/>
                  </a:cubicBezTo>
                  <a:cubicBezTo>
                    <a:pt x="75816" y="368754"/>
                    <a:pt x="60481" y="362688"/>
                    <a:pt x="55470" y="349646"/>
                  </a:cubicBezTo>
                  <a:lnTo>
                    <a:pt x="21156" y="260782"/>
                  </a:lnTo>
                  <a:cubicBezTo>
                    <a:pt x="18271" y="253352"/>
                    <a:pt x="19182" y="245011"/>
                    <a:pt x="23889" y="238339"/>
                  </a:cubicBezTo>
                  <a:lnTo>
                    <a:pt x="81889" y="156754"/>
                  </a:lnTo>
                  <a:lnTo>
                    <a:pt x="40894" y="192845"/>
                  </a:lnTo>
                  <a:lnTo>
                    <a:pt x="44235" y="152811"/>
                  </a:lnTo>
                  <a:cubicBezTo>
                    <a:pt x="45905" y="133249"/>
                    <a:pt x="63214" y="118691"/>
                    <a:pt x="82800" y="120359"/>
                  </a:cubicBezTo>
                  <a:close/>
                  <a:moveTo>
                    <a:pt x="129729" y="0"/>
                  </a:moveTo>
                  <a:cubicBezTo>
                    <a:pt x="158822" y="0"/>
                    <a:pt x="182406" y="23553"/>
                    <a:pt x="182406" y="52607"/>
                  </a:cubicBezTo>
                  <a:cubicBezTo>
                    <a:pt x="182406" y="81661"/>
                    <a:pt x="158822" y="105214"/>
                    <a:pt x="129729" y="105214"/>
                  </a:cubicBezTo>
                  <a:cubicBezTo>
                    <a:pt x="100636" y="105214"/>
                    <a:pt x="77052" y="81661"/>
                    <a:pt x="77052" y="52607"/>
                  </a:cubicBezTo>
                  <a:cubicBezTo>
                    <a:pt x="77052" y="23553"/>
                    <a:pt x="100636" y="0"/>
                    <a:pt x="129729" y="0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</p:sp>
      </p:grpSp>
      <p:sp>
        <p:nvSpPr>
          <p:cNvPr id="7" name="íŝ1íḋe"/>
          <p:cNvSpPr/>
          <p:nvPr/>
        </p:nvSpPr>
        <p:spPr bwMode="auto">
          <a:xfrm>
            <a:off x="3780790" y="4208780"/>
            <a:ext cx="648970" cy="458470"/>
          </a:xfrm>
          <a:custGeom>
            <a:avLst/>
            <a:gdLst>
              <a:gd name="T0" fmla="*/ 218 w 219"/>
              <a:gd name="T1" fmla="*/ 117 h 154"/>
              <a:gd name="T2" fmla="*/ 219 w 219"/>
              <a:gd name="T3" fmla="*/ 118 h 154"/>
              <a:gd name="T4" fmla="*/ 218 w 219"/>
              <a:gd name="T5" fmla="*/ 119 h 154"/>
              <a:gd name="T6" fmla="*/ 174 w 219"/>
              <a:gd name="T7" fmla="*/ 153 h 154"/>
              <a:gd name="T8" fmla="*/ 172 w 219"/>
              <a:gd name="T9" fmla="*/ 153 h 154"/>
              <a:gd name="T10" fmla="*/ 171 w 219"/>
              <a:gd name="T11" fmla="*/ 151 h 154"/>
              <a:gd name="T12" fmla="*/ 179 w 219"/>
              <a:gd name="T13" fmla="*/ 133 h 154"/>
              <a:gd name="T14" fmla="*/ 113 w 219"/>
              <a:gd name="T15" fmla="*/ 106 h 154"/>
              <a:gd name="T16" fmla="*/ 126 w 219"/>
              <a:gd name="T17" fmla="*/ 89 h 154"/>
              <a:gd name="T18" fmla="*/ 131 w 219"/>
              <a:gd name="T19" fmla="*/ 82 h 154"/>
              <a:gd name="T20" fmla="*/ 179 w 219"/>
              <a:gd name="T21" fmla="*/ 103 h 154"/>
              <a:gd name="T22" fmla="*/ 171 w 219"/>
              <a:gd name="T23" fmla="*/ 85 h 154"/>
              <a:gd name="T24" fmla="*/ 172 w 219"/>
              <a:gd name="T25" fmla="*/ 83 h 154"/>
              <a:gd name="T26" fmla="*/ 173 w 219"/>
              <a:gd name="T27" fmla="*/ 82 h 154"/>
              <a:gd name="T28" fmla="*/ 174 w 219"/>
              <a:gd name="T29" fmla="*/ 83 h 154"/>
              <a:gd name="T30" fmla="*/ 218 w 219"/>
              <a:gd name="T31" fmla="*/ 117 h 154"/>
              <a:gd name="T32" fmla="*/ 45 w 219"/>
              <a:gd name="T33" fmla="*/ 71 h 154"/>
              <a:gd name="T34" fmla="*/ 46 w 219"/>
              <a:gd name="T35" fmla="*/ 71 h 154"/>
              <a:gd name="T36" fmla="*/ 47 w 219"/>
              <a:gd name="T37" fmla="*/ 71 h 154"/>
              <a:gd name="T38" fmla="*/ 47 w 219"/>
              <a:gd name="T39" fmla="*/ 69 h 154"/>
              <a:gd name="T40" fmla="*/ 40 w 219"/>
              <a:gd name="T41" fmla="*/ 50 h 154"/>
              <a:gd name="T42" fmla="*/ 87 w 219"/>
              <a:gd name="T43" fmla="*/ 72 h 154"/>
              <a:gd name="T44" fmla="*/ 93 w 219"/>
              <a:gd name="T45" fmla="*/ 65 h 154"/>
              <a:gd name="T46" fmla="*/ 106 w 219"/>
              <a:gd name="T47" fmla="*/ 49 h 154"/>
              <a:gd name="T48" fmla="*/ 40 w 219"/>
              <a:gd name="T49" fmla="*/ 21 h 154"/>
              <a:gd name="T50" fmla="*/ 47 w 219"/>
              <a:gd name="T51" fmla="*/ 2 h 154"/>
              <a:gd name="T52" fmla="*/ 47 w 219"/>
              <a:gd name="T53" fmla="*/ 0 h 154"/>
              <a:gd name="T54" fmla="*/ 45 w 219"/>
              <a:gd name="T55" fmla="*/ 0 h 154"/>
              <a:gd name="T56" fmla="*/ 0 w 219"/>
              <a:gd name="T57" fmla="*/ 34 h 154"/>
              <a:gd name="T58" fmla="*/ 0 w 219"/>
              <a:gd name="T59" fmla="*/ 35 h 154"/>
              <a:gd name="T60" fmla="*/ 0 w 219"/>
              <a:gd name="T61" fmla="*/ 37 h 154"/>
              <a:gd name="T62" fmla="*/ 45 w 219"/>
              <a:gd name="T63" fmla="*/ 71 h 154"/>
              <a:gd name="T64" fmla="*/ 121 w 219"/>
              <a:gd name="T65" fmla="*/ 86 h 154"/>
              <a:gd name="T66" fmla="*/ 179 w 219"/>
              <a:gd name="T67" fmla="*/ 50 h 154"/>
              <a:gd name="T68" fmla="*/ 171 w 219"/>
              <a:gd name="T69" fmla="*/ 69 h 154"/>
              <a:gd name="T70" fmla="*/ 172 w 219"/>
              <a:gd name="T71" fmla="*/ 71 h 154"/>
              <a:gd name="T72" fmla="*/ 173 w 219"/>
              <a:gd name="T73" fmla="*/ 71 h 154"/>
              <a:gd name="T74" fmla="*/ 174 w 219"/>
              <a:gd name="T75" fmla="*/ 71 h 154"/>
              <a:gd name="T76" fmla="*/ 218 w 219"/>
              <a:gd name="T77" fmla="*/ 37 h 154"/>
              <a:gd name="T78" fmla="*/ 219 w 219"/>
              <a:gd name="T79" fmla="*/ 35 h 154"/>
              <a:gd name="T80" fmla="*/ 218 w 219"/>
              <a:gd name="T81" fmla="*/ 34 h 154"/>
              <a:gd name="T82" fmla="*/ 174 w 219"/>
              <a:gd name="T83" fmla="*/ 0 h 154"/>
              <a:gd name="T84" fmla="*/ 172 w 219"/>
              <a:gd name="T85" fmla="*/ 0 h 154"/>
              <a:gd name="T86" fmla="*/ 171 w 219"/>
              <a:gd name="T87" fmla="*/ 2 h 154"/>
              <a:gd name="T88" fmla="*/ 179 w 219"/>
              <a:gd name="T89" fmla="*/ 21 h 154"/>
              <a:gd name="T90" fmla="*/ 97 w 219"/>
              <a:gd name="T91" fmla="*/ 69 h 154"/>
              <a:gd name="T92" fmla="*/ 40 w 219"/>
              <a:gd name="T93" fmla="*/ 103 h 154"/>
              <a:gd name="T94" fmla="*/ 47 w 219"/>
              <a:gd name="T95" fmla="*/ 85 h 154"/>
              <a:gd name="T96" fmla="*/ 47 w 219"/>
              <a:gd name="T97" fmla="*/ 83 h 154"/>
              <a:gd name="T98" fmla="*/ 46 w 219"/>
              <a:gd name="T99" fmla="*/ 82 h 154"/>
              <a:gd name="T100" fmla="*/ 45 w 219"/>
              <a:gd name="T101" fmla="*/ 83 h 154"/>
              <a:gd name="T102" fmla="*/ 0 w 219"/>
              <a:gd name="T103" fmla="*/ 117 h 154"/>
              <a:gd name="T104" fmla="*/ 0 w 219"/>
              <a:gd name="T105" fmla="*/ 118 h 154"/>
              <a:gd name="T106" fmla="*/ 0 w 219"/>
              <a:gd name="T107" fmla="*/ 119 h 154"/>
              <a:gd name="T108" fmla="*/ 45 w 219"/>
              <a:gd name="T109" fmla="*/ 153 h 154"/>
              <a:gd name="T110" fmla="*/ 47 w 219"/>
              <a:gd name="T111" fmla="*/ 153 h 154"/>
              <a:gd name="T112" fmla="*/ 47 w 219"/>
              <a:gd name="T113" fmla="*/ 151 h 154"/>
              <a:gd name="T114" fmla="*/ 40 w 219"/>
              <a:gd name="T115" fmla="*/ 133 h 154"/>
              <a:gd name="T116" fmla="*/ 121 w 219"/>
              <a:gd name="T117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9" h="154">
                <a:moveTo>
                  <a:pt x="218" y="117"/>
                </a:moveTo>
                <a:cubicBezTo>
                  <a:pt x="219" y="117"/>
                  <a:pt x="219" y="117"/>
                  <a:pt x="219" y="118"/>
                </a:cubicBezTo>
                <a:cubicBezTo>
                  <a:pt x="219" y="119"/>
                  <a:pt x="219" y="119"/>
                  <a:pt x="218" y="119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74" y="154"/>
                  <a:pt x="173" y="154"/>
                  <a:pt x="172" y="153"/>
                </a:cubicBezTo>
                <a:cubicBezTo>
                  <a:pt x="171" y="153"/>
                  <a:pt x="171" y="152"/>
                  <a:pt x="171" y="151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45" y="131"/>
                  <a:pt x="126" y="119"/>
                  <a:pt x="113" y="106"/>
                </a:cubicBezTo>
                <a:cubicBezTo>
                  <a:pt x="118" y="100"/>
                  <a:pt x="122" y="94"/>
                  <a:pt x="126" y="89"/>
                </a:cubicBezTo>
                <a:cubicBezTo>
                  <a:pt x="128" y="86"/>
                  <a:pt x="130" y="84"/>
                  <a:pt x="131" y="82"/>
                </a:cubicBezTo>
                <a:cubicBezTo>
                  <a:pt x="141" y="93"/>
                  <a:pt x="154" y="102"/>
                  <a:pt x="179" y="103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1" y="84"/>
                  <a:pt x="171" y="83"/>
                  <a:pt x="172" y="83"/>
                </a:cubicBezTo>
                <a:cubicBezTo>
                  <a:pt x="172" y="82"/>
                  <a:pt x="173" y="82"/>
                  <a:pt x="173" y="82"/>
                </a:cubicBezTo>
                <a:cubicBezTo>
                  <a:pt x="173" y="82"/>
                  <a:pt x="174" y="82"/>
                  <a:pt x="174" y="83"/>
                </a:cubicBezTo>
                <a:lnTo>
                  <a:pt x="218" y="117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6" y="71"/>
                </a:cubicBezTo>
                <a:cubicBezTo>
                  <a:pt x="46" y="71"/>
                  <a:pt x="46" y="71"/>
                  <a:pt x="47" y="71"/>
                </a:cubicBezTo>
                <a:cubicBezTo>
                  <a:pt x="47" y="70"/>
                  <a:pt x="48" y="69"/>
                  <a:pt x="47" y="69"/>
                </a:cubicBezTo>
                <a:cubicBezTo>
                  <a:pt x="40" y="50"/>
                  <a:pt x="40" y="50"/>
                  <a:pt x="40" y="50"/>
                </a:cubicBezTo>
                <a:cubicBezTo>
                  <a:pt x="65" y="52"/>
                  <a:pt x="77" y="61"/>
                  <a:pt x="87" y="72"/>
                </a:cubicBezTo>
                <a:cubicBezTo>
                  <a:pt x="89" y="70"/>
                  <a:pt x="91" y="68"/>
                  <a:pt x="93" y="65"/>
                </a:cubicBezTo>
                <a:cubicBezTo>
                  <a:pt x="96" y="60"/>
                  <a:pt x="101" y="54"/>
                  <a:pt x="106" y="49"/>
                </a:cubicBezTo>
                <a:cubicBezTo>
                  <a:pt x="92" y="35"/>
                  <a:pt x="73" y="23"/>
                  <a:pt x="40" y="21"/>
                </a:cubicBezTo>
                <a:cubicBezTo>
                  <a:pt x="47" y="2"/>
                  <a:pt x="47" y="2"/>
                  <a:pt x="47" y="2"/>
                </a:cubicBezTo>
                <a:cubicBezTo>
                  <a:pt x="48" y="1"/>
                  <a:pt x="47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6"/>
                  <a:pt x="0" y="36"/>
                  <a:pt x="0" y="37"/>
                </a:cubicBezTo>
                <a:lnTo>
                  <a:pt x="45" y="71"/>
                </a:lnTo>
                <a:close/>
                <a:moveTo>
                  <a:pt x="121" y="86"/>
                </a:moveTo>
                <a:cubicBezTo>
                  <a:pt x="134" y="67"/>
                  <a:pt x="145" y="53"/>
                  <a:pt x="179" y="5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9"/>
                  <a:pt x="171" y="70"/>
                  <a:pt x="172" y="71"/>
                </a:cubicBezTo>
                <a:cubicBezTo>
                  <a:pt x="172" y="71"/>
                  <a:pt x="173" y="71"/>
                  <a:pt x="173" y="71"/>
                </a:cubicBezTo>
                <a:cubicBezTo>
                  <a:pt x="173" y="71"/>
                  <a:pt x="174" y="71"/>
                  <a:pt x="174" y="71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9" y="35"/>
                  <a:pt x="219" y="34"/>
                  <a:pt x="218" y="3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0"/>
                  <a:pt x="173" y="0"/>
                  <a:pt x="172" y="0"/>
                </a:cubicBezTo>
                <a:cubicBezTo>
                  <a:pt x="171" y="1"/>
                  <a:pt x="171" y="1"/>
                  <a:pt x="171" y="2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30" y="23"/>
                  <a:pt x="112" y="48"/>
                  <a:pt x="97" y="69"/>
                </a:cubicBezTo>
                <a:cubicBezTo>
                  <a:pt x="84" y="87"/>
                  <a:pt x="74" y="101"/>
                  <a:pt x="40" y="103"/>
                </a:cubicBezTo>
                <a:cubicBezTo>
                  <a:pt x="47" y="85"/>
                  <a:pt x="47" y="85"/>
                  <a:pt x="47" y="85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6" y="82"/>
                </a:cubicBezTo>
                <a:cubicBezTo>
                  <a:pt x="45" y="82"/>
                  <a:pt x="45" y="82"/>
                  <a:pt x="45" y="8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4"/>
                  <a:pt x="46" y="154"/>
                  <a:pt x="47" y="153"/>
                </a:cubicBezTo>
                <a:cubicBezTo>
                  <a:pt x="47" y="153"/>
                  <a:pt x="48" y="152"/>
                  <a:pt x="47" y="151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89" y="131"/>
                  <a:pt x="107" y="106"/>
                  <a:pt x="121" y="86"/>
                </a:cubicBezTo>
              </a:path>
            </a:pathLst>
          </a:custGeom>
          <a:solidFill>
            <a:srgbClr val="1F4E7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p>
            <a:pPr algn="ctr"/>
            <a:endParaRPr sz="2400" b="1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650" y="49305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空派操作流程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7" name="îSḻïḍê"/>
          <p:cNvSpPr txBox="1"/>
          <p:nvPr/>
        </p:nvSpPr>
        <p:spPr bwMode="auto">
          <a:xfrm>
            <a:off x="720725" y="5765165"/>
            <a:ext cx="2665730" cy="895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005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发货到上架预计时间：</a:t>
            </a:r>
            <a:r>
              <a:rPr lang="en-US" altLang="zh-CN" sz="1600" b="1" dirty="0">
                <a:solidFill>
                  <a:srgbClr val="005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3W</a:t>
            </a:r>
            <a:endParaRPr lang="en-US" altLang="zh-CN" sz="1600" b="1" dirty="0">
              <a:solidFill>
                <a:srgbClr val="005A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650" y="49305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空运操作流程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554480" y="1626870"/>
            <a:ext cx="8169910" cy="4141470"/>
            <a:chOff x="3429" y="3045"/>
            <a:chExt cx="12866" cy="6522"/>
          </a:xfrm>
        </p:grpSpPr>
        <p:grpSp>
          <p:nvGrpSpPr>
            <p:cNvPr id="2" name="irjU0WfJmHSFEbN组合 3"/>
            <p:cNvGrpSpPr/>
            <p:nvPr/>
          </p:nvGrpSpPr>
          <p:grpSpPr>
            <a:xfrm>
              <a:off x="3429" y="3045"/>
              <a:ext cx="12866" cy="6523"/>
              <a:chOff x="1372" y="2957"/>
              <a:chExt cx="12866" cy="6523"/>
            </a:xfrm>
          </p:grpSpPr>
          <p:grpSp>
            <p:nvGrpSpPr>
              <p:cNvPr id="3" name="224350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 rot="0">
                <a:off x="1372" y="3916"/>
                <a:ext cx="12476" cy="4698"/>
                <a:chOff x="669925" y="1929328"/>
                <a:chExt cx="7922360" cy="2982833"/>
              </a:xfrm>
            </p:grpSpPr>
            <p:sp>
              <p:nvSpPr>
                <p:cNvPr id="5" name="îŝļíḑê"/>
                <p:cNvSpPr/>
                <p:nvPr/>
              </p:nvSpPr>
              <p:spPr>
                <a:xfrm>
                  <a:off x="4524585" y="1945838"/>
                  <a:ext cx="1438201" cy="1438201"/>
                </a:xfrm>
                <a:prstGeom prst="ellipse">
                  <a:avLst/>
                </a:prstGeom>
                <a:noFill/>
                <a:ln w="50800" cmpd="dbl">
                  <a:solidFill>
                    <a:srgbClr val="1F4E79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1">
                  <a:normAutofit/>
                </a:bodyPr>
                <a:p>
                  <a:pPr algn="ctr"/>
                  <a:endParaRPr lang="zh-CN" altLang="en-US" sz="1200" b="1" dirty="0">
                    <a:solidFill>
                      <a:schemeClr val="bg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8" name="îsḻîḓe"/>
                <p:cNvSpPr/>
                <p:nvPr/>
              </p:nvSpPr>
              <p:spPr>
                <a:xfrm>
                  <a:off x="1958664" y="1929328"/>
                  <a:ext cx="1438201" cy="1438201"/>
                </a:xfrm>
                <a:prstGeom prst="ellipse">
                  <a:avLst/>
                </a:prstGeom>
                <a:noFill/>
                <a:ln w="50800" cmpd="dbl">
                  <a:solidFill>
                    <a:srgbClr val="1F4E79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1">
                  <a:normAutofit/>
                </a:bodyPr>
                <a:p>
                  <a:pPr algn="ctr"/>
                  <a:endParaRPr lang="zh-CN" altLang="zh-CN" sz="1200" b="1" kern="0" spc="200" noProof="0" dirty="0">
                    <a:ln>
                      <a:noFill/>
                    </a:ln>
                    <a:solidFill>
                      <a:srgbClr val="DEEBF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9" name="íŝľíďe"/>
                <p:cNvSpPr/>
                <p:nvPr/>
              </p:nvSpPr>
              <p:spPr>
                <a:xfrm>
                  <a:off x="669925" y="3473960"/>
                  <a:ext cx="1438201" cy="1438201"/>
                </a:xfrm>
                <a:prstGeom prst="ellipse">
                  <a:avLst/>
                </a:prstGeom>
                <a:noFill/>
                <a:ln w="50800" cmpd="dbl">
                  <a:solidFill>
                    <a:srgbClr val="1F4E79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1">
                  <a:normAutofit/>
                </a:bodyPr>
                <a:p>
                  <a:pPr algn="ctr"/>
                  <a:endParaRPr lang="zh-CN" altLang="en-US" sz="1200" b="1" dirty="0">
                    <a:solidFill>
                      <a:schemeClr val="bg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10" name="îṡľïďé"/>
                <p:cNvSpPr/>
                <p:nvPr/>
              </p:nvSpPr>
              <p:spPr>
                <a:xfrm>
                  <a:off x="3218525" y="3473960"/>
                  <a:ext cx="1438201" cy="1438201"/>
                </a:xfrm>
                <a:prstGeom prst="ellipse">
                  <a:avLst/>
                </a:prstGeom>
                <a:noFill/>
                <a:ln w="50800" cmpd="dbl">
                  <a:solidFill>
                    <a:srgbClr val="1F4E79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1">
                  <a:normAutofit/>
                </a:bodyPr>
                <a:p>
                  <a:pPr algn="ctr"/>
                  <a:endParaRPr lang="zh-CN" altLang="zh-CN" sz="1200" b="1" kern="0" spc="200" noProof="0" dirty="0">
                    <a:ln>
                      <a:noFill/>
                    </a:ln>
                    <a:solidFill>
                      <a:srgbClr val="DEEBF7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20" name="iŝļiḋe"/>
                <p:cNvSpPr/>
                <p:nvPr/>
              </p:nvSpPr>
              <p:spPr>
                <a:xfrm>
                  <a:off x="5808765" y="3473960"/>
                  <a:ext cx="1438201" cy="1438201"/>
                </a:xfrm>
                <a:prstGeom prst="ellipse">
                  <a:avLst/>
                </a:prstGeom>
                <a:noFill/>
                <a:ln w="50800" cmpd="dbl">
                  <a:solidFill>
                    <a:srgbClr val="1F4E79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1">
                  <a:normAutofit/>
                </a:bodyPr>
                <a:p>
                  <a:pPr algn="ctr"/>
                  <a:endParaRPr lang="zh-CN" altLang="en-US" sz="1200" b="1" dirty="0">
                    <a:solidFill>
                      <a:schemeClr val="bg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22" name="ïsḷiďê"/>
                <p:cNvSpPr/>
                <p:nvPr/>
              </p:nvSpPr>
              <p:spPr>
                <a:xfrm>
                  <a:off x="7154084" y="1929328"/>
                  <a:ext cx="1438201" cy="1438201"/>
                </a:xfrm>
                <a:prstGeom prst="ellipse">
                  <a:avLst/>
                </a:prstGeom>
                <a:noFill/>
                <a:ln w="50800" cmpd="dbl">
                  <a:solidFill>
                    <a:srgbClr val="1F4E79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1">
                  <a:normAutofit/>
                </a:bodyPr>
                <a:p>
                  <a:pPr algn="ctr"/>
                  <a:endParaRPr lang="zh-CN" altLang="en-US" sz="1200" b="1" dirty="0">
                    <a:solidFill>
                      <a:schemeClr val="bg1"/>
                    </a:solidFill>
                    <a:ea typeface="微软雅黑 Light" panose="020B0502040204020203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45" name="ïṡļíḑe"/>
                <p:cNvSpPr/>
                <p:nvPr/>
              </p:nvSpPr>
              <p:spPr bwMode="auto">
                <a:xfrm>
                  <a:off x="1082853" y="3887810"/>
                  <a:ext cx="613046" cy="610326"/>
                </a:xfrm>
                <a:custGeom>
                  <a:avLst/>
                  <a:gdLst>
                    <a:gd name="connsiteX0" fmla="*/ 454514 w 613046"/>
                    <a:gd name="connsiteY0" fmla="*/ 373741 h 610326"/>
                    <a:gd name="connsiteX1" fmla="*/ 595797 w 613046"/>
                    <a:gd name="connsiteY1" fmla="*/ 511272 h 610326"/>
                    <a:gd name="connsiteX2" fmla="*/ 595797 w 613046"/>
                    <a:gd name="connsiteY2" fmla="*/ 593135 h 610326"/>
                    <a:gd name="connsiteX3" fmla="*/ 513656 w 613046"/>
                    <a:gd name="connsiteY3" fmla="*/ 593135 h 610326"/>
                    <a:gd name="connsiteX4" fmla="*/ 372373 w 613046"/>
                    <a:gd name="connsiteY4" fmla="*/ 452330 h 610326"/>
                    <a:gd name="connsiteX5" fmla="*/ 454514 w 613046"/>
                    <a:gd name="connsiteY5" fmla="*/ 373741 h 610326"/>
                    <a:gd name="connsiteX6" fmla="*/ 231364 w 613046"/>
                    <a:gd name="connsiteY6" fmla="*/ 94462 h 610326"/>
                    <a:gd name="connsiteX7" fmla="*/ 231364 w 613046"/>
                    <a:gd name="connsiteY7" fmla="*/ 133729 h 610326"/>
                    <a:gd name="connsiteX8" fmla="*/ 135499 w 613046"/>
                    <a:gd name="connsiteY8" fmla="*/ 228625 h 610326"/>
                    <a:gd name="connsiteX9" fmla="*/ 95831 w 613046"/>
                    <a:gd name="connsiteY9" fmla="*/ 228625 h 610326"/>
                    <a:gd name="connsiteX10" fmla="*/ 231364 w 613046"/>
                    <a:gd name="connsiteY10" fmla="*/ 94462 h 610326"/>
                    <a:gd name="connsiteX11" fmla="*/ 230271 w 613046"/>
                    <a:gd name="connsiteY11" fmla="*/ 55689 h 610326"/>
                    <a:gd name="connsiteX12" fmla="*/ 55923 w 613046"/>
                    <a:gd name="connsiteY12" fmla="*/ 229310 h 610326"/>
                    <a:gd name="connsiteX13" fmla="*/ 230271 w 613046"/>
                    <a:gd name="connsiteY13" fmla="*/ 399655 h 610326"/>
                    <a:gd name="connsiteX14" fmla="*/ 401329 w 613046"/>
                    <a:gd name="connsiteY14" fmla="*/ 229310 h 610326"/>
                    <a:gd name="connsiteX15" fmla="*/ 230271 w 613046"/>
                    <a:gd name="connsiteY15" fmla="*/ 55689 h 610326"/>
                    <a:gd name="connsiteX16" fmla="*/ 230271 w 613046"/>
                    <a:gd name="connsiteY16" fmla="*/ 0 h 610326"/>
                    <a:gd name="connsiteX17" fmla="*/ 457252 w 613046"/>
                    <a:gd name="connsiteY17" fmla="*/ 229310 h 610326"/>
                    <a:gd name="connsiteX18" fmla="*/ 230271 w 613046"/>
                    <a:gd name="connsiteY18" fmla="*/ 458620 h 610326"/>
                    <a:gd name="connsiteX19" fmla="*/ 0 w 613046"/>
                    <a:gd name="connsiteY19" fmla="*/ 229310 h 610326"/>
                    <a:gd name="connsiteX20" fmla="*/ 230271 w 613046"/>
                    <a:gd name="connsiteY20" fmla="*/ 0 h 610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3046" h="610326">
                      <a:moveTo>
                        <a:pt x="454514" y="373741"/>
                      </a:moveTo>
                      <a:cubicBezTo>
                        <a:pt x="454514" y="373741"/>
                        <a:pt x="454514" y="373741"/>
                        <a:pt x="595797" y="511272"/>
                      </a:cubicBezTo>
                      <a:cubicBezTo>
                        <a:pt x="618796" y="534194"/>
                        <a:pt x="618796" y="570214"/>
                        <a:pt x="595797" y="593135"/>
                      </a:cubicBezTo>
                      <a:cubicBezTo>
                        <a:pt x="572797" y="616057"/>
                        <a:pt x="536655" y="616057"/>
                        <a:pt x="513656" y="593135"/>
                      </a:cubicBezTo>
                      <a:cubicBezTo>
                        <a:pt x="513656" y="593135"/>
                        <a:pt x="513656" y="593135"/>
                        <a:pt x="372373" y="452330"/>
                      </a:cubicBezTo>
                      <a:cubicBezTo>
                        <a:pt x="405229" y="432683"/>
                        <a:pt x="434800" y="406487"/>
                        <a:pt x="454514" y="373741"/>
                      </a:cubicBezTo>
                      <a:close/>
                      <a:moveTo>
                        <a:pt x="231364" y="94462"/>
                      </a:moveTo>
                      <a:cubicBezTo>
                        <a:pt x="231364" y="94462"/>
                        <a:pt x="231364" y="94462"/>
                        <a:pt x="231364" y="133729"/>
                      </a:cubicBezTo>
                      <a:cubicBezTo>
                        <a:pt x="178473" y="133729"/>
                        <a:pt x="135499" y="176269"/>
                        <a:pt x="135499" y="228625"/>
                      </a:cubicBezTo>
                      <a:cubicBezTo>
                        <a:pt x="135499" y="228625"/>
                        <a:pt x="135499" y="228625"/>
                        <a:pt x="95831" y="228625"/>
                      </a:cubicBezTo>
                      <a:cubicBezTo>
                        <a:pt x="95831" y="153363"/>
                        <a:pt x="155333" y="94462"/>
                        <a:pt x="231364" y="94462"/>
                      </a:cubicBezTo>
                      <a:close/>
                      <a:moveTo>
                        <a:pt x="230271" y="55689"/>
                      </a:moveTo>
                      <a:cubicBezTo>
                        <a:pt x="134873" y="55689"/>
                        <a:pt x="55923" y="134310"/>
                        <a:pt x="55923" y="229310"/>
                      </a:cubicBezTo>
                      <a:cubicBezTo>
                        <a:pt x="55923" y="324310"/>
                        <a:pt x="134873" y="399655"/>
                        <a:pt x="230271" y="399655"/>
                      </a:cubicBezTo>
                      <a:cubicBezTo>
                        <a:pt x="322379" y="399655"/>
                        <a:pt x="401329" y="324310"/>
                        <a:pt x="401329" y="229310"/>
                      </a:cubicBezTo>
                      <a:cubicBezTo>
                        <a:pt x="401329" y="134310"/>
                        <a:pt x="322379" y="55689"/>
                        <a:pt x="230271" y="55689"/>
                      </a:cubicBezTo>
                      <a:close/>
                      <a:moveTo>
                        <a:pt x="230271" y="0"/>
                      </a:moveTo>
                      <a:cubicBezTo>
                        <a:pt x="355275" y="0"/>
                        <a:pt x="457252" y="101551"/>
                        <a:pt x="457252" y="229310"/>
                      </a:cubicBezTo>
                      <a:cubicBezTo>
                        <a:pt x="457252" y="353792"/>
                        <a:pt x="355275" y="458620"/>
                        <a:pt x="230271" y="458620"/>
                      </a:cubicBezTo>
                      <a:cubicBezTo>
                        <a:pt x="101977" y="458620"/>
                        <a:pt x="0" y="353792"/>
                        <a:pt x="0" y="229310"/>
                      </a:cubicBezTo>
                      <a:cubicBezTo>
                        <a:pt x="0" y="101551"/>
                        <a:pt x="101977" y="0"/>
                        <a:pt x="230271" y="0"/>
                      </a:cubicBezTo>
                      <a:close/>
                    </a:path>
                  </a:pathLst>
                </a:custGeom>
                <a:solidFill>
                  <a:srgbClr val="1F4E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  <a:endParaRPr sz="2400" b="1"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cxnSp>
              <p:nvCxnSpPr>
                <p:cNvPr id="6" name="肘形连接符 5"/>
                <p:cNvCxnSpPr>
                  <a:stCxn id="8" idx="2"/>
                </p:cNvCxnSpPr>
                <p:nvPr/>
              </p:nvCxnSpPr>
              <p:spPr>
                <a:xfrm rot="10800000" flipV="1">
                  <a:off x="1413224" y="2648428"/>
                  <a:ext cx="545441" cy="823661"/>
                </a:xfrm>
                <a:prstGeom prst="bentConnector2">
                  <a:avLst/>
                </a:prstGeom>
                <a:ln w="28575" cmpd="sng">
                  <a:solidFill>
                    <a:srgbClr val="1F4E7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肘形连接符 27"/>
                <p:cNvCxnSpPr/>
                <p:nvPr/>
              </p:nvCxnSpPr>
              <p:spPr>
                <a:xfrm rot="10800000" flipV="1">
                  <a:off x="3960034" y="2660433"/>
                  <a:ext cx="545441" cy="823661"/>
                </a:xfrm>
                <a:prstGeom prst="bentConnector2">
                  <a:avLst/>
                </a:prstGeom>
                <a:ln w="28575" cmpd="sng">
                  <a:solidFill>
                    <a:srgbClr val="1F4E7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肘形连接符 28"/>
                <p:cNvCxnSpPr/>
                <p:nvPr/>
              </p:nvCxnSpPr>
              <p:spPr>
                <a:xfrm rot="16200000" flipV="1">
                  <a:off x="2513906" y="3519246"/>
                  <a:ext cx="809188" cy="547840"/>
                </a:xfrm>
                <a:prstGeom prst="bentConnector3">
                  <a:avLst>
                    <a:gd name="adj1" fmla="val 1739"/>
                  </a:avLst>
                </a:prstGeom>
                <a:ln w="28575" cmpd="sng">
                  <a:solidFill>
                    <a:srgbClr val="1F4E7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肘形连接符 30"/>
                <p:cNvCxnSpPr/>
                <p:nvPr/>
              </p:nvCxnSpPr>
              <p:spPr>
                <a:xfrm rot="10800000" flipV="1">
                  <a:off x="6559958" y="2660434"/>
                  <a:ext cx="545441" cy="823661"/>
                </a:xfrm>
                <a:prstGeom prst="bentConnector2">
                  <a:avLst/>
                </a:prstGeom>
                <a:ln w="28575" cmpd="sng">
                  <a:solidFill>
                    <a:srgbClr val="1F4E7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肘形连接符 31"/>
                <p:cNvCxnSpPr/>
                <p:nvPr/>
              </p:nvCxnSpPr>
              <p:spPr>
                <a:xfrm rot="16200000" flipV="1">
                  <a:off x="5113830" y="3519247"/>
                  <a:ext cx="809188" cy="547840"/>
                </a:xfrm>
                <a:prstGeom prst="bentConnector3">
                  <a:avLst>
                    <a:gd name="adj1" fmla="val 1739"/>
                  </a:avLst>
                </a:prstGeom>
                <a:ln w="28575" cmpd="sng">
                  <a:solidFill>
                    <a:srgbClr val="1F4E79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2102" y="8900"/>
                <a:ext cx="123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1F4E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询价</a:t>
                </a:r>
                <a:endPara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4482" y="8900"/>
                <a:ext cx="428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kern="0" spc="200" noProof="0" dirty="0">
                    <a:ln>
                      <a:noFill/>
                    </a:ln>
                    <a:solidFill>
                      <a:srgbClr val="1F4E7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预约取件/自送指定点</a:t>
                </a:r>
                <a:endPara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987" y="3000"/>
                <a:ext cx="296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kern="0" spc="200" noProof="0" dirty="0">
                    <a:ln>
                      <a:noFill/>
                    </a:ln>
                    <a:solidFill>
                      <a:srgbClr val="1F4E7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系统下单</a:t>
                </a:r>
                <a:endParaRPr lang="en-US" altLang="zh-CN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947" y="3000"/>
                <a:ext cx="17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1F4E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出货</a:t>
                </a:r>
                <a:endPara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1583" y="2957"/>
                <a:ext cx="2655" cy="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kern="0" spc="200" noProof="0" dirty="0">
                    <a:ln>
                      <a:noFill/>
                    </a:ln>
                    <a:solidFill>
                      <a:srgbClr val="1F4E7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海外仓上架</a:t>
                </a:r>
                <a:endPara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9086" y="8900"/>
                <a:ext cx="36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kern="0" spc="200" noProof="0" dirty="0">
                    <a:ln>
                      <a:noFill/>
                    </a:ln>
                    <a:solidFill>
                      <a:srgbClr val="1F4E7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到目的地直接派送</a:t>
                </a:r>
                <a:endParaRPr lang="zh-CN" altLang="en-US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2" name="1ii2O1qgOSzywQ4矩形 205"/>
            <p:cNvSpPr/>
            <p:nvPr/>
          </p:nvSpPr>
          <p:spPr>
            <a:xfrm>
              <a:off x="14314" y="4604"/>
              <a:ext cx="998" cy="992"/>
            </a:xfrm>
            <a:custGeom>
              <a:avLst/>
              <a:gdLst>
                <a:gd name="connsiteX0" fmla="*/ 57923 w 432989"/>
                <a:gd name="connsiteY0" fmla="*/ 117774 h 607780"/>
                <a:gd name="connsiteX1" fmla="*/ 82032 w 432989"/>
                <a:gd name="connsiteY1" fmla="*/ 117774 h 607780"/>
                <a:gd name="connsiteX2" fmla="*/ 112044 w 432989"/>
                <a:gd name="connsiteY2" fmla="*/ 197793 h 607780"/>
                <a:gd name="connsiteX3" fmla="*/ 105742 w 432989"/>
                <a:gd name="connsiteY3" fmla="*/ 163828 h 607780"/>
                <a:gd name="connsiteX4" fmla="*/ 106742 w 432989"/>
                <a:gd name="connsiteY4" fmla="*/ 157034 h 607780"/>
                <a:gd name="connsiteX5" fmla="*/ 116546 w 432989"/>
                <a:gd name="connsiteY5" fmla="*/ 139152 h 607780"/>
                <a:gd name="connsiteX6" fmla="*/ 107843 w 432989"/>
                <a:gd name="connsiteY6" fmla="*/ 123368 h 607780"/>
                <a:gd name="connsiteX7" fmla="*/ 107943 w 432989"/>
                <a:gd name="connsiteY7" fmla="*/ 119872 h 607780"/>
                <a:gd name="connsiteX8" fmla="*/ 110944 w 432989"/>
                <a:gd name="connsiteY8" fmla="*/ 117774 h 607780"/>
                <a:gd name="connsiteX9" fmla="*/ 134854 w 432989"/>
                <a:gd name="connsiteY9" fmla="*/ 117774 h 607780"/>
                <a:gd name="connsiteX10" fmla="*/ 137855 w 432989"/>
                <a:gd name="connsiteY10" fmla="*/ 119872 h 607780"/>
                <a:gd name="connsiteX11" fmla="*/ 137955 w 432989"/>
                <a:gd name="connsiteY11" fmla="*/ 123368 h 607780"/>
                <a:gd name="connsiteX12" fmla="*/ 129251 w 432989"/>
                <a:gd name="connsiteY12" fmla="*/ 139152 h 607780"/>
                <a:gd name="connsiteX13" fmla="*/ 139055 w 432989"/>
                <a:gd name="connsiteY13" fmla="*/ 156935 h 607780"/>
                <a:gd name="connsiteX14" fmla="*/ 140056 w 432989"/>
                <a:gd name="connsiteY14" fmla="*/ 163828 h 607780"/>
                <a:gd name="connsiteX15" fmla="*/ 132853 w 432989"/>
                <a:gd name="connsiteY15" fmla="*/ 197793 h 607780"/>
                <a:gd name="connsiteX16" fmla="*/ 163765 w 432989"/>
                <a:gd name="connsiteY16" fmla="*/ 117774 h 607780"/>
                <a:gd name="connsiteX17" fmla="*/ 187474 w 432989"/>
                <a:gd name="connsiteY17" fmla="*/ 117774 h 607780"/>
                <a:gd name="connsiteX18" fmla="*/ 244397 w 432989"/>
                <a:gd name="connsiteY18" fmla="*/ 174417 h 607780"/>
                <a:gd name="connsiteX19" fmla="*/ 244697 w 432989"/>
                <a:gd name="connsiteY19" fmla="*/ 219372 h 607780"/>
                <a:gd name="connsiteX20" fmla="*/ 293417 w 432989"/>
                <a:gd name="connsiteY20" fmla="*/ 189202 h 607780"/>
                <a:gd name="connsiteX21" fmla="*/ 326630 w 432989"/>
                <a:gd name="connsiteY21" fmla="*/ 196894 h 607780"/>
                <a:gd name="connsiteX22" fmla="*/ 318827 w 432989"/>
                <a:gd name="connsiteY22" fmla="*/ 230061 h 607780"/>
                <a:gd name="connsiteX23" fmla="*/ 233493 w 432989"/>
                <a:gd name="connsiteY23" fmla="*/ 282908 h 607780"/>
                <a:gd name="connsiteX24" fmla="*/ 196678 w 432989"/>
                <a:gd name="connsiteY24" fmla="*/ 262628 h 607780"/>
                <a:gd name="connsiteX25" fmla="*/ 196278 w 432989"/>
                <a:gd name="connsiteY25" fmla="*/ 174717 h 607780"/>
                <a:gd name="connsiteX26" fmla="*/ 196278 w 432989"/>
                <a:gd name="connsiteY26" fmla="*/ 174517 h 607780"/>
                <a:gd name="connsiteX27" fmla="*/ 191176 w 432989"/>
                <a:gd name="connsiteY27" fmla="*/ 169522 h 607780"/>
                <a:gd name="connsiteX28" fmla="*/ 186174 w 432989"/>
                <a:gd name="connsiteY28" fmla="*/ 174517 h 607780"/>
                <a:gd name="connsiteX29" fmla="*/ 186674 w 432989"/>
                <a:gd name="connsiteY29" fmla="*/ 578909 h 607780"/>
                <a:gd name="connsiteX30" fmla="*/ 157863 w 432989"/>
                <a:gd name="connsiteY30" fmla="*/ 607780 h 607780"/>
                <a:gd name="connsiteX31" fmla="*/ 128951 w 432989"/>
                <a:gd name="connsiteY31" fmla="*/ 578909 h 607780"/>
                <a:gd name="connsiteX32" fmla="*/ 128951 w 432989"/>
                <a:gd name="connsiteY32" fmla="*/ 354535 h 607780"/>
                <a:gd name="connsiteX33" fmla="*/ 122649 w 432989"/>
                <a:gd name="connsiteY33" fmla="*/ 348242 h 607780"/>
                <a:gd name="connsiteX34" fmla="*/ 116446 w 432989"/>
                <a:gd name="connsiteY34" fmla="*/ 354535 h 607780"/>
                <a:gd name="connsiteX35" fmla="*/ 116446 w 432989"/>
                <a:gd name="connsiteY35" fmla="*/ 578909 h 607780"/>
                <a:gd name="connsiteX36" fmla="*/ 87535 w 432989"/>
                <a:gd name="connsiteY36" fmla="*/ 607780 h 607780"/>
                <a:gd name="connsiteX37" fmla="*/ 58623 w 432989"/>
                <a:gd name="connsiteY37" fmla="*/ 578909 h 607780"/>
                <a:gd name="connsiteX38" fmla="*/ 58623 w 432989"/>
                <a:gd name="connsiteY38" fmla="*/ 174717 h 607780"/>
                <a:gd name="connsiteX39" fmla="*/ 53921 w 432989"/>
                <a:gd name="connsiteY39" fmla="*/ 169921 h 607780"/>
                <a:gd name="connsiteX40" fmla="*/ 49119 w 432989"/>
                <a:gd name="connsiteY40" fmla="*/ 174717 h 607780"/>
                <a:gd name="connsiteX41" fmla="*/ 48219 w 432989"/>
                <a:gd name="connsiteY41" fmla="*/ 351339 h 607780"/>
                <a:gd name="connsiteX42" fmla="*/ 24109 w 432989"/>
                <a:gd name="connsiteY42" fmla="*/ 375314 h 607780"/>
                <a:gd name="connsiteX43" fmla="*/ 24009 w 432989"/>
                <a:gd name="connsiteY43" fmla="*/ 375314 h 607780"/>
                <a:gd name="connsiteX44" fmla="*/ 0 w 432989"/>
                <a:gd name="connsiteY44" fmla="*/ 351139 h 607780"/>
                <a:gd name="connsiteX45" fmla="*/ 900 w 432989"/>
                <a:gd name="connsiteY45" fmla="*/ 174417 h 607780"/>
                <a:gd name="connsiteX46" fmla="*/ 57923 w 432989"/>
                <a:gd name="connsiteY46" fmla="*/ 117774 h 607780"/>
                <a:gd name="connsiteX47" fmla="*/ 389860 w 432989"/>
                <a:gd name="connsiteY47" fmla="*/ 115295 h 607780"/>
                <a:gd name="connsiteX48" fmla="*/ 389860 w 432989"/>
                <a:gd name="connsiteY48" fmla="*/ 134778 h 607780"/>
                <a:gd name="connsiteX49" fmla="*/ 393062 w 432989"/>
                <a:gd name="connsiteY49" fmla="*/ 117194 h 607780"/>
                <a:gd name="connsiteX50" fmla="*/ 389860 w 432989"/>
                <a:gd name="connsiteY50" fmla="*/ 115295 h 607780"/>
                <a:gd name="connsiteX51" fmla="*/ 363141 w 432989"/>
                <a:gd name="connsiteY51" fmla="*/ 51853 h 607780"/>
                <a:gd name="connsiteX52" fmla="*/ 363141 w 432989"/>
                <a:gd name="connsiteY52" fmla="*/ 70236 h 607780"/>
                <a:gd name="connsiteX53" fmla="*/ 122643 w 432989"/>
                <a:gd name="connsiteY53" fmla="*/ 2329 h 607780"/>
                <a:gd name="connsiteX54" fmla="*/ 172533 w 432989"/>
                <a:gd name="connsiteY54" fmla="*/ 52113 h 607780"/>
                <a:gd name="connsiteX55" fmla="*/ 122643 w 432989"/>
                <a:gd name="connsiteY55" fmla="*/ 101897 h 607780"/>
                <a:gd name="connsiteX56" fmla="*/ 72753 w 432989"/>
                <a:gd name="connsiteY56" fmla="*/ 52113 h 607780"/>
                <a:gd name="connsiteX57" fmla="*/ 122643 w 432989"/>
                <a:gd name="connsiteY57" fmla="*/ 2329 h 607780"/>
                <a:gd name="connsiteX58" fmla="*/ 376550 w 432989"/>
                <a:gd name="connsiteY58" fmla="*/ 0 h 607780"/>
                <a:gd name="connsiteX59" fmla="*/ 389860 w 432989"/>
                <a:gd name="connsiteY59" fmla="*/ 13288 h 607780"/>
                <a:gd name="connsiteX60" fmla="*/ 389860 w 432989"/>
                <a:gd name="connsiteY60" fmla="*/ 20781 h 607780"/>
                <a:gd name="connsiteX61" fmla="*/ 414176 w 432989"/>
                <a:gd name="connsiteY61" fmla="*/ 28174 h 607780"/>
                <a:gd name="connsiteX62" fmla="*/ 422482 w 432989"/>
                <a:gd name="connsiteY62" fmla="*/ 36966 h 607780"/>
                <a:gd name="connsiteX63" fmla="*/ 421581 w 432989"/>
                <a:gd name="connsiteY63" fmla="*/ 48956 h 607780"/>
                <a:gd name="connsiteX64" fmla="*/ 401768 w 432989"/>
                <a:gd name="connsiteY64" fmla="*/ 55749 h 607780"/>
                <a:gd name="connsiteX65" fmla="*/ 389860 w 432989"/>
                <a:gd name="connsiteY65" fmla="*/ 51353 h 607780"/>
                <a:gd name="connsiteX66" fmla="*/ 389860 w 432989"/>
                <a:gd name="connsiteY66" fmla="*/ 79128 h 607780"/>
                <a:gd name="connsiteX67" fmla="*/ 432989 w 432989"/>
                <a:gd name="connsiteY67" fmla="*/ 122089 h 607780"/>
                <a:gd name="connsiteX68" fmla="*/ 389860 w 432989"/>
                <a:gd name="connsiteY68" fmla="*/ 165250 h 607780"/>
                <a:gd name="connsiteX69" fmla="*/ 389860 w 432989"/>
                <a:gd name="connsiteY69" fmla="*/ 177139 h 607780"/>
                <a:gd name="connsiteX70" fmla="*/ 376550 w 432989"/>
                <a:gd name="connsiteY70" fmla="*/ 190527 h 607780"/>
                <a:gd name="connsiteX71" fmla="*/ 363141 w 432989"/>
                <a:gd name="connsiteY71" fmla="*/ 177139 h 607780"/>
                <a:gd name="connsiteX72" fmla="*/ 363141 w 432989"/>
                <a:gd name="connsiteY72" fmla="*/ 164750 h 607780"/>
                <a:gd name="connsiteX73" fmla="*/ 332220 w 432989"/>
                <a:gd name="connsiteY73" fmla="*/ 156058 h 607780"/>
                <a:gd name="connsiteX74" fmla="*/ 323814 w 432989"/>
                <a:gd name="connsiteY74" fmla="*/ 147066 h 607780"/>
                <a:gd name="connsiteX75" fmla="*/ 324515 w 432989"/>
                <a:gd name="connsiteY75" fmla="*/ 134778 h 607780"/>
                <a:gd name="connsiteX76" fmla="*/ 345729 w 432989"/>
                <a:gd name="connsiteY76" fmla="*/ 127484 h 607780"/>
                <a:gd name="connsiteX77" fmla="*/ 363141 w 432989"/>
                <a:gd name="connsiteY77" fmla="*/ 133878 h 607780"/>
                <a:gd name="connsiteX78" fmla="*/ 363141 w 432989"/>
                <a:gd name="connsiteY78" fmla="*/ 106204 h 607780"/>
                <a:gd name="connsiteX79" fmla="*/ 323914 w 432989"/>
                <a:gd name="connsiteY79" fmla="*/ 66340 h 607780"/>
                <a:gd name="connsiteX80" fmla="*/ 363141 w 432989"/>
                <a:gd name="connsiteY80" fmla="*/ 21181 h 607780"/>
                <a:gd name="connsiteX81" fmla="*/ 363141 w 432989"/>
                <a:gd name="connsiteY81" fmla="*/ 13288 h 607780"/>
                <a:gd name="connsiteX82" fmla="*/ 376550 w 432989"/>
                <a:gd name="connsiteY82" fmla="*/ 0 h 60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32989" h="607780">
                  <a:moveTo>
                    <a:pt x="57923" y="117774"/>
                  </a:moveTo>
                  <a:lnTo>
                    <a:pt x="82032" y="117774"/>
                  </a:lnTo>
                  <a:cubicBezTo>
                    <a:pt x="85234" y="126066"/>
                    <a:pt x="108643" y="189002"/>
                    <a:pt x="112044" y="197793"/>
                  </a:cubicBezTo>
                  <a:lnTo>
                    <a:pt x="105742" y="163828"/>
                  </a:lnTo>
                  <a:cubicBezTo>
                    <a:pt x="105242" y="161430"/>
                    <a:pt x="105642" y="159032"/>
                    <a:pt x="106742" y="157034"/>
                  </a:cubicBezTo>
                  <a:lnTo>
                    <a:pt x="116546" y="139152"/>
                  </a:lnTo>
                  <a:lnTo>
                    <a:pt x="107843" y="123368"/>
                  </a:lnTo>
                  <a:cubicBezTo>
                    <a:pt x="107243" y="122269"/>
                    <a:pt x="107343" y="120971"/>
                    <a:pt x="107943" y="119872"/>
                  </a:cubicBezTo>
                  <a:cubicBezTo>
                    <a:pt x="108543" y="118773"/>
                    <a:pt x="109744" y="117774"/>
                    <a:pt x="110944" y="117774"/>
                  </a:cubicBezTo>
                  <a:lnTo>
                    <a:pt x="134854" y="117774"/>
                  </a:lnTo>
                  <a:cubicBezTo>
                    <a:pt x="136054" y="117774"/>
                    <a:pt x="137254" y="118773"/>
                    <a:pt x="137855" y="119872"/>
                  </a:cubicBezTo>
                  <a:cubicBezTo>
                    <a:pt x="138555" y="120971"/>
                    <a:pt x="138555" y="122269"/>
                    <a:pt x="137955" y="123368"/>
                  </a:cubicBezTo>
                  <a:lnTo>
                    <a:pt x="129251" y="139152"/>
                  </a:lnTo>
                  <a:lnTo>
                    <a:pt x="139055" y="156935"/>
                  </a:lnTo>
                  <a:cubicBezTo>
                    <a:pt x="140256" y="159032"/>
                    <a:pt x="140556" y="161530"/>
                    <a:pt x="140056" y="163828"/>
                  </a:cubicBezTo>
                  <a:lnTo>
                    <a:pt x="132853" y="197793"/>
                  </a:lnTo>
                  <a:cubicBezTo>
                    <a:pt x="137455" y="186105"/>
                    <a:pt x="159263" y="129462"/>
                    <a:pt x="163765" y="117774"/>
                  </a:cubicBezTo>
                  <a:lnTo>
                    <a:pt x="187474" y="117774"/>
                  </a:lnTo>
                  <a:cubicBezTo>
                    <a:pt x="218687" y="117774"/>
                    <a:pt x="244297" y="143248"/>
                    <a:pt x="244397" y="174417"/>
                  </a:cubicBezTo>
                  <a:lnTo>
                    <a:pt x="244697" y="219372"/>
                  </a:lnTo>
                  <a:lnTo>
                    <a:pt x="293417" y="189202"/>
                  </a:lnTo>
                  <a:cubicBezTo>
                    <a:pt x="304721" y="182109"/>
                    <a:pt x="319627" y="185606"/>
                    <a:pt x="326630" y="196894"/>
                  </a:cubicBezTo>
                  <a:cubicBezTo>
                    <a:pt x="333633" y="208183"/>
                    <a:pt x="330132" y="222968"/>
                    <a:pt x="318827" y="230061"/>
                  </a:cubicBezTo>
                  <a:lnTo>
                    <a:pt x="233493" y="282908"/>
                  </a:lnTo>
                  <a:cubicBezTo>
                    <a:pt x="217687" y="292798"/>
                    <a:pt x="196778" y="281509"/>
                    <a:pt x="196678" y="262628"/>
                  </a:cubicBezTo>
                  <a:lnTo>
                    <a:pt x="196278" y="174717"/>
                  </a:lnTo>
                  <a:lnTo>
                    <a:pt x="196278" y="174517"/>
                  </a:lnTo>
                  <a:cubicBezTo>
                    <a:pt x="196278" y="171720"/>
                    <a:pt x="193977" y="169522"/>
                    <a:pt x="191176" y="169522"/>
                  </a:cubicBezTo>
                  <a:cubicBezTo>
                    <a:pt x="188475" y="169522"/>
                    <a:pt x="186174" y="171820"/>
                    <a:pt x="186174" y="174517"/>
                  </a:cubicBezTo>
                  <a:lnTo>
                    <a:pt x="186674" y="578909"/>
                  </a:lnTo>
                  <a:cubicBezTo>
                    <a:pt x="186674" y="594893"/>
                    <a:pt x="173769" y="607780"/>
                    <a:pt x="157863" y="607780"/>
                  </a:cubicBezTo>
                  <a:cubicBezTo>
                    <a:pt x="141856" y="607780"/>
                    <a:pt x="128951" y="594893"/>
                    <a:pt x="128951" y="578909"/>
                  </a:cubicBezTo>
                  <a:lnTo>
                    <a:pt x="128951" y="354535"/>
                  </a:lnTo>
                  <a:cubicBezTo>
                    <a:pt x="128951" y="351039"/>
                    <a:pt x="126150" y="348242"/>
                    <a:pt x="122649" y="348242"/>
                  </a:cubicBezTo>
                  <a:cubicBezTo>
                    <a:pt x="119247" y="348242"/>
                    <a:pt x="116446" y="351039"/>
                    <a:pt x="116446" y="354535"/>
                  </a:cubicBezTo>
                  <a:lnTo>
                    <a:pt x="116446" y="578909"/>
                  </a:lnTo>
                  <a:cubicBezTo>
                    <a:pt x="116446" y="594893"/>
                    <a:pt x="103541" y="607780"/>
                    <a:pt x="87535" y="607780"/>
                  </a:cubicBezTo>
                  <a:cubicBezTo>
                    <a:pt x="71628" y="607780"/>
                    <a:pt x="58623" y="594893"/>
                    <a:pt x="58623" y="578909"/>
                  </a:cubicBezTo>
                  <a:lnTo>
                    <a:pt x="58623" y="174717"/>
                  </a:lnTo>
                  <a:cubicBezTo>
                    <a:pt x="58623" y="172119"/>
                    <a:pt x="56522" y="169921"/>
                    <a:pt x="53921" y="169921"/>
                  </a:cubicBezTo>
                  <a:cubicBezTo>
                    <a:pt x="51220" y="169921"/>
                    <a:pt x="49119" y="172019"/>
                    <a:pt x="49119" y="174717"/>
                  </a:cubicBezTo>
                  <a:lnTo>
                    <a:pt x="48219" y="351339"/>
                  </a:lnTo>
                  <a:cubicBezTo>
                    <a:pt x="48119" y="364625"/>
                    <a:pt x="37315" y="375314"/>
                    <a:pt x="24109" y="375314"/>
                  </a:cubicBezTo>
                  <a:lnTo>
                    <a:pt x="24009" y="375314"/>
                  </a:lnTo>
                  <a:cubicBezTo>
                    <a:pt x="10704" y="375214"/>
                    <a:pt x="0" y="364425"/>
                    <a:pt x="0" y="351139"/>
                  </a:cubicBezTo>
                  <a:lnTo>
                    <a:pt x="900" y="174417"/>
                  </a:lnTo>
                  <a:cubicBezTo>
                    <a:pt x="1100" y="143248"/>
                    <a:pt x="26610" y="117774"/>
                    <a:pt x="57923" y="117774"/>
                  </a:cubicBezTo>
                  <a:close/>
                  <a:moveTo>
                    <a:pt x="389860" y="115295"/>
                  </a:moveTo>
                  <a:lnTo>
                    <a:pt x="389860" y="134778"/>
                  </a:lnTo>
                  <a:cubicBezTo>
                    <a:pt x="399666" y="131581"/>
                    <a:pt x="398966" y="121290"/>
                    <a:pt x="393062" y="117194"/>
                  </a:cubicBezTo>
                  <a:cubicBezTo>
                    <a:pt x="392161" y="116494"/>
                    <a:pt x="391060" y="115895"/>
                    <a:pt x="389860" y="115295"/>
                  </a:cubicBezTo>
                  <a:close/>
                  <a:moveTo>
                    <a:pt x="363141" y="51853"/>
                  </a:moveTo>
                  <a:cubicBezTo>
                    <a:pt x="356837" y="55550"/>
                    <a:pt x="355736" y="65341"/>
                    <a:pt x="363141" y="70236"/>
                  </a:cubicBezTo>
                  <a:close/>
                  <a:moveTo>
                    <a:pt x="122643" y="2329"/>
                  </a:moveTo>
                  <a:cubicBezTo>
                    <a:pt x="150196" y="2329"/>
                    <a:pt x="172533" y="24618"/>
                    <a:pt x="172533" y="52113"/>
                  </a:cubicBezTo>
                  <a:cubicBezTo>
                    <a:pt x="172533" y="79608"/>
                    <a:pt x="150196" y="101897"/>
                    <a:pt x="122643" y="101897"/>
                  </a:cubicBezTo>
                  <a:cubicBezTo>
                    <a:pt x="95090" y="101897"/>
                    <a:pt x="72753" y="79608"/>
                    <a:pt x="72753" y="52113"/>
                  </a:cubicBezTo>
                  <a:cubicBezTo>
                    <a:pt x="72753" y="24618"/>
                    <a:pt x="95090" y="2329"/>
                    <a:pt x="122643" y="2329"/>
                  </a:cubicBezTo>
                  <a:close/>
                  <a:moveTo>
                    <a:pt x="376550" y="0"/>
                  </a:moveTo>
                  <a:cubicBezTo>
                    <a:pt x="383855" y="0"/>
                    <a:pt x="389860" y="5995"/>
                    <a:pt x="389860" y="13288"/>
                  </a:cubicBezTo>
                  <a:lnTo>
                    <a:pt x="389860" y="20781"/>
                  </a:lnTo>
                  <a:cubicBezTo>
                    <a:pt x="397965" y="22080"/>
                    <a:pt x="406271" y="24778"/>
                    <a:pt x="414176" y="28174"/>
                  </a:cubicBezTo>
                  <a:cubicBezTo>
                    <a:pt x="418079" y="29873"/>
                    <a:pt x="421081" y="33070"/>
                    <a:pt x="422482" y="36966"/>
                  </a:cubicBezTo>
                  <a:cubicBezTo>
                    <a:pt x="423783" y="40963"/>
                    <a:pt x="423483" y="45259"/>
                    <a:pt x="421581" y="48956"/>
                  </a:cubicBezTo>
                  <a:cubicBezTo>
                    <a:pt x="417779" y="56049"/>
                    <a:pt x="409073" y="59046"/>
                    <a:pt x="401768" y="55749"/>
                  </a:cubicBezTo>
                  <a:cubicBezTo>
                    <a:pt x="398065" y="54051"/>
                    <a:pt x="393862" y="52452"/>
                    <a:pt x="389860" y="51353"/>
                  </a:cubicBezTo>
                  <a:lnTo>
                    <a:pt x="389860" y="79128"/>
                  </a:lnTo>
                  <a:cubicBezTo>
                    <a:pt x="414477" y="86122"/>
                    <a:pt x="432989" y="94614"/>
                    <a:pt x="432989" y="122089"/>
                  </a:cubicBezTo>
                  <a:cubicBezTo>
                    <a:pt x="432989" y="148465"/>
                    <a:pt x="415677" y="162353"/>
                    <a:pt x="389860" y="165250"/>
                  </a:cubicBezTo>
                  <a:lnTo>
                    <a:pt x="389860" y="177139"/>
                  </a:lnTo>
                  <a:cubicBezTo>
                    <a:pt x="389860" y="184532"/>
                    <a:pt x="383855" y="190527"/>
                    <a:pt x="376550" y="190527"/>
                  </a:cubicBezTo>
                  <a:cubicBezTo>
                    <a:pt x="369145" y="190527"/>
                    <a:pt x="363141" y="184532"/>
                    <a:pt x="363141" y="177139"/>
                  </a:cubicBezTo>
                  <a:lnTo>
                    <a:pt x="363141" y="164750"/>
                  </a:lnTo>
                  <a:cubicBezTo>
                    <a:pt x="352834" y="163252"/>
                    <a:pt x="342127" y="160354"/>
                    <a:pt x="332220" y="156058"/>
                  </a:cubicBezTo>
                  <a:cubicBezTo>
                    <a:pt x="328317" y="154260"/>
                    <a:pt x="325215" y="151063"/>
                    <a:pt x="323814" y="147066"/>
                  </a:cubicBezTo>
                  <a:cubicBezTo>
                    <a:pt x="322413" y="143070"/>
                    <a:pt x="322613" y="138574"/>
                    <a:pt x="324515" y="134778"/>
                  </a:cubicBezTo>
                  <a:cubicBezTo>
                    <a:pt x="328417" y="127085"/>
                    <a:pt x="337824" y="123788"/>
                    <a:pt x="345729" y="127484"/>
                  </a:cubicBezTo>
                  <a:cubicBezTo>
                    <a:pt x="351133" y="129982"/>
                    <a:pt x="357437" y="132380"/>
                    <a:pt x="363141" y="133878"/>
                  </a:cubicBezTo>
                  <a:lnTo>
                    <a:pt x="363141" y="106204"/>
                  </a:lnTo>
                  <a:cubicBezTo>
                    <a:pt x="339725" y="99310"/>
                    <a:pt x="323914" y="89918"/>
                    <a:pt x="323914" y="66340"/>
                  </a:cubicBezTo>
                  <a:cubicBezTo>
                    <a:pt x="323914" y="44260"/>
                    <a:pt x="337123" y="26376"/>
                    <a:pt x="363141" y="21181"/>
                  </a:cubicBezTo>
                  <a:lnTo>
                    <a:pt x="363141" y="13288"/>
                  </a:lnTo>
                  <a:cubicBezTo>
                    <a:pt x="363141" y="5995"/>
                    <a:pt x="369145" y="0"/>
                    <a:pt x="376550" y="0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bg1"/>
                </a:solidFill>
                <a:ea typeface="微软雅黑 Light" panose="020B0502040204020203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truck-silhouette-facing-the-left-direction_37258"/>
            <p:cNvSpPr>
              <a:spLocks noChangeAspect="1"/>
            </p:cNvSpPr>
            <p:nvPr/>
          </p:nvSpPr>
          <p:spPr bwMode="auto">
            <a:xfrm>
              <a:off x="12047" y="7208"/>
              <a:ext cx="1212" cy="822"/>
            </a:xfrm>
            <a:custGeom>
              <a:avLst/>
              <a:gdLst>
                <a:gd name="T0" fmla="*/ 461 w 461"/>
                <a:gd name="T1" fmla="*/ 0 h 313"/>
                <a:gd name="T2" fmla="*/ 164 w 461"/>
                <a:gd name="T3" fmla="*/ 0 h 313"/>
                <a:gd name="T4" fmla="*/ 164 w 461"/>
                <a:gd name="T5" fmla="*/ 58 h 313"/>
                <a:gd name="T6" fmla="*/ 77 w 461"/>
                <a:gd name="T7" fmla="*/ 58 h 313"/>
                <a:gd name="T8" fmla="*/ 0 w 461"/>
                <a:gd name="T9" fmla="*/ 135 h 313"/>
                <a:gd name="T10" fmla="*/ 0 w 461"/>
                <a:gd name="T11" fmla="*/ 255 h 313"/>
                <a:gd name="T12" fmla="*/ 43 w 461"/>
                <a:gd name="T13" fmla="*/ 255 h 313"/>
                <a:gd name="T14" fmla="*/ 109 w 461"/>
                <a:gd name="T15" fmla="*/ 313 h 313"/>
                <a:gd name="T16" fmla="*/ 175 w 461"/>
                <a:gd name="T17" fmla="*/ 255 h 313"/>
                <a:gd name="T18" fmla="*/ 197 w 461"/>
                <a:gd name="T19" fmla="*/ 255 h 313"/>
                <a:gd name="T20" fmla="*/ 286 w 461"/>
                <a:gd name="T21" fmla="*/ 255 h 313"/>
                <a:gd name="T22" fmla="*/ 352 w 461"/>
                <a:gd name="T23" fmla="*/ 313 h 313"/>
                <a:gd name="T24" fmla="*/ 418 w 461"/>
                <a:gd name="T25" fmla="*/ 255 h 313"/>
                <a:gd name="T26" fmla="*/ 461 w 461"/>
                <a:gd name="T27" fmla="*/ 255 h 313"/>
                <a:gd name="T28" fmla="*/ 461 w 461"/>
                <a:gd name="T29" fmla="*/ 0 h 313"/>
                <a:gd name="T30" fmla="*/ 461 w 461"/>
                <a:gd name="T31" fmla="*/ 0 h 313"/>
                <a:gd name="T32" fmla="*/ 109 w 461"/>
                <a:gd name="T33" fmla="*/ 287 h 313"/>
                <a:gd name="T34" fmla="*/ 68 w 461"/>
                <a:gd name="T35" fmla="*/ 246 h 313"/>
                <a:gd name="T36" fmla="*/ 109 w 461"/>
                <a:gd name="T37" fmla="*/ 205 h 313"/>
                <a:gd name="T38" fmla="*/ 150 w 461"/>
                <a:gd name="T39" fmla="*/ 246 h 313"/>
                <a:gd name="T40" fmla="*/ 109 w 461"/>
                <a:gd name="T41" fmla="*/ 287 h 313"/>
                <a:gd name="T42" fmla="*/ 352 w 461"/>
                <a:gd name="T43" fmla="*/ 287 h 313"/>
                <a:gd name="T44" fmla="*/ 311 w 461"/>
                <a:gd name="T45" fmla="*/ 246 h 313"/>
                <a:gd name="T46" fmla="*/ 352 w 461"/>
                <a:gd name="T47" fmla="*/ 205 h 313"/>
                <a:gd name="T48" fmla="*/ 392 w 461"/>
                <a:gd name="T49" fmla="*/ 246 h 313"/>
                <a:gd name="T50" fmla="*/ 352 w 461"/>
                <a:gd name="T51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1" h="313">
                  <a:moveTo>
                    <a:pt x="461" y="0"/>
                  </a:moveTo>
                  <a:lnTo>
                    <a:pt x="164" y="0"/>
                  </a:lnTo>
                  <a:lnTo>
                    <a:pt x="164" y="58"/>
                  </a:lnTo>
                  <a:lnTo>
                    <a:pt x="77" y="58"/>
                  </a:lnTo>
                  <a:lnTo>
                    <a:pt x="0" y="135"/>
                  </a:lnTo>
                  <a:lnTo>
                    <a:pt x="0" y="255"/>
                  </a:lnTo>
                  <a:lnTo>
                    <a:pt x="43" y="255"/>
                  </a:lnTo>
                  <a:cubicBezTo>
                    <a:pt x="47" y="288"/>
                    <a:pt x="75" y="313"/>
                    <a:pt x="109" y="313"/>
                  </a:cubicBezTo>
                  <a:cubicBezTo>
                    <a:pt x="143" y="313"/>
                    <a:pt x="171" y="288"/>
                    <a:pt x="175" y="255"/>
                  </a:cubicBezTo>
                  <a:lnTo>
                    <a:pt x="197" y="255"/>
                  </a:lnTo>
                  <a:lnTo>
                    <a:pt x="286" y="255"/>
                  </a:lnTo>
                  <a:cubicBezTo>
                    <a:pt x="290" y="288"/>
                    <a:pt x="318" y="313"/>
                    <a:pt x="352" y="313"/>
                  </a:cubicBezTo>
                  <a:cubicBezTo>
                    <a:pt x="386" y="313"/>
                    <a:pt x="414" y="288"/>
                    <a:pt x="418" y="255"/>
                  </a:cubicBezTo>
                  <a:lnTo>
                    <a:pt x="461" y="255"/>
                  </a:lnTo>
                  <a:lnTo>
                    <a:pt x="461" y="0"/>
                  </a:lnTo>
                  <a:lnTo>
                    <a:pt x="461" y="0"/>
                  </a:lnTo>
                  <a:close/>
                  <a:moveTo>
                    <a:pt x="109" y="287"/>
                  </a:moveTo>
                  <a:cubicBezTo>
                    <a:pt x="87" y="287"/>
                    <a:pt x="68" y="268"/>
                    <a:pt x="68" y="246"/>
                  </a:cubicBezTo>
                  <a:cubicBezTo>
                    <a:pt x="68" y="224"/>
                    <a:pt x="87" y="205"/>
                    <a:pt x="109" y="205"/>
                  </a:cubicBezTo>
                  <a:cubicBezTo>
                    <a:pt x="131" y="205"/>
                    <a:pt x="150" y="224"/>
                    <a:pt x="150" y="246"/>
                  </a:cubicBezTo>
                  <a:cubicBezTo>
                    <a:pt x="150" y="268"/>
                    <a:pt x="131" y="287"/>
                    <a:pt x="109" y="287"/>
                  </a:cubicBezTo>
                  <a:close/>
                  <a:moveTo>
                    <a:pt x="352" y="287"/>
                  </a:moveTo>
                  <a:cubicBezTo>
                    <a:pt x="330" y="287"/>
                    <a:pt x="311" y="268"/>
                    <a:pt x="311" y="246"/>
                  </a:cubicBezTo>
                  <a:cubicBezTo>
                    <a:pt x="311" y="224"/>
                    <a:pt x="330" y="205"/>
                    <a:pt x="352" y="205"/>
                  </a:cubicBezTo>
                  <a:cubicBezTo>
                    <a:pt x="374" y="205"/>
                    <a:pt x="392" y="224"/>
                    <a:pt x="392" y="246"/>
                  </a:cubicBezTo>
                  <a:cubicBezTo>
                    <a:pt x="393" y="268"/>
                    <a:pt x="374" y="287"/>
                    <a:pt x="352" y="287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</p:sp>
        <p:sp>
          <p:nvSpPr>
            <p:cNvPr id="14" name="laptop-monitor_73559"/>
            <p:cNvSpPr>
              <a:spLocks noChangeAspect="1"/>
            </p:cNvSpPr>
            <p:nvPr/>
          </p:nvSpPr>
          <p:spPr bwMode="auto">
            <a:xfrm>
              <a:off x="6118" y="4657"/>
              <a:ext cx="943" cy="960"/>
            </a:xfrm>
            <a:custGeom>
              <a:avLst/>
              <a:gdLst>
                <a:gd name="T0" fmla="*/ 5169 w 5228"/>
                <a:gd name="T1" fmla="*/ 4480 h 5329"/>
                <a:gd name="T2" fmla="*/ 4906 w 5228"/>
                <a:gd name="T3" fmla="*/ 2919 h 5329"/>
                <a:gd name="T4" fmla="*/ 4981 w 5228"/>
                <a:gd name="T5" fmla="*/ 2625 h 5329"/>
                <a:gd name="T6" fmla="*/ 4981 w 5228"/>
                <a:gd name="T7" fmla="*/ 612 h 5329"/>
                <a:gd name="T8" fmla="*/ 4369 w 5228"/>
                <a:gd name="T9" fmla="*/ 0 h 5329"/>
                <a:gd name="T10" fmla="*/ 895 w 5228"/>
                <a:gd name="T11" fmla="*/ 0 h 5329"/>
                <a:gd name="T12" fmla="*/ 283 w 5228"/>
                <a:gd name="T13" fmla="*/ 612 h 5329"/>
                <a:gd name="T14" fmla="*/ 283 w 5228"/>
                <a:gd name="T15" fmla="*/ 2625 h 5329"/>
                <a:gd name="T16" fmla="*/ 358 w 5228"/>
                <a:gd name="T17" fmla="*/ 2919 h 5329"/>
                <a:gd name="T18" fmla="*/ 95 w 5228"/>
                <a:gd name="T19" fmla="*/ 4480 h 5329"/>
                <a:gd name="T20" fmla="*/ 927 w 5228"/>
                <a:gd name="T21" fmla="*/ 5329 h 5329"/>
                <a:gd name="T22" fmla="*/ 4337 w 5228"/>
                <a:gd name="T23" fmla="*/ 5329 h 5329"/>
                <a:gd name="T24" fmla="*/ 5169 w 5228"/>
                <a:gd name="T25" fmla="*/ 4480 h 5329"/>
                <a:gd name="T26" fmla="*/ 3216 w 5228"/>
                <a:gd name="T27" fmla="*/ 4624 h 5329"/>
                <a:gd name="T28" fmla="*/ 3216 w 5228"/>
                <a:gd name="T29" fmla="*/ 4624 h 5329"/>
                <a:gd name="T30" fmla="*/ 2041 w 5228"/>
                <a:gd name="T31" fmla="*/ 4624 h 5329"/>
                <a:gd name="T32" fmla="*/ 1944 w 5228"/>
                <a:gd name="T33" fmla="*/ 4576 h 5329"/>
                <a:gd name="T34" fmla="*/ 1923 w 5228"/>
                <a:gd name="T35" fmla="*/ 4469 h 5329"/>
                <a:gd name="T36" fmla="*/ 2045 w 5228"/>
                <a:gd name="T37" fmla="*/ 4017 h 5329"/>
                <a:gd name="T38" fmla="*/ 2164 w 5228"/>
                <a:gd name="T39" fmla="*/ 3926 h 5329"/>
                <a:gd name="T40" fmla="*/ 3093 w 5228"/>
                <a:gd name="T41" fmla="*/ 3926 h 5329"/>
                <a:gd name="T42" fmla="*/ 3211 w 5228"/>
                <a:gd name="T43" fmla="*/ 4017 h 5329"/>
                <a:gd name="T44" fmla="*/ 3332 w 5228"/>
                <a:gd name="T45" fmla="*/ 4462 h 5329"/>
                <a:gd name="T46" fmla="*/ 3338 w 5228"/>
                <a:gd name="T47" fmla="*/ 4501 h 5329"/>
                <a:gd name="T48" fmla="*/ 3216 w 5228"/>
                <a:gd name="T49" fmla="*/ 4624 h 5329"/>
                <a:gd name="T50" fmla="*/ 4485 w 5228"/>
                <a:gd name="T51" fmla="*/ 2578 h 5329"/>
                <a:gd name="T52" fmla="*/ 4287 w 5228"/>
                <a:gd name="T53" fmla="*/ 2776 h 5329"/>
                <a:gd name="T54" fmla="*/ 977 w 5228"/>
                <a:gd name="T55" fmla="*/ 2776 h 5329"/>
                <a:gd name="T56" fmla="*/ 779 w 5228"/>
                <a:gd name="T57" fmla="*/ 2578 h 5329"/>
                <a:gd name="T58" fmla="*/ 779 w 5228"/>
                <a:gd name="T59" fmla="*/ 659 h 5329"/>
                <a:gd name="T60" fmla="*/ 977 w 5228"/>
                <a:gd name="T61" fmla="*/ 461 h 5329"/>
                <a:gd name="T62" fmla="*/ 4287 w 5228"/>
                <a:gd name="T63" fmla="*/ 461 h 5329"/>
                <a:gd name="T64" fmla="*/ 4485 w 5228"/>
                <a:gd name="T65" fmla="*/ 659 h 5329"/>
                <a:gd name="T66" fmla="*/ 4485 w 5228"/>
                <a:gd name="T67" fmla="*/ 2578 h 5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28" h="5329">
                  <a:moveTo>
                    <a:pt x="5169" y="4480"/>
                  </a:moveTo>
                  <a:cubicBezTo>
                    <a:pt x="5137" y="4279"/>
                    <a:pt x="4906" y="2919"/>
                    <a:pt x="4906" y="2919"/>
                  </a:cubicBezTo>
                  <a:cubicBezTo>
                    <a:pt x="4953" y="2832"/>
                    <a:pt x="4981" y="2732"/>
                    <a:pt x="4981" y="2625"/>
                  </a:cubicBezTo>
                  <a:lnTo>
                    <a:pt x="4981" y="612"/>
                  </a:lnTo>
                  <a:cubicBezTo>
                    <a:pt x="4981" y="274"/>
                    <a:pt x="4707" y="0"/>
                    <a:pt x="4369" y="0"/>
                  </a:cubicBezTo>
                  <a:lnTo>
                    <a:pt x="895" y="0"/>
                  </a:lnTo>
                  <a:cubicBezTo>
                    <a:pt x="557" y="0"/>
                    <a:pt x="283" y="274"/>
                    <a:pt x="283" y="612"/>
                  </a:cubicBezTo>
                  <a:lnTo>
                    <a:pt x="283" y="2625"/>
                  </a:lnTo>
                  <a:cubicBezTo>
                    <a:pt x="283" y="2732"/>
                    <a:pt x="310" y="2832"/>
                    <a:pt x="358" y="2919"/>
                  </a:cubicBezTo>
                  <a:cubicBezTo>
                    <a:pt x="358" y="2919"/>
                    <a:pt x="154" y="4137"/>
                    <a:pt x="95" y="4480"/>
                  </a:cubicBezTo>
                  <a:cubicBezTo>
                    <a:pt x="0" y="5017"/>
                    <a:pt x="468" y="5329"/>
                    <a:pt x="927" y="5329"/>
                  </a:cubicBezTo>
                  <a:lnTo>
                    <a:pt x="4337" y="5329"/>
                  </a:lnTo>
                  <a:cubicBezTo>
                    <a:pt x="4796" y="5329"/>
                    <a:pt x="5228" y="4853"/>
                    <a:pt x="5169" y="4480"/>
                  </a:cubicBezTo>
                  <a:close/>
                  <a:moveTo>
                    <a:pt x="3216" y="4624"/>
                  </a:moveTo>
                  <a:lnTo>
                    <a:pt x="3216" y="4624"/>
                  </a:lnTo>
                  <a:lnTo>
                    <a:pt x="2041" y="4624"/>
                  </a:lnTo>
                  <a:cubicBezTo>
                    <a:pt x="2003" y="4624"/>
                    <a:pt x="1967" y="4606"/>
                    <a:pt x="1944" y="4576"/>
                  </a:cubicBezTo>
                  <a:cubicBezTo>
                    <a:pt x="1921" y="4545"/>
                    <a:pt x="1913" y="4506"/>
                    <a:pt x="1923" y="4469"/>
                  </a:cubicBezTo>
                  <a:lnTo>
                    <a:pt x="2045" y="4017"/>
                  </a:lnTo>
                  <a:cubicBezTo>
                    <a:pt x="2060" y="3963"/>
                    <a:pt x="2108" y="3926"/>
                    <a:pt x="2164" y="3926"/>
                  </a:cubicBezTo>
                  <a:lnTo>
                    <a:pt x="3093" y="3926"/>
                  </a:lnTo>
                  <a:cubicBezTo>
                    <a:pt x="3149" y="3926"/>
                    <a:pt x="3197" y="3963"/>
                    <a:pt x="3211" y="4017"/>
                  </a:cubicBezTo>
                  <a:lnTo>
                    <a:pt x="3332" y="4462"/>
                  </a:lnTo>
                  <a:cubicBezTo>
                    <a:pt x="3336" y="4474"/>
                    <a:pt x="3338" y="4487"/>
                    <a:pt x="3338" y="4501"/>
                  </a:cubicBezTo>
                  <a:cubicBezTo>
                    <a:pt x="3338" y="4569"/>
                    <a:pt x="3283" y="4624"/>
                    <a:pt x="3216" y="4624"/>
                  </a:cubicBezTo>
                  <a:close/>
                  <a:moveTo>
                    <a:pt x="4485" y="2578"/>
                  </a:moveTo>
                  <a:cubicBezTo>
                    <a:pt x="4485" y="2687"/>
                    <a:pt x="4396" y="2776"/>
                    <a:pt x="4287" y="2776"/>
                  </a:cubicBezTo>
                  <a:lnTo>
                    <a:pt x="977" y="2776"/>
                  </a:lnTo>
                  <a:cubicBezTo>
                    <a:pt x="867" y="2776"/>
                    <a:pt x="779" y="2687"/>
                    <a:pt x="779" y="2578"/>
                  </a:cubicBezTo>
                  <a:lnTo>
                    <a:pt x="779" y="659"/>
                  </a:lnTo>
                  <a:cubicBezTo>
                    <a:pt x="779" y="550"/>
                    <a:pt x="867" y="461"/>
                    <a:pt x="977" y="461"/>
                  </a:cubicBezTo>
                  <a:lnTo>
                    <a:pt x="4287" y="461"/>
                  </a:lnTo>
                  <a:cubicBezTo>
                    <a:pt x="4396" y="461"/>
                    <a:pt x="4485" y="550"/>
                    <a:pt x="4485" y="659"/>
                  </a:cubicBezTo>
                  <a:lnTo>
                    <a:pt x="4485" y="2578"/>
                  </a:ln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</p:sp>
        <p:sp>
          <p:nvSpPr>
            <p:cNvPr id="15" name="delivery-man_198165"/>
            <p:cNvSpPr>
              <a:spLocks noChangeAspect="1"/>
            </p:cNvSpPr>
            <p:nvPr/>
          </p:nvSpPr>
          <p:spPr bwMode="auto">
            <a:xfrm>
              <a:off x="8205" y="7070"/>
              <a:ext cx="949" cy="960"/>
            </a:xfrm>
            <a:custGeom>
              <a:avLst/>
              <a:gdLst>
                <a:gd name="connsiteX0" fmla="*/ 532080 w 599787"/>
                <a:gd name="connsiteY0" fmla="*/ 560601 h 606722"/>
                <a:gd name="connsiteX1" fmla="*/ 519345 w 599787"/>
                <a:gd name="connsiteY1" fmla="*/ 573309 h 606722"/>
                <a:gd name="connsiteX2" fmla="*/ 532080 w 599787"/>
                <a:gd name="connsiteY2" fmla="*/ 585928 h 606722"/>
                <a:gd name="connsiteX3" fmla="*/ 544725 w 599787"/>
                <a:gd name="connsiteY3" fmla="*/ 573309 h 606722"/>
                <a:gd name="connsiteX4" fmla="*/ 532080 w 599787"/>
                <a:gd name="connsiteY4" fmla="*/ 560601 h 606722"/>
                <a:gd name="connsiteX5" fmla="*/ 400898 w 599787"/>
                <a:gd name="connsiteY5" fmla="*/ 560601 h 606722"/>
                <a:gd name="connsiteX6" fmla="*/ 388164 w 599787"/>
                <a:gd name="connsiteY6" fmla="*/ 573309 h 606722"/>
                <a:gd name="connsiteX7" fmla="*/ 400898 w 599787"/>
                <a:gd name="connsiteY7" fmla="*/ 585928 h 606722"/>
                <a:gd name="connsiteX8" fmla="*/ 413544 w 599787"/>
                <a:gd name="connsiteY8" fmla="*/ 573309 h 606722"/>
                <a:gd name="connsiteX9" fmla="*/ 400898 w 599787"/>
                <a:gd name="connsiteY9" fmla="*/ 560601 h 606722"/>
                <a:gd name="connsiteX10" fmla="*/ 568738 w 599787"/>
                <a:gd name="connsiteY10" fmla="*/ 540955 h 606722"/>
                <a:gd name="connsiteX11" fmla="*/ 586264 w 599787"/>
                <a:gd name="connsiteY11" fmla="*/ 540955 h 606722"/>
                <a:gd name="connsiteX12" fmla="*/ 599787 w 599787"/>
                <a:gd name="connsiteY12" fmla="*/ 554469 h 606722"/>
                <a:gd name="connsiteX13" fmla="*/ 586264 w 599787"/>
                <a:gd name="connsiteY13" fmla="*/ 567982 h 606722"/>
                <a:gd name="connsiteX14" fmla="*/ 580748 w 599787"/>
                <a:gd name="connsiteY14" fmla="*/ 567982 h 606722"/>
                <a:gd name="connsiteX15" fmla="*/ 568738 w 599787"/>
                <a:gd name="connsiteY15" fmla="*/ 540955 h 606722"/>
                <a:gd name="connsiteX16" fmla="*/ 437557 w 599787"/>
                <a:gd name="connsiteY16" fmla="*/ 540955 h 606722"/>
                <a:gd name="connsiteX17" fmla="*/ 495421 w 599787"/>
                <a:gd name="connsiteY17" fmla="*/ 540955 h 606722"/>
                <a:gd name="connsiteX18" fmla="*/ 483403 w 599787"/>
                <a:gd name="connsiteY18" fmla="*/ 567982 h 606722"/>
                <a:gd name="connsiteX19" fmla="*/ 449486 w 599787"/>
                <a:gd name="connsiteY19" fmla="*/ 567982 h 606722"/>
                <a:gd name="connsiteX20" fmla="*/ 437557 w 599787"/>
                <a:gd name="connsiteY20" fmla="*/ 540955 h 606722"/>
                <a:gd name="connsiteX21" fmla="*/ 532080 w 599787"/>
                <a:gd name="connsiteY21" fmla="*/ 539896 h 606722"/>
                <a:gd name="connsiteX22" fmla="*/ 565563 w 599787"/>
                <a:gd name="connsiteY22" fmla="*/ 573309 h 606722"/>
                <a:gd name="connsiteX23" fmla="*/ 532080 w 599787"/>
                <a:gd name="connsiteY23" fmla="*/ 606722 h 606722"/>
                <a:gd name="connsiteX24" fmla="*/ 498596 w 599787"/>
                <a:gd name="connsiteY24" fmla="*/ 573309 h 606722"/>
                <a:gd name="connsiteX25" fmla="*/ 532080 w 599787"/>
                <a:gd name="connsiteY25" fmla="*/ 539896 h 606722"/>
                <a:gd name="connsiteX26" fmla="*/ 400898 w 599787"/>
                <a:gd name="connsiteY26" fmla="*/ 539896 h 606722"/>
                <a:gd name="connsiteX27" fmla="*/ 413900 w 599787"/>
                <a:gd name="connsiteY27" fmla="*/ 542473 h 606722"/>
                <a:gd name="connsiteX28" fmla="*/ 434293 w 599787"/>
                <a:gd name="connsiteY28" fmla="*/ 573309 h 606722"/>
                <a:gd name="connsiteX29" fmla="*/ 400898 w 599787"/>
                <a:gd name="connsiteY29" fmla="*/ 606722 h 606722"/>
                <a:gd name="connsiteX30" fmla="*/ 367415 w 599787"/>
                <a:gd name="connsiteY30" fmla="*/ 573309 h 606722"/>
                <a:gd name="connsiteX31" fmla="*/ 400898 w 599787"/>
                <a:gd name="connsiteY31" fmla="*/ 539896 h 606722"/>
                <a:gd name="connsiteX32" fmla="*/ 558525 w 599787"/>
                <a:gd name="connsiteY32" fmla="*/ 495989 h 606722"/>
                <a:gd name="connsiteX33" fmla="*/ 555946 w 599787"/>
                <a:gd name="connsiteY33" fmla="*/ 498566 h 606722"/>
                <a:gd name="connsiteX34" fmla="*/ 555946 w 599787"/>
                <a:gd name="connsiteY34" fmla="*/ 507451 h 606722"/>
                <a:gd name="connsiteX35" fmla="*/ 558525 w 599787"/>
                <a:gd name="connsiteY35" fmla="*/ 510028 h 606722"/>
                <a:gd name="connsiteX36" fmla="*/ 575071 w 599787"/>
                <a:gd name="connsiteY36" fmla="*/ 510028 h 606722"/>
                <a:gd name="connsiteX37" fmla="*/ 577650 w 599787"/>
                <a:gd name="connsiteY37" fmla="*/ 507451 h 606722"/>
                <a:gd name="connsiteX38" fmla="*/ 577650 w 599787"/>
                <a:gd name="connsiteY38" fmla="*/ 498566 h 606722"/>
                <a:gd name="connsiteX39" fmla="*/ 575071 w 599787"/>
                <a:gd name="connsiteY39" fmla="*/ 495989 h 606722"/>
                <a:gd name="connsiteX40" fmla="*/ 499766 w 599787"/>
                <a:gd name="connsiteY40" fmla="*/ 495989 h 606722"/>
                <a:gd name="connsiteX41" fmla="*/ 497182 w 599787"/>
                <a:gd name="connsiteY41" fmla="*/ 498566 h 606722"/>
                <a:gd name="connsiteX42" fmla="*/ 497182 w 599787"/>
                <a:gd name="connsiteY42" fmla="*/ 507451 h 606722"/>
                <a:gd name="connsiteX43" fmla="*/ 499766 w 599787"/>
                <a:gd name="connsiteY43" fmla="*/ 510028 h 606722"/>
                <a:gd name="connsiteX44" fmla="*/ 516339 w 599787"/>
                <a:gd name="connsiteY44" fmla="*/ 510028 h 606722"/>
                <a:gd name="connsiteX45" fmla="*/ 518923 w 599787"/>
                <a:gd name="connsiteY45" fmla="*/ 507451 h 606722"/>
                <a:gd name="connsiteX46" fmla="*/ 518923 w 599787"/>
                <a:gd name="connsiteY46" fmla="*/ 498566 h 606722"/>
                <a:gd name="connsiteX47" fmla="*/ 516339 w 599787"/>
                <a:gd name="connsiteY47" fmla="*/ 495989 h 606722"/>
                <a:gd name="connsiteX48" fmla="*/ 441047 w 599787"/>
                <a:gd name="connsiteY48" fmla="*/ 495989 h 606722"/>
                <a:gd name="connsiteX49" fmla="*/ 438468 w 599787"/>
                <a:gd name="connsiteY49" fmla="*/ 498566 h 606722"/>
                <a:gd name="connsiteX50" fmla="*/ 438468 w 599787"/>
                <a:gd name="connsiteY50" fmla="*/ 507451 h 606722"/>
                <a:gd name="connsiteX51" fmla="*/ 441047 w 599787"/>
                <a:gd name="connsiteY51" fmla="*/ 510028 h 606722"/>
                <a:gd name="connsiteX52" fmla="*/ 457585 w 599787"/>
                <a:gd name="connsiteY52" fmla="*/ 510028 h 606722"/>
                <a:gd name="connsiteX53" fmla="*/ 460164 w 599787"/>
                <a:gd name="connsiteY53" fmla="*/ 507451 h 606722"/>
                <a:gd name="connsiteX54" fmla="*/ 460164 w 599787"/>
                <a:gd name="connsiteY54" fmla="*/ 498566 h 606722"/>
                <a:gd name="connsiteX55" fmla="*/ 457585 w 599787"/>
                <a:gd name="connsiteY55" fmla="*/ 495989 h 606722"/>
                <a:gd name="connsiteX56" fmla="*/ 382287 w 599787"/>
                <a:gd name="connsiteY56" fmla="*/ 495989 h 606722"/>
                <a:gd name="connsiteX57" fmla="*/ 379705 w 599787"/>
                <a:gd name="connsiteY57" fmla="*/ 498566 h 606722"/>
                <a:gd name="connsiteX58" fmla="*/ 379705 w 599787"/>
                <a:gd name="connsiteY58" fmla="*/ 507451 h 606722"/>
                <a:gd name="connsiteX59" fmla="*/ 382287 w 599787"/>
                <a:gd name="connsiteY59" fmla="*/ 510028 h 606722"/>
                <a:gd name="connsiteX60" fmla="*/ 398765 w 599787"/>
                <a:gd name="connsiteY60" fmla="*/ 510028 h 606722"/>
                <a:gd name="connsiteX61" fmla="*/ 401347 w 599787"/>
                <a:gd name="connsiteY61" fmla="*/ 507451 h 606722"/>
                <a:gd name="connsiteX62" fmla="*/ 401347 w 599787"/>
                <a:gd name="connsiteY62" fmla="*/ 498566 h 606722"/>
                <a:gd name="connsiteX63" fmla="*/ 398765 w 599787"/>
                <a:gd name="connsiteY63" fmla="*/ 495989 h 606722"/>
                <a:gd name="connsiteX64" fmla="*/ 551498 w 599787"/>
                <a:gd name="connsiteY64" fmla="*/ 408292 h 606722"/>
                <a:gd name="connsiteX65" fmla="*/ 582098 w 599787"/>
                <a:gd name="connsiteY65" fmla="*/ 408292 h 606722"/>
                <a:gd name="connsiteX66" fmla="*/ 587791 w 599787"/>
                <a:gd name="connsiteY66" fmla="*/ 414067 h 606722"/>
                <a:gd name="connsiteX67" fmla="*/ 587791 w 599787"/>
                <a:gd name="connsiteY67" fmla="*/ 519179 h 606722"/>
                <a:gd name="connsiteX68" fmla="*/ 582098 w 599787"/>
                <a:gd name="connsiteY68" fmla="*/ 524866 h 606722"/>
                <a:gd name="connsiteX69" fmla="*/ 551498 w 599787"/>
                <a:gd name="connsiteY69" fmla="*/ 524866 h 606722"/>
                <a:gd name="connsiteX70" fmla="*/ 545805 w 599787"/>
                <a:gd name="connsiteY70" fmla="*/ 519179 h 606722"/>
                <a:gd name="connsiteX71" fmla="*/ 545805 w 599787"/>
                <a:gd name="connsiteY71" fmla="*/ 414067 h 606722"/>
                <a:gd name="connsiteX72" fmla="*/ 551498 w 599787"/>
                <a:gd name="connsiteY72" fmla="*/ 408292 h 606722"/>
                <a:gd name="connsiteX73" fmla="*/ 492727 w 599787"/>
                <a:gd name="connsiteY73" fmla="*/ 408292 h 606722"/>
                <a:gd name="connsiteX74" fmla="*/ 523378 w 599787"/>
                <a:gd name="connsiteY74" fmla="*/ 408292 h 606722"/>
                <a:gd name="connsiteX75" fmla="*/ 529081 w 599787"/>
                <a:gd name="connsiteY75" fmla="*/ 414067 h 606722"/>
                <a:gd name="connsiteX76" fmla="*/ 529081 w 599787"/>
                <a:gd name="connsiteY76" fmla="*/ 519179 h 606722"/>
                <a:gd name="connsiteX77" fmla="*/ 523378 w 599787"/>
                <a:gd name="connsiteY77" fmla="*/ 524866 h 606722"/>
                <a:gd name="connsiteX78" fmla="*/ 492727 w 599787"/>
                <a:gd name="connsiteY78" fmla="*/ 524866 h 606722"/>
                <a:gd name="connsiteX79" fmla="*/ 487024 w 599787"/>
                <a:gd name="connsiteY79" fmla="*/ 519179 h 606722"/>
                <a:gd name="connsiteX80" fmla="*/ 487024 w 599787"/>
                <a:gd name="connsiteY80" fmla="*/ 414067 h 606722"/>
                <a:gd name="connsiteX81" fmla="*/ 492727 w 599787"/>
                <a:gd name="connsiteY81" fmla="*/ 408292 h 606722"/>
                <a:gd name="connsiteX82" fmla="*/ 434023 w 599787"/>
                <a:gd name="connsiteY82" fmla="*/ 408292 h 606722"/>
                <a:gd name="connsiteX83" fmla="*/ 464520 w 599787"/>
                <a:gd name="connsiteY83" fmla="*/ 408292 h 606722"/>
                <a:gd name="connsiteX84" fmla="*/ 470300 w 599787"/>
                <a:gd name="connsiteY84" fmla="*/ 414067 h 606722"/>
                <a:gd name="connsiteX85" fmla="*/ 470300 w 599787"/>
                <a:gd name="connsiteY85" fmla="*/ 519179 h 606722"/>
                <a:gd name="connsiteX86" fmla="*/ 464520 w 599787"/>
                <a:gd name="connsiteY86" fmla="*/ 524866 h 606722"/>
                <a:gd name="connsiteX87" fmla="*/ 434023 w 599787"/>
                <a:gd name="connsiteY87" fmla="*/ 524866 h 606722"/>
                <a:gd name="connsiteX88" fmla="*/ 428243 w 599787"/>
                <a:gd name="connsiteY88" fmla="*/ 519179 h 606722"/>
                <a:gd name="connsiteX89" fmla="*/ 428243 w 599787"/>
                <a:gd name="connsiteY89" fmla="*/ 414067 h 606722"/>
                <a:gd name="connsiteX90" fmla="*/ 434023 w 599787"/>
                <a:gd name="connsiteY90" fmla="*/ 408292 h 606722"/>
                <a:gd name="connsiteX91" fmla="*/ 375251 w 599787"/>
                <a:gd name="connsiteY91" fmla="*/ 408292 h 606722"/>
                <a:gd name="connsiteX92" fmla="*/ 405801 w 599787"/>
                <a:gd name="connsiteY92" fmla="*/ 408292 h 606722"/>
                <a:gd name="connsiteX93" fmla="*/ 411590 w 599787"/>
                <a:gd name="connsiteY93" fmla="*/ 414067 h 606722"/>
                <a:gd name="connsiteX94" fmla="*/ 411590 w 599787"/>
                <a:gd name="connsiteY94" fmla="*/ 519179 h 606722"/>
                <a:gd name="connsiteX95" fmla="*/ 407048 w 599787"/>
                <a:gd name="connsiteY95" fmla="*/ 524777 h 606722"/>
                <a:gd name="connsiteX96" fmla="*/ 405801 w 599787"/>
                <a:gd name="connsiteY96" fmla="*/ 524866 h 606722"/>
                <a:gd name="connsiteX97" fmla="*/ 393688 w 599787"/>
                <a:gd name="connsiteY97" fmla="*/ 524866 h 606722"/>
                <a:gd name="connsiteX98" fmla="*/ 375251 w 599787"/>
                <a:gd name="connsiteY98" fmla="*/ 524866 h 606722"/>
                <a:gd name="connsiteX99" fmla="*/ 369462 w 599787"/>
                <a:gd name="connsiteY99" fmla="*/ 519179 h 606722"/>
                <a:gd name="connsiteX100" fmla="*/ 369462 w 599787"/>
                <a:gd name="connsiteY100" fmla="*/ 414067 h 606722"/>
                <a:gd name="connsiteX101" fmla="*/ 375251 w 599787"/>
                <a:gd name="connsiteY101" fmla="*/ 408292 h 606722"/>
                <a:gd name="connsiteX102" fmla="*/ 460253 w 599787"/>
                <a:gd name="connsiteY102" fmla="*/ 360993 h 606722"/>
                <a:gd name="connsiteX103" fmla="*/ 457672 w 599787"/>
                <a:gd name="connsiteY103" fmla="*/ 363572 h 606722"/>
                <a:gd name="connsiteX104" fmla="*/ 457672 w 599787"/>
                <a:gd name="connsiteY104" fmla="*/ 380118 h 606722"/>
                <a:gd name="connsiteX105" fmla="*/ 460253 w 599787"/>
                <a:gd name="connsiteY105" fmla="*/ 382697 h 606722"/>
                <a:gd name="connsiteX106" fmla="*/ 469154 w 599787"/>
                <a:gd name="connsiteY106" fmla="*/ 382697 h 606722"/>
                <a:gd name="connsiteX107" fmla="*/ 471736 w 599787"/>
                <a:gd name="connsiteY107" fmla="*/ 380118 h 606722"/>
                <a:gd name="connsiteX108" fmla="*/ 471736 w 599787"/>
                <a:gd name="connsiteY108" fmla="*/ 363572 h 606722"/>
                <a:gd name="connsiteX109" fmla="*/ 469154 w 599787"/>
                <a:gd name="connsiteY109" fmla="*/ 360993 h 606722"/>
                <a:gd name="connsiteX110" fmla="*/ 546934 w 599787"/>
                <a:gd name="connsiteY110" fmla="*/ 354103 h 606722"/>
                <a:gd name="connsiteX111" fmla="*/ 535186 w 599787"/>
                <a:gd name="connsiteY111" fmla="*/ 365834 h 606722"/>
                <a:gd name="connsiteX112" fmla="*/ 535186 w 599787"/>
                <a:gd name="connsiteY112" fmla="*/ 369478 h 606722"/>
                <a:gd name="connsiteX113" fmla="*/ 541505 w 599787"/>
                <a:gd name="connsiteY113" fmla="*/ 375699 h 606722"/>
                <a:gd name="connsiteX114" fmla="*/ 545065 w 599787"/>
                <a:gd name="connsiteY114" fmla="*/ 375699 h 606722"/>
                <a:gd name="connsiteX115" fmla="*/ 556814 w 599787"/>
                <a:gd name="connsiteY115" fmla="*/ 364057 h 606722"/>
                <a:gd name="connsiteX116" fmla="*/ 556814 w 599787"/>
                <a:gd name="connsiteY116" fmla="*/ 360413 h 606722"/>
                <a:gd name="connsiteX117" fmla="*/ 550584 w 599787"/>
                <a:gd name="connsiteY117" fmla="*/ 354103 h 606722"/>
                <a:gd name="connsiteX118" fmla="*/ 546934 w 599787"/>
                <a:gd name="connsiteY118" fmla="*/ 354103 h 606722"/>
                <a:gd name="connsiteX119" fmla="*/ 375601 w 599787"/>
                <a:gd name="connsiteY119" fmla="*/ 350852 h 606722"/>
                <a:gd name="connsiteX120" fmla="*/ 480904 w 599787"/>
                <a:gd name="connsiteY120" fmla="*/ 350852 h 606722"/>
                <a:gd name="connsiteX121" fmla="*/ 486601 w 599787"/>
                <a:gd name="connsiteY121" fmla="*/ 356545 h 606722"/>
                <a:gd name="connsiteX122" fmla="*/ 486601 w 599787"/>
                <a:gd name="connsiteY122" fmla="*/ 387145 h 606722"/>
                <a:gd name="connsiteX123" fmla="*/ 480904 w 599787"/>
                <a:gd name="connsiteY123" fmla="*/ 392838 h 606722"/>
                <a:gd name="connsiteX124" fmla="*/ 375601 w 599787"/>
                <a:gd name="connsiteY124" fmla="*/ 392838 h 606722"/>
                <a:gd name="connsiteX125" fmla="*/ 369815 w 599787"/>
                <a:gd name="connsiteY125" fmla="*/ 387145 h 606722"/>
                <a:gd name="connsiteX126" fmla="*/ 369815 w 599787"/>
                <a:gd name="connsiteY126" fmla="*/ 356545 h 606722"/>
                <a:gd name="connsiteX127" fmla="*/ 375601 w 599787"/>
                <a:gd name="connsiteY127" fmla="*/ 350852 h 606722"/>
                <a:gd name="connsiteX128" fmla="*/ 489706 w 599787"/>
                <a:gd name="connsiteY128" fmla="*/ 287184 h 606722"/>
                <a:gd name="connsiteX129" fmla="*/ 497895 w 599787"/>
                <a:gd name="connsiteY129" fmla="*/ 287184 h 606722"/>
                <a:gd name="connsiteX130" fmla="*/ 572300 w 599787"/>
                <a:gd name="connsiteY130" fmla="*/ 361480 h 606722"/>
                <a:gd name="connsiteX131" fmla="*/ 572300 w 599787"/>
                <a:gd name="connsiteY131" fmla="*/ 369567 h 606722"/>
                <a:gd name="connsiteX132" fmla="*/ 550673 w 599787"/>
                <a:gd name="connsiteY132" fmla="*/ 391162 h 606722"/>
                <a:gd name="connsiteX133" fmla="*/ 542573 w 599787"/>
                <a:gd name="connsiteY133" fmla="*/ 391162 h 606722"/>
                <a:gd name="connsiteX134" fmla="*/ 468168 w 599787"/>
                <a:gd name="connsiteY134" fmla="*/ 316866 h 606722"/>
                <a:gd name="connsiteX135" fmla="*/ 468168 w 599787"/>
                <a:gd name="connsiteY135" fmla="*/ 308779 h 606722"/>
                <a:gd name="connsiteX136" fmla="*/ 57939 w 599787"/>
                <a:gd name="connsiteY136" fmla="*/ 115798 h 606722"/>
                <a:gd name="connsiteX137" fmla="*/ 187523 w 599787"/>
                <a:gd name="connsiteY137" fmla="*/ 115798 h 606722"/>
                <a:gd name="connsiteX138" fmla="*/ 244572 w 599787"/>
                <a:gd name="connsiteY138" fmla="*/ 172498 h 606722"/>
                <a:gd name="connsiteX139" fmla="*/ 244928 w 599787"/>
                <a:gd name="connsiteY139" fmla="*/ 230086 h 606722"/>
                <a:gd name="connsiteX140" fmla="*/ 299218 w 599787"/>
                <a:gd name="connsiteY140" fmla="*/ 221021 h 606722"/>
                <a:gd name="connsiteX141" fmla="*/ 326986 w 599787"/>
                <a:gd name="connsiteY141" fmla="*/ 240751 h 606722"/>
                <a:gd name="connsiteX142" fmla="*/ 322447 w 599787"/>
                <a:gd name="connsiteY142" fmla="*/ 259236 h 606722"/>
                <a:gd name="connsiteX143" fmla="*/ 338912 w 599787"/>
                <a:gd name="connsiteY143" fmla="*/ 259236 h 606722"/>
                <a:gd name="connsiteX144" fmla="*/ 352529 w 599787"/>
                <a:gd name="connsiteY144" fmla="*/ 272833 h 606722"/>
                <a:gd name="connsiteX145" fmla="*/ 352529 w 599787"/>
                <a:gd name="connsiteY145" fmla="*/ 540957 h 606722"/>
                <a:gd name="connsiteX146" fmla="*/ 364099 w 599787"/>
                <a:gd name="connsiteY146" fmla="*/ 540957 h 606722"/>
                <a:gd name="connsiteX147" fmla="*/ 352173 w 599787"/>
                <a:gd name="connsiteY147" fmla="*/ 567974 h 606722"/>
                <a:gd name="connsiteX148" fmla="*/ 338912 w 599787"/>
                <a:gd name="connsiteY148" fmla="*/ 567974 h 606722"/>
                <a:gd name="connsiteX149" fmla="*/ 325384 w 599787"/>
                <a:gd name="connsiteY149" fmla="*/ 554466 h 606722"/>
                <a:gd name="connsiteX150" fmla="*/ 325384 w 599787"/>
                <a:gd name="connsiteY150" fmla="*/ 286342 h 606722"/>
                <a:gd name="connsiteX151" fmla="*/ 303223 w 599787"/>
                <a:gd name="connsiteY151" fmla="*/ 286342 h 606722"/>
                <a:gd name="connsiteX152" fmla="*/ 289606 w 599787"/>
                <a:gd name="connsiteY152" fmla="*/ 272833 h 606722"/>
                <a:gd name="connsiteX153" fmla="*/ 289695 w 599787"/>
                <a:gd name="connsiteY153" fmla="*/ 271411 h 606722"/>
                <a:gd name="connsiteX154" fmla="*/ 220898 w 599787"/>
                <a:gd name="connsiteY154" fmla="*/ 282609 h 606722"/>
                <a:gd name="connsiteX155" fmla="*/ 196779 w 599787"/>
                <a:gd name="connsiteY155" fmla="*/ 258614 h 606722"/>
                <a:gd name="connsiteX156" fmla="*/ 196334 w 599787"/>
                <a:gd name="connsiteY156" fmla="*/ 172764 h 606722"/>
                <a:gd name="connsiteX157" fmla="*/ 191172 w 599787"/>
                <a:gd name="connsiteY157" fmla="*/ 167965 h 606722"/>
                <a:gd name="connsiteX158" fmla="*/ 186277 w 599787"/>
                <a:gd name="connsiteY158" fmla="*/ 173031 h 606722"/>
                <a:gd name="connsiteX159" fmla="*/ 186811 w 599787"/>
                <a:gd name="connsiteY159" fmla="*/ 577750 h 606722"/>
                <a:gd name="connsiteX160" fmla="*/ 157797 w 599787"/>
                <a:gd name="connsiteY160" fmla="*/ 606722 h 606722"/>
                <a:gd name="connsiteX161" fmla="*/ 128872 w 599787"/>
                <a:gd name="connsiteY161" fmla="*/ 577750 h 606722"/>
                <a:gd name="connsiteX162" fmla="*/ 128872 w 599787"/>
                <a:gd name="connsiteY162" fmla="*/ 346685 h 606722"/>
                <a:gd name="connsiteX163" fmla="*/ 116323 w 599787"/>
                <a:gd name="connsiteY163" fmla="*/ 346685 h 606722"/>
                <a:gd name="connsiteX164" fmla="*/ 116323 w 599787"/>
                <a:gd name="connsiteY164" fmla="*/ 577750 h 606722"/>
                <a:gd name="connsiteX165" fmla="*/ 87398 w 599787"/>
                <a:gd name="connsiteY165" fmla="*/ 606722 h 606722"/>
                <a:gd name="connsiteX166" fmla="*/ 58473 w 599787"/>
                <a:gd name="connsiteY166" fmla="*/ 577750 h 606722"/>
                <a:gd name="connsiteX167" fmla="*/ 58473 w 599787"/>
                <a:gd name="connsiteY167" fmla="*/ 172764 h 606722"/>
                <a:gd name="connsiteX168" fmla="*/ 53756 w 599787"/>
                <a:gd name="connsiteY168" fmla="*/ 168143 h 606722"/>
                <a:gd name="connsiteX169" fmla="*/ 49128 w 599787"/>
                <a:gd name="connsiteY169" fmla="*/ 172764 h 606722"/>
                <a:gd name="connsiteX170" fmla="*/ 48238 w 599787"/>
                <a:gd name="connsiteY170" fmla="*/ 349796 h 606722"/>
                <a:gd name="connsiteX171" fmla="*/ 24119 w 599787"/>
                <a:gd name="connsiteY171" fmla="*/ 373702 h 606722"/>
                <a:gd name="connsiteX172" fmla="*/ 24030 w 599787"/>
                <a:gd name="connsiteY172" fmla="*/ 373702 h 606722"/>
                <a:gd name="connsiteX173" fmla="*/ 0 w 599787"/>
                <a:gd name="connsiteY173" fmla="*/ 349529 h 606722"/>
                <a:gd name="connsiteX174" fmla="*/ 890 w 599787"/>
                <a:gd name="connsiteY174" fmla="*/ 172498 h 606722"/>
                <a:gd name="connsiteX175" fmla="*/ 57939 w 599787"/>
                <a:gd name="connsiteY175" fmla="*/ 115798 h 606722"/>
                <a:gd name="connsiteX176" fmla="*/ 122942 w 599787"/>
                <a:gd name="connsiteY176" fmla="*/ 0 h 606722"/>
                <a:gd name="connsiteX177" fmla="*/ 172938 w 599787"/>
                <a:gd name="connsiteY177" fmla="*/ 49961 h 606722"/>
                <a:gd name="connsiteX178" fmla="*/ 122942 w 599787"/>
                <a:gd name="connsiteY178" fmla="*/ 99922 h 606722"/>
                <a:gd name="connsiteX179" fmla="*/ 72946 w 599787"/>
                <a:gd name="connsiteY179" fmla="*/ 49961 h 606722"/>
                <a:gd name="connsiteX180" fmla="*/ 122942 w 599787"/>
                <a:gd name="connsiteY18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599787" h="606722">
                  <a:moveTo>
                    <a:pt x="532080" y="560601"/>
                  </a:moveTo>
                  <a:cubicBezTo>
                    <a:pt x="525044" y="560601"/>
                    <a:pt x="519345" y="566289"/>
                    <a:pt x="519345" y="573309"/>
                  </a:cubicBezTo>
                  <a:cubicBezTo>
                    <a:pt x="519345" y="580240"/>
                    <a:pt x="525044" y="585928"/>
                    <a:pt x="532080" y="585928"/>
                  </a:cubicBezTo>
                  <a:cubicBezTo>
                    <a:pt x="539026" y="585928"/>
                    <a:pt x="544725" y="580240"/>
                    <a:pt x="544725" y="573309"/>
                  </a:cubicBezTo>
                  <a:cubicBezTo>
                    <a:pt x="544725" y="566289"/>
                    <a:pt x="539026" y="560601"/>
                    <a:pt x="532080" y="560601"/>
                  </a:cubicBezTo>
                  <a:close/>
                  <a:moveTo>
                    <a:pt x="400898" y="560601"/>
                  </a:moveTo>
                  <a:cubicBezTo>
                    <a:pt x="393863" y="560601"/>
                    <a:pt x="388164" y="566289"/>
                    <a:pt x="388164" y="573309"/>
                  </a:cubicBezTo>
                  <a:cubicBezTo>
                    <a:pt x="388164" y="580240"/>
                    <a:pt x="393863" y="585928"/>
                    <a:pt x="400898" y="585928"/>
                  </a:cubicBezTo>
                  <a:cubicBezTo>
                    <a:pt x="407845" y="585928"/>
                    <a:pt x="413544" y="580240"/>
                    <a:pt x="413544" y="573309"/>
                  </a:cubicBezTo>
                  <a:cubicBezTo>
                    <a:pt x="413544" y="566289"/>
                    <a:pt x="407845" y="560601"/>
                    <a:pt x="400898" y="560601"/>
                  </a:cubicBezTo>
                  <a:close/>
                  <a:moveTo>
                    <a:pt x="568738" y="540955"/>
                  </a:moveTo>
                  <a:lnTo>
                    <a:pt x="586264" y="540955"/>
                  </a:lnTo>
                  <a:cubicBezTo>
                    <a:pt x="593737" y="540955"/>
                    <a:pt x="599787" y="547001"/>
                    <a:pt x="599787" y="554469"/>
                  </a:cubicBezTo>
                  <a:cubicBezTo>
                    <a:pt x="599787" y="561936"/>
                    <a:pt x="593737" y="567982"/>
                    <a:pt x="586264" y="567982"/>
                  </a:cubicBezTo>
                  <a:lnTo>
                    <a:pt x="580748" y="567982"/>
                  </a:lnTo>
                  <a:cubicBezTo>
                    <a:pt x="579592" y="557669"/>
                    <a:pt x="575232" y="548334"/>
                    <a:pt x="568738" y="540955"/>
                  </a:cubicBezTo>
                  <a:close/>
                  <a:moveTo>
                    <a:pt x="437557" y="540955"/>
                  </a:moveTo>
                  <a:lnTo>
                    <a:pt x="495421" y="540955"/>
                  </a:lnTo>
                  <a:cubicBezTo>
                    <a:pt x="488833" y="548334"/>
                    <a:pt x="484471" y="557669"/>
                    <a:pt x="483403" y="567982"/>
                  </a:cubicBezTo>
                  <a:lnTo>
                    <a:pt x="449486" y="567982"/>
                  </a:lnTo>
                  <a:cubicBezTo>
                    <a:pt x="448418" y="557669"/>
                    <a:pt x="444056" y="548334"/>
                    <a:pt x="437557" y="540955"/>
                  </a:cubicBezTo>
                  <a:close/>
                  <a:moveTo>
                    <a:pt x="532080" y="539896"/>
                  </a:moveTo>
                  <a:cubicBezTo>
                    <a:pt x="550513" y="539896"/>
                    <a:pt x="565563" y="554825"/>
                    <a:pt x="565563" y="573309"/>
                  </a:cubicBezTo>
                  <a:cubicBezTo>
                    <a:pt x="565563" y="591615"/>
                    <a:pt x="550602" y="606722"/>
                    <a:pt x="532080" y="606722"/>
                  </a:cubicBezTo>
                  <a:cubicBezTo>
                    <a:pt x="513557" y="606722"/>
                    <a:pt x="498596" y="591704"/>
                    <a:pt x="498596" y="573309"/>
                  </a:cubicBezTo>
                  <a:cubicBezTo>
                    <a:pt x="498596" y="554825"/>
                    <a:pt x="513557" y="539896"/>
                    <a:pt x="532080" y="539896"/>
                  </a:cubicBezTo>
                  <a:close/>
                  <a:moveTo>
                    <a:pt x="400898" y="539896"/>
                  </a:moveTo>
                  <a:cubicBezTo>
                    <a:pt x="405440" y="539896"/>
                    <a:pt x="409893" y="540785"/>
                    <a:pt x="413900" y="542473"/>
                  </a:cubicBezTo>
                  <a:cubicBezTo>
                    <a:pt x="425922" y="547538"/>
                    <a:pt x="434382" y="559446"/>
                    <a:pt x="434293" y="573309"/>
                  </a:cubicBezTo>
                  <a:cubicBezTo>
                    <a:pt x="434293" y="591704"/>
                    <a:pt x="419243" y="606722"/>
                    <a:pt x="400898" y="606722"/>
                  </a:cubicBezTo>
                  <a:cubicBezTo>
                    <a:pt x="382376" y="606722"/>
                    <a:pt x="367415" y="591704"/>
                    <a:pt x="367415" y="573309"/>
                  </a:cubicBezTo>
                  <a:cubicBezTo>
                    <a:pt x="367415" y="554825"/>
                    <a:pt x="382376" y="539896"/>
                    <a:pt x="400898" y="539896"/>
                  </a:cubicBezTo>
                  <a:close/>
                  <a:moveTo>
                    <a:pt x="558525" y="495989"/>
                  </a:moveTo>
                  <a:cubicBezTo>
                    <a:pt x="557102" y="495989"/>
                    <a:pt x="555946" y="497144"/>
                    <a:pt x="555946" y="498566"/>
                  </a:cubicBezTo>
                  <a:lnTo>
                    <a:pt x="555946" y="507451"/>
                  </a:lnTo>
                  <a:cubicBezTo>
                    <a:pt x="555946" y="508873"/>
                    <a:pt x="557102" y="510028"/>
                    <a:pt x="558525" y="510028"/>
                  </a:cubicBezTo>
                  <a:lnTo>
                    <a:pt x="575071" y="510028"/>
                  </a:lnTo>
                  <a:cubicBezTo>
                    <a:pt x="576494" y="510028"/>
                    <a:pt x="577650" y="508873"/>
                    <a:pt x="577650" y="507451"/>
                  </a:cubicBezTo>
                  <a:lnTo>
                    <a:pt x="577650" y="498566"/>
                  </a:lnTo>
                  <a:cubicBezTo>
                    <a:pt x="577650" y="497144"/>
                    <a:pt x="576494" y="495989"/>
                    <a:pt x="575071" y="495989"/>
                  </a:cubicBezTo>
                  <a:close/>
                  <a:moveTo>
                    <a:pt x="499766" y="495989"/>
                  </a:moveTo>
                  <a:cubicBezTo>
                    <a:pt x="498340" y="495989"/>
                    <a:pt x="497182" y="497144"/>
                    <a:pt x="497182" y="498566"/>
                  </a:cubicBezTo>
                  <a:lnTo>
                    <a:pt x="497182" y="507451"/>
                  </a:lnTo>
                  <a:cubicBezTo>
                    <a:pt x="497182" y="508873"/>
                    <a:pt x="498340" y="510028"/>
                    <a:pt x="499766" y="510028"/>
                  </a:cubicBezTo>
                  <a:lnTo>
                    <a:pt x="516339" y="510028"/>
                  </a:lnTo>
                  <a:cubicBezTo>
                    <a:pt x="517765" y="510028"/>
                    <a:pt x="518923" y="508873"/>
                    <a:pt x="518923" y="507451"/>
                  </a:cubicBezTo>
                  <a:lnTo>
                    <a:pt x="518923" y="498566"/>
                  </a:lnTo>
                  <a:cubicBezTo>
                    <a:pt x="518923" y="497144"/>
                    <a:pt x="517765" y="495989"/>
                    <a:pt x="516339" y="495989"/>
                  </a:cubicBezTo>
                  <a:close/>
                  <a:moveTo>
                    <a:pt x="441047" y="495989"/>
                  </a:moveTo>
                  <a:cubicBezTo>
                    <a:pt x="439624" y="495989"/>
                    <a:pt x="438468" y="497144"/>
                    <a:pt x="438468" y="498566"/>
                  </a:cubicBezTo>
                  <a:lnTo>
                    <a:pt x="438468" y="507451"/>
                  </a:lnTo>
                  <a:cubicBezTo>
                    <a:pt x="438468" y="508873"/>
                    <a:pt x="439624" y="510028"/>
                    <a:pt x="441047" y="510028"/>
                  </a:cubicBezTo>
                  <a:lnTo>
                    <a:pt x="457585" y="510028"/>
                  </a:lnTo>
                  <a:cubicBezTo>
                    <a:pt x="459008" y="510028"/>
                    <a:pt x="460164" y="508873"/>
                    <a:pt x="460164" y="507451"/>
                  </a:cubicBezTo>
                  <a:lnTo>
                    <a:pt x="460164" y="498566"/>
                  </a:lnTo>
                  <a:cubicBezTo>
                    <a:pt x="460164" y="497144"/>
                    <a:pt x="459008" y="495989"/>
                    <a:pt x="457585" y="495989"/>
                  </a:cubicBezTo>
                  <a:close/>
                  <a:moveTo>
                    <a:pt x="382287" y="495989"/>
                  </a:moveTo>
                  <a:cubicBezTo>
                    <a:pt x="380862" y="495989"/>
                    <a:pt x="379705" y="497144"/>
                    <a:pt x="379705" y="498566"/>
                  </a:cubicBezTo>
                  <a:lnTo>
                    <a:pt x="379705" y="507451"/>
                  </a:lnTo>
                  <a:cubicBezTo>
                    <a:pt x="379705" y="508873"/>
                    <a:pt x="380862" y="510028"/>
                    <a:pt x="382287" y="510028"/>
                  </a:cubicBezTo>
                  <a:lnTo>
                    <a:pt x="398765" y="510028"/>
                  </a:lnTo>
                  <a:cubicBezTo>
                    <a:pt x="400190" y="510028"/>
                    <a:pt x="401347" y="508873"/>
                    <a:pt x="401347" y="507451"/>
                  </a:cubicBezTo>
                  <a:lnTo>
                    <a:pt x="401347" y="498566"/>
                  </a:lnTo>
                  <a:cubicBezTo>
                    <a:pt x="401347" y="497144"/>
                    <a:pt x="400190" y="495989"/>
                    <a:pt x="398765" y="495989"/>
                  </a:cubicBezTo>
                  <a:close/>
                  <a:moveTo>
                    <a:pt x="551498" y="408292"/>
                  </a:moveTo>
                  <a:lnTo>
                    <a:pt x="582098" y="408292"/>
                  </a:lnTo>
                  <a:cubicBezTo>
                    <a:pt x="585211" y="408292"/>
                    <a:pt x="587791" y="410869"/>
                    <a:pt x="587791" y="414067"/>
                  </a:cubicBezTo>
                  <a:lnTo>
                    <a:pt x="587791" y="519179"/>
                  </a:lnTo>
                  <a:cubicBezTo>
                    <a:pt x="587791" y="522378"/>
                    <a:pt x="585211" y="524866"/>
                    <a:pt x="582098" y="524866"/>
                  </a:cubicBezTo>
                  <a:lnTo>
                    <a:pt x="551498" y="524866"/>
                  </a:lnTo>
                  <a:cubicBezTo>
                    <a:pt x="548385" y="524866"/>
                    <a:pt x="545805" y="522378"/>
                    <a:pt x="545805" y="519179"/>
                  </a:cubicBezTo>
                  <a:lnTo>
                    <a:pt x="545805" y="414067"/>
                  </a:lnTo>
                  <a:cubicBezTo>
                    <a:pt x="545805" y="410869"/>
                    <a:pt x="548385" y="408292"/>
                    <a:pt x="551498" y="408292"/>
                  </a:cubicBezTo>
                  <a:close/>
                  <a:moveTo>
                    <a:pt x="492727" y="408292"/>
                  </a:moveTo>
                  <a:lnTo>
                    <a:pt x="523378" y="408292"/>
                  </a:lnTo>
                  <a:cubicBezTo>
                    <a:pt x="526497" y="408292"/>
                    <a:pt x="529081" y="410869"/>
                    <a:pt x="529081" y="414067"/>
                  </a:cubicBezTo>
                  <a:lnTo>
                    <a:pt x="529081" y="519179"/>
                  </a:lnTo>
                  <a:cubicBezTo>
                    <a:pt x="529081" y="522378"/>
                    <a:pt x="526497" y="524866"/>
                    <a:pt x="523378" y="524866"/>
                  </a:cubicBezTo>
                  <a:lnTo>
                    <a:pt x="492727" y="524866"/>
                  </a:lnTo>
                  <a:cubicBezTo>
                    <a:pt x="489519" y="524866"/>
                    <a:pt x="487024" y="522378"/>
                    <a:pt x="487024" y="519179"/>
                  </a:cubicBezTo>
                  <a:lnTo>
                    <a:pt x="487024" y="414067"/>
                  </a:lnTo>
                  <a:cubicBezTo>
                    <a:pt x="487024" y="410869"/>
                    <a:pt x="489519" y="408292"/>
                    <a:pt x="492727" y="408292"/>
                  </a:cubicBezTo>
                  <a:close/>
                  <a:moveTo>
                    <a:pt x="434023" y="408292"/>
                  </a:moveTo>
                  <a:lnTo>
                    <a:pt x="464520" y="408292"/>
                  </a:lnTo>
                  <a:cubicBezTo>
                    <a:pt x="467721" y="408292"/>
                    <a:pt x="470300" y="410869"/>
                    <a:pt x="470300" y="414067"/>
                  </a:cubicBezTo>
                  <a:lnTo>
                    <a:pt x="470300" y="519179"/>
                  </a:lnTo>
                  <a:cubicBezTo>
                    <a:pt x="470300" y="522378"/>
                    <a:pt x="467721" y="524866"/>
                    <a:pt x="464520" y="524866"/>
                  </a:cubicBezTo>
                  <a:lnTo>
                    <a:pt x="434023" y="524866"/>
                  </a:lnTo>
                  <a:cubicBezTo>
                    <a:pt x="430822" y="524866"/>
                    <a:pt x="428243" y="522378"/>
                    <a:pt x="428243" y="519179"/>
                  </a:cubicBezTo>
                  <a:lnTo>
                    <a:pt x="428243" y="414067"/>
                  </a:lnTo>
                  <a:cubicBezTo>
                    <a:pt x="428243" y="410869"/>
                    <a:pt x="430822" y="408292"/>
                    <a:pt x="434023" y="408292"/>
                  </a:cubicBezTo>
                  <a:close/>
                  <a:moveTo>
                    <a:pt x="375251" y="408292"/>
                  </a:moveTo>
                  <a:lnTo>
                    <a:pt x="405801" y="408292"/>
                  </a:lnTo>
                  <a:cubicBezTo>
                    <a:pt x="409007" y="408292"/>
                    <a:pt x="411590" y="410869"/>
                    <a:pt x="411590" y="414067"/>
                  </a:cubicBezTo>
                  <a:lnTo>
                    <a:pt x="411590" y="519179"/>
                  </a:lnTo>
                  <a:cubicBezTo>
                    <a:pt x="411590" y="521934"/>
                    <a:pt x="409631" y="524244"/>
                    <a:pt x="407048" y="524777"/>
                  </a:cubicBezTo>
                  <a:cubicBezTo>
                    <a:pt x="406602" y="524866"/>
                    <a:pt x="406246" y="524866"/>
                    <a:pt x="405801" y="524866"/>
                  </a:cubicBezTo>
                  <a:lnTo>
                    <a:pt x="393688" y="524866"/>
                  </a:lnTo>
                  <a:lnTo>
                    <a:pt x="375251" y="524866"/>
                  </a:lnTo>
                  <a:cubicBezTo>
                    <a:pt x="372045" y="524866"/>
                    <a:pt x="369462" y="522378"/>
                    <a:pt x="369462" y="519179"/>
                  </a:cubicBezTo>
                  <a:lnTo>
                    <a:pt x="369462" y="414067"/>
                  </a:lnTo>
                  <a:cubicBezTo>
                    <a:pt x="369462" y="410869"/>
                    <a:pt x="372045" y="408292"/>
                    <a:pt x="375251" y="408292"/>
                  </a:cubicBezTo>
                  <a:close/>
                  <a:moveTo>
                    <a:pt x="460253" y="360993"/>
                  </a:moveTo>
                  <a:cubicBezTo>
                    <a:pt x="458829" y="360993"/>
                    <a:pt x="457672" y="362149"/>
                    <a:pt x="457672" y="363572"/>
                  </a:cubicBezTo>
                  <a:lnTo>
                    <a:pt x="457672" y="380118"/>
                  </a:lnTo>
                  <a:cubicBezTo>
                    <a:pt x="457672" y="381541"/>
                    <a:pt x="458829" y="382697"/>
                    <a:pt x="460253" y="382697"/>
                  </a:cubicBezTo>
                  <a:lnTo>
                    <a:pt x="469154" y="382697"/>
                  </a:lnTo>
                  <a:cubicBezTo>
                    <a:pt x="470579" y="382697"/>
                    <a:pt x="471736" y="381541"/>
                    <a:pt x="471736" y="380118"/>
                  </a:cubicBezTo>
                  <a:lnTo>
                    <a:pt x="471736" y="363572"/>
                  </a:lnTo>
                  <a:cubicBezTo>
                    <a:pt x="471736" y="362149"/>
                    <a:pt x="470579" y="360993"/>
                    <a:pt x="469154" y="360993"/>
                  </a:cubicBezTo>
                  <a:close/>
                  <a:moveTo>
                    <a:pt x="546934" y="354103"/>
                  </a:moveTo>
                  <a:lnTo>
                    <a:pt x="535186" y="365834"/>
                  </a:lnTo>
                  <a:cubicBezTo>
                    <a:pt x="534207" y="366812"/>
                    <a:pt x="534207" y="368411"/>
                    <a:pt x="535186" y="369478"/>
                  </a:cubicBezTo>
                  <a:lnTo>
                    <a:pt x="541505" y="375699"/>
                  </a:lnTo>
                  <a:cubicBezTo>
                    <a:pt x="542484" y="376676"/>
                    <a:pt x="544086" y="376676"/>
                    <a:pt x="545065" y="375699"/>
                  </a:cubicBezTo>
                  <a:lnTo>
                    <a:pt x="556814" y="364057"/>
                  </a:lnTo>
                  <a:cubicBezTo>
                    <a:pt x="557793" y="362990"/>
                    <a:pt x="557793" y="361391"/>
                    <a:pt x="556814" y="360413"/>
                  </a:cubicBezTo>
                  <a:lnTo>
                    <a:pt x="550584" y="354103"/>
                  </a:lnTo>
                  <a:cubicBezTo>
                    <a:pt x="549516" y="353126"/>
                    <a:pt x="547914" y="353126"/>
                    <a:pt x="546934" y="354103"/>
                  </a:cubicBezTo>
                  <a:close/>
                  <a:moveTo>
                    <a:pt x="375601" y="350852"/>
                  </a:moveTo>
                  <a:lnTo>
                    <a:pt x="480904" y="350852"/>
                  </a:lnTo>
                  <a:cubicBezTo>
                    <a:pt x="484020" y="350852"/>
                    <a:pt x="486601" y="353432"/>
                    <a:pt x="486601" y="356545"/>
                  </a:cubicBezTo>
                  <a:lnTo>
                    <a:pt x="486601" y="387145"/>
                  </a:lnTo>
                  <a:cubicBezTo>
                    <a:pt x="486601" y="390258"/>
                    <a:pt x="484020" y="392838"/>
                    <a:pt x="480904" y="392838"/>
                  </a:cubicBezTo>
                  <a:lnTo>
                    <a:pt x="375601" y="392838"/>
                  </a:lnTo>
                  <a:cubicBezTo>
                    <a:pt x="372396" y="392838"/>
                    <a:pt x="369815" y="390258"/>
                    <a:pt x="369815" y="387145"/>
                  </a:cubicBezTo>
                  <a:lnTo>
                    <a:pt x="369815" y="356545"/>
                  </a:lnTo>
                  <a:cubicBezTo>
                    <a:pt x="369815" y="353432"/>
                    <a:pt x="372396" y="350852"/>
                    <a:pt x="375601" y="350852"/>
                  </a:cubicBezTo>
                  <a:close/>
                  <a:moveTo>
                    <a:pt x="489706" y="287184"/>
                  </a:moveTo>
                  <a:cubicBezTo>
                    <a:pt x="492020" y="284873"/>
                    <a:pt x="495581" y="284873"/>
                    <a:pt x="497895" y="287184"/>
                  </a:cubicBezTo>
                  <a:lnTo>
                    <a:pt x="572300" y="361480"/>
                  </a:lnTo>
                  <a:cubicBezTo>
                    <a:pt x="574525" y="363701"/>
                    <a:pt x="574525" y="367345"/>
                    <a:pt x="572300" y="369567"/>
                  </a:cubicBezTo>
                  <a:lnTo>
                    <a:pt x="550673" y="391162"/>
                  </a:lnTo>
                  <a:cubicBezTo>
                    <a:pt x="548448" y="393473"/>
                    <a:pt x="544798" y="393473"/>
                    <a:pt x="542573" y="391162"/>
                  </a:cubicBezTo>
                  <a:lnTo>
                    <a:pt x="468168" y="316866"/>
                  </a:lnTo>
                  <a:cubicBezTo>
                    <a:pt x="465854" y="314645"/>
                    <a:pt x="465854" y="311001"/>
                    <a:pt x="468168" y="308779"/>
                  </a:cubicBezTo>
                  <a:close/>
                  <a:moveTo>
                    <a:pt x="57939" y="115798"/>
                  </a:moveTo>
                  <a:lnTo>
                    <a:pt x="187523" y="115798"/>
                  </a:lnTo>
                  <a:cubicBezTo>
                    <a:pt x="218851" y="115798"/>
                    <a:pt x="244483" y="141215"/>
                    <a:pt x="244572" y="172498"/>
                  </a:cubicBezTo>
                  <a:lnTo>
                    <a:pt x="244928" y="230086"/>
                  </a:lnTo>
                  <a:lnTo>
                    <a:pt x="299218" y="221021"/>
                  </a:lnTo>
                  <a:cubicBezTo>
                    <a:pt x="312390" y="218800"/>
                    <a:pt x="324761" y="227687"/>
                    <a:pt x="326986" y="240751"/>
                  </a:cubicBezTo>
                  <a:cubicBezTo>
                    <a:pt x="328143" y="247594"/>
                    <a:pt x="326274" y="254170"/>
                    <a:pt x="322447" y="259236"/>
                  </a:cubicBezTo>
                  <a:lnTo>
                    <a:pt x="338912" y="259236"/>
                  </a:lnTo>
                  <a:cubicBezTo>
                    <a:pt x="346477" y="259236"/>
                    <a:pt x="352529" y="265279"/>
                    <a:pt x="352529" y="272833"/>
                  </a:cubicBezTo>
                  <a:lnTo>
                    <a:pt x="352529" y="540957"/>
                  </a:lnTo>
                  <a:lnTo>
                    <a:pt x="364099" y="540957"/>
                  </a:lnTo>
                  <a:cubicBezTo>
                    <a:pt x="357602" y="548334"/>
                    <a:pt x="353241" y="557665"/>
                    <a:pt x="352173" y="567974"/>
                  </a:cubicBezTo>
                  <a:lnTo>
                    <a:pt x="338912" y="567974"/>
                  </a:lnTo>
                  <a:cubicBezTo>
                    <a:pt x="331436" y="567974"/>
                    <a:pt x="325384" y="561931"/>
                    <a:pt x="325384" y="554466"/>
                  </a:cubicBezTo>
                  <a:lnTo>
                    <a:pt x="325384" y="286342"/>
                  </a:lnTo>
                  <a:lnTo>
                    <a:pt x="303223" y="286342"/>
                  </a:lnTo>
                  <a:cubicBezTo>
                    <a:pt x="295658" y="286342"/>
                    <a:pt x="289606" y="280298"/>
                    <a:pt x="289606" y="272833"/>
                  </a:cubicBezTo>
                  <a:cubicBezTo>
                    <a:pt x="289606" y="272300"/>
                    <a:pt x="289695" y="271856"/>
                    <a:pt x="289695" y="271411"/>
                  </a:cubicBezTo>
                  <a:cubicBezTo>
                    <a:pt x="218317" y="283320"/>
                    <a:pt x="223568" y="282609"/>
                    <a:pt x="220898" y="282609"/>
                  </a:cubicBezTo>
                  <a:cubicBezTo>
                    <a:pt x="207637" y="282609"/>
                    <a:pt x="196868" y="271856"/>
                    <a:pt x="196779" y="258614"/>
                  </a:cubicBezTo>
                  <a:lnTo>
                    <a:pt x="196334" y="172764"/>
                  </a:lnTo>
                  <a:cubicBezTo>
                    <a:pt x="196156" y="170009"/>
                    <a:pt x="193931" y="167965"/>
                    <a:pt x="191172" y="167965"/>
                  </a:cubicBezTo>
                  <a:cubicBezTo>
                    <a:pt x="188413" y="168054"/>
                    <a:pt x="186277" y="170276"/>
                    <a:pt x="186277" y="173031"/>
                  </a:cubicBezTo>
                  <a:cubicBezTo>
                    <a:pt x="186277" y="414227"/>
                    <a:pt x="186811" y="195515"/>
                    <a:pt x="186811" y="577750"/>
                  </a:cubicBezTo>
                  <a:cubicBezTo>
                    <a:pt x="186811" y="593747"/>
                    <a:pt x="173817" y="606722"/>
                    <a:pt x="157797" y="606722"/>
                  </a:cubicBezTo>
                  <a:cubicBezTo>
                    <a:pt x="141866" y="606722"/>
                    <a:pt x="128872" y="593747"/>
                    <a:pt x="128872" y="577750"/>
                  </a:cubicBezTo>
                  <a:lnTo>
                    <a:pt x="128872" y="346685"/>
                  </a:lnTo>
                  <a:lnTo>
                    <a:pt x="116323" y="346685"/>
                  </a:lnTo>
                  <a:lnTo>
                    <a:pt x="116323" y="577750"/>
                  </a:lnTo>
                  <a:cubicBezTo>
                    <a:pt x="116323" y="593747"/>
                    <a:pt x="103418" y="606722"/>
                    <a:pt x="87398" y="606722"/>
                  </a:cubicBezTo>
                  <a:cubicBezTo>
                    <a:pt x="71378" y="606722"/>
                    <a:pt x="58473" y="593747"/>
                    <a:pt x="58473" y="577750"/>
                  </a:cubicBezTo>
                  <a:lnTo>
                    <a:pt x="58473" y="172764"/>
                  </a:lnTo>
                  <a:cubicBezTo>
                    <a:pt x="58473" y="170187"/>
                    <a:pt x="56337" y="168143"/>
                    <a:pt x="53756" y="168143"/>
                  </a:cubicBezTo>
                  <a:cubicBezTo>
                    <a:pt x="51264" y="168143"/>
                    <a:pt x="49128" y="170187"/>
                    <a:pt x="49128" y="172764"/>
                  </a:cubicBezTo>
                  <a:lnTo>
                    <a:pt x="48238" y="349796"/>
                  </a:lnTo>
                  <a:cubicBezTo>
                    <a:pt x="48149" y="363037"/>
                    <a:pt x="37380" y="373702"/>
                    <a:pt x="24119" y="373702"/>
                  </a:cubicBezTo>
                  <a:cubicBezTo>
                    <a:pt x="24030" y="373702"/>
                    <a:pt x="24030" y="373702"/>
                    <a:pt x="24030" y="373702"/>
                  </a:cubicBezTo>
                  <a:cubicBezTo>
                    <a:pt x="10680" y="373702"/>
                    <a:pt x="-89" y="362860"/>
                    <a:pt x="0" y="349529"/>
                  </a:cubicBezTo>
                  <a:lnTo>
                    <a:pt x="890" y="172498"/>
                  </a:lnTo>
                  <a:cubicBezTo>
                    <a:pt x="1068" y="141215"/>
                    <a:pt x="26611" y="115798"/>
                    <a:pt x="57939" y="115798"/>
                  </a:cubicBezTo>
                  <a:close/>
                  <a:moveTo>
                    <a:pt x="122942" y="0"/>
                  </a:moveTo>
                  <a:cubicBezTo>
                    <a:pt x="150554" y="0"/>
                    <a:pt x="172938" y="22368"/>
                    <a:pt x="172938" y="49961"/>
                  </a:cubicBezTo>
                  <a:cubicBezTo>
                    <a:pt x="172938" y="77554"/>
                    <a:pt x="150554" y="99922"/>
                    <a:pt x="122942" y="99922"/>
                  </a:cubicBezTo>
                  <a:cubicBezTo>
                    <a:pt x="95330" y="99922"/>
                    <a:pt x="72946" y="77554"/>
                    <a:pt x="72946" y="49961"/>
                  </a:cubicBezTo>
                  <a:cubicBezTo>
                    <a:pt x="72946" y="22368"/>
                    <a:pt x="95330" y="0"/>
                    <a:pt x="122942" y="0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</p:spPr>
        </p:sp>
        <p:sp>
          <p:nvSpPr>
            <p:cNvPr id="17" name="îsľíḓè"/>
            <p:cNvSpPr/>
            <p:nvPr/>
          </p:nvSpPr>
          <p:spPr bwMode="auto">
            <a:xfrm>
              <a:off x="10406" y="4688"/>
              <a:ext cx="450" cy="865"/>
            </a:xfrm>
            <a:custGeom>
              <a:avLst/>
              <a:gdLst>
                <a:gd name="connsiteX0" fmla="*/ 0 w 315427"/>
                <a:gd name="connsiteY0" fmla="*/ 408927 h 606722"/>
                <a:gd name="connsiteX1" fmla="*/ 315427 w 315427"/>
                <a:gd name="connsiteY1" fmla="*/ 408927 h 606722"/>
                <a:gd name="connsiteX2" fmla="*/ 315427 w 315427"/>
                <a:gd name="connsiteY2" fmla="*/ 573756 h 606722"/>
                <a:gd name="connsiteX3" fmla="*/ 272083 w 315427"/>
                <a:gd name="connsiteY3" fmla="*/ 573756 h 606722"/>
                <a:gd name="connsiteX4" fmla="*/ 272083 w 315427"/>
                <a:gd name="connsiteY4" fmla="*/ 606722 h 606722"/>
                <a:gd name="connsiteX5" fmla="*/ 232476 w 315427"/>
                <a:gd name="connsiteY5" fmla="*/ 606722 h 606722"/>
                <a:gd name="connsiteX6" fmla="*/ 232476 w 315427"/>
                <a:gd name="connsiteY6" fmla="*/ 573756 h 606722"/>
                <a:gd name="connsiteX7" fmla="*/ 83040 w 315427"/>
                <a:gd name="connsiteY7" fmla="*/ 573756 h 606722"/>
                <a:gd name="connsiteX8" fmla="*/ 83040 w 315427"/>
                <a:gd name="connsiteY8" fmla="*/ 606722 h 606722"/>
                <a:gd name="connsiteX9" fmla="*/ 43434 w 315427"/>
                <a:gd name="connsiteY9" fmla="*/ 606722 h 606722"/>
                <a:gd name="connsiteX10" fmla="*/ 43434 w 315427"/>
                <a:gd name="connsiteY10" fmla="*/ 573756 h 606722"/>
                <a:gd name="connsiteX11" fmla="*/ 0 w 315427"/>
                <a:gd name="connsiteY11" fmla="*/ 573756 h 606722"/>
                <a:gd name="connsiteX12" fmla="*/ 71 w 315427"/>
                <a:gd name="connsiteY12" fmla="*/ 204428 h 606722"/>
                <a:gd name="connsiteX13" fmla="*/ 315427 w 315427"/>
                <a:gd name="connsiteY13" fmla="*/ 204428 h 606722"/>
                <a:gd name="connsiteX14" fmla="*/ 315427 w 315427"/>
                <a:gd name="connsiteY14" fmla="*/ 369269 h 606722"/>
                <a:gd name="connsiteX15" fmla="*/ 71 w 315427"/>
                <a:gd name="connsiteY15" fmla="*/ 369269 h 606722"/>
                <a:gd name="connsiteX16" fmla="*/ 71 w 315427"/>
                <a:gd name="connsiteY16" fmla="*/ 0 h 606722"/>
                <a:gd name="connsiteX17" fmla="*/ 315427 w 315427"/>
                <a:gd name="connsiteY17" fmla="*/ 0 h 606722"/>
                <a:gd name="connsiteX18" fmla="*/ 315427 w 315427"/>
                <a:gd name="connsiteY18" fmla="*/ 164841 h 606722"/>
                <a:gd name="connsiteX19" fmla="*/ 71 w 315427"/>
                <a:gd name="connsiteY19" fmla="*/ 164841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5427" h="606722">
                  <a:moveTo>
                    <a:pt x="0" y="408927"/>
                  </a:moveTo>
                  <a:lnTo>
                    <a:pt x="315427" y="408927"/>
                  </a:lnTo>
                  <a:lnTo>
                    <a:pt x="315427" y="573756"/>
                  </a:lnTo>
                  <a:lnTo>
                    <a:pt x="272083" y="573756"/>
                  </a:lnTo>
                  <a:lnTo>
                    <a:pt x="272083" y="606722"/>
                  </a:lnTo>
                  <a:lnTo>
                    <a:pt x="232476" y="606722"/>
                  </a:lnTo>
                  <a:lnTo>
                    <a:pt x="232476" y="573756"/>
                  </a:lnTo>
                  <a:lnTo>
                    <a:pt x="83040" y="573756"/>
                  </a:lnTo>
                  <a:lnTo>
                    <a:pt x="83040" y="606722"/>
                  </a:lnTo>
                  <a:lnTo>
                    <a:pt x="43434" y="606722"/>
                  </a:lnTo>
                  <a:lnTo>
                    <a:pt x="43434" y="573756"/>
                  </a:lnTo>
                  <a:lnTo>
                    <a:pt x="0" y="573756"/>
                  </a:lnTo>
                  <a:close/>
                  <a:moveTo>
                    <a:pt x="71" y="204428"/>
                  </a:moveTo>
                  <a:lnTo>
                    <a:pt x="315427" y="204428"/>
                  </a:lnTo>
                  <a:lnTo>
                    <a:pt x="315427" y="369269"/>
                  </a:lnTo>
                  <a:lnTo>
                    <a:pt x="71" y="369269"/>
                  </a:lnTo>
                  <a:close/>
                  <a:moveTo>
                    <a:pt x="71" y="0"/>
                  </a:moveTo>
                  <a:lnTo>
                    <a:pt x="315427" y="0"/>
                  </a:lnTo>
                  <a:lnTo>
                    <a:pt x="315427" y="164841"/>
                  </a:lnTo>
                  <a:lnTo>
                    <a:pt x="71" y="164841"/>
                  </a:ln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p>
              <a:pPr algn="ctr"/>
              <a:endParaRPr sz="2400" b="1"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24791" y="1259948"/>
            <a:ext cx="2209068" cy="2209068"/>
            <a:chOff x="4651743" y="2130932"/>
            <a:chExt cx="1164266" cy="1164266"/>
          </a:xfrm>
        </p:grpSpPr>
        <p:sp>
          <p:nvSpPr>
            <p:cNvPr id="13" name="椭圆 12"/>
            <p:cNvSpPr/>
            <p:nvPr/>
          </p:nvSpPr>
          <p:spPr>
            <a:xfrm>
              <a:off x="4734146" y="2130932"/>
              <a:ext cx="999461" cy="9994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51743" y="2130932"/>
              <a:ext cx="1164266" cy="1164266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4166473" y="4955960"/>
            <a:ext cx="3235162" cy="787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9488" y="3567249"/>
            <a:ext cx="31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 smtClean="0">
                <a:solidFill>
                  <a:srgbClr val="08A1D9"/>
                </a:solidFill>
                <a:cs typeface="+mn-ea"/>
                <a:sym typeface="+mn-lt"/>
              </a:rPr>
              <a:t>尾程派送（后段）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8A1D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47662" y="4366724"/>
            <a:ext cx="367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海外仓</a:t>
            </a:r>
            <a:r>
              <a:rPr lang="zh-CN" altLang="en-US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</a:t>
            </a:r>
            <a:r>
              <a:rPr lang="en-US" altLang="zh-CN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下单后——商品直接从海外仓发货——通过本地物流公司送到到客户手中</a:t>
            </a:r>
            <a:endParaRPr lang="en-US" altLang="zh-CN" sz="12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061962" y="4351063"/>
            <a:ext cx="3444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8"/>
          <p:cNvSpPr>
            <a:spLocks noEditPoints="1"/>
          </p:cNvSpPr>
          <p:nvPr/>
        </p:nvSpPr>
        <p:spPr bwMode="auto">
          <a:xfrm>
            <a:off x="9221619" y="2653830"/>
            <a:ext cx="613024" cy="589803"/>
          </a:xfrm>
          <a:custGeom>
            <a:avLst/>
            <a:gdLst>
              <a:gd name="T0" fmla="*/ 64 w 526"/>
              <a:gd name="T1" fmla="*/ 45 h 509"/>
              <a:gd name="T2" fmla="*/ 52 w 526"/>
              <a:gd name="T3" fmla="*/ 52 h 509"/>
              <a:gd name="T4" fmla="*/ 46 w 526"/>
              <a:gd name="T5" fmla="*/ 60 h 509"/>
              <a:gd name="T6" fmla="*/ 45 w 526"/>
              <a:gd name="T7" fmla="*/ 328 h 509"/>
              <a:gd name="T8" fmla="*/ 48 w 526"/>
              <a:gd name="T9" fmla="*/ 342 h 509"/>
              <a:gd name="T10" fmla="*/ 60 w 526"/>
              <a:gd name="T11" fmla="*/ 352 h 509"/>
              <a:gd name="T12" fmla="*/ 305 w 526"/>
              <a:gd name="T13" fmla="*/ 354 h 509"/>
              <a:gd name="T14" fmla="*/ 327 w 526"/>
              <a:gd name="T15" fmla="*/ 416 h 509"/>
              <a:gd name="T16" fmla="*/ 376 w 526"/>
              <a:gd name="T17" fmla="*/ 354 h 509"/>
              <a:gd name="T18" fmla="*/ 467 w 526"/>
              <a:gd name="T19" fmla="*/ 352 h 509"/>
              <a:gd name="T20" fmla="*/ 475 w 526"/>
              <a:gd name="T21" fmla="*/ 346 h 509"/>
              <a:gd name="T22" fmla="*/ 482 w 526"/>
              <a:gd name="T23" fmla="*/ 334 h 509"/>
              <a:gd name="T24" fmla="*/ 482 w 526"/>
              <a:gd name="T25" fmla="*/ 65 h 509"/>
              <a:gd name="T26" fmla="*/ 475 w 526"/>
              <a:gd name="T27" fmla="*/ 52 h 509"/>
              <a:gd name="T28" fmla="*/ 462 w 526"/>
              <a:gd name="T29" fmla="*/ 45 h 509"/>
              <a:gd name="T30" fmla="*/ 117 w 526"/>
              <a:gd name="T31" fmla="*/ 140 h 509"/>
              <a:gd name="T32" fmla="*/ 117 w 526"/>
              <a:gd name="T33" fmla="*/ 111 h 509"/>
              <a:gd name="T34" fmla="*/ 417 w 526"/>
              <a:gd name="T35" fmla="*/ 209 h 509"/>
              <a:gd name="T36" fmla="*/ 117 w 526"/>
              <a:gd name="T37" fmla="*/ 255 h 509"/>
              <a:gd name="T38" fmla="*/ 417 w 526"/>
              <a:gd name="T39" fmla="*/ 255 h 509"/>
              <a:gd name="T40" fmla="*/ 458 w 526"/>
              <a:gd name="T41" fmla="*/ 0 h 509"/>
              <a:gd name="T42" fmla="*/ 477 w 526"/>
              <a:gd name="T43" fmla="*/ 3 h 509"/>
              <a:gd name="T44" fmla="*/ 496 w 526"/>
              <a:gd name="T45" fmla="*/ 12 h 509"/>
              <a:gd name="T46" fmla="*/ 510 w 526"/>
              <a:gd name="T47" fmla="*/ 25 h 509"/>
              <a:gd name="T48" fmla="*/ 521 w 526"/>
              <a:gd name="T49" fmla="*/ 42 h 509"/>
              <a:gd name="T50" fmla="*/ 526 w 526"/>
              <a:gd name="T51" fmla="*/ 62 h 509"/>
              <a:gd name="T52" fmla="*/ 526 w 526"/>
              <a:gd name="T53" fmla="*/ 335 h 509"/>
              <a:gd name="T54" fmla="*/ 521 w 526"/>
              <a:gd name="T55" fmla="*/ 355 h 509"/>
              <a:gd name="T56" fmla="*/ 510 w 526"/>
              <a:gd name="T57" fmla="*/ 373 h 509"/>
              <a:gd name="T58" fmla="*/ 501 w 526"/>
              <a:gd name="T59" fmla="*/ 382 h 509"/>
              <a:gd name="T60" fmla="*/ 484 w 526"/>
              <a:gd name="T61" fmla="*/ 392 h 509"/>
              <a:gd name="T62" fmla="*/ 465 w 526"/>
              <a:gd name="T63" fmla="*/ 397 h 509"/>
              <a:gd name="T64" fmla="*/ 323 w 526"/>
              <a:gd name="T65" fmla="*/ 509 h 509"/>
              <a:gd name="T66" fmla="*/ 69 w 526"/>
              <a:gd name="T67" fmla="*/ 397 h 509"/>
              <a:gd name="T68" fmla="*/ 49 w 526"/>
              <a:gd name="T69" fmla="*/ 395 h 509"/>
              <a:gd name="T70" fmla="*/ 31 w 526"/>
              <a:gd name="T71" fmla="*/ 385 h 509"/>
              <a:gd name="T72" fmla="*/ 20 w 526"/>
              <a:gd name="T73" fmla="*/ 377 h 509"/>
              <a:gd name="T74" fmla="*/ 8 w 526"/>
              <a:gd name="T75" fmla="*/ 361 h 509"/>
              <a:gd name="T76" fmla="*/ 1 w 526"/>
              <a:gd name="T77" fmla="*/ 342 h 509"/>
              <a:gd name="T78" fmla="*/ 0 w 526"/>
              <a:gd name="T79" fmla="*/ 69 h 509"/>
              <a:gd name="T80" fmla="*/ 4 w 526"/>
              <a:gd name="T81" fmla="*/ 48 h 509"/>
              <a:gd name="T82" fmla="*/ 12 w 526"/>
              <a:gd name="T83" fmla="*/ 31 h 509"/>
              <a:gd name="T84" fmla="*/ 20 w 526"/>
              <a:gd name="T85" fmla="*/ 20 h 509"/>
              <a:gd name="T86" fmla="*/ 36 w 526"/>
              <a:gd name="T87" fmla="*/ 9 h 509"/>
              <a:gd name="T88" fmla="*/ 55 w 526"/>
              <a:gd name="T89" fmla="*/ 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09">
                <a:moveTo>
                  <a:pt x="458" y="44"/>
                </a:moveTo>
                <a:lnTo>
                  <a:pt x="69" y="44"/>
                </a:lnTo>
                <a:lnTo>
                  <a:pt x="64" y="45"/>
                </a:lnTo>
                <a:lnTo>
                  <a:pt x="60" y="46"/>
                </a:lnTo>
                <a:lnTo>
                  <a:pt x="55" y="48"/>
                </a:lnTo>
                <a:lnTo>
                  <a:pt x="52" y="52"/>
                </a:lnTo>
                <a:lnTo>
                  <a:pt x="52" y="52"/>
                </a:lnTo>
                <a:lnTo>
                  <a:pt x="48" y="55"/>
                </a:lnTo>
                <a:lnTo>
                  <a:pt x="46" y="60"/>
                </a:lnTo>
                <a:lnTo>
                  <a:pt x="45" y="65"/>
                </a:lnTo>
                <a:lnTo>
                  <a:pt x="45" y="69"/>
                </a:lnTo>
                <a:lnTo>
                  <a:pt x="45" y="328"/>
                </a:lnTo>
                <a:lnTo>
                  <a:pt x="45" y="334"/>
                </a:lnTo>
                <a:lnTo>
                  <a:pt x="46" y="339"/>
                </a:lnTo>
                <a:lnTo>
                  <a:pt x="48" y="342"/>
                </a:lnTo>
                <a:lnTo>
                  <a:pt x="52" y="346"/>
                </a:lnTo>
                <a:lnTo>
                  <a:pt x="55" y="349"/>
                </a:lnTo>
                <a:lnTo>
                  <a:pt x="60" y="352"/>
                </a:lnTo>
                <a:lnTo>
                  <a:pt x="64" y="353"/>
                </a:lnTo>
                <a:lnTo>
                  <a:pt x="69" y="354"/>
                </a:lnTo>
                <a:lnTo>
                  <a:pt x="305" y="354"/>
                </a:lnTo>
                <a:lnTo>
                  <a:pt x="327" y="354"/>
                </a:lnTo>
                <a:lnTo>
                  <a:pt x="327" y="376"/>
                </a:lnTo>
                <a:lnTo>
                  <a:pt x="327" y="416"/>
                </a:lnTo>
                <a:lnTo>
                  <a:pt x="356" y="364"/>
                </a:lnTo>
                <a:lnTo>
                  <a:pt x="363" y="354"/>
                </a:lnTo>
                <a:lnTo>
                  <a:pt x="376" y="354"/>
                </a:lnTo>
                <a:lnTo>
                  <a:pt x="458" y="354"/>
                </a:lnTo>
                <a:lnTo>
                  <a:pt x="462" y="353"/>
                </a:lnTo>
                <a:lnTo>
                  <a:pt x="467" y="352"/>
                </a:lnTo>
                <a:lnTo>
                  <a:pt x="472" y="349"/>
                </a:lnTo>
                <a:lnTo>
                  <a:pt x="475" y="346"/>
                </a:lnTo>
                <a:lnTo>
                  <a:pt x="475" y="346"/>
                </a:lnTo>
                <a:lnTo>
                  <a:pt x="477" y="342"/>
                </a:lnTo>
                <a:lnTo>
                  <a:pt x="480" y="339"/>
                </a:lnTo>
                <a:lnTo>
                  <a:pt x="482" y="334"/>
                </a:lnTo>
                <a:lnTo>
                  <a:pt x="482" y="328"/>
                </a:lnTo>
                <a:lnTo>
                  <a:pt x="482" y="69"/>
                </a:lnTo>
                <a:lnTo>
                  <a:pt x="482" y="65"/>
                </a:lnTo>
                <a:lnTo>
                  <a:pt x="480" y="60"/>
                </a:lnTo>
                <a:lnTo>
                  <a:pt x="477" y="55"/>
                </a:lnTo>
                <a:lnTo>
                  <a:pt x="475" y="52"/>
                </a:lnTo>
                <a:lnTo>
                  <a:pt x="472" y="48"/>
                </a:lnTo>
                <a:lnTo>
                  <a:pt x="467" y="46"/>
                </a:lnTo>
                <a:lnTo>
                  <a:pt x="462" y="45"/>
                </a:lnTo>
                <a:lnTo>
                  <a:pt x="458" y="44"/>
                </a:lnTo>
                <a:close/>
                <a:moveTo>
                  <a:pt x="117" y="111"/>
                </a:moveTo>
                <a:lnTo>
                  <a:pt x="117" y="140"/>
                </a:lnTo>
                <a:lnTo>
                  <a:pt x="417" y="140"/>
                </a:lnTo>
                <a:lnTo>
                  <a:pt x="417" y="111"/>
                </a:lnTo>
                <a:lnTo>
                  <a:pt x="117" y="111"/>
                </a:lnTo>
                <a:close/>
                <a:moveTo>
                  <a:pt x="117" y="180"/>
                </a:moveTo>
                <a:lnTo>
                  <a:pt x="117" y="209"/>
                </a:lnTo>
                <a:lnTo>
                  <a:pt x="417" y="209"/>
                </a:lnTo>
                <a:lnTo>
                  <a:pt x="417" y="180"/>
                </a:lnTo>
                <a:lnTo>
                  <a:pt x="117" y="180"/>
                </a:lnTo>
                <a:close/>
                <a:moveTo>
                  <a:pt x="117" y="255"/>
                </a:moveTo>
                <a:lnTo>
                  <a:pt x="117" y="284"/>
                </a:lnTo>
                <a:lnTo>
                  <a:pt x="417" y="284"/>
                </a:lnTo>
                <a:lnTo>
                  <a:pt x="417" y="255"/>
                </a:lnTo>
                <a:lnTo>
                  <a:pt x="117" y="255"/>
                </a:lnTo>
                <a:close/>
                <a:moveTo>
                  <a:pt x="69" y="0"/>
                </a:moveTo>
                <a:lnTo>
                  <a:pt x="458" y="0"/>
                </a:lnTo>
                <a:lnTo>
                  <a:pt x="465" y="0"/>
                </a:lnTo>
                <a:lnTo>
                  <a:pt x="472" y="2"/>
                </a:lnTo>
                <a:lnTo>
                  <a:pt x="477" y="3"/>
                </a:lnTo>
                <a:lnTo>
                  <a:pt x="484" y="5"/>
                </a:lnTo>
                <a:lnTo>
                  <a:pt x="490" y="9"/>
                </a:lnTo>
                <a:lnTo>
                  <a:pt x="496" y="12"/>
                </a:lnTo>
                <a:lnTo>
                  <a:pt x="501" y="16"/>
                </a:lnTo>
                <a:lnTo>
                  <a:pt x="505" y="20"/>
                </a:lnTo>
                <a:lnTo>
                  <a:pt x="510" y="25"/>
                </a:lnTo>
                <a:lnTo>
                  <a:pt x="515" y="31"/>
                </a:lnTo>
                <a:lnTo>
                  <a:pt x="518" y="37"/>
                </a:lnTo>
                <a:lnTo>
                  <a:pt x="521" y="42"/>
                </a:lnTo>
                <a:lnTo>
                  <a:pt x="523" y="48"/>
                </a:lnTo>
                <a:lnTo>
                  <a:pt x="525" y="55"/>
                </a:lnTo>
                <a:lnTo>
                  <a:pt x="526" y="62"/>
                </a:lnTo>
                <a:lnTo>
                  <a:pt x="526" y="69"/>
                </a:lnTo>
                <a:lnTo>
                  <a:pt x="526" y="328"/>
                </a:lnTo>
                <a:lnTo>
                  <a:pt x="526" y="335"/>
                </a:lnTo>
                <a:lnTo>
                  <a:pt x="525" y="342"/>
                </a:lnTo>
                <a:lnTo>
                  <a:pt x="523" y="349"/>
                </a:lnTo>
                <a:lnTo>
                  <a:pt x="521" y="355"/>
                </a:lnTo>
                <a:lnTo>
                  <a:pt x="518" y="361"/>
                </a:lnTo>
                <a:lnTo>
                  <a:pt x="515" y="367"/>
                </a:lnTo>
                <a:lnTo>
                  <a:pt x="510" y="373"/>
                </a:lnTo>
                <a:lnTo>
                  <a:pt x="505" y="377"/>
                </a:lnTo>
                <a:lnTo>
                  <a:pt x="505" y="377"/>
                </a:lnTo>
                <a:lnTo>
                  <a:pt x="501" y="382"/>
                </a:lnTo>
                <a:lnTo>
                  <a:pt x="496" y="385"/>
                </a:lnTo>
                <a:lnTo>
                  <a:pt x="490" y="389"/>
                </a:lnTo>
                <a:lnTo>
                  <a:pt x="484" y="392"/>
                </a:lnTo>
                <a:lnTo>
                  <a:pt x="477" y="395"/>
                </a:lnTo>
                <a:lnTo>
                  <a:pt x="472" y="396"/>
                </a:lnTo>
                <a:lnTo>
                  <a:pt x="465" y="397"/>
                </a:lnTo>
                <a:lnTo>
                  <a:pt x="458" y="397"/>
                </a:lnTo>
                <a:lnTo>
                  <a:pt x="388" y="397"/>
                </a:lnTo>
                <a:lnTo>
                  <a:pt x="323" y="509"/>
                </a:lnTo>
                <a:lnTo>
                  <a:pt x="283" y="499"/>
                </a:lnTo>
                <a:lnTo>
                  <a:pt x="283" y="397"/>
                </a:lnTo>
                <a:lnTo>
                  <a:pt x="69" y="397"/>
                </a:lnTo>
                <a:lnTo>
                  <a:pt x="62" y="397"/>
                </a:lnTo>
                <a:lnTo>
                  <a:pt x="55" y="396"/>
                </a:lnTo>
                <a:lnTo>
                  <a:pt x="49" y="395"/>
                </a:lnTo>
                <a:lnTo>
                  <a:pt x="42" y="392"/>
                </a:lnTo>
                <a:lnTo>
                  <a:pt x="36" y="389"/>
                </a:lnTo>
                <a:lnTo>
                  <a:pt x="31" y="385"/>
                </a:lnTo>
                <a:lnTo>
                  <a:pt x="26" y="382"/>
                </a:lnTo>
                <a:lnTo>
                  <a:pt x="20" y="377"/>
                </a:lnTo>
                <a:lnTo>
                  <a:pt x="20" y="377"/>
                </a:lnTo>
                <a:lnTo>
                  <a:pt x="17" y="373"/>
                </a:lnTo>
                <a:lnTo>
                  <a:pt x="12" y="367"/>
                </a:lnTo>
                <a:lnTo>
                  <a:pt x="8" y="361"/>
                </a:lnTo>
                <a:lnTo>
                  <a:pt x="6" y="355"/>
                </a:lnTo>
                <a:lnTo>
                  <a:pt x="4" y="349"/>
                </a:lnTo>
                <a:lnTo>
                  <a:pt x="1" y="342"/>
                </a:lnTo>
                <a:lnTo>
                  <a:pt x="0" y="335"/>
                </a:lnTo>
                <a:lnTo>
                  <a:pt x="0" y="328"/>
                </a:lnTo>
                <a:lnTo>
                  <a:pt x="0" y="69"/>
                </a:lnTo>
                <a:lnTo>
                  <a:pt x="0" y="62"/>
                </a:lnTo>
                <a:lnTo>
                  <a:pt x="1" y="55"/>
                </a:lnTo>
                <a:lnTo>
                  <a:pt x="4" y="48"/>
                </a:lnTo>
                <a:lnTo>
                  <a:pt x="6" y="42"/>
                </a:lnTo>
                <a:lnTo>
                  <a:pt x="8" y="37"/>
                </a:lnTo>
                <a:lnTo>
                  <a:pt x="12" y="31"/>
                </a:lnTo>
                <a:lnTo>
                  <a:pt x="17" y="25"/>
                </a:lnTo>
                <a:lnTo>
                  <a:pt x="20" y="20"/>
                </a:lnTo>
                <a:lnTo>
                  <a:pt x="20" y="20"/>
                </a:lnTo>
                <a:lnTo>
                  <a:pt x="26" y="16"/>
                </a:lnTo>
                <a:lnTo>
                  <a:pt x="31" y="12"/>
                </a:lnTo>
                <a:lnTo>
                  <a:pt x="36" y="9"/>
                </a:lnTo>
                <a:lnTo>
                  <a:pt x="42" y="5"/>
                </a:lnTo>
                <a:lnTo>
                  <a:pt x="49" y="3"/>
                </a:lnTo>
                <a:lnTo>
                  <a:pt x="55" y="2"/>
                </a:lnTo>
                <a:lnTo>
                  <a:pt x="62" y="0"/>
                </a:lnTo>
                <a:lnTo>
                  <a:pt x="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Freeform 234"/>
          <p:cNvSpPr>
            <a:spLocks noEditPoints="1"/>
          </p:cNvSpPr>
          <p:nvPr/>
        </p:nvSpPr>
        <p:spPr bwMode="auto">
          <a:xfrm>
            <a:off x="5475423" y="2584075"/>
            <a:ext cx="524786" cy="659465"/>
          </a:xfrm>
          <a:custGeom>
            <a:avLst/>
            <a:gdLst>
              <a:gd name="T0" fmla="*/ 106 w 452"/>
              <a:gd name="T1" fmla="*/ 121 h 565"/>
              <a:gd name="T2" fmla="*/ 106 w 452"/>
              <a:gd name="T3" fmla="*/ 141 h 565"/>
              <a:gd name="T4" fmla="*/ 348 w 452"/>
              <a:gd name="T5" fmla="*/ 141 h 565"/>
              <a:gd name="T6" fmla="*/ 348 w 452"/>
              <a:gd name="T7" fmla="*/ 121 h 565"/>
              <a:gd name="T8" fmla="*/ 106 w 452"/>
              <a:gd name="T9" fmla="*/ 121 h 565"/>
              <a:gd name="T10" fmla="*/ 106 w 452"/>
              <a:gd name="T11" fmla="*/ 180 h 565"/>
              <a:gd name="T12" fmla="*/ 106 w 452"/>
              <a:gd name="T13" fmla="*/ 200 h 565"/>
              <a:gd name="T14" fmla="*/ 348 w 452"/>
              <a:gd name="T15" fmla="*/ 200 h 565"/>
              <a:gd name="T16" fmla="*/ 348 w 452"/>
              <a:gd name="T17" fmla="*/ 180 h 565"/>
              <a:gd name="T18" fmla="*/ 106 w 452"/>
              <a:gd name="T19" fmla="*/ 180 h 565"/>
              <a:gd name="T20" fmla="*/ 106 w 452"/>
              <a:gd name="T21" fmla="*/ 245 h 565"/>
              <a:gd name="T22" fmla="*/ 106 w 452"/>
              <a:gd name="T23" fmla="*/ 264 h 565"/>
              <a:gd name="T24" fmla="*/ 348 w 452"/>
              <a:gd name="T25" fmla="*/ 264 h 565"/>
              <a:gd name="T26" fmla="*/ 348 w 452"/>
              <a:gd name="T27" fmla="*/ 245 h 565"/>
              <a:gd name="T28" fmla="*/ 106 w 452"/>
              <a:gd name="T29" fmla="*/ 245 h 565"/>
              <a:gd name="T30" fmla="*/ 106 w 452"/>
              <a:gd name="T31" fmla="*/ 304 h 565"/>
              <a:gd name="T32" fmla="*/ 106 w 452"/>
              <a:gd name="T33" fmla="*/ 324 h 565"/>
              <a:gd name="T34" fmla="*/ 348 w 452"/>
              <a:gd name="T35" fmla="*/ 324 h 565"/>
              <a:gd name="T36" fmla="*/ 348 w 452"/>
              <a:gd name="T37" fmla="*/ 304 h 565"/>
              <a:gd name="T38" fmla="*/ 106 w 452"/>
              <a:gd name="T39" fmla="*/ 304 h 565"/>
              <a:gd name="T40" fmla="*/ 140 w 452"/>
              <a:gd name="T41" fmla="*/ 510 h 565"/>
              <a:gd name="T42" fmla="*/ 116 w 452"/>
              <a:gd name="T43" fmla="*/ 425 h 565"/>
              <a:gd name="T44" fmla="*/ 55 w 452"/>
              <a:gd name="T45" fmla="*/ 448 h 565"/>
              <a:gd name="T46" fmla="*/ 140 w 452"/>
              <a:gd name="T47" fmla="*/ 510 h 565"/>
              <a:gd name="T48" fmla="*/ 47 w 452"/>
              <a:gd name="T49" fmla="*/ 429 h 565"/>
              <a:gd name="T50" fmla="*/ 119 w 452"/>
              <a:gd name="T51" fmla="*/ 402 h 565"/>
              <a:gd name="T52" fmla="*/ 130 w 452"/>
              <a:gd name="T53" fmla="*/ 399 h 565"/>
              <a:gd name="T54" fmla="*/ 132 w 452"/>
              <a:gd name="T55" fmla="*/ 409 h 565"/>
              <a:gd name="T56" fmla="*/ 163 w 452"/>
              <a:gd name="T57" fmla="*/ 517 h 565"/>
              <a:gd name="T58" fmla="*/ 404 w 452"/>
              <a:gd name="T59" fmla="*/ 517 h 565"/>
              <a:gd name="T60" fmla="*/ 404 w 452"/>
              <a:gd name="T61" fmla="*/ 46 h 565"/>
              <a:gd name="T62" fmla="*/ 47 w 452"/>
              <a:gd name="T63" fmla="*/ 46 h 565"/>
              <a:gd name="T64" fmla="*/ 47 w 452"/>
              <a:gd name="T65" fmla="*/ 429 h 565"/>
              <a:gd name="T66" fmla="*/ 23 w 452"/>
              <a:gd name="T67" fmla="*/ 0 h 565"/>
              <a:gd name="T68" fmla="*/ 428 w 452"/>
              <a:gd name="T69" fmla="*/ 0 h 565"/>
              <a:gd name="T70" fmla="*/ 452 w 452"/>
              <a:gd name="T71" fmla="*/ 0 h 565"/>
              <a:gd name="T72" fmla="*/ 452 w 452"/>
              <a:gd name="T73" fmla="*/ 23 h 565"/>
              <a:gd name="T74" fmla="*/ 452 w 452"/>
              <a:gd name="T75" fmla="*/ 542 h 565"/>
              <a:gd name="T76" fmla="*/ 452 w 452"/>
              <a:gd name="T77" fmla="*/ 565 h 565"/>
              <a:gd name="T78" fmla="*/ 428 w 452"/>
              <a:gd name="T79" fmla="*/ 565 h 565"/>
              <a:gd name="T80" fmla="*/ 142 w 452"/>
              <a:gd name="T81" fmla="*/ 565 h 565"/>
              <a:gd name="T82" fmla="*/ 134 w 452"/>
              <a:gd name="T83" fmla="*/ 565 h 565"/>
              <a:gd name="T84" fmla="*/ 128 w 452"/>
              <a:gd name="T85" fmla="*/ 561 h 565"/>
              <a:gd name="T86" fmla="*/ 9 w 452"/>
              <a:gd name="T87" fmla="*/ 472 h 565"/>
              <a:gd name="T88" fmla="*/ 0 w 452"/>
              <a:gd name="T89" fmla="*/ 465 h 565"/>
              <a:gd name="T90" fmla="*/ 0 w 452"/>
              <a:gd name="T91" fmla="*/ 453 h 565"/>
              <a:gd name="T92" fmla="*/ 0 w 452"/>
              <a:gd name="T93" fmla="*/ 23 h 565"/>
              <a:gd name="T94" fmla="*/ 0 w 452"/>
              <a:gd name="T95" fmla="*/ 0 h 565"/>
              <a:gd name="T96" fmla="*/ 23 w 452"/>
              <a:gd name="T97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" h="565">
                <a:moveTo>
                  <a:pt x="106" y="121"/>
                </a:moveTo>
                <a:lnTo>
                  <a:pt x="106" y="141"/>
                </a:lnTo>
                <a:lnTo>
                  <a:pt x="348" y="141"/>
                </a:lnTo>
                <a:lnTo>
                  <a:pt x="348" y="121"/>
                </a:lnTo>
                <a:lnTo>
                  <a:pt x="106" y="121"/>
                </a:lnTo>
                <a:close/>
                <a:moveTo>
                  <a:pt x="106" y="180"/>
                </a:moveTo>
                <a:lnTo>
                  <a:pt x="106" y="200"/>
                </a:lnTo>
                <a:lnTo>
                  <a:pt x="348" y="200"/>
                </a:lnTo>
                <a:lnTo>
                  <a:pt x="348" y="180"/>
                </a:lnTo>
                <a:lnTo>
                  <a:pt x="106" y="180"/>
                </a:lnTo>
                <a:close/>
                <a:moveTo>
                  <a:pt x="106" y="245"/>
                </a:moveTo>
                <a:lnTo>
                  <a:pt x="106" y="264"/>
                </a:lnTo>
                <a:lnTo>
                  <a:pt x="348" y="264"/>
                </a:lnTo>
                <a:lnTo>
                  <a:pt x="348" y="245"/>
                </a:lnTo>
                <a:lnTo>
                  <a:pt x="106" y="245"/>
                </a:lnTo>
                <a:close/>
                <a:moveTo>
                  <a:pt x="106" y="304"/>
                </a:moveTo>
                <a:lnTo>
                  <a:pt x="106" y="324"/>
                </a:lnTo>
                <a:lnTo>
                  <a:pt x="348" y="324"/>
                </a:lnTo>
                <a:lnTo>
                  <a:pt x="348" y="304"/>
                </a:lnTo>
                <a:lnTo>
                  <a:pt x="106" y="304"/>
                </a:lnTo>
                <a:close/>
                <a:moveTo>
                  <a:pt x="140" y="510"/>
                </a:moveTo>
                <a:lnTo>
                  <a:pt x="116" y="425"/>
                </a:lnTo>
                <a:lnTo>
                  <a:pt x="55" y="448"/>
                </a:lnTo>
                <a:lnTo>
                  <a:pt x="140" y="510"/>
                </a:lnTo>
                <a:close/>
                <a:moveTo>
                  <a:pt x="47" y="429"/>
                </a:moveTo>
                <a:lnTo>
                  <a:pt x="119" y="402"/>
                </a:lnTo>
                <a:lnTo>
                  <a:pt x="130" y="399"/>
                </a:lnTo>
                <a:lnTo>
                  <a:pt x="132" y="409"/>
                </a:lnTo>
                <a:lnTo>
                  <a:pt x="163" y="517"/>
                </a:lnTo>
                <a:lnTo>
                  <a:pt x="404" y="517"/>
                </a:lnTo>
                <a:lnTo>
                  <a:pt x="404" y="46"/>
                </a:lnTo>
                <a:lnTo>
                  <a:pt x="47" y="46"/>
                </a:lnTo>
                <a:lnTo>
                  <a:pt x="47" y="429"/>
                </a:lnTo>
                <a:close/>
                <a:moveTo>
                  <a:pt x="23" y="0"/>
                </a:moveTo>
                <a:lnTo>
                  <a:pt x="428" y="0"/>
                </a:lnTo>
                <a:lnTo>
                  <a:pt x="452" y="0"/>
                </a:lnTo>
                <a:lnTo>
                  <a:pt x="452" y="23"/>
                </a:lnTo>
                <a:lnTo>
                  <a:pt x="452" y="542"/>
                </a:lnTo>
                <a:lnTo>
                  <a:pt x="452" y="565"/>
                </a:lnTo>
                <a:lnTo>
                  <a:pt x="428" y="565"/>
                </a:lnTo>
                <a:lnTo>
                  <a:pt x="142" y="565"/>
                </a:lnTo>
                <a:lnTo>
                  <a:pt x="134" y="565"/>
                </a:lnTo>
                <a:lnTo>
                  <a:pt x="128" y="561"/>
                </a:lnTo>
                <a:lnTo>
                  <a:pt x="9" y="472"/>
                </a:lnTo>
                <a:lnTo>
                  <a:pt x="0" y="465"/>
                </a:lnTo>
                <a:lnTo>
                  <a:pt x="0" y="453"/>
                </a:lnTo>
                <a:lnTo>
                  <a:pt x="0" y="23"/>
                </a:ln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Freeform 422"/>
          <p:cNvSpPr>
            <a:spLocks noEditPoints="1"/>
          </p:cNvSpPr>
          <p:nvPr/>
        </p:nvSpPr>
        <p:spPr bwMode="auto">
          <a:xfrm>
            <a:off x="9244137" y="2600423"/>
            <a:ext cx="673397" cy="524786"/>
          </a:xfrm>
          <a:custGeom>
            <a:avLst/>
            <a:gdLst>
              <a:gd name="T0" fmla="*/ 539 w 582"/>
              <a:gd name="T1" fmla="*/ 454 h 454"/>
              <a:gd name="T2" fmla="*/ 546 w 582"/>
              <a:gd name="T3" fmla="*/ 452 h 454"/>
              <a:gd name="T4" fmla="*/ 551 w 582"/>
              <a:gd name="T5" fmla="*/ 449 h 454"/>
              <a:gd name="T6" fmla="*/ 554 w 582"/>
              <a:gd name="T7" fmla="*/ 443 h 454"/>
              <a:gd name="T8" fmla="*/ 555 w 582"/>
              <a:gd name="T9" fmla="*/ 437 h 454"/>
              <a:gd name="T10" fmla="*/ 516 w 582"/>
              <a:gd name="T11" fmla="*/ 148 h 454"/>
              <a:gd name="T12" fmla="*/ 456 w 582"/>
              <a:gd name="T13" fmla="*/ 437 h 454"/>
              <a:gd name="T14" fmla="*/ 458 w 582"/>
              <a:gd name="T15" fmla="*/ 443 h 454"/>
              <a:gd name="T16" fmla="*/ 462 w 582"/>
              <a:gd name="T17" fmla="*/ 449 h 454"/>
              <a:gd name="T18" fmla="*/ 467 w 582"/>
              <a:gd name="T19" fmla="*/ 452 h 454"/>
              <a:gd name="T20" fmla="*/ 472 w 582"/>
              <a:gd name="T21" fmla="*/ 454 h 454"/>
              <a:gd name="T22" fmla="*/ 350 w 582"/>
              <a:gd name="T23" fmla="*/ 454 h 454"/>
              <a:gd name="T24" fmla="*/ 384 w 582"/>
              <a:gd name="T25" fmla="*/ 454 h 454"/>
              <a:gd name="T26" fmla="*/ 404 w 582"/>
              <a:gd name="T27" fmla="*/ 454 h 454"/>
              <a:gd name="T28" fmla="*/ 409 w 582"/>
              <a:gd name="T29" fmla="*/ 450 h 454"/>
              <a:gd name="T30" fmla="*/ 414 w 582"/>
              <a:gd name="T31" fmla="*/ 447 h 454"/>
              <a:gd name="T32" fmla="*/ 416 w 582"/>
              <a:gd name="T33" fmla="*/ 441 h 454"/>
              <a:gd name="T34" fmla="*/ 416 w 582"/>
              <a:gd name="T35" fmla="*/ 412 h 454"/>
              <a:gd name="T36" fmla="*/ 416 w 582"/>
              <a:gd name="T37" fmla="*/ 361 h 454"/>
              <a:gd name="T38" fmla="*/ 416 w 582"/>
              <a:gd name="T39" fmla="*/ 311 h 454"/>
              <a:gd name="T40" fmla="*/ 416 w 582"/>
              <a:gd name="T41" fmla="*/ 260 h 454"/>
              <a:gd name="T42" fmla="*/ 416 w 582"/>
              <a:gd name="T43" fmla="*/ 234 h 454"/>
              <a:gd name="T44" fmla="*/ 318 w 582"/>
              <a:gd name="T45" fmla="*/ 316 h 454"/>
              <a:gd name="T46" fmla="*/ 317 w 582"/>
              <a:gd name="T47" fmla="*/ 437 h 454"/>
              <a:gd name="T48" fmla="*/ 318 w 582"/>
              <a:gd name="T49" fmla="*/ 443 h 454"/>
              <a:gd name="T50" fmla="*/ 322 w 582"/>
              <a:gd name="T51" fmla="*/ 449 h 454"/>
              <a:gd name="T52" fmla="*/ 328 w 582"/>
              <a:gd name="T53" fmla="*/ 452 h 454"/>
              <a:gd name="T54" fmla="*/ 334 w 582"/>
              <a:gd name="T55" fmla="*/ 454 h 454"/>
              <a:gd name="T56" fmla="*/ 122 w 582"/>
              <a:gd name="T57" fmla="*/ 454 h 454"/>
              <a:gd name="T58" fmla="*/ 128 w 582"/>
              <a:gd name="T59" fmla="*/ 452 h 454"/>
              <a:gd name="T60" fmla="*/ 133 w 582"/>
              <a:gd name="T61" fmla="*/ 449 h 454"/>
              <a:gd name="T62" fmla="*/ 136 w 582"/>
              <a:gd name="T63" fmla="*/ 443 h 454"/>
              <a:gd name="T64" fmla="*/ 139 w 582"/>
              <a:gd name="T65" fmla="*/ 437 h 454"/>
              <a:gd name="T66" fmla="*/ 40 w 582"/>
              <a:gd name="T67" fmla="*/ 382 h 454"/>
              <a:gd name="T68" fmla="*/ 40 w 582"/>
              <a:gd name="T69" fmla="*/ 441 h 454"/>
              <a:gd name="T70" fmla="*/ 42 w 582"/>
              <a:gd name="T71" fmla="*/ 447 h 454"/>
              <a:gd name="T72" fmla="*/ 47 w 582"/>
              <a:gd name="T73" fmla="*/ 450 h 454"/>
              <a:gd name="T74" fmla="*/ 52 w 582"/>
              <a:gd name="T75" fmla="*/ 454 h 454"/>
              <a:gd name="T76" fmla="*/ 56 w 582"/>
              <a:gd name="T77" fmla="*/ 454 h 454"/>
              <a:gd name="T78" fmla="*/ 218 w 582"/>
              <a:gd name="T79" fmla="*/ 167 h 454"/>
              <a:gd name="T80" fmla="*/ 244 w 582"/>
              <a:gd name="T81" fmla="*/ 167 h 454"/>
              <a:gd name="T82" fmla="*/ 484 w 582"/>
              <a:gd name="T83" fmla="*/ 52 h 454"/>
              <a:gd name="T84" fmla="*/ 520 w 582"/>
              <a:gd name="T85" fmla="*/ 11 h 454"/>
              <a:gd name="T86" fmla="*/ 561 w 582"/>
              <a:gd name="T87" fmla="*/ 59 h 454"/>
              <a:gd name="T88" fmla="*/ 518 w 582"/>
              <a:gd name="T89" fmla="*/ 91 h 454"/>
              <a:gd name="T90" fmla="*/ 316 w 582"/>
              <a:gd name="T91" fmla="*/ 265 h 454"/>
              <a:gd name="T92" fmla="*/ 232 w 582"/>
              <a:gd name="T93" fmla="*/ 219 h 454"/>
              <a:gd name="T94" fmla="*/ 0 w 582"/>
              <a:gd name="T95" fmla="*/ 296 h 454"/>
              <a:gd name="T96" fmla="*/ 211 w 582"/>
              <a:gd name="T97" fmla="*/ 454 h 454"/>
              <a:gd name="T98" fmla="*/ 245 w 582"/>
              <a:gd name="T99" fmla="*/ 454 h 454"/>
              <a:gd name="T100" fmla="*/ 265 w 582"/>
              <a:gd name="T101" fmla="*/ 454 h 454"/>
              <a:gd name="T102" fmla="*/ 271 w 582"/>
              <a:gd name="T103" fmla="*/ 450 h 454"/>
              <a:gd name="T104" fmla="*/ 274 w 582"/>
              <a:gd name="T105" fmla="*/ 447 h 454"/>
              <a:gd name="T106" fmla="*/ 278 w 582"/>
              <a:gd name="T107" fmla="*/ 441 h 454"/>
              <a:gd name="T108" fmla="*/ 278 w 582"/>
              <a:gd name="T109" fmla="*/ 294 h 454"/>
              <a:gd name="T110" fmla="*/ 178 w 582"/>
              <a:gd name="T111" fmla="*/ 301 h 454"/>
              <a:gd name="T112" fmla="*/ 178 w 582"/>
              <a:gd name="T113" fmla="*/ 441 h 454"/>
              <a:gd name="T114" fmla="*/ 181 w 582"/>
              <a:gd name="T115" fmla="*/ 447 h 454"/>
              <a:gd name="T116" fmla="*/ 185 w 582"/>
              <a:gd name="T117" fmla="*/ 450 h 454"/>
              <a:gd name="T118" fmla="*/ 191 w 582"/>
              <a:gd name="T119" fmla="*/ 454 h 454"/>
              <a:gd name="T120" fmla="*/ 195 w 582"/>
              <a:gd name="T121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454">
                <a:moveTo>
                  <a:pt x="472" y="454"/>
                </a:moveTo>
                <a:lnTo>
                  <a:pt x="539" y="454"/>
                </a:lnTo>
                <a:lnTo>
                  <a:pt x="542" y="454"/>
                </a:lnTo>
                <a:lnTo>
                  <a:pt x="546" y="452"/>
                </a:lnTo>
                <a:lnTo>
                  <a:pt x="548" y="450"/>
                </a:lnTo>
                <a:lnTo>
                  <a:pt x="551" y="449"/>
                </a:lnTo>
                <a:lnTo>
                  <a:pt x="553" y="447"/>
                </a:lnTo>
                <a:lnTo>
                  <a:pt x="554" y="443"/>
                </a:lnTo>
                <a:lnTo>
                  <a:pt x="555" y="441"/>
                </a:lnTo>
                <a:lnTo>
                  <a:pt x="555" y="437"/>
                </a:lnTo>
                <a:lnTo>
                  <a:pt x="555" y="193"/>
                </a:lnTo>
                <a:lnTo>
                  <a:pt x="516" y="148"/>
                </a:lnTo>
                <a:lnTo>
                  <a:pt x="456" y="198"/>
                </a:lnTo>
                <a:lnTo>
                  <a:pt x="456" y="437"/>
                </a:lnTo>
                <a:lnTo>
                  <a:pt x="457" y="441"/>
                </a:lnTo>
                <a:lnTo>
                  <a:pt x="458" y="443"/>
                </a:lnTo>
                <a:lnTo>
                  <a:pt x="460" y="447"/>
                </a:lnTo>
                <a:lnTo>
                  <a:pt x="462" y="449"/>
                </a:lnTo>
                <a:lnTo>
                  <a:pt x="464" y="450"/>
                </a:lnTo>
                <a:lnTo>
                  <a:pt x="467" y="452"/>
                </a:lnTo>
                <a:lnTo>
                  <a:pt x="470" y="454"/>
                </a:lnTo>
                <a:lnTo>
                  <a:pt x="472" y="454"/>
                </a:lnTo>
                <a:close/>
                <a:moveTo>
                  <a:pt x="334" y="454"/>
                </a:moveTo>
                <a:lnTo>
                  <a:pt x="350" y="454"/>
                </a:lnTo>
                <a:lnTo>
                  <a:pt x="367" y="454"/>
                </a:lnTo>
                <a:lnTo>
                  <a:pt x="384" y="454"/>
                </a:lnTo>
                <a:lnTo>
                  <a:pt x="400" y="454"/>
                </a:lnTo>
                <a:lnTo>
                  <a:pt x="404" y="454"/>
                </a:lnTo>
                <a:lnTo>
                  <a:pt x="407" y="452"/>
                </a:lnTo>
                <a:lnTo>
                  <a:pt x="409" y="450"/>
                </a:lnTo>
                <a:lnTo>
                  <a:pt x="412" y="449"/>
                </a:lnTo>
                <a:lnTo>
                  <a:pt x="414" y="447"/>
                </a:lnTo>
                <a:lnTo>
                  <a:pt x="415" y="443"/>
                </a:lnTo>
                <a:lnTo>
                  <a:pt x="416" y="441"/>
                </a:lnTo>
                <a:lnTo>
                  <a:pt x="416" y="437"/>
                </a:lnTo>
                <a:lnTo>
                  <a:pt x="416" y="412"/>
                </a:lnTo>
                <a:lnTo>
                  <a:pt x="416" y="387"/>
                </a:lnTo>
                <a:lnTo>
                  <a:pt x="416" y="361"/>
                </a:lnTo>
                <a:lnTo>
                  <a:pt x="416" y="336"/>
                </a:lnTo>
                <a:lnTo>
                  <a:pt x="416" y="311"/>
                </a:lnTo>
                <a:lnTo>
                  <a:pt x="416" y="286"/>
                </a:lnTo>
                <a:lnTo>
                  <a:pt x="416" y="260"/>
                </a:lnTo>
                <a:lnTo>
                  <a:pt x="416" y="235"/>
                </a:lnTo>
                <a:lnTo>
                  <a:pt x="416" y="234"/>
                </a:lnTo>
                <a:lnTo>
                  <a:pt x="416" y="233"/>
                </a:lnTo>
                <a:lnTo>
                  <a:pt x="318" y="316"/>
                </a:lnTo>
                <a:lnTo>
                  <a:pt x="317" y="316"/>
                </a:lnTo>
                <a:lnTo>
                  <a:pt x="317" y="437"/>
                </a:lnTo>
                <a:lnTo>
                  <a:pt x="317" y="441"/>
                </a:lnTo>
                <a:lnTo>
                  <a:pt x="318" y="443"/>
                </a:lnTo>
                <a:lnTo>
                  <a:pt x="321" y="447"/>
                </a:lnTo>
                <a:lnTo>
                  <a:pt x="322" y="449"/>
                </a:lnTo>
                <a:lnTo>
                  <a:pt x="324" y="450"/>
                </a:lnTo>
                <a:lnTo>
                  <a:pt x="328" y="452"/>
                </a:lnTo>
                <a:lnTo>
                  <a:pt x="330" y="454"/>
                </a:lnTo>
                <a:lnTo>
                  <a:pt x="334" y="454"/>
                </a:lnTo>
                <a:close/>
                <a:moveTo>
                  <a:pt x="56" y="454"/>
                </a:moveTo>
                <a:lnTo>
                  <a:pt x="122" y="454"/>
                </a:lnTo>
                <a:lnTo>
                  <a:pt x="125" y="454"/>
                </a:lnTo>
                <a:lnTo>
                  <a:pt x="128" y="452"/>
                </a:lnTo>
                <a:lnTo>
                  <a:pt x="131" y="450"/>
                </a:lnTo>
                <a:lnTo>
                  <a:pt x="133" y="449"/>
                </a:lnTo>
                <a:lnTo>
                  <a:pt x="135" y="447"/>
                </a:lnTo>
                <a:lnTo>
                  <a:pt x="136" y="443"/>
                </a:lnTo>
                <a:lnTo>
                  <a:pt x="138" y="441"/>
                </a:lnTo>
                <a:lnTo>
                  <a:pt x="139" y="437"/>
                </a:lnTo>
                <a:lnTo>
                  <a:pt x="139" y="324"/>
                </a:lnTo>
                <a:lnTo>
                  <a:pt x="40" y="382"/>
                </a:lnTo>
                <a:lnTo>
                  <a:pt x="40" y="437"/>
                </a:lnTo>
                <a:lnTo>
                  <a:pt x="40" y="441"/>
                </a:lnTo>
                <a:lnTo>
                  <a:pt x="41" y="443"/>
                </a:lnTo>
                <a:lnTo>
                  <a:pt x="42" y="447"/>
                </a:lnTo>
                <a:lnTo>
                  <a:pt x="44" y="449"/>
                </a:lnTo>
                <a:lnTo>
                  <a:pt x="47" y="450"/>
                </a:lnTo>
                <a:lnTo>
                  <a:pt x="49" y="452"/>
                </a:lnTo>
                <a:lnTo>
                  <a:pt x="52" y="454"/>
                </a:lnTo>
                <a:lnTo>
                  <a:pt x="56" y="454"/>
                </a:lnTo>
                <a:lnTo>
                  <a:pt x="56" y="454"/>
                </a:lnTo>
                <a:close/>
                <a:moveTo>
                  <a:pt x="0" y="296"/>
                </a:moveTo>
                <a:lnTo>
                  <a:pt x="218" y="167"/>
                </a:lnTo>
                <a:lnTo>
                  <a:pt x="231" y="160"/>
                </a:lnTo>
                <a:lnTo>
                  <a:pt x="244" y="167"/>
                </a:lnTo>
                <a:lnTo>
                  <a:pt x="309" y="202"/>
                </a:lnTo>
                <a:lnTo>
                  <a:pt x="484" y="52"/>
                </a:lnTo>
                <a:lnTo>
                  <a:pt x="460" y="24"/>
                </a:lnTo>
                <a:lnTo>
                  <a:pt x="520" y="11"/>
                </a:lnTo>
                <a:lnTo>
                  <a:pt x="582" y="0"/>
                </a:lnTo>
                <a:lnTo>
                  <a:pt x="561" y="59"/>
                </a:lnTo>
                <a:lnTo>
                  <a:pt x="541" y="118"/>
                </a:lnTo>
                <a:lnTo>
                  <a:pt x="518" y="91"/>
                </a:lnTo>
                <a:lnTo>
                  <a:pt x="329" y="253"/>
                </a:lnTo>
                <a:lnTo>
                  <a:pt x="316" y="265"/>
                </a:lnTo>
                <a:lnTo>
                  <a:pt x="300" y="256"/>
                </a:lnTo>
                <a:lnTo>
                  <a:pt x="232" y="219"/>
                </a:lnTo>
                <a:lnTo>
                  <a:pt x="27" y="340"/>
                </a:lnTo>
                <a:lnTo>
                  <a:pt x="0" y="296"/>
                </a:lnTo>
                <a:close/>
                <a:moveTo>
                  <a:pt x="195" y="454"/>
                </a:moveTo>
                <a:lnTo>
                  <a:pt x="211" y="454"/>
                </a:lnTo>
                <a:lnTo>
                  <a:pt x="227" y="454"/>
                </a:lnTo>
                <a:lnTo>
                  <a:pt x="245" y="454"/>
                </a:lnTo>
                <a:lnTo>
                  <a:pt x="261" y="454"/>
                </a:lnTo>
                <a:lnTo>
                  <a:pt x="265" y="454"/>
                </a:lnTo>
                <a:lnTo>
                  <a:pt x="267" y="452"/>
                </a:lnTo>
                <a:lnTo>
                  <a:pt x="271" y="450"/>
                </a:lnTo>
                <a:lnTo>
                  <a:pt x="273" y="449"/>
                </a:lnTo>
                <a:lnTo>
                  <a:pt x="274" y="447"/>
                </a:lnTo>
                <a:lnTo>
                  <a:pt x="276" y="443"/>
                </a:lnTo>
                <a:lnTo>
                  <a:pt x="278" y="441"/>
                </a:lnTo>
                <a:lnTo>
                  <a:pt x="278" y="437"/>
                </a:lnTo>
                <a:lnTo>
                  <a:pt x="278" y="294"/>
                </a:lnTo>
                <a:lnTo>
                  <a:pt x="232" y="268"/>
                </a:lnTo>
                <a:lnTo>
                  <a:pt x="178" y="301"/>
                </a:lnTo>
                <a:lnTo>
                  <a:pt x="178" y="437"/>
                </a:lnTo>
                <a:lnTo>
                  <a:pt x="178" y="441"/>
                </a:lnTo>
                <a:lnTo>
                  <a:pt x="180" y="443"/>
                </a:lnTo>
                <a:lnTo>
                  <a:pt x="181" y="447"/>
                </a:lnTo>
                <a:lnTo>
                  <a:pt x="183" y="449"/>
                </a:lnTo>
                <a:lnTo>
                  <a:pt x="185" y="450"/>
                </a:lnTo>
                <a:lnTo>
                  <a:pt x="188" y="452"/>
                </a:lnTo>
                <a:lnTo>
                  <a:pt x="191" y="454"/>
                </a:lnTo>
                <a:lnTo>
                  <a:pt x="195" y="454"/>
                </a:lnTo>
                <a:lnTo>
                  <a:pt x="195" y="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稻壳儿 夏至夏末"/>
          <p:cNvSpPr txBox="1"/>
          <p:nvPr/>
        </p:nvSpPr>
        <p:spPr>
          <a:xfrm>
            <a:off x="2085881" y="3569198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UPS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稻壳儿 夏至夏末"/>
          <p:cNvSpPr txBox="1"/>
          <p:nvPr/>
        </p:nvSpPr>
        <p:spPr>
          <a:xfrm>
            <a:off x="1278890" y="4182745"/>
            <a:ext cx="25812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UPS又称美国联合包裹运送服务，全称为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United Parcel Service,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是全球最大的速递机构，全球最大的包裹递送公司，同时也是世界上一家主要的专业运输和物流服务提供商。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目前公司有在使用的渠道：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UPS Surepost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、</a:t>
            </a:r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 Ground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 夏至夏末"/>
          <p:cNvSpPr txBox="1"/>
          <p:nvPr/>
        </p:nvSpPr>
        <p:spPr>
          <a:xfrm>
            <a:off x="5156614" y="3569198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Fedex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稻壳儿 夏至夏末"/>
          <p:cNvSpPr txBox="1"/>
          <p:nvPr/>
        </p:nvSpPr>
        <p:spPr>
          <a:xfrm>
            <a:off x="4552950" y="4182745"/>
            <a:ext cx="23698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Fedex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又称联邦快递，</a:t>
            </a:r>
            <a:r>
              <a:rPr 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是一家环球运输、物流、电子商务和供应链管理服务供应商。该公司通过各子公司的独立网络，向客户提供一体化的业务解决方案。</a:t>
            </a:r>
            <a:endParaRPr 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目前公司有在使用的渠道：</a:t>
            </a:r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SISH_Fedex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大货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 夏至夏末"/>
          <p:cNvSpPr txBox="1"/>
          <p:nvPr/>
        </p:nvSpPr>
        <p:spPr>
          <a:xfrm>
            <a:off x="9029920" y="4022588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USPS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稻壳儿 夏至夏末"/>
          <p:cNvSpPr txBox="1"/>
          <p:nvPr/>
        </p:nvSpPr>
        <p:spPr>
          <a:xfrm>
            <a:off x="8511075" y="4459230"/>
            <a:ext cx="223656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USPS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又称美国邮政服务，全称为United States Postal Service，是美国政府的独立机构，投递网络远超于任何公司。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目前公司有在使用的渠道：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USPS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小包、</a:t>
            </a:r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USPS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大包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0235" y="491788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美国三大物流商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3565" y="2138680"/>
            <a:ext cx="1118235" cy="1181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20" y="2244090"/>
            <a:ext cx="1561465" cy="1076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95" y="2138680"/>
            <a:ext cx="119062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/>
      <p:bldP spid="25" grpId="0"/>
      <p:bldP spid="27" grpId="0"/>
      <p:bldP spid="24" grpId="0"/>
      <p:bldP spid="24" grpId="1"/>
      <p:bldP spid="26" grpId="0"/>
      <p:bldP spid="26" grpId="1"/>
      <p:bldP spid="28" grpId="0"/>
      <p:bldP spid="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9" name="图片 1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6717" y="2565534"/>
            <a:ext cx="2564791" cy="2437761"/>
          </a:xfrm>
          <a:prstGeom prst="rect">
            <a:avLst/>
          </a:prstGeom>
        </p:spPr>
      </p:pic>
      <p:sp>
        <p:nvSpPr>
          <p:cNvPr id="150" name="任意多边形: 形状 149"/>
          <p:cNvSpPr/>
          <p:nvPr>
            <p:custDataLst>
              <p:tags r:id="rId3"/>
            </p:custDataLst>
          </p:nvPr>
        </p:nvSpPr>
        <p:spPr>
          <a:xfrm>
            <a:off x="4269907" y="1849545"/>
            <a:ext cx="976380" cy="3955065"/>
          </a:xfrm>
          <a:custGeom>
            <a:avLst/>
            <a:gdLst>
              <a:gd name="connsiteX0" fmla="*/ 0 w 1204598"/>
              <a:gd name="connsiteY0" fmla="*/ 0 h 3986118"/>
              <a:gd name="connsiteX1" fmla="*/ 25766 w 1204598"/>
              <a:gd name="connsiteY1" fmla="*/ 12412 h 3986118"/>
              <a:gd name="connsiteX2" fmla="*/ 1204598 w 1204598"/>
              <a:gd name="connsiteY2" fmla="*/ 1993059 h 3986118"/>
              <a:gd name="connsiteX3" fmla="*/ 25766 w 1204598"/>
              <a:gd name="connsiteY3" fmla="*/ 3973706 h 3986118"/>
              <a:gd name="connsiteX4" fmla="*/ 0 w 1204598"/>
              <a:gd name="connsiteY4" fmla="*/ 3986118 h 3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98" h="3986118">
                <a:moveTo>
                  <a:pt x="0" y="0"/>
                </a:moveTo>
                <a:lnTo>
                  <a:pt x="25766" y="12412"/>
                </a:lnTo>
                <a:cubicBezTo>
                  <a:pt x="727932" y="393851"/>
                  <a:pt x="1204598" y="1137789"/>
                  <a:pt x="1204598" y="1993059"/>
                </a:cubicBezTo>
                <a:cubicBezTo>
                  <a:pt x="1204598" y="2848329"/>
                  <a:pt x="727932" y="3592267"/>
                  <a:pt x="25766" y="3973706"/>
                </a:cubicBezTo>
                <a:lnTo>
                  <a:pt x="0" y="3986118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9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1" name="椭圆 150"/>
          <p:cNvSpPr/>
          <p:nvPr>
            <p:custDataLst>
              <p:tags r:id="rId4"/>
            </p:custDataLst>
          </p:nvPr>
        </p:nvSpPr>
        <p:spPr bwMode="auto">
          <a:xfrm>
            <a:off x="2830840" y="3690390"/>
            <a:ext cx="185236" cy="185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5"/>
            </p:custDataLst>
          </p:nvPr>
        </p:nvSpPr>
        <p:spPr bwMode="auto">
          <a:xfrm>
            <a:off x="2039493" y="2917314"/>
            <a:ext cx="895936" cy="885855"/>
          </a:xfrm>
          <a:custGeom>
            <a:avLst/>
            <a:gdLst>
              <a:gd name="connsiteX0" fmla="*/ 744147 w 902970"/>
              <a:gd name="connsiteY0" fmla="*/ 671195 h 892810"/>
              <a:gd name="connsiteX1" fmla="*/ 745273 w 902970"/>
              <a:gd name="connsiteY1" fmla="*/ 671195 h 892810"/>
              <a:gd name="connsiteX2" fmla="*/ 902970 w 902970"/>
              <a:gd name="connsiteY2" fmla="*/ 892810 h 892810"/>
              <a:gd name="connsiteX3" fmla="*/ 679942 w 902970"/>
              <a:gd name="connsiteY3" fmla="*/ 737567 h 892810"/>
              <a:gd name="connsiteX4" fmla="*/ 678815 w 902970"/>
              <a:gd name="connsiteY4" fmla="*/ 736442 h 892810"/>
              <a:gd name="connsiteX5" fmla="*/ 684447 w 902970"/>
              <a:gd name="connsiteY5" fmla="*/ 733067 h 892810"/>
              <a:gd name="connsiteX6" fmla="*/ 740768 w 902970"/>
              <a:gd name="connsiteY6" fmla="*/ 675695 h 892810"/>
              <a:gd name="connsiteX7" fmla="*/ 744147 w 902970"/>
              <a:gd name="connsiteY7" fmla="*/ 671195 h 892810"/>
              <a:gd name="connsiteX8" fmla="*/ 58530 w 902970"/>
              <a:gd name="connsiteY8" fmla="*/ 0 h 892810"/>
              <a:gd name="connsiteX9" fmla="*/ 648335 w 902970"/>
              <a:gd name="connsiteY9" fmla="*/ 583418 h 892810"/>
              <a:gd name="connsiteX10" fmla="*/ 647210 w 902970"/>
              <a:gd name="connsiteY10" fmla="*/ 583418 h 892810"/>
              <a:gd name="connsiteX11" fmla="*/ 590930 w 902970"/>
              <a:gd name="connsiteY11" fmla="*/ 640859 h 892810"/>
              <a:gd name="connsiteX12" fmla="*/ 589805 w 902970"/>
              <a:gd name="connsiteY12" fmla="*/ 641985 h 892810"/>
              <a:gd name="connsiteX13" fmla="*/ 0 w 902970"/>
              <a:gd name="connsiteY13" fmla="*/ 58567 h 892810"/>
              <a:gd name="connsiteX14" fmla="*/ 41647 w 902970"/>
              <a:gd name="connsiteY14" fmla="*/ 41673 h 892810"/>
              <a:gd name="connsiteX15" fmla="*/ 58530 w 902970"/>
              <a:gd name="connsiteY15" fmla="*/ 0 h 89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2970" h="892810">
                <a:moveTo>
                  <a:pt x="744147" y="671195"/>
                </a:moveTo>
                <a:cubicBezTo>
                  <a:pt x="744147" y="671195"/>
                  <a:pt x="745273" y="671195"/>
                  <a:pt x="745273" y="671195"/>
                </a:cubicBezTo>
                <a:cubicBezTo>
                  <a:pt x="745273" y="671195"/>
                  <a:pt x="745273" y="671195"/>
                  <a:pt x="902970" y="892810"/>
                </a:cubicBezTo>
                <a:lnTo>
                  <a:pt x="679942" y="737567"/>
                </a:lnTo>
                <a:cubicBezTo>
                  <a:pt x="679942" y="737567"/>
                  <a:pt x="679942" y="736442"/>
                  <a:pt x="678815" y="736442"/>
                </a:cubicBezTo>
                <a:cubicBezTo>
                  <a:pt x="681068" y="735317"/>
                  <a:pt x="682194" y="734192"/>
                  <a:pt x="684447" y="733067"/>
                </a:cubicBezTo>
                <a:cubicBezTo>
                  <a:pt x="684447" y="733067"/>
                  <a:pt x="684447" y="733067"/>
                  <a:pt x="740768" y="675695"/>
                </a:cubicBezTo>
                <a:cubicBezTo>
                  <a:pt x="741894" y="674570"/>
                  <a:pt x="743020" y="673445"/>
                  <a:pt x="744147" y="671195"/>
                </a:cubicBezTo>
                <a:close/>
                <a:moveTo>
                  <a:pt x="58530" y="0"/>
                </a:moveTo>
                <a:cubicBezTo>
                  <a:pt x="58530" y="0"/>
                  <a:pt x="58530" y="0"/>
                  <a:pt x="648335" y="583418"/>
                </a:cubicBezTo>
                <a:cubicBezTo>
                  <a:pt x="648335" y="583418"/>
                  <a:pt x="648335" y="583418"/>
                  <a:pt x="647210" y="583418"/>
                </a:cubicBezTo>
                <a:lnTo>
                  <a:pt x="590930" y="640859"/>
                </a:lnTo>
                <a:cubicBezTo>
                  <a:pt x="590930" y="640859"/>
                  <a:pt x="590930" y="640859"/>
                  <a:pt x="589805" y="641985"/>
                </a:cubicBezTo>
                <a:cubicBezTo>
                  <a:pt x="589805" y="641985"/>
                  <a:pt x="589805" y="641985"/>
                  <a:pt x="0" y="58567"/>
                </a:cubicBezTo>
                <a:cubicBezTo>
                  <a:pt x="13507" y="52936"/>
                  <a:pt x="27014" y="47304"/>
                  <a:pt x="41647" y="41673"/>
                </a:cubicBezTo>
                <a:cubicBezTo>
                  <a:pt x="47274" y="27031"/>
                  <a:pt x="52902" y="13516"/>
                  <a:pt x="5853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" name="任意多边形 8"/>
          <p:cNvSpPr/>
          <p:nvPr>
            <p:custDataLst>
              <p:tags r:id="rId6"/>
            </p:custDataLst>
          </p:nvPr>
        </p:nvSpPr>
        <p:spPr bwMode="auto">
          <a:xfrm>
            <a:off x="2688448" y="3557449"/>
            <a:ext cx="91358" cy="92618"/>
          </a:xfrm>
          <a:custGeom>
            <a:avLst/>
            <a:gdLst>
              <a:gd name="T0" fmla="*/ 77 w 82"/>
              <a:gd name="T1" fmla="*/ 27 h 83"/>
              <a:gd name="T2" fmla="*/ 80 w 82"/>
              <a:gd name="T3" fmla="*/ 23 h 83"/>
              <a:gd name="T4" fmla="*/ 77 w 82"/>
              <a:gd name="T5" fmla="*/ 7 h 83"/>
              <a:gd name="T6" fmla="*/ 75 w 82"/>
              <a:gd name="T7" fmla="*/ 6 h 83"/>
              <a:gd name="T8" fmla="*/ 55 w 82"/>
              <a:gd name="T9" fmla="*/ 6 h 83"/>
              <a:gd name="T10" fmla="*/ 5 w 82"/>
              <a:gd name="T11" fmla="*/ 57 h 83"/>
              <a:gd name="T12" fmla="*/ 5 w 82"/>
              <a:gd name="T13" fmla="*/ 77 h 83"/>
              <a:gd name="T14" fmla="*/ 7 w 82"/>
              <a:gd name="T15" fmla="*/ 78 h 83"/>
              <a:gd name="T16" fmla="*/ 22 w 82"/>
              <a:gd name="T17" fmla="*/ 81 h 83"/>
              <a:gd name="T18" fmla="*/ 27 w 82"/>
              <a:gd name="T19" fmla="*/ 78 h 83"/>
              <a:gd name="T20" fmla="*/ 77 w 82"/>
              <a:gd name="T21" fmla="*/ 2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83">
                <a:moveTo>
                  <a:pt x="77" y="27"/>
                </a:moveTo>
                <a:cubicBezTo>
                  <a:pt x="78" y="26"/>
                  <a:pt x="79" y="25"/>
                  <a:pt x="80" y="23"/>
                </a:cubicBezTo>
                <a:cubicBezTo>
                  <a:pt x="82" y="18"/>
                  <a:pt x="81" y="12"/>
                  <a:pt x="77" y="7"/>
                </a:cubicBezTo>
                <a:cubicBezTo>
                  <a:pt x="75" y="6"/>
                  <a:pt x="75" y="6"/>
                  <a:pt x="75" y="6"/>
                </a:cubicBezTo>
                <a:cubicBezTo>
                  <a:pt x="70" y="0"/>
                  <a:pt x="61" y="1"/>
                  <a:pt x="55" y="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62"/>
                  <a:pt x="0" y="71"/>
                  <a:pt x="5" y="77"/>
                </a:cubicBezTo>
                <a:cubicBezTo>
                  <a:pt x="7" y="78"/>
                  <a:pt x="7" y="78"/>
                  <a:pt x="7" y="78"/>
                </a:cubicBezTo>
                <a:cubicBezTo>
                  <a:pt x="11" y="82"/>
                  <a:pt x="17" y="83"/>
                  <a:pt x="22" y="81"/>
                </a:cubicBezTo>
                <a:cubicBezTo>
                  <a:pt x="24" y="80"/>
                  <a:pt x="25" y="79"/>
                  <a:pt x="27" y="78"/>
                </a:cubicBezTo>
                <a:lnTo>
                  <a:pt x="77" y="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4" name="任意多边形 9"/>
          <p:cNvSpPr/>
          <p:nvPr>
            <p:custDataLst>
              <p:tags r:id="rId7"/>
            </p:custDataLst>
          </p:nvPr>
        </p:nvSpPr>
        <p:spPr bwMode="auto">
          <a:xfrm>
            <a:off x="2665136" y="3535397"/>
            <a:ext cx="91358" cy="91358"/>
          </a:xfrm>
          <a:custGeom>
            <a:avLst/>
            <a:gdLst>
              <a:gd name="T0" fmla="*/ 76 w 82"/>
              <a:gd name="T1" fmla="*/ 6 h 82"/>
              <a:gd name="T2" fmla="*/ 75 w 82"/>
              <a:gd name="T3" fmla="*/ 5 h 82"/>
              <a:gd name="T4" fmla="*/ 62 w 82"/>
              <a:gd name="T5" fmla="*/ 1 h 82"/>
              <a:gd name="T6" fmla="*/ 58 w 82"/>
              <a:gd name="T7" fmla="*/ 8 h 82"/>
              <a:gd name="T8" fmla="*/ 8 w 82"/>
              <a:gd name="T9" fmla="*/ 58 h 82"/>
              <a:gd name="T10" fmla="*/ 1 w 82"/>
              <a:gd name="T11" fmla="*/ 62 h 82"/>
              <a:gd name="T12" fmla="*/ 5 w 82"/>
              <a:gd name="T13" fmla="*/ 75 h 82"/>
              <a:gd name="T14" fmla="*/ 6 w 82"/>
              <a:gd name="T15" fmla="*/ 77 h 82"/>
              <a:gd name="T16" fmla="*/ 26 w 82"/>
              <a:gd name="T17" fmla="*/ 77 h 82"/>
              <a:gd name="T18" fmla="*/ 76 w 82"/>
              <a:gd name="T19" fmla="*/ 26 h 82"/>
              <a:gd name="T20" fmla="*/ 76 w 82"/>
              <a:gd name="T21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82">
                <a:moveTo>
                  <a:pt x="76" y="6"/>
                </a:moveTo>
                <a:cubicBezTo>
                  <a:pt x="75" y="5"/>
                  <a:pt x="75" y="5"/>
                  <a:pt x="75" y="5"/>
                </a:cubicBezTo>
                <a:cubicBezTo>
                  <a:pt x="71" y="1"/>
                  <a:pt x="66" y="0"/>
                  <a:pt x="62" y="1"/>
                </a:cubicBezTo>
                <a:cubicBezTo>
                  <a:pt x="61" y="4"/>
                  <a:pt x="60" y="6"/>
                  <a:pt x="58" y="8"/>
                </a:cubicBezTo>
                <a:cubicBezTo>
                  <a:pt x="8" y="58"/>
                  <a:pt x="8" y="58"/>
                  <a:pt x="8" y="58"/>
                </a:cubicBezTo>
                <a:cubicBezTo>
                  <a:pt x="6" y="60"/>
                  <a:pt x="3" y="62"/>
                  <a:pt x="1" y="62"/>
                </a:cubicBezTo>
                <a:cubicBezTo>
                  <a:pt x="0" y="67"/>
                  <a:pt x="1" y="72"/>
                  <a:pt x="5" y="75"/>
                </a:cubicBezTo>
                <a:cubicBezTo>
                  <a:pt x="6" y="77"/>
                  <a:pt x="6" y="77"/>
                  <a:pt x="6" y="77"/>
                </a:cubicBezTo>
                <a:cubicBezTo>
                  <a:pt x="12" y="82"/>
                  <a:pt x="21" y="82"/>
                  <a:pt x="26" y="77"/>
                </a:cubicBezTo>
                <a:cubicBezTo>
                  <a:pt x="76" y="26"/>
                  <a:pt x="76" y="26"/>
                  <a:pt x="76" y="26"/>
                </a:cubicBezTo>
                <a:cubicBezTo>
                  <a:pt x="82" y="21"/>
                  <a:pt x="82" y="12"/>
                  <a:pt x="76" y="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5" name="任意多边形 10"/>
          <p:cNvSpPr/>
          <p:nvPr>
            <p:custDataLst>
              <p:tags r:id="rId8"/>
            </p:custDataLst>
          </p:nvPr>
        </p:nvSpPr>
        <p:spPr bwMode="auto">
          <a:xfrm>
            <a:off x="2644345" y="3513975"/>
            <a:ext cx="91358" cy="91358"/>
          </a:xfrm>
          <a:custGeom>
            <a:avLst/>
            <a:gdLst>
              <a:gd name="T0" fmla="*/ 77 w 82"/>
              <a:gd name="T1" fmla="*/ 27 h 82"/>
              <a:gd name="T2" fmla="*/ 81 w 82"/>
              <a:gd name="T3" fmla="*/ 20 h 82"/>
              <a:gd name="T4" fmla="*/ 77 w 82"/>
              <a:gd name="T5" fmla="*/ 7 h 82"/>
              <a:gd name="T6" fmla="*/ 75 w 82"/>
              <a:gd name="T7" fmla="*/ 5 h 82"/>
              <a:gd name="T8" fmla="*/ 55 w 82"/>
              <a:gd name="T9" fmla="*/ 6 h 82"/>
              <a:gd name="T10" fmla="*/ 5 w 82"/>
              <a:gd name="T11" fmla="*/ 56 h 82"/>
              <a:gd name="T12" fmla="*/ 5 w 82"/>
              <a:gd name="T13" fmla="*/ 76 h 82"/>
              <a:gd name="T14" fmla="*/ 7 w 82"/>
              <a:gd name="T15" fmla="*/ 78 h 82"/>
              <a:gd name="T16" fmla="*/ 20 w 82"/>
              <a:gd name="T17" fmla="*/ 81 h 82"/>
              <a:gd name="T18" fmla="*/ 27 w 82"/>
              <a:gd name="T19" fmla="*/ 77 h 82"/>
              <a:gd name="T20" fmla="*/ 77 w 82"/>
              <a:gd name="T21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82">
                <a:moveTo>
                  <a:pt x="77" y="27"/>
                </a:moveTo>
                <a:cubicBezTo>
                  <a:pt x="79" y="25"/>
                  <a:pt x="80" y="23"/>
                  <a:pt x="81" y="20"/>
                </a:cubicBezTo>
                <a:cubicBezTo>
                  <a:pt x="82" y="15"/>
                  <a:pt x="80" y="11"/>
                  <a:pt x="77" y="7"/>
                </a:cubicBezTo>
                <a:cubicBezTo>
                  <a:pt x="75" y="5"/>
                  <a:pt x="75" y="5"/>
                  <a:pt x="75" y="5"/>
                </a:cubicBezTo>
                <a:cubicBezTo>
                  <a:pt x="70" y="0"/>
                  <a:pt x="61" y="0"/>
                  <a:pt x="55" y="6"/>
                </a:cubicBezTo>
                <a:cubicBezTo>
                  <a:pt x="5" y="56"/>
                  <a:pt x="5" y="56"/>
                  <a:pt x="5" y="56"/>
                </a:cubicBezTo>
                <a:cubicBezTo>
                  <a:pt x="0" y="62"/>
                  <a:pt x="0" y="71"/>
                  <a:pt x="5" y="76"/>
                </a:cubicBezTo>
                <a:cubicBezTo>
                  <a:pt x="7" y="78"/>
                  <a:pt x="7" y="78"/>
                  <a:pt x="7" y="78"/>
                </a:cubicBezTo>
                <a:cubicBezTo>
                  <a:pt x="10" y="81"/>
                  <a:pt x="15" y="82"/>
                  <a:pt x="20" y="81"/>
                </a:cubicBezTo>
                <a:cubicBezTo>
                  <a:pt x="22" y="81"/>
                  <a:pt x="25" y="79"/>
                  <a:pt x="27" y="77"/>
                </a:cubicBezTo>
                <a:lnTo>
                  <a:pt x="77" y="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6" name="任意多边形 11"/>
          <p:cNvSpPr/>
          <p:nvPr>
            <p:custDataLst>
              <p:tags r:id="rId9"/>
            </p:custDataLst>
          </p:nvPr>
        </p:nvSpPr>
        <p:spPr bwMode="auto">
          <a:xfrm>
            <a:off x="2619143" y="3490663"/>
            <a:ext cx="93248" cy="92618"/>
          </a:xfrm>
          <a:custGeom>
            <a:avLst/>
            <a:gdLst>
              <a:gd name="T0" fmla="*/ 77 w 83"/>
              <a:gd name="T1" fmla="*/ 7 h 83"/>
              <a:gd name="T2" fmla="*/ 76 w 83"/>
              <a:gd name="T3" fmla="*/ 5 h 83"/>
              <a:gd name="T4" fmla="*/ 57 w 83"/>
              <a:gd name="T5" fmla="*/ 5 h 83"/>
              <a:gd name="T6" fmla="*/ 56 w 83"/>
              <a:gd name="T7" fmla="*/ 5 h 83"/>
              <a:gd name="T8" fmla="*/ 6 w 83"/>
              <a:gd name="T9" fmla="*/ 56 h 83"/>
              <a:gd name="T10" fmla="*/ 5 w 83"/>
              <a:gd name="T11" fmla="*/ 57 h 83"/>
              <a:gd name="T12" fmla="*/ 6 w 83"/>
              <a:gd name="T13" fmla="*/ 76 h 83"/>
              <a:gd name="T14" fmla="*/ 7 w 83"/>
              <a:gd name="T15" fmla="*/ 77 h 83"/>
              <a:gd name="T16" fmla="*/ 27 w 83"/>
              <a:gd name="T17" fmla="*/ 77 h 83"/>
              <a:gd name="T18" fmla="*/ 77 w 83"/>
              <a:gd name="T19" fmla="*/ 27 h 83"/>
              <a:gd name="T20" fmla="*/ 77 w 83"/>
              <a:gd name="T21" fmla="*/ 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83">
                <a:moveTo>
                  <a:pt x="77" y="7"/>
                </a:moveTo>
                <a:cubicBezTo>
                  <a:pt x="76" y="5"/>
                  <a:pt x="76" y="5"/>
                  <a:pt x="76" y="5"/>
                </a:cubicBezTo>
                <a:cubicBezTo>
                  <a:pt x="70" y="0"/>
                  <a:pt x="62" y="0"/>
                  <a:pt x="57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6" y="56"/>
                  <a:pt x="6" y="56"/>
                  <a:pt x="6" y="5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62"/>
                  <a:pt x="1" y="71"/>
                  <a:pt x="6" y="76"/>
                </a:cubicBezTo>
                <a:cubicBezTo>
                  <a:pt x="7" y="77"/>
                  <a:pt x="7" y="77"/>
                  <a:pt x="7" y="77"/>
                </a:cubicBezTo>
                <a:cubicBezTo>
                  <a:pt x="13" y="83"/>
                  <a:pt x="22" y="83"/>
                  <a:pt x="27" y="77"/>
                </a:cubicBezTo>
                <a:cubicBezTo>
                  <a:pt x="77" y="27"/>
                  <a:pt x="77" y="27"/>
                  <a:pt x="77" y="27"/>
                </a:cubicBezTo>
                <a:cubicBezTo>
                  <a:pt x="83" y="21"/>
                  <a:pt x="83" y="12"/>
                  <a:pt x="77" y="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7" name="任意多边形 12"/>
          <p:cNvSpPr/>
          <p:nvPr>
            <p:custDataLst>
              <p:tags r:id="rId10"/>
            </p:custDataLst>
          </p:nvPr>
        </p:nvSpPr>
        <p:spPr bwMode="auto">
          <a:xfrm>
            <a:off x="1699895" y="2696166"/>
            <a:ext cx="380552" cy="395673"/>
          </a:xfrm>
          <a:custGeom>
            <a:avLst/>
            <a:gdLst>
              <a:gd name="T0" fmla="*/ 222 w 341"/>
              <a:gd name="T1" fmla="*/ 117 h 354"/>
              <a:gd name="T2" fmla="*/ 27 w 341"/>
              <a:gd name="T3" fmla="*/ 120 h 354"/>
              <a:gd name="T4" fmla="*/ 304 w 341"/>
              <a:gd name="T5" fmla="*/ 250 h 354"/>
              <a:gd name="T6" fmla="*/ 341 w 341"/>
              <a:gd name="T7" fmla="*/ 235 h 354"/>
              <a:gd name="T8" fmla="*/ 222 w 341"/>
              <a:gd name="T9" fmla="*/ 11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354">
                <a:moveTo>
                  <a:pt x="222" y="117"/>
                </a:moveTo>
                <a:cubicBezTo>
                  <a:pt x="96" y="0"/>
                  <a:pt x="56" y="8"/>
                  <a:pt x="27" y="120"/>
                </a:cubicBezTo>
                <a:cubicBezTo>
                  <a:pt x="0" y="220"/>
                  <a:pt x="38" y="354"/>
                  <a:pt x="304" y="250"/>
                </a:cubicBezTo>
                <a:cubicBezTo>
                  <a:pt x="316" y="245"/>
                  <a:pt x="328" y="240"/>
                  <a:pt x="341" y="235"/>
                </a:cubicBezTo>
                <a:cubicBezTo>
                  <a:pt x="293" y="188"/>
                  <a:pt x="253" y="149"/>
                  <a:pt x="222" y="11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8" name="任意多边形 13"/>
          <p:cNvSpPr/>
          <p:nvPr>
            <p:custDataLst>
              <p:tags r:id="rId11"/>
            </p:custDataLst>
          </p:nvPr>
        </p:nvSpPr>
        <p:spPr bwMode="auto">
          <a:xfrm>
            <a:off x="1812675" y="2577086"/>
            <a:ext cx="397564" cy="381182"/>
          </a:xfrm>
          <a:custGeom>
            <a:avLst/>
            <a:gdLst>
              <a:gd name="T0" fmla="*/ 240 w 356"/>
              <a:gd name="T1" fmla="*/ 341 h 341"/>
              <a:gd name="T2" fmla="*/ 255 w 356"/>
              <a:gd name="T3" fmla="*/ 304 h 341"/>
              <a:gd name="T4" fmla="*/ 122 w 356"/>
              <a:gd name="T5" fmla="*/ 27 h 341"/>
              <a:gd name="T6" fmla="*/ 121 w 356"/>
              <a:gd name="T7" fmla="*/ 223 h 341"/>
              <a:gd name="T8" fmla="*/ 240 w 356"/>
              <a:gd name="T9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341">
                <a:moveTo>
                  <a:pt x="240" y="341"/>
                </a:moveTo>
                <a:cubicBezTo>
                  <a:pt x="245" y="328"/>
                  <a:pt x="250" y="316"/>
                  <a:pt x="255" y="304"/>
                </a:cubicBezTo>
                <a:cubicBezTo>
                  <a:pt x="356" y="36"/>
                  <a:pt x="222" y="0"/>
                  <a:pt x="122" y="27"/>
                </a:cubicBezTo>
                <a:cubicBezTo>
                  <a:pt x="10" y="59"/>
                  <a:pt x="0" y="94"/>
                  <a:pt x="121" y="223"/>
                </a:cubicBezTo>
                <a:cubicBezTo>
                  <a:pt x="152" y="255"/>
                  <a:pt x="192" y="294"/>
                  <a:pt x="240" y="34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2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9" name="任意多边形 254"/>
          <p:cNvSpPr/>
          <p:nvPr>
            <p:custDataLst>
              <p:tags r:id="rId12"/>
            </p:custDataLst>
          </p:nvPr>
        </p:nvSpPr>
        <p:spPr>
          <a:xfrm>
            <a:off x="5966383" y="1053491"/>
            <a:ext cx="396104" cy="396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lnSpcReduction="1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0" name="任意多边形 255"/>
          <p:cNvSpPr/>
          <p:nvPr>
            <p:custDataLst>
              <p:tags r:id="rId13"/>
            </p:custDataLst>
          </p:nvPr>
        </p:nvSpPr>
        <p:spPr>
          <a:xfrm>
            <a:off x="6087411" y="1170752"/>
            <a:ext cx="154048" cy="16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1" name="矩形 160"/>
          <p:cNvSpPr/>
          <p:nvPr>
            <p:custDataLst>
              <p:tags r:id="rId14"/>
            </p:custDataLst>
          </p:nvPr>
        </p:nvSpPr>
        <p:spPr>
          <a:xfrm>
            <a:off x="6460387" y="1024367"/>
            <a:ext cx="3880660" cy="425288"/>
          </a:xfrm>
          <a:prstGeom prst="rect">
            <a:avLst/>
          </a:prstGeom>
        </p:spPr>
        <p:txBody>
          <a:bodyPr wrap="square" lIns="91440" tIns="45720" rIns="91440" bIns="0" anchor="ctr">
            <a:normAutofit fontScale="92500" lnSpcReduction="20000"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小包</a:t>
            </a:r>
            <a:endParaRPr lang="zh-CN" altLang="en-US" sz="2400" b="1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任意多边形 261"/>
          <p:cNvSpPr/>
          <p:nvPr>
            <p:custDataLst>
              <p:tags r:id="rId15"/>
            </p:custDataLst>
          </p:nvPr>
        </p:nvSpPr>
        <p:spPr>
          <a:xfrm>
            <a:off x="5953683" y="2435264"/>
            <a:ext cx="396104" cy="396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lnSpcReduction="1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任意多边形 262"/>
          <p:cNvSpPr/>
          <p:nvPr>
            <p:custDataLst>
              <p:tags r:id="rId16"/>
            </p:custDataLst>
          </p:nvPr>
        </p:nvSpPr>
        <p:spPr>
          <a:xfrm>
            <a:off x="6074711" y="2551889"/>
            <a:ext cx="154048" cy="16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5" name="矩形 164"/>
          <p:cNvSpPr/>
          <p:nvPr>
            <p:custDataLst>
              <p:tags r:id="rId17"/>
            </p:custDataLst>
          </p:nvPr>
        </p:nvSpPr>
        <p:spPr>
          <a:xfrm>
            <a:off x="6460387" y="2398241"/>
            <a:ext cx="3880660" cy="425288"/>
          </a:xfrm>
          <a:prstGeom prst="rect">
            <a:avLst/>
          </a:prstGeom>
        </p:spPr>
        <p:txBody>
          <a:bodyPr wrap="square" lIns="91440" tIns="45720" rIns="91440" bIns="0" anchor="ctr">
            <a:normAutofit fontScale="92500" lnSpcReduction="20000"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大包</a:t>
            </a:r>
            <a:endParaRPr lang="zh-CN" altLang="en-US" sz="2400" b="1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7" name="任意多边形 268"/>
          <p:cNvSpPr/>
          <p:nvPr>
            <p:custDataLst>
              <p:tags r:id="rId18"/>
            </p:custDataLst>
          </p:nvPr>
        </p:nvSpPr>
        <p:spPr>
          <a:xfrm>
            <a:off x="5887643" y="4412453"/>
            <a:ext cx="396104" cy="396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lnSpcReduction="1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8" name="任意多边形 269"/>
          <p:cNvSpPr/>
          <p:nvPr>
            <p:custDataLst>
              <p:tags r:id="rId19"/>
            </p:custDataLst>
          </p:nvPr>
        </p:nvSpPr>
        <p:spPr>
          <a:xfrm>
            <a:off x="6008671" y="4515743"/>
            <a:ext cx="154048" cy="16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9" name="矩形 168"/>
          <p:cNvSpPr/>
          <p:nvPr>
            <p:custDataLst>
              <p:tags r:id="rId20"/>
            </p:custDataLst>
          </p:nvPr>
        </p:nvSpPr>
        <p:spPr>
          <a:xfrm>
            <a:off x="6450227" y="4310731"/>
            <a:ext cx="3880660" cy="425288"/>
          </a:xfrm>
          <a:prstGeom prst="rect">
            <a:avLst/>
          </a:prstGeom>
        </p:spPr>
        <p:txBody>
          <a:bodyPr wrap="square" lIns="91440" tIns="45720" rIns="91440" bIns="0" anchor="ctr">
            <a:normAutofit fontScale="92500" lnSpcReduction="20000"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大货</a:t>
            </a:r>
            <a:endParaRPr lang="zh-CN" altLang="en-US" sz="2400" b="1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椭圆 172"/>
          <p:cNvSpPr/>
          <p:nvPr>
            <p:custDataLst>
              <p:tags r:id="rId21"/>
            </p:custDataLst>
          </p:nvPr>
        </p:nvSpPr>
        <p:spPr>
          <a:xfrm>
            <a:off x="4925797" y="3558851"/>
            <a:ext cx="536451" cy="5364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任意多边形 130"/>
          <p:cNvSpPr/>
          <p:nvPr>
            <p:custDataLst>
              <p:tags r:id="rId22"/>
            </p:custDataLst>
          </p:nvPr>
        </p:nvSpPr>
        <p:spPr bwMode="auto">
          <a:xfrm>
            <a:off x="5068174" y="3701418"/>
            <a:ext cx="251696" cy="251317"/>
          </a:xfrm>
          <a:custGeom>
            <a:avLst/>
            <a:gdLst>
              <a:gd name="T0" fmla="*/ 1412 w 4000"/>
              <a:gd name="T1" fmla="*/ 2000 h 4000"/>
              <a:gd name="T2" fmla="*/ 1408 w 4000"/>
              <a:gd name="T3" fmla="*/ 2040 h 4000"/>
              <a:gd name="T4" fmla="*/ 2841 w 4000"/>
              <a:gd name="T5" fmla="*/ 2757 h 4000"/>
              <a:gd name="T6" fmla="*/ 3294 w 4000"/>
              <a:gd name="T7" fmla="*/ 2588 h 4000"/>
              <a:gd name="T8" fmla="*/ 4000 w 4000"/>
              <a:gd name="T9" fmla="*/ 3294 h 4000"/>
              <a:gd name="T10" fmla="*/ 3294 w 4000"/>
              <a:gd name="T11" fmla="*/ 4000 h 4000"/>
              <a:gd name="T12" fmla="*/ 2588 w 4000"/>
              <a:gd name="T13" fmla="*/ 3294 h 4000"/>
              <a:gd name="T14" fmla="*/ 2592 w 4000"/>
              <a:gd name="T15" fmla="*/ 3253 h 4000"/>
              <a:gd name="T16" fmla="*/ 1159 w 4000"/>
              <a:gd name="T17" fmla="*/ 2537 h 4000"/>
              <a:gd name="T18" fmla="*/ 706 w 4000"/>
              <a:gd name="T19" fmla="*/ 2706 h 4000"/>
              <a:gd name="T20" fmla="*/ 0 w 4000"/>
              <a:gd name="T21" fmla="*/ 2000 h 4000"/>
              <a:gd name="T22" fmla="*/ 706 w 4000"/>
              <a:gd name="T23" fmla="*/ 1294 h 4000"/>
              <a:gd name="T24" fmla="*/ 1159 w 4000"/>
              <a:gd name="T25" fmla="*/ 1462 h 4000"/>
              <a:gd name="T26" fmla="*/ 2592 w 4000"/>
              <a:gd name="T27" fmla="*/ 746 h 4000"/>
              <a:gd name="T28" fmla="*/ 2588 w 4000"/>
              <a:gd name="T29" fmla="*/ 705 h 4000"/>
              <a:gd name="T30" fmla="*/ 3294 w 4000"/>
              <a:gd name="T31" fmla="*/ 0 h 4000"/>
              <a:gd name="T32" fmla="*/ 4000 w 4000"/>
              <a:gd name="T33" fmla="*/ 706 h 4000"/>
              <a:gd name="T34" fmla="*/ 3294 w 4000"/>
              <a:gd name="T35" fmla="*/ 1412 h 4000"/>
              <a:gd name="T36" fmla="*/ 2841 w 4000"/>
              <a:gd name="T37" fmla="*/ 1243 h 4000"/>
              <a:gd name="T38" fmla="*/ 1408 w 4000"/>
              <a:gd name="T39" fmla="*/ 1959 h 4000"/>
              <a:gd name="T40" fmla="*/ 1412 w 4000"/>
              <a:gd name="T41" fmla="*/ 2000 h 4000"/>
              <a:gd name="T42" fmla="*/ 1412 w 4000"/>
              <a:gd name="T43" fmla="*/ 2000 h 4000"/>
              <a:gd name="T44" fmla="*/ 1412 w 4000"/>
              <a:gd name="T45" fmla="*/ 2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0" h="4000">
                <a:moveTo>
                  <a:pt x="1412" y="2000"/>
                </a:moveTo>
                <a:cubicBezTo>
                  <a:pt x="1412" y="2014"/>
                  <a:pt x="1409" y="2026"/>
                  <a:pt x="1408" y="2040"/>
                </a:cubicBezTo>
                <a:lnTo>
                  <a:pt x="2841" y="2757"/>
                </a:lnTo>
                <a:cubicBezTo>
                  <a:pt x="2964" y="2653"/>
                  <a:pt x="3121" y="2588"/>
                  <a:pt x="3294" y="2588"/>
                </a:cubicBezTo>
                <a:cubicBezTo>
                  <a:pt x="3684" y="2588"/>
                  <a:pt x="4000" y="2904"/>
                  <a:pt x="4000" y="3294"/>
                </a:cubicBezTo>
                <a:cubicBezTo>
                  <a:pt x="4000" y="3684"/>
                  <a:pt x="3684" y="4000"/>
                  <a:pt x="3294" y="4000"/>
                </a:cubicBezTo>
                <a:cubicBezTo>
                  <a:pt x="2904" y="4000"/>
                  <a:pt x="2588" y="3684"/>
                  <a:pt x="2588" y="3294"/>
                </a:cubicBezTo>
                <a:cubicBezTo>
                  <a:pt x="2588" y="3280"/>
                  <a:pt x="2591" y="3267"/>
                  <a:pt x="2592" y="3253"/>
                </a:cubicBezTo>
                <a:lnTo>
                  <a:pt x="1159" y="2537"/>
                </a:lnTo>
                <a:cubicBezTo>
                  <a:pt x="1036" y="2641"/>
                  <a:pt x="879" y="2706"/>
                  <a:pt x="706" y="2706"/>
                </a:cubicBezTo>
                <a:cubicBezTo>
                  <a:pt x="316" y="2706"/>
                  <a:pt x="0" y="2390"/>
                  <a:pt x="0" y="2000"/>
                </a:cubicBezTo>
                <a:cubicBezTo>
                  <a:pt x="0" y="1610"/>
                  <a:pt x="316" y="1294"/>
                  <a:pt x="706" y="1294"/>
                </a:cubicBezTo>
                <a:cubicBezTo>
                  <a:pt x="879" y="1294"/>
                  <a:pt x="1036" y="1359"/>
                  <a:pt x="1159" y="1462"/>
                </a:cubicBezTo>
                <a:lnTo>
                  <a:pt x="2592" y="746"/>
                </a:lnTo>
                <a:cubicBezTo>
                  <a:pt x="2591" y="732"/>
                  <a:pt x="2588" y="720"/>
                  <a:pt x="2588" y="705"/>
                </a:cubicBezTo>
                <a:cubicBezTo>
                  <a:pt x="2588" y="316"/>
                  <a:pt x="2904" y="0"/>
                  <a:pt x="3294" y="0"/>
                </a:cubicBezTo>
                <a:cubicBezTo>
                  <a:pt x="3684" y="0"/>
                  <a:pt x="4000" y="316"/>
                  <a:pt x="4000" y="706"/>
                </a:cubicBezTo>
                <a:cubicBezTo>
                  <a:pt x="4000" y="1096"/>
                  <a:pt x="3684" y="1412"/>
                  <a:pt x="3294" y="1412"/>
                </a:cubicBezTo>
                <a:cubicBezTo>
                  <a:pt x="3120" y="1412"/>
                  <a:pt x="2964" y="1347"/>
                  <a:pt x="2841" y="1243"/>
                </a:cubicBezTo>
                <a:lnTo>
                  <a:pt x="1408" y="1959"/>
                </a:lnTo>
                <a:cubicBezTo>
                  <a:pt x="1409" y="1973"/>
                  <a:pt x="1412" y="1986"/>
                  <a:pt x="1412" y="2000"/>
                </a:cubicBezTo>
                <a:lnTo>
                  <a:pt x="1412" y="2000"/>
                </a:lnTo>
                <a:close/>
                <a:moveTo>
                  <a:pt x="1412" y="20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55000" lnSpcReduction="20000"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4015161" y="1729083"/>
            <a:ext cx="536451" cy="5364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任意多边形 132"/>
          <p:cNvSpPr/>
          <p:nvPr>
            <p:custDataLst>
              <p:tags r:id="rId24"/>
            </p:custDataLst>
          </p:nvPr>
        </p:nvSpPr>
        <p:spPr bwMode="auto">
          <a:xfrm>
            <a:off x="4157538" y="1871650"/>
            <a:ext cx="251696" cy="251317"/>
          </a:xfrm>
          <a:custGeom>
            <a:avLst/>
            <a:gdLst>
              <a:gd name="T0" fmla="*/ 1412 w 4000"/>
              <a:gd name="T1" fmla="*/ 2000 h 4000"/>
              <a:gd name="T2" fmla="*/ 1408 w 4000"/>
              <a:gd name="T3" fmla="*/ 2040 h 4000"/>
              <a:gd name="T4" fmla="*/ 2841 w 4000"/>
              <a:gd name="T5" fmla="*/ 2757 h 4000"/>
              <a:gd name="T6" fmla="*/ 3294 w 4000"/>
              <a:gd name="T7" fmla="*/ 2588 h 4000"/>
              <a:gd name="T8" fmla="*/ 4000 w 4000"/>
              <a:gd name="T9" fmla="*/ 3294 h 4000"/>
              <a:gd name="T10" fmla="*/ 3294 w 4000"/>
              <a:gd name="T11" fmla="*/ 4000 h 4000"/>
              <a:gd name="T12" fmla="*/ 2588 w 4000"/>
              <a:gd name="T13" fmla="*/ 3294 h 4000"/>
              <a:gd name="T14" fmla="*/ 2592 w 4000"/>
              <a:gd name="T15" fmla="*/ 3253 h 4000"/>
              <a:gd name="T16" fmla="*/ 1159 w 4000"/>
              <a:gd name="T17" fmla="*/ 2537 h 4000"/>
              <a:gd name="T18" fmla="*/ 706 w 4000"/>
              <a:gd name="T19" fmla="*/ 2706 h 4000"/>
              <a:gd name="T20" fmla="*/ 0 w 4000"/>
              <a:gd name="T21" fmla="*/ 2000 h 4000"/>
              <a:gd name="T22" fmla="*/ 706 w 4000"/>
              <a:gd name="T23" fmla="*/ 1294 h 4000"/>
              <a:gd name="T24" fmla="*/ 1159 w 4000"/>
              <a:gd name="T25" fmla="*/ 1462 h 4000"/>
              <a:gd name="T26" fmla="*/ 2592 w 4000"/>
              <a:gd name="T27" fmla="*/ 746 h 4000"/>
              <a:gd name="T28" fmla="*/ 2588 w 4000"/>
              <a:gd name="T29" fmla="*/ 705 h 4000"/>
              <a:gd name="T30" fmla="*/ 3294 w 4000"/>
              <a:gd name="T31" fmla="*/ 0 h 4000"/>
              <a:gd name="T32" fmla="*/ 4000 w 4000"/>
              <a:gd name="T33" fmla="*/ 706 h 4000"/>
              <a:gd name="T34" fmla="*/ 3294 w 4000"/>
              <a:gd name="T35" fmla="*/ 1412 h 4000"/>
              <a:gd name="T36" fmla="*/ 2841 w 4000"/>
              <a:gd name="T37" fmla="*/ 1243 h 4000"/>
              <a:gd name="T38" fmla="*/ 1408 w 4000"/>
              <a:gd name="T39" fmla="*/ 1959 h 4000"/>
              <a:gd name="T40" fmla="*/ 1412 w 4000"/>
              <a:gd name="T41" fmla="*/ 2000 h 4000"/>
              <a:gd name="T42" fmla="*/ 1412 w 4000"/>
              <a:gd name="T43" fmla="*/ 2000 h 4000"/>
              <a:gd name="T44" fmla="*/ 1412 w 4000"/>
              <a:gd name="T45" fmla="*/ 2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0" h="4000">
                <a:moveTo>
                  <a:pt x="1412" y="2000"/>
                </a:moveTo>
                <a:cubicBezTo>
                  <a:pt x="1412" y="2014"/>
                  <a:pt x="1409" y="2026"/>
                  <a:pt x="1408" y="2040"/>
                </a:cubicBezTo>
                <a:lnTo>
                  <a:pt x="2841" y="2757"/>
                </a:lnTo>
                <a:cubicBezTo>
                  <a:pt x="2964" y="2653"/>
                  <a:pt x="3121" y="2588"/>
                  <a:pt x="3294" y="2588"/>
                </a:cubicBezTo>
                <a:cubicBezTo>
                  <a:pt x="3684" y="2588"/>
                  <a:pt x="4000" y="2904"/>
                  <a:pt x="4000" y="3294"/>
                </a:cubicBezTo>
                <a:cubicBezTo>
                  <a:pt x="4000" y="3684"/>
                  <a:pt x="3684" y="4000"/>
                  <a:pt x="3294" y="4000"/>
                </a:cubicBezTo>
                <a:cubicBezTo>
                  <a:pt x="2904" y="4000"/>
                  <a:pt x="2588" y="3684"/>
                  <a:pt x="2588" y="3294"/>
                </a:cubicBezTo>
                <a:cubicBezTo>
                  <a:pt x="2588" y="3280"/>
                  <a:pt x="2591" y="3267"/>
                  <a:pt x="2592" y="3253"/>
                </a:cubicBezTo>
                <a:lnTo>
                  <a:pt x="1159" y="2537"/>
                </a:lnTo>
                <a:cubicBezTo>
                  <a:pt x="1036" y="2641"/>
                  <a:pt x="879" y="2706"/>
                  <a:pt x="706" y="2706"/>
                </a:cubicBezTo>
                <a:cubicBezTo>
                  <a:pt x="316" y="2706"/>
                  <a:pt x="0" y="2390"/>
                  <a:pt x="0" y="2000"/>
                </a:cubicBezTo>
                <a:cubicBezTo>
                  <a:pt x="0" y="1610"/>
                  <a:pt x="316" y="1294"/>
                  <a:pt x="706" y="1294"/>
                </a:cubicBezTo>
                <a:cubicBezTo>
                  <a:pt x="879" y="1294"/>
                  <a:pt x="1036" y="1359"/>
                  <a:pt x="1159" y="1462"/>
                </a:cubicBezTo>
                <a:lnTo>
                  <a:pt x="2592" y="746"/>
                </a:lnTo>
                <a:cubicBezTo>
                  <a:pt x="2591" y="732"/>
                  <a:pt x="2588" y="720"/>
                  <a:pt x="2588" y="705"/>
                </a:cubicBezTo>
                <a:cubicBezTo>
                  <a:pt x="2588" y="316"/>
                  <a:pt x="2904" y="0"/>
                  <a:pt x="3294" y="0"/>
                </a:cubicBezTo>
                <a:cubicBezTo>
                  <a:pt x="3684" y="0"/>
                  <a:pt x="4000" y="316"/>
                  <a:pt x="4000" y="706"/>
                </a:cubicBezTo>
                <a:cubicBezTo>
                  <a:pt x="4000" y="1096"/>
                  <a:pt x="3684" y="1412"/>
                  <a:pt x="3294" y="1412"/>
                </a:cubicBezTo>
                <a:cubicBezTo>
                  <a:pt x="3120" y="1412"/>
                  <a:pt x="2964" y="1347"/>
                  <a:pt x="2841" y="1243"/>
                </a:cubicBezTo>
                <a:lnTo>
                  <a:pt x="1408" y="1959"/>
                </a:lnTo>
                <a:cubicBezTo>
                  <a:pt x="1409" y="1973"/>
                  <a:pt x="1412" y="1986"/>
                  <a:pt x="1412" y="2000"/>
                </a:cubicBezTo>
                <a:lnTo>
                  <a:pt x="1412" y="2000"/>
                </a:lnTo>
                <a:close/>
                <a:moveTo>
                  <a:pt x="1412" y="20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55000" lnSpcReduction="20000"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椭圆 176"/>
          <p:cNvSpPr/>
          <p:nvPr>
            <p:custDataLst>
              <p:tags r:id="rId25"/>
            </p:custDataLst>
          </p:nvPr>
        </p:nvSpPr>
        <p:spPr>
          <a:xfrm>
            <a:off x="4005504" y="5389250"/>
            <a:ext cx="536451" cy="536451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lnSpcReduction="2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任意多边形 133"/>
          <p:cNvSpPr/>
          <p:nvPr>
            <p:custDataLst>
              <p:tags r:id="rId26"/>
            </p:custDataLst>
          </p:nvPr>
        </p:nvSpPr>
        <p:spPr bwMode="auto">
          <a:xfrm>
            <a:off x="4147881" y="5531186"/>
            <a:ext cx="251696" cy="251317"/>
          </a:xfrm>
          <a:custGeom>
            <a:avLst/>
            <a:gdLst>
              <a:gd name="T0" fmla="*/ 1412 w 4000"/>
              <a:gd name="T1" fmla="*/ 2000 h 4000"/>
              <a:gd name="T2" fmla="*/ 1408 w 4000"/>
              <a:gd name="T3" fmla="*/ 2040 h 4000"/>
              <a:gd name="T4" fmla="*/ 2841 w 4000"/>
              <a:gd name="T5" fmla="*/ 2757 h 4000"/>
              <a:gd name="T6" fmla="*/ 3294 w 4000"/>
              <a:gd name="T7" fmla="*/ 2588 h 4000"/>
              <a:gd name="T8" fmla="*/ 4000 w 4000"/>
              <a:gd name="T9" fmla="*/ 3294 h 4000"/>
              <a:gd name="T10" fmla="*/ 3294 w 4000"/>
              <a:gd name="T11" fmla="*/ 4000 h 4000"/>
              <a:gd name="T12" fmla="*/ 2588 w 4000"/>
              <a:gd name="T13" fmla="*/ 3294 h 4000"/>
              <a:gd name="T14" fmla="*/ 2592 w 4000"/>
              <a:gd name="T15" fmla="*/ 3253 h 4000"/>
              <a:gd name="T16" fmla="*/ 1159 w 4000"/>
              <a:gd name="T17" fmla="*/ 2537 h 4000"/>
              <a:gd name="T18" fmla="*/ 706 w 4000"/>
              <a:gd name="T19" fmla="*/ 2706 h 4000"/>
              <a:gd name="T20" fmla="*/ 0 w 4000"/>
              <a:gd name="T21" fmla="*/ 2000 h 4000"/>
              <a:gd name="T22" fmla="*/ 706 w 4000"/>
              <a:gd name="T23" fmla="*/ 1294 h 4000"/>
              <a:gd name="T24" fmla="*/ 1159 w 4000"/>
              <a:gd name="T25" fmla="*/ 1462 h 4000"/>
              <a:gd name="T26" fmla="*/ 2592 w 4000"/>
              <a:gd name="T27" fmla="*/ 746 h 4000"/>
              <a:gd name="T28" fmla="*/ 2588 w 4000"/>
              <a:gd name="T29" fmla="*/ 705 h 4000"/>
              <a:gd name="T30" fmla="*/ 3294 w 4000"/>
              <a:gd name="T31" fmla="*/ 0 h 4000"/>
              <a:gd name="T32" fmla="*/ 4000 w 4000"/>
              <a:gd name="T33" fmla="*/ 706 h 4000"/>
              <a:gd name="T34" fmla="*/ 3294 w 4000"/>
              <a:gd name="T35" fmla="*/ 1412 h 4000"/>
              <a:gd name="T36" fmla="*/ 2841 w 4000"/>
              <a:gd name="T37" fmla="*/ 1243 h 4000"/>
              <a:gd name="T38" fmla="*/ 1408 w 4000"/>
              <a:gd name="T39" fmla="*/ 1959 h 4000"/>
              <a:gd name="T40" fmla="*/ 1412 w 4000"/>
              <a:gd name="T41" fmla="*/ 2000 h 4000"/>
              <a:gd name="T42" fmla="*/ 1412 w 4000"/>
              <a:gd name="T43" fmla="*/ 2000 h 4000"/>
              <a:gd name="T44" fmla="*/ 1412 w 4000"/>
              <a:gd name="T45" fmla="*/ 2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0" h="4000">
                <a:moveTo>
                  <a:pt x="1412" y="2000"/>
                </a:moveTo>
                <a:cubicBezTo>
                  <a:pt x="1412" y="2014"/>
                  <a:pt x="1409" y="2026"/>
                  <a:pt x="1408" y="2040"/>
                </a:cubicBezTo>
                <a:lnTo>
                  <a:pt x="2841" y="2757"/>
                </a:lnTo>
                <a:cubicBezTo>
                  <a:pt x="2964" y="2653"/>
                  <a:pt x="3121" y="2588"/>
                  <a:pt x="3294" y="2588"/>
                </a:cubicBezTo>
                <a:cubicBezTo>
                  <a:pt x="3684" y="2588"/>
                  <a:pt x="4000" y="2904"/>
                  <a:pt x="4000" y="3294"/>
                </a:cubicBezTo>
                <a:cubicBezTo>
                  <a:pt x="4000" y="3684"/>
                  <a:pt x="3684" y="4000"/>
                  <a:pt x="3294" y="4000"/>
                </a:cubicBezTo>
                <a:cubicBezTo>
                  <a:pt x="2904" y="4000"/>
                  <a:pt x="2588" y="3684"/>
                  <a:pt x="2588" y="3294"/>
                </a:cubicBezTo>
                <a:cubicBezTo>
                  <a:pt x="2588" y="3280"/>
                  <a:pt x="2591" y="3267"/>
                  <a:pt x="2592" y="3253"/>
                </a:cubicBezTo>
                <a:lnTo>
                  <a:pt x="1159" y="2537"/>
                </a:lnTo>
                <a:cubicBezTo>
                  <a:pt x="1036" y="2641"/>
                  <a:pt x="879" y="2706"/>
                  <a:pt x="706" y="2706"/>
                </a:cubicBezTo>
                <a:cubicBezTo>
                  <a:pt x="316" y="2706"/>
                  <a:pt x="0" y="2390"/>
                  <a:pt x="0" y="2000"/>
                </a:cubicBezTo>
                <a:cubicBezTo>
                  <a:pt x="0" y="1610"/>
                  <a:pt x="316" y="1294"/>
                  <a:pt x="706" y="1294"/>
                </a:cubicBezTo>
                <a:cubicBezTo>
                  <a:pt x="879" y="1294"/>
                  <a:pt x="1036" y="1359"/>
                  <a:pt x="1159" y="1462"/>
                </a:cubicBezTo>
                <a:lnTo>
                  <a:pt x="2592" y="746"/>
                </a:lnTo>
                <a:cubicBezTo>
                  <a:pt x="2591" y="732"/>
                  <a:pt x="2588" y="720"/>
                  <a:pt x="2588" y="705"/>
                </a:cubicBezTo>
                <a:cubicBezTo>
                  <a:pt x="2588" y="316"/>
                  <a:pt x="2904" y="0"/>
                  <a:pt x="3294" y="0"/>
                </a:cubicBezTo>
                <a:cubicBezTo>
                  <a:pt x="3684" y="0"/>
                  <a:pt x="4000" y="316"/>
                  <a:pt x="4000" y="706"/>
                </a:cubicBezTo>
                <a:cubicBezTo>
                  <a:pt x="4000" y="1096"/>
                  <a:pt x="3684" y="1412"/>
                  <a:pt x="3294" y="1412"/>
                </a:cubicBezTo>
                <a:cubicBezTo>
                  <a:pt x="3120" y="1412"/>
                  <a:pt x="2964" y="1347"/>
                  <a:pt x="2841" y="1243"/>
                </a:cubicBezTo>
                <a:lnTo>
                  <a:pt x="1408" y="1959"/>
                </a:lnTo>
                <a:cubicBezTo>
                  <a:pt x="1409" y="1973"/>
                  <a:pt x="1412" y="1986"/>
                  <a:pt x="1412" y="2000"/>
                </a:cubicBezTo>
                <a:lnTo>
                  <a:pt x="1412" y="2000"/>
                </a:lnTo>
                <a:close/>
                <a:moveTo>
                  <a:pt x="1412" y="20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55000" lnSpcReduction="20000"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7"/>
            </p:custDataLst>
          </p:nvPr>
        </p:nvGraphicFramePr>
        <p:xfrm>
          <a:off x="6450330" y="1570990"/>
          <a:ext cx="4483100" cy="7810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3915"/>
                <a:gridCol w="905510"/>
                <a:gridCol w="1006475"/>
                <a:gridCol w="866775"/>
                <a:gridCol w="860425"/>
              </a:tblGrid>
              <a:tr h="309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重量区间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价格范围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平均价格</a:t>
                      </a:r>
                      <a:endParaRPr 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发货仓库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solidFill>
                      <a:schemeClr val="accent3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USPS</a:t>
                      </a: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小包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0-0.448kg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$3-$6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$4.5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美东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美西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8"/>
            </p:custDataLst>
          </p:nvPr>
        </p:nvGraphicFramePr>
        <p:xfrm>
          <a:off x="6350000" y="2937510"/>
          <a:ext cx="4805045" cy="1198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0285"/>
                <a:gridCol w="1090295"/>
                <a:gridCol w="815975"/>
                <a:gridCol w="869950"/>
                <a:gridCol w="1018540"/>
              </a:tblGrid>
              <a:tr h="419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重量区间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价格范围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/>
                        <a:t>平均价格</a:t>
                      </a:r>
                      <a:endParaRPr lang="zh-CN" altLang="en-US" sz="1100"/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发货仓库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solidFill>
                      <a:schemeClr val="accent3"/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 Surepost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0.45-4.05kg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$6-$15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$8.9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美东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美西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  <a:tr h="35242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USPS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大包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0.45-4.05kg</a:t>
                      </a:r>
                      <a:endParaRPr 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$6-$20</a:t>
                      </a:r>
                      <a:endParaRPr 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$9.6</a:t>
                      </a:r>
                      <a:endParaRPr 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美东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美西</a:t>
                      </a:r>
                      <a:endParaRPr 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9"/>
            </p:custDataLst>
          </p:nvPr>
        </p:nvGraphicFramePr>
        <p:xfrm>
          <a:off x="6350000" y="4808855"/>
          <a:ext cx="4881245" cy="1554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47140"/>
                <a:gridCol w="775335"/>
                <a:gridCol w="839470"/>
                <a:gridCol w="1022350"/>
                <a:gridCol w="996950"/>
              </a:tblGrid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重量区间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价格范围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/>
                        <a:t>平均价格</a:t>
                      </a:r>
                      <a:endParaRPr lang="zh-CN" altLang="en-US" sz="1100"/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发货仓库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solidFill>
                      <a:schemeClr val="accent3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 Ground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&gt;0.45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$10-$20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$17.5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美东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美西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SISH Fedex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大货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&gt;0.45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$10-$30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$17.0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美东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 Ground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&gt;0.45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$10-$20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$14.3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美西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solidFill>
              <a:srgbClr val="797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650" y="49305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物流渠道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饼形 1"/>
          <p:cNvSpPr/>
          <p:nvPr/>
        </p:nvSpPr>
        <p:spPr>
          <a:xfrm>
            <a:off x="1179195" y="2027555"/>
            <a:ext cx="1736090" cy="1736090"/>
          </a:xfrm>
          <a:prstGeom prst="pie">
            <a:avLst>
              <a:gd name="adj1" fmla="val 16226825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稻壳儿 夏至夏末"/>
          <p:cNvSpPr txBox="1"/>
          <p:nvPr/>
        </p:nvSpPr>
        <p:spPr>
          <a:xfrm>
            <a:off x="1416403" y="3965283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USPS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小包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稻壳儿 夏至夏末"/>
          <p:cNvSpPr txBox="1"/>
          <p:nvPr/>
        </p:nvSpPr>
        <p:spPr>
          <a:xfrm>
            <a:off x="722630" y="4536440"/>
            <a:ext cx="371665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目前小包都只发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USPS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小包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ctr">
              <a:buNone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限制条件：</a:t>
            </a:r>
            <a:r>
              <a:rPr lang="zh-CN" sz="1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长+2*（宽+高）不能超过274厘米</a:t>
            </a:r>
            <a:endParaRPr lang="zh-CN" sz="14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indent="0" algn="ctr">
              <a:buNone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重量不能超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0.448kg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3636" y="2431774"/>
            <a:ext cx="927652" cy="927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650" y="493058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小包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015" y="789940"/>
            <a:ext cx="6338570" cy="5489575"/>
          </a:xfrm>
          <a:prstGeom prst="rect">
            <a:avLst/>
          </a:prstGeom>
        </p:spPr>
      </p:pic>
      <p:sp>
        <p:nvSpPr>
          <p:cNvPr id="3" name="稻壳儿 夏至夏末"/>
          <p:cNvSpPr txBox="1"/>
          <p:nvPr/>
        </p:nvSpPr>
        <p:spPr>
          <a:xfrm>
            <a:off x="274320" y="5726430"/>
            <a:ext cx="37166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 </a:t>
            </a: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是按照收货地离仓库的远近划分</a:t>
            </a:r>
            <a:endParaRPr lang="zh-CN" altLang="en-US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按收费最低原则优先选择最近仓库发货</a:t>
            </a:r>
            <a:endParaRPr lang="zh-CN" altLang="en-US" sz="1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  <p:bldP spid="14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饼形 2"/>
          <p:cNvSpPr/>
          <p:nvPr/>
        </p:nvSpPr>
        <p:spPr>
          <a:xfrm>
            <a:off x="1261553" y="1437668"/>
            <a:ext cx="1736034" cy="1736034"/>
          </a:xfrm>
          <a:prstGeom prst="pie">
            <a:avLst>
              <a:gd name="adj1" fmla="val 11407693"/>
              <a:gd name="adj2" fmla="val 16272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/>
          <p:cNvSpPr/>
          <p:nvPr/>
        </p:nvSpPr>
        <p:spPr>
          <a:xfrm>
            <a:off x="8682990" y="1437640"/>
            <a:ext cx="1708785" cy="1736090"/>
          </a:xfrm>
          <a:prstGeom prst="pie">
            <a:avLst>
              <a:gd name="adj1" fmla="val 20231123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稻壳儿 夏至夏末"/>
          <p:cNvSpPr txBox="1"/>
          <p:nvPr/>
        </p:nvSpPr>
        <p:spPr>
          <a:xfrm>
            <a:off x="1331828" y="3333458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USPS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大包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稻壳儿 夏至夏末"/>
          <p:cNvSpPr txBox="1"/>
          <p:nvPr/>
        </p:nvSpPr>
        <p:spPr>
          <a:xfrm>
            <a:off x="644525" y="3702050"/>
            <a:ext cx="30067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目前大包有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的单子发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USPS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大包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（体积重，实重）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体积重：长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/6000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限制条件：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a.长+2*宽+2*高不能超过213厘米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b.最长边不能超过213厘米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额外费用：无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 夏至夏末"/>
          <p:cNvSpPr txBox="1"/>
          <p:nvPr/>
        </p:nvSpPr>
        <p:spPr>
          <a:xfrm>
            <a:off x="8643733" y="333345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UPS surepost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稻壳儿 夏至夏末"/>
          <p:cNvSpPr txBox="1"/>
          <p:nvPr/>
        </p:nvSpPr>
        <p:spPr>
          <a:xfrm>
            <a:off x="7947025" y="3702050"/>
            <a:ext cx="39160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目前大包有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80%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的单子发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UPS Surepost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计费重：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（体积重，实重）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体积重：长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/9000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限制条件：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.计费重大于4.05kg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</a:t>
            </a: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.单边长大于152厘米，（长+2*宽+2*高）大于330厘米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.最小尺寸限制：15*10*2 cm</a:t>
            </a:r>
            <a:endParaRPr lang="zh-CN"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额外费用：燃油费，偏远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超偏远附加费，超尺寸费用，临时派送附加费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66379" y="1841859"/>
            <a:ext cx="927652" cy="927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087182" y="1841859"/>
            <a:ext cx="927652" cy="927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80</a:t>
            </a:r>
            <a:r>
              <a:rPr lang="en-US" altLang="zh-CN" dirty="0" smtClean="0">
                <a:solidFill>
                  <a:schemeClr val="tx1"/>
                </a:solidFill>
              </a:rPr>
              <a:t>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650" y="493058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大包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4722495" y="1842135"/>
          <a:ext cx="685800" cy="317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616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重量</a:t>
                      </a:r>
                      <a:endParaRPr lang="zh-CN" sz="9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（kg）</a:t>
                      </a:r>
                      <a:endParaRPr lang="en-US" altLang="en-US" sz="9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0.450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0.900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1.350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1.800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2.250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2.700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3.150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3.600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4.050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6055995" y="1842770"/>
          <a:ext cx="685800" cy="317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615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UPS </a:t>
                      </a:r>
                      <a:endParaRPr lang="zh-CN" altLang="en-US" sz="9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Surepost</a:t>
                      </a:r>
                      <a:endParaRPr lang="zh-CN" altLang="en-US" sz="9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Zone-5</a:t>
                      </a:r>
                      <a:endParaRPr lang="en-US" altLang="en-US" sz="9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$5.61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$6.28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$6.93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$7.14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$7.40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$7.66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$7.82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$7.99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$8.06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2F75B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5408295" y="1842770"/>
          <a:ext cx="647700" cy="317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</a:tblGrid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USPS</a:t>
                      </a:r>
                      <a:r>
                        <a:rPr lang="zh-CN" altLang="en-US" sz="90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sym typeface="+mn-ea"/>
                        </a:rPr>
                        <a:t>大包</a:t>
                      </a:r>
                      <a:r>
                        <a:rPr lang="en-US" sz="9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Zone-5</a:t>
                      </a:r>
                      <a:endParaRPr lang="en-US" altLang="en-US" sz="9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$7.39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$8.62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$9.38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$10.15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$11.35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$14.34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$16.52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2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$18.05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$19.34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8" grpId="0"/>
      <p:bldP spid="9" grpId="0"/>
      <p:bldP spid="10" grpId="0"/>
      <p:bldP spid="11" grpId="0"/>
      <p:bldP spid="15" grpId="0" bldLvl="0" animBg="1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65830" y="1550905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 录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7638" y="2163173"/>
            <a:ext cx="2233419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CONTNETS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46076" y="2847629"/>
            <a:ext cx="491917" cy="50377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02515" y="2843935"/>
            <a:ext cx="2972164" cy="50377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46076" y="3546832"/>
            <a:ext cx="491917" cy="50377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76246" y="3546628"/>
            <a:ext cx="2972164" cy="503773"/>
            <a:chOff x="6315199" y="2410178"/>
            <a:chExt cx="3744416" cy="511504"/>
          </a:xfrm>
          <a:solidFill>
            <a:schemeClr val="accent2"/>
          </a:solidFill>
        </p:grpSpPr>
        <p:sp>
          <p:nvSpPr>
            <p:cNvPr id="15" name="圆角矩形 14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893964" y="2450466"/>
              <a:ext cx="2653076" cy="43584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cs typeface="+mn-ea"/>
                  <a:sym typeface="+mn-lt"/>
                </a:rPr>
                <a:t>头程运输（前段）</a:t>
              </a:r>
              <a:endParaRPr lang="zh-CN" altLang="zh-CN" sz="2000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946076" y="4235633"/>
            <a:ext cx="491917" cy="50377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94148" y="4235426"/>
            <a:ext cx="2972164" cy="503773"/>
            <a:chOff x="6339097" y="3296031"/>
            <a:chExt cx="3744416" cy="511504"/>
          </a:xfrm>
          <a:solidFill>
            <a:schemeClr val="accent3"/>
          </a:solidFill>
        </p:grpSpPr>
        <p:sp>
          <p:nvSpPr>
            <p:cNvPr id="19" name="圆角矩形 18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898538" y="3336319"/>
              <a:ext cx="2736305" cy="43584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cs typeface="+mn-ea"/>
                  <a:sym typeface="+mn-lt"/>
                </a:rPr>
                <a:t>尾程派送（后段）</a:t>
              </a:r>
              <a:endParaRPr lang="zh-CN" altLang="zh-CN" sz="2000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2" y="540163"/>
            <a:ext cx="6092288" cy="6092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299911" y="2916357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物流介绍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-2.77778E-7 -2.46914E-7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-2.77778E-7 -1.35802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-2.77778E-7 -3.33333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饼形 2"/>
          <p:cNvSpPr/>
          <p:nvPr/>
        </p:nvSpPr>
        <p:spPr>
          <a:xfrm>
            <a:off x="2078798" y="1437668"/>
            <a:ext cx="1736034" cy="1736034"/>
          </a:xfrm>
          <a:prstGeom prst="pie">
            <a:avLst>
              <a:gd name="adj1" fmla="val 17082333"/>
              <a:gd name="adj2" fmla="val 16272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/>
          <p:cNvSpPr/>
          <p:nvPr/>
        </p:nvSpPr>
        <p:spPr>
          <a:xfrm>
            <a:off x="8682990" y="1437640"/>
            <a:ext cx="1708785" cy="1736090"/>
          </a:xfrm>
          <a:prstGeom prst="pie">
            <a:avLst>
              <a:gd name="adj1" fmla="val 15375904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稻壳儿 夏至夏末"/>
          <p:cNvSpPr txBox="1"/>
          <p:nvPr/>
        </p:nvSpPr>
        <p:spPr>
          <a:xfrm>
            <a:off x="2176378" y="3333458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UPS Ground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稻壳儿 夏至夏末"/>
          <p:cNvSpPr txBox="1"/>
          <p:nvPr/>
        </p:nvSpPr>
        <p:spPr>
          <a:xfrm>
            <a:off x="1412240" y="3702050"/>
            <a:ext cx="39255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目前美东大货有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98%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的单子发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 Ground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（体积重，实重）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体积重：长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/9000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限制条件：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a.实重超过67.5kg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b.最长边超过274厘米</a:t>
            </a:r>
            <a:endParaRPr lang="zh-CN"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.最长边+2*次长边+2*第三边＞419厘米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额外费用：燃油费，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偏远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超偏远附加费，超尺寸费用，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住宅地址附加费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 夏至夏末"/>
          <p:cNvSpPr txBox="1"/>
          <p:nvPr/>
        </p:nvSpPr>
        <p:spPr>
          <a:xfrm>
            <a:off x="8491333" y="3333458"/>
            <a:ext cx="198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SISH_FedEx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大货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稻壳儿 夏至夏末"/>
          <p:cNvSpPr txBox="1"/>
          <p:nvPr/>
        </p:nvSpPr>
        <p:spPr>
          <a:xfrm>
            <a:off x="7947025" y="3702050"/>
            <a:ext cx="3916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目前美东大货有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2%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的单子发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SISH_Fedex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大货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计费重：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（体积重，实重）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体积重：长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/9000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限制条件：</a:t>
            </a:r>
            <a:r>
              <a:rPr 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额外费用：燃油费，偏远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超偏远附加费，超尺寸费用，临时派送附加费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83624" y="1841859"/>
            <a:ext cx="927652" cy="927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98%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087182" y="1841859"/>
            <a:ext cx="927652" cy="927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650" y="49305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大货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美东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8" grpId="0"/>
      <p:bldP spid="9" grpId="0"/>
      <p:bldP spid="10" grpId="0"/>
      <p:bldP spid="11" grpId="0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饼形 2"/>
          <p:cNvSpPr/>
          <p:nvPr/>
        </p:nvSpPr>
        <p:spPr>
          <a:xfrm>
            <a:off x="2073718" y="1437668"/>
            <a:ext cx="1736034" cy="1736034"/>
          </a:xfrm>
          <a:prstGeom prst="pie">
            <a:avLst>
              <a:gd name="adj1" fmla="val 1021353"/>
              <a:gd name="adj2" fmla="val 16272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/>
          <p:cNvSpPr/>
          <p:nvPr/>
        </p:nvSpPr>
        <p:spPr>
          <a:xfrm>
            <a:off x="8682990" y="1437640"/>
            <a:ext cx="1708785" cy="1736090"/>
          </a:xfrm>
          <a:prstGeom prst="pie">
            <a:avLst>
              <a:gd name="adj1" fmla="val 9050075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稻壳儿 夏至夏末"/>
          <p:cNvSpPr txBox="1"/>
          <p:nvPr/>
        </p:nvSpPr>
        <p:spPr>
          <a:xfrm>
            <a:off x="2074143" y="3244558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UPS Ground</a:t>
            </a: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稻壳儿 夏至夏末"/>
          <p:cNvSpPr txBox="1"/>
          <p:nvPr/>
        </p:nvSpPr>
        <p:spPr>
          <a:xfrm>
            <a:off x="8789783" y="3333458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 Ground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稻壳儿 夏至夏末"/>
          <p:cNvSpPr txBox="1"/>
          <p:nvPr/>
        </p:nvSpPr>
        <p:spPr>
          <a:xfrm>
            <a:off x="7947025" y="3702050"/>
            <a:ext cx="3916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目前美西大货有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29%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的单子发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OT Ground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计费重：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（体积重，实重）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体积重：长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/7000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限制条件：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.最长边 &gt; 182cm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</a:t>
            </a: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.长+2*（宽+高）＞330cm</a:t>
            </a:r>
            <a:endParaRPr lang="zh-CN"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额外费用：燃油费，偏远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超偏远附加费，超尺寸费用，临时派送附加费、POD=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roof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elivery)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78544" y="1841859"/>
            <a:ext cx="927652" cy="927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71%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087182" y="1841859"/>
            <a:ext cx="927652" cy="927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29</a:t>
            </a:r>
            <a:r>
              <a:rPr lang="en-US" altLang="zh-CN" dirty="0" smtClean="0">
                <a:solidFill>
                  <a:schemeClr val="tx1"/>
                </a:solidFill>
              </a:rPr>
              <a:t>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650" y="49305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大货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美西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稻壳儿 夏至夏末"/>
          <p:cNvSpPr txBox="1"/>
          <p:nvPr/>
        </p:nvSpPr>
        <p:spPr>
          <a:xfrm>
            <a:off x="1412240" y="3702050"/>
            <a:ext cx="39255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目前美西大货有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71%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的单子发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 Ground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（体积重，实重）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体积重：长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/9000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限制条件：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a.实重超过67.5kg</a:t>
            </a:r>
            <a:endParaRPr lang="en-US" altLang="en-US" sz="1200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b.最长边超过274厘米</a:t>
            </a:r>
            <a:endParaRPr lang="zh-CN"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zh-CN" sz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.最长边+2*次长边+2*第三边＞419厘米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额外费用：燃油费，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偏远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超偏远附加费，超尺寸费用，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住宅地址附加费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8" grpId="0"/>
      <p:bldP spid="10" grpId="0"/>
      <p:bldP spid="11" grpId="0"/>
      <p:bldP spid="15" grpId="0" bldLvl="0" animBg="1"/>
      <p:bldP spid="16" grpId="0" bldLvl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1650" y="491788"/>
            <a:ext cx="2087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订单试算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仓库判断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-58" t="40151" r="40710"/>
          <a:stretch>
            <a:fillRect/>
          </a:stretch>
        </p:blipFill>
        <p:spPr>
          <a:xfrm>
            <a:off x="4904740" y="1680845"/>
            <a:ext cx="6231890" cy="41141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3130" y="4532630"/>
            <a:ext cx="3517900" cy="747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试算：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邮编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70-80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之间不能确定发货仓库，需要试算判断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130" y="1851025"/>
            <a:ext cx="3517900" cy="747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美东发货范围：邮编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以下选美东发货（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59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除外）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3130" y="3277870"/>
            <a:ext cx="3517900" cy="747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美西发货范围：邮编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以上选美西发货（包括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59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130" y="6245225"/>
            <a:ext cx="3211195" cy="307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注：单仓缺货情况不包含在以上范围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650" y="491788"/>
            <a:ext cx="2087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订单试算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包裹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判断</a:t>
            </a:r>
            <a:endParaRPr 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005" y="3374390"/>
            <a:ext cx="10562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例：</a:t>
            </a:r>
            <a:r>
              <a:rPr lang="en-US" altLang="zh-CN" sz="1600"/>
              <a:t>SKU</a:t>
            </a:r>
            <a:r>
              <a:rPr lang="zh-CN" altLang="en-US" sz="1600"/>
              <a:t>为USGS65010，尺寸为61*8*7，重量为</a:t>
            </a:r>
            <a:r>
              <a:rPr lang="en-US" altLang="zh-CN" sz="1600"/>
              <a:t>0.71</a:t>
            </a:r>
            <a:r>
              <a:rPr lang="zh-CN" altLang="en-US" sz="1600"/>
              <a:t>，发往邮编为78061-3103的地址。发什么包裹比较好？</a:t>
            </a:r>
            <a:endParaRPr lang="zh-CN" altLang="en-US" sz="1600"/>
          </a:p>
          <a:p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1005" y="4039235"/>
            <a:ext cx="10276840" cy="20535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9795" y="1331595"/>
            <a:ext cx="3058160" cy="268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小包：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目前只发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USPS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小包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795" y="1828800"/>
            <a:ext cx="3229610" cy="967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大包：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USPS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大包和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UPS Surepost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（通常情况下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UPS Surepost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更便宜，超尺寸商品，偏远地区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USPS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大包更便宜）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93865" y="1600200"/>
            <a:ext cx="4455795" cy="939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大货：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美东：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UPS Ground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SISH_FedEx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大货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需试算）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美西：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UPS Ground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OT Ground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需试算）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716395" y="2875280"/>
            <a:ext cx="52279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Q&amp;A</a:t>
            </a:r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环节</a:t>
            </a:r>
            <a:endParaRPr lang="zh-CN" altLang="en-US" sz="6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52400" y="1310005"/>
            <a:ext cx="6165850" cy="4237355"/>
            <a:chOff x="9490" y="3787"/>
            <a:chExt cx="9710" cy="66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05" b="5178"/>
            <a:stretch>
              <a:fillRect/>
            </a:stretch>
          </p:blipFill>
          <p:spPr>
            <a:xfrm>
              <a:off x="9490" y="3787"/>
              <a:ext cx="9710" cy="6673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100000"/>
                  </a:srgbClr>
                </a:clrFrom>
                <a:clrTo>
                  <a:srgbClr val="000000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020000">
              <a:off x="10108" y="4016"/>
              <a:ext cx="1516" cy="15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212193" y="5128680"/>
            <a:ext cx="3235162" cy="787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</a:t>
            </a:r>
            <a:r>
              <a:rPr kumimoji="0" lang="en-US" altLang="zh-CN" sz="2800" b="1" i="0" u="none" strike="noStrike" kern="1200" cap="none" spc="0" normalizeH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797B7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66473" y="3603777"/>
            <a:ext cx="31491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b="1" dirty="0" smtClean="0">
                <a:solidFill>
                  <a:srgbClr val="797B7E"/>
                </a:solidFill>
                <a:cs typeface="+mn-ea"/>
                <a:sym typeface="+mn-lt"/>
              </a:rPr>
              <a:t>物流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rgbClr val="797B7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27450" y="4351020"/>
            <a:ext cx="4027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2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物品从供应地向接收地的实体流动过程</a:t>
            </a:r>
            <a:endParaRPr lang="zh-CN" sz="12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sz="12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根据实际的需要，将运输、储存、装卸、搬运、包装、流通加工、配送、信息处理等基本功能实施有机的结合</a:t>
            </a:r>
            <a:endParaRPr lang="zh-CN" altLang="zh-CN" sz="1200" kern="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061962" y="4351063"/>
            <a:ext cx="3444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09662" y="1259945"/>
            <a:ext cx="2209068" cy="1998056"/>
            <a:chOff x="6950149" y="2130932"/>
            <a:chExt cx="1164266" cy="1053054"/>
          </a:xfrm>
        </p:grpSpPr>
        <p:sp>
          <p:nvSpPr>
            <p:cNvPr id="13" name="椭圆 12"/>
            <p:cNvSpPr/>
            <p:nvPr/>
          </p:nvSpPr>
          <p:spPr>
            <a:xfrm>
              <a:off x="7040525" y="2130932"/>
              <a:ext cx="999461" cy="999461"/>
            </a:xfrm>
            <a:prstGeom prst="ellipse">
              <a:avLst/>
            </a:prstGeom>
            <a:solidFill>
              <a:srgbClr val="BB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50149" y="2180130"/>
              <a:ext cx="1164266" cy="10038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7738110" y="1277620"/>
            <a:ext cx="3092450" cy="1520190"/>
            <a:chOff x="-97" y="1598"/>
            <a:chExt cx="4870" cy="2394"/>
          </a:xfrm>
        </p:grpSpPr>
        <p:grpSp>
          <p:nvGrpSpPr>
            <p:cNvPr id="14" name="组合 13"/>
            <p:cNvGrpSpPr/>
            <p:nvPr/>
          </p:nvGrpSpPr>
          <p:grpSpPr>
            <a:xfrm>
              <a:off x="-97" y="1598"/>
              <a:ext cx="4870" cy="2395"/>
              <a:chOff x="3346" y="230"/>
              <a:chExt cx="4870" cy="239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406" y="1101"/>
                <a:ext cx="3811" cy="152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r" defTabSz="912495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顾客购买后，国内仓库发货</a:t>
                </a:r>
                <a:endPara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l" defTabSz="912495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 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优点：门槛低，成本少</a:t>
                </a:r>
                <a:endPara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algn="l" defTabSz="912495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 </a:t>
                </a:r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缺点：物流时间长，客户体验差</a:t>
                </a:r>
                <a:endPara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346" y="230"/>
                <a:ext cx="3980" cy="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defTabSz="912495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传统模式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100" y="1785"/>
              <a:ext cx="531" cy="4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650" y="491788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ym typeface="+mn-ea"/>
              </a:rPr>
              <a:t>跨境电商物流模式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411210" y="3752850"/>
            <a:ext cx="3192780" cy="2188210"/>
            <a:chOff x="13370" y="6795"/>
            <a:chExt cx="5028" cy="3446"/>
          </a:xfrm>
        </p:grpSpPr>
        <p:grpSp>
          <p:nvGrpSpPr>
            <p:cNvPr id="2" name="组合 1"/>
            <p:cNvGrpSpPr/>
            <p:nvPr/>
          </p:nvGrpSpPr>
          <p:grpSpPr>
            <a:xfrm>
              <a:off x="13674" y="6795"/>
              <a:ext cx="3597" cy="870"/>
              <a:chOff x="11541" y="5966"/>
              <a:chExt cx="3597" cy="87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070" y="5966"/>
                <a:ext cx="3068" cy="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2495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海外仓模式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1541" y="6223"/>
                <a:ext cx="529" cy="5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13370" y="7845"/>
              <a:ext cx="5029" cy="23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p>
              <a:pPr algn="l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顾客购买后，国外仓库发货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l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优点：物流成本降低，提高竞争力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l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     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配送时间缩短，提升客户满意度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l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    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更改物品所在地，增加产品曝光度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l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缺点：门槛高，成本投入高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34820" y="1374775"/>
            <a:ext cx="5405120" cy="3004185"/>
            <a:chOff x="6821" y="1320"/>
            <a:chExt cx="8512" cy="4731"/>
          </a:xfrm>
        </p:grpSpPr>
        <p:sp>
          <p:nvSpPr>
            <p:cNvPr id="16" name="流程图: 可选过程 15"/>
            <p:cNvSpPr/>
            <p:nvPr/>
          </p:nvSpPr>
          <p:spPr>
            <a:xfrm>
              <a:off x="13370" y="5538"/>
              <a:ext cx="1963" cy="513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消费者</a:t>
              </a:r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821" y="1320"/>
              <a:ext cx="8512" cy="4655"/>
              <a:chOff x="6821" y="1320"/>
              <a:chExt cx="8512" cy="465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6821" y="1356"/>
                <a:ext cx="8512" cy="4619"/>
                <a:chOff x="715" y="2945"/>
                <a:chExt cx="8512" cy="4619"/>
              </a:xfrm>
            </p:grpSpPr>
            <p:sp>
              <p:nvSpPr>
                <p:cNvPr id="33" name="流程图: 可选过程 32"/>
                <p:cNvSpPr/>
                <p:nvPr/>
              </p:nvSpPr>
              <p:spPr>
                <a:xfrm>
                  <a:off x="7264" y="4542"/>
                  <a:ext cx="1963" cy="513"/>
                </a:xfrm>
                <a:prstGeom prst="flowChartAlternate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消费者</a:t>
                  </a:r>
                  <a:endParaRPr lang="zh-CN" altLang="en-US"/>
                </a:p>
              </p:txBody>
            </p:sp>
            <p:sp>
              <p:nvSpPr>
                <p:cNvPr id="38" name="流程图: 可选过程 37"/>
                <p:cNvSpPr/>
                <p:nvPr/>
              </p:nvSpPr>
              <p:spPr>
                <a:xfrm>
                  <a:off x="715" y="4632"/>
                  <a:ext cx="1963" cy="513"/>
                </a:xfrm>
                <a:prstGeom prst="flowChartAlternate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国内仓库</a:t>
                  </a:r>
                  <a:endParaRPr lang="zh-CN" altLang="en-US"/>
                </a:p>
              </p:txBody>
            </p:sp>
            <p:sp>
              <p:nvSpPr>
                <p:cNvPr id="39" name="流程图: 可选过程 38"/>
                <p:cNvSpPr/>
                <p:nvPr/>
              </p:nvSpPr>
              <p:spPr>
                <a:xfrm>
                  <a:off x="715" y="7051"/>
                  <a:ext cx="1963" cy="513"/>
                </a:xfrm>
                <a:prstGeom prst="flowChartAlternate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zh-CN" altLang="en-US"/>
                    <a:t>海外仓</a:t>
                  </a:r>
                  <a:endParaRPr lang="zh-CN" altLang="en-US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980" y="2945"/>
                  <a:ext cx="1732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600" b="1">
                      <a:solidFill>
                        <a:schemeClr val="tx1"/>
                      </a:solidFill>
                    </a:rPr>
                    <a:t>提前备货</a:t>
                  </a:r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右箭头 2"/>
                <p:cNvSpPr/>
                <p:nvPr/>
              </p:nvSpPr>
              <p:spPr>
                <a:xfrm rot="5400000">
                  <a:off x="1145" y="5704"/>
                  <a:ext cx="1102" cy="603"/>
                </a:xfrm>
                <a:prstGeom prst="rightArrow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6" name="右箭头 5"/>
                <p:cNvSpPr/>
                <p:nvPr/>
              </p:nvSpPr>
              <p:spPr>
                <a:xfrm>
                  <a:off x="4962" y="6961"/>
                  <a:ext cx="1102" cy="603"/>
                </a:xfrm>
                <a:prstGeom prst="rightArrow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13" name="右箭头 12"/>
                <p:cNvSpPr/>
                <p:nvPr/>
              </p:nvSpPr>
              <p:spPr>
                <a:xfrm>
                  <a:off x="4962" y="4542"/>
                  <a:ext cx="1102" cy="603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zh-CN" altLang="en-US">
                    <a:sym typeface="+mn-ea"/>
                  </a:endParaRPr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0447" y="1320"/>
                <a:ext cx="253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 b="1">
                    <a:solidFill>
                      <a:schemeClr val="tx1"/>
                    </a:solidFill>
                  </a:rPr>
                  <a:t>购物平台下单</a:t>
                </a:r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2" name="truck_119140"/>
          <p:cNvSpPr>
            <a:spLocks noChangeAspect="1"/>
          </p:cNvSpPr>
          <p:nvPr/>
        </p:nvSpPr>
        <p:spPr bwMode="auto">
          <a:xfrm>
            <a:off x="4431665" y="3127375"/>
            <a:ext cx="609600" cy="427990"/>
          </a:xfrm>
          <a:custGeom>
            <a:avLst/>
            <a:gdLst>
              <a:gd name="connsiteX0" fmla="*/ 468872 w 606933"/>
              <a:gd name="connsiteY0" fmla="*/ 319662 h 426286"/>
              <a:gd name="connsiteX1" fmla="*/ 522255 w 606933"/>
              <a:gd name="connsiteY1" fmla="*/ 372974 h 426286"/>
              <a:gd name="connsiteX2" fmla="*/ 468872 w 606933"/>
              <a:gd name="connsiteY2" fmla="*/ 426286 h 426286"/>
              <a:gd name="connsiteX3" fmla="*/ 415489 w 606933"/>
              <a:gd name="connsiteY3" fmla="*/ 372974 h 426286"/>
              <a:gd name="connsiteX4" fmla="*/ 468872 w 606933"/>
              <a:gd name="connsiteY4" fmla="*/ 319662 h 426286"/>
              <a:gd name="connsiteX5" fmla="*/ 138061 w 606933"/>
              <a:gd name="connsiteY5" fmla="*/ 319662 h 426286"/>
              <a:gd name="connsiteX6" fmla="*/ 191373 w 606933"/>
              <a:gd name="connsiteY6" fmla="*/ 372974 h 426286"/>
              <a:gd name="connsiteX7" fmla="*/ 138061 w 606933"/>
              <a:gd name="connsiteY7" fmla="*/ 426286 h 426286"/>
              <a:gd name="connsiteX8" fmla="*/ 84749 w 606933"/>
              <a:gd name="connsiteY8" fmla="*/ 372974 h 426286"/>
              <a:gd name="connsiteX9" fmla="*/ 138061 w 606933"/>
              <a:gd name="connsiteY9" fmla="*/ 319662 h 426286"/>
              <a:gd name="connsiteX10" fmla="*/ 0 w 606933"/>
              <a:gd name="connsiteY10" fmla="*/ 237029 h 426286"/>
              <a:gd name="connsiteX11" fmla="*/ 315427 w 606933"/>
              <a:gd name="connsiteY11" fmla="*/ 237029 h 426286"/>
              <a:gd name="connsiteX12" fmla="*/ 315427 w 606933"/>
              <a:gd name="connsiteY12" fmla="*/ 352968 h 426286"/>
              <a:gd name="connsiteX13" fmla="*/ 229292 w 606933"/>
              <a:gd name="connsiteY13" fmla="*/ 352968 h 426286"/>
              <a:gd name="connsiteX14" fmla="*/ 138056 w 606933"/>
              <a:gd name="connsiteY14" fmla="*/ 279707 h 426286"/>
              <a:gd name="connsiteX15" fmla="*/ 46819 w 606933"/>
              <a:gd name="connsiteY15" fmla="*/ 352968 h 426286"/>
              <a:gd name="connsiteX16" fmla="*/ 0 w 606933"/>
              <a:gd name="connsiteY16" fmla="*/ 352968 h 426286"/>
              <a:gd name="connsiteX17" fmla="*/ 355438 w 606933"/>
              <a:gd name="connsiteY17" fmla="*/ 0 h 426286"/>
              <a:gd name="connsiteX18" fmla="*/ 473483 w 606933"/>
              <a:gd name="connsiteY18" fmla="*/ 0 h 426286"/>
              <a:gd name="connsiteX19" fmla="*/ 606933 w 606933"/>
              <a:gd name="connsiteY19" fmla="*/ 167842 h 426286"/>
              <a:gd name="connsiteX20" fmla="*/ 606933 w 606933"/>
              <a:gd name="connsiteY20" fmla="*/ 352968 h 426286"/>
              <a:gd name="connsiteX21" fmla="*/ 560015 w 606933"/>
              <a:gd name="connsiteY21" fmla="*/ 352968 h 426286"/>
              <a:gd name="connsiteX22" fmla="*/ 468881 w 606933"/>
              <a:gd name="connsiteY22" fmla="*/ 279737 h 426286"/>
              <a:gd name="connsiteX23" fmla="*/ 377646 w 606933"/>
              <a:gd name="connsiteY23" fmla="*/ 352968 h 426286"/>
              <a:gd name="connsiteX24" fmla="*/ 355438 w 606933"/>
              <a:gd name="connsiteY24" fmla="*/ 352968 h 426286"/>
              <a:gd name="connsiteX25" fmla="*/ 0 w 606933"/>
              <a:gd name="connsiteY25" fmla="*/ 0 h 426286"/>
              <a:gd name="connsiteX26" fmla="*/ 315427 w 606933"/>
              <a:gd name="connsiteY26" fmla="*/ 0 h 426286"/>
              <a:gd name="connsiteX27" fmla="*/ 315427 w 606933"/>
              <a:gd name="connsiteY27" fmla="*/ 197089 h 426286"/>
              <a:gd name="connsiteX28" fmla="*/ 0 w 606933"/>
              <a:gd name="connsiteY28" fmla="*/ 197089 h 42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6933" h="426286">
                <a:moveTo>
                  <a:pt x="468872" y="319662"/>
                </a:moveTo>
                <a:cubicBezTo>
                  <a:pt x="498355" y="319662"/>
                  <a:pt x="522255" y="343531"/>
                  <a:pt x="522255" y="372974"/>
                </a:cubicBezTo>
                <a:cubicBezTo>
                  <a:pt x="522255" y="402417"/>
                  <a:pt x="498355" y="426286"/>
                  <a:pt x="468872" y="426286"/>
                </a:cubicBezTo>
                <a:cubicBezTo>
                  <a:pt x="439389" y="426286"/>
                  <a:pt x="415489" y="402417"/>
                  <a:pt x="415489" y="372974"/>
                </a:cubicBezTo>
                <a:cubicBezTo>
                  <a:pt x="415489" y="343531"/>
                  <a:pt x="439389" y="319662"/>
                  <a:pt x="468872" y="319662"/>
                </a:cubicBezTo>
                <a:close/>
                <a:moveTo>
                  <a:pt x="138061" y="319662"/>
                </a:moveTo>
                <a:cubicBezTo>
                  <a:pt x="167504" y="319662"/>
                  <a:pt x="191373" y="343531"/>
                  <a:pt x="191373" y="372974"/>
                </a:cubicBezTo>
                <a:cubicBezTo>
                  <a:pt x="191373" y="402417"/>
                  <a:pt x="167504" y="426286"/>
                  <a:pt x="138061" y="426286"/>
                </a:cubicBezTo>
                <a:cubicBezTo>
                  <a:pt x="108618" y="426286"/>
                  <a:pt x="84749" y="402417"/>
                  <a:pt x="84749" y="372974"/>
                </a:cubicBezTo>
                <a:cubicBezTo>
                  <a:pt x="84749" y="343531"/>
                  <a:pt x="108618" y="319662"/>
                  <a:pt x="138061" y="319662"/>
                </a:cubicBezTo>
                <a:close/>
                <a:moveTo>
                  <a:pt x="0" y="237029"/>
                </a:moveTo>
                <a:lnTo>
                  <a:pt x="315427" y="237029"/>
                </a:lnTo>
                <a:lnTo>
                  <a:pt x="315427" y="352968"/>
                </a:lnTo>
                <a:lnTo>
                  <a:pt x="229292" y="352968"/>
                </a:lnTo>
                <a:cubicBezTo>
                  <a:pt x="220089" y="311190"/>
                  <a:pt x="182674" y="279707"/>
                  <a:pt x="138056" y="279707"/>
                </a:cubicBezTo>
                <a:cubicBezTo>
                  <a:pt x="93438" y="279707"/>
                  <a:pt x="56023" y="311190"/>
                  <a:pt x="46819" y="352968"/>
                </a:cubicBezTo>
                <a:lnTo>
                  <a:pt x="0" y="352968"/>
                </a:lnTo>
                <a:close/>
                <a:moveTo>
                  <a:pt x="355438" y="0"/>
                </a:moveTo>
                <a:lnTo>
                  <a:pt x="473483" y="0"/>
                </a:lnTo>
                <a:lnTo>
                  <a:pt x="606933" y="167842"/>
                </a:lnTo>
                <a:lnTo>
                  <a:pt x="606933" y="352968"/>
                </a:lnTo>
                <a:lnTo>
                  <a:pt x="560015" y="352968"/>
                </a:lnTo>
                <a:cubicBezTo>
                  <a:pt x="550812" y="311207"/>
                  <a:pt x="513498" y="279737"/>
                  <a:pt x="468881" y="279737"/>
                </a:cubicBezTo>
                <a:cubicBezTo>
                  <a:pt x="424264" y="279737"/>
                  <a:pt x="386850" y="311207"/>
                  <a:pt x="377646" y="352968"/>
                </a:cubicBezTo>
                <a:lnTo>
                  <a:pt x="355438" y="352968"/>
                </a:lnTo>
                <a:close/>
                <a:moveTo>
                  <a:pt x="0" y="0"/>
                </a:moveTo>
                <a:lnTo>
                  <a:pt x="315427" y="0"/>
                </a:lnTo>
                <a:lnTo>
                  <a:pt x="315427" y="197089"/>
                </a:lnTo>
                <a:lnTo>
                  <a:pt x="0" y="197089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1487126" y="1951990"/>
            <a:ext cx="1840230" cy="18402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17701" y="1951990"/>
            <a:ext cx="1840230" cy="18402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660721" y="1951990"/>
            <a:ext cx="1840230" cy="1840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92"/>
          <p:cNvSpPr>
            <a:spLocks noEditPoints="1"/>
          </p:cNvSpPr>
          <p:nvPr/>
        </p:nvSpPr>
        <p:spPr bwMode="auto">
          <a:xfrm>
            <a:off x="2086796" y="2619000"/>
            <a:ext cx="640889" cy="506209"/>
          </a:xfrm>
          <a:custGeom>
            <a:avLst/>
            <a:gdLst>
              <a:gd name="T0" fmla="*/ 115 w 551"/>
              <a:gd name="T1" fmla="*/ 82 h 438"/>
              <a:gd name="T2" fmla="*/ 20 w 551"/>
              <a:gd name="T3" fmla="*/ 115 h 438"/>
              <a:gd name="T4" fmla="*/ 115 w 551"/>
              <a:gd name="T5" fmla="*/ 115 h 438"/>
              <a:gd name="T6" fmla="*/ 56 w 551"/>
              <a:gd name="T7" fmla="*/ 283 h 438"/>
              <a:gd name="T8" fmla="*/ 34 w 551"/>
              <a:gd name="T9" fmla="*/ 294 h 438"/>
              <a:gd name="T10" fmla="*/ 23 w 551"/>
              <a:gd name="T11" fmla="*/ 316 h 438"/>
              <a:gd name="T12" fmla="*/ 25 w 551"/>
              <a:gd name="T13" fmla="*/ 343 h 438"/>
              <a:gd name="T14" fmla="*/ 41 w 551"/>
              <a:gd name="T15" fmla="*/ 362 h 438"/>
              <a:gd name="T16" fmla="*/ 66 w 551"/>
              <a:gd name="T17" fmla="*/ 370 h 438"/>
              <a:gd name="T18" fmla="*/ 90 w 551"/>
              <a:gd name="T19" fmla="*/ 362 h 438"/>
              <a:gd name="T20" fmla="*/ 105 w 551"/>
              <a:gd name="T21" fmla="*/ 343 h 438"/>
              <a:gd name="T22" fmla="*/ 109 w 551"/>
              <a:gd name="T23" fmla="*/ 316 h 438"/>
              <a:gd name="T24" fmla="*/ 96 w 551"/>
              <a:gd name="T25" fmla="*/ 294 h 438"/>
              <a:gd name="T26" fmla="*/ 74 w 551"/>
              <a:gd name="T27" fmla="*/ 283 h 438"/>
              <a:gd name="T28" fmla="*/ 171 w 551"/>
              <a:gd name="T29" fmla="*/ 50 h 438"/>
              <a:gd name="T30" fmla="*/ 266 w 551"/>
              <a:gd name="T31" fmla="*/ 50 h 438"/>
              <a:gd name="T32" fmla="*/ 171 w 551"/>
              <a:gd name="T33" fmla="*/ 145 h 438"/>
              <a:gd name="T34" fmla="*/ 171 w 551"/>
              <a:gd name="T35" fmla="*/ 115 h 438"/>
              <a:gd name="T36" fmla="*/ 199 w 551"/>
              <a:gd name="T37" fmla="*/ 285 h 438"/>
              <a:gd name="T38" fmla="*/ 180 w 551"/>
              <a:gd name="T39" fmla="*/ 301 h 438"/>
              <a:gd name="T40" fmla="*/ 172 w 551"/>
              <a:gd name="T41" fmla="*/ 326 h 438"/>
              <a:gd name="T42" fmla="*/ 180 w 551"/>
              <a:gd name="T43" fmla="*/ 350 h 438"/>
              <a:gd name="T44" fmla="*/ 199 w 551"/>
              <a:gd name="T45" fmla="*/ 367 h 438"/>
              <a:gd name="T46" fmla="*/ 226 w 551"/>
              <a:gd name="T47" fmla="*/ 369 h 438"/>
              <a:gd name="T48" fmla="*/ 248 w 551"/>
              <a:gd name="T49" fmla="*/ 356 h 438"/>
              <a:gd name="T50" fmla="*/ 259 w 551"/>
              <a:gd name="T51" fmla="*/ 334 h 438"/>
              <a:gd name="T52" fmla="*/ 257 w 551"/>
              <a:gd name="T53" fmla="*/ 308 h 438"/>
              <a:gd name="T54" fmla="*/ 241 w 551"/>
              <a:gd name="T55" fmla="*/ 290 h 438"/>
              <a:gd name="T56" fmla="*/ 216 w 551"/>
              <a:gd name="T57" fmla="*/ 281 h 438"/>
              <a:gd name="T58" fmla="*/ 283 w 551"/>
              <a:gd name="T59" fmla="*/ 427 h 438"/>
              <a:gd name="T60" fmla="*/ 322 w 551"/>
              <a:gd name="T61" fmla="*/ 75 h 438"/>
              <a:gd name="T62" fmla="*/ 413 w 551"/>
              <a:gd name="T63" fmla="*/ 43 h 438"/>
              <a:gd name="T64" fmla="*/ 353 w 551"/>
              <a:gd name="T65" fmla="*/ 164 h 438"/>
              <a:gd name="T66" fmla="*/ 343 w 551"/>
              <a:gd name="T67" fmla="*/ 136 h 438"/>
              <a:gd name="T68" fmla="*/ 425 w 551"/>
              <a:gd name="T69" fmla="*/ 287 h 438"/>
              <a:gd name="T70" fmla="*/ 412 w 551"/>
              <a:gd name="T71" fmla="*/ 308 h 438"/>
              <a:gd name="T72" fmla="*/ 413 w 551"/>
              <a:gd name="T73" fmla="*/ 334 h 438"/>
              <a:gd name="T74" fmla="*/ 429 w 551"/>
              <a:gd name="T75" fmla="*/ 355 h 438"/>
              <a:gd name="T76" fmla="*/ 452 w 551"/>
              <a:gd name="T77" fmla="*/ 364 h 438"/>
              <a:gd name="T78" fmla="*/ 476 w 551"/>
              <a:gd name="T79" fmla="*/ 358 h 438"/>
              <a:gd name="T80" fmla="*/ 494 w 551"/>
              <a:gd name="T81" fmla="*/ 340 h 438"/>
              <a:gd name="T82" fmla="*/ 499 w 551"/>
              <a:gd name="T83" fmla="*/ 315 h 438"/>
              <a:gd name="T84" fmla="*/ 487 w 551"/>
              <a:gd name="T85" fmla="*/ 291 h 438"/>
              <a:gd name="T86" fmla="*/ 466 w 551"/>
              <a:gd name="T87" fmla="*/ 278 h 438"/>
              <a:gd name="T88" fmla="*/ 440 w 551"/>
              <a:gd name="T89" fmla="*/ 279 h 438"/>
              <a:gd name="T90" fmla="*/ 416 w 551"/>
              <a:gd name="T91" fmla="*/ 0 h 438"/>
              <a:gd name="T92" fmla="*/ 291 w 551"/>
              <a:gd name="T93" fmla="*/ 43 h 438"/>
              <a:gd name="T94" fmla="*/ 132 w 551"/>
              <a:gd name="T95" fmla="*/ 42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1" h="438">
                <a:moveTo>
                  <a:pt x="20" y="50"/>
                </a:moveTo>
                <a:lnTo>
                  <a:pt x="20" y="82"/>
                </a:lnTo>
                <a:lnTo>
                  <a:pt x="115" y="82"/>
                </a:lnTo>
                <a:lnTo>
                  <a:pt x="115" y="50"/>
                </a:lnTo>
                <a:lnTo>
                  <a:pt x="20" y="50"/>
                </a:lnTo>
                <a:close/>
                <a:moveTo>
                  <a:pt x="20" y="115"/>
                </a:moveTo>
                <a:lnTo>
                  <a:pt x="20" y="145"/>
                </a:lnTo>
                <a:lnTo>
                  <a:pt x="115" y="145"/>
                </a:lnTo>
                <a:lnTo>
                  <a:pt x="115" y="115"/>
                </a:lnTo>
                <a:lnTo>
                  <a:pt x="20" y="115"/>
                </a:lnTo>
                <a:close/>
                <a:moveTo>
                  <a:pt x="66" y="281"/>
                </a:moveTo>
                <a:lnTo>
                  <a:pt x="56" y="283"/>
                </a:lnTo>
                <a:lnTo>
                  <a:pt x="48" y="285"/>
                </a:lnTo>
                <a:lnTo>
                  <a:pt x="41" y="290"/>
                </a:lnTo>
                <a:lnTo>
                  <a:pt x="34" y="294"/>
                </a:lnTo>
                <a:lnTo>
                  <a:pt x="30" y="301"/>
                </a:lnTo>
                <a:lnTo>
                  <a:pt x="25" y="308"/>
                </a:lnTo>
                <a:lnTo>
                  <a:pt x="23" y="316"/>
                </a:lnTo>
                <a:lnTo>
                  <a:pt x="21" y="326"/>
                </a:lnTo>
                <a:lnTo>
                  <a:pt x="23" y="334"/>
                </a:lnTo>
                <a:lnTo>
                  <a:pt x="25" y="343"/>
                </a:lnTo>
                <a:lnTo>
                  <a:pt x="30" y="350"/>
                </a:lnTo>
                <a:lnTo>
                  <a:pt x="34" y="356"/>
                </a:lnTo>
                <a:lnTo>
                  <a:pt x="41" y="362"/>
                </a:lnTo>
                <a:lnTo>
                  <a:pt x="48" y="367"/>
                </a:lnTo>
                <a:lnTo>
                  <a:pt x="56" y="369"/>
                </a:lnTo>
                <a:lnTo>
                  <a:pt x="66" y="370"/>
                </a:lnTo>
                <a:lnTo>
                  <a:pt x="74" y="369"/>
                </a:lnTo>
                <a:lnTo>
                  <a:pt x="82" y="367"/>
                </a:lnTo>
                <a:lnTo>
                  <a:pt x="90" y="362"/>
                </a:lnTo>
                <a:lnTo>
                  <a:pt x="96" y="356"/>
                </a:lnTo>
                <a:lnTo>
                  <a:pt x="102" y="350"/>
                </a:lnTo>
                <a:lnTo>
                  <a:pt x="105" y="343"/>
                </a:lnTo>
                <a:lnTo>
                  <a:pt x="109" y="334"/>
                </a:lnTo>
                <a:lnTo>
                  <a:pt x="109" y="326"/>
                </a:lnTo>
                <a:lnTo>
                  <a:pt x="109" y="316"/>
                </a:lnTo>
                <a:lnTo>
                  <a:pt x="105" y="308"/>
                </a:lnTo>
                <a:lnTo>
                  <a:pt x="102" y="301"/>
                </a:lnTo>
                <a:lnTo>
                  <a:pt x="96" y="294"/>
                </a:lnTo>
                <a:lnTo>
                  <a:pt x="90" y="290"/>
                </a:lnTo>
                <a:lnTo>
                  <a:pt x="82" y="285"/>
                </a:lnTo>
                <a:lnTo>
                  <a:pt x="74" y="283"/>
                </a:lnTo>
                <a:lnTo>
                  <a:pt x="66" y="281"/>
                </a:lnTo>
                <a:lnTo>
                  <a:pt x="66" y="281"/>
                </a:lnTo>
                <a:close/>
                <a:moveTo>
                  <a:pt x="171" y="50"/>
                </a:moveTo>
                <a:lnTo>
                  <a:pt x="171" y="82"/>
                </a:lnTo>
                <a:lnTo>
                  <a:pt x="266" y="82"/>
                </a:lnTo>
                <a:lnTo>
                  <a:pt x="266" y="50"/>
                </a:lnTo>
                <a:lnTo>
                  <a:pt x="171" y="50"/>
                </a:lnTo>
                <a:close/>
                <a:moveTo>
                  <a:pt x="171" y="115"/>
                </a:moveTo>
                <a:lnTo>
                  <a:pt x="171" y="145"/>
                </a:lnTo>
                <a:lnTo>
                  <a:pt x="266" y="145"/>
                </a:lnTo>
                <a:lnTo>
                  <a:pt x="266" y="115"/>
                </a:lnTo>
                <a:lnTo>
                  <a:pt x="171" y="115"/>
                </a:lnTo>
                <a:close/>
                <a:moveTo>
                  <a:pt x="216" y="281"/>
                </a:moveTo>
                <a:lnTo>
                  <a:pt x="208" y="283"/>
                </a:lnTo>
                <a:lnTo>
                  <a:pt x="199" y="285"/>
                </a:lnTo>
                <a:lnTo>
                  <a:pt x="192" y="290"/>
                </a:lnTo>
                <a:lnTo>
                  <a:pt x="186" y="294"/>
                </a:lnTo>
                <a:lnTo>
                  <a:pt x="180" y="301"/>
                </a:lnTo>
                <a:lnTo>
                  <a:pt x="175" y="308"/>
                </a:lnTo>
                <a:lnTo>
                  <a:pt x="173" y="316"/>
                </a:lnTo>
                <a:lnTo>
                  <a:pt x="172" y="326"/>
                </a:lnTo>
                <a:lnTo>
                  <a:pt x="173" y="334"/>
                </a:lnTo>
                <a:lnTo>
                  <a:pt x="175" y="343"/>
                </a:lnTo>
                <a:lnTo>
                  <a:pt x="180" y="350"/>
                </a:lnTo>
                <a:lnTo>
                  <a:pt x="186" y="356"/>
                </a:lnTo>
                <a:lnTo>
                  <a:pt x="192" y="362"/>
                </a:lnTo>
                <a:lnTo>
                  <a:pt x="199" y="367"/>
                </a:lnTo>
                <a:lnTo>
                  <a:pt x="208" y="369"/>
                </a:lnTo>
                <a:lnTo>
                  <a:pt x="216" y="370"/>
                </a:lnTo>
                <a:lnTo>
                  <a:pt x="226" y="369"/>
                </a:lnTo>
                <a:lnTo>
                  <a:pt x="234" y="367"/>
                </a:lnTo>
                <a:lnTo>
                  <a:pt x="241" y="362"/>
                </a:lnTo>
                <a:lnTo>
                  <a:pt x="248" y="356"/>
                </a:lnTo>
                <a:lnTo>
                  <a:pt x="252" y="350"/>
                </a:lnTo>
                <a:lnTo>
                  <a:pt x="257" y="343"/>
                </a:lnTo>
                <a:lnTo>
                  <a:pt x="259" y="334"/>
                </a:lnTo>
                <a:lnTo>
                  <a:pt x="261" y="326"/>
                </a:lnTo>
                <a:lnTo>
                  <a:pt x="259" y="316"/>
                </a:lnTo>
                <a:lnTo>
                  <a:pt x="257" y="308"/>
                </a:lnTo>
                <a:lnTo>
                  <a:pt x="252" y="301"/>
                </a:lnTo>
                <a:lnTo>
                  <a:pt x="248" y="294"/>
                </a:lnTo>
                <a:lnTo>
                  <a:pt x="241" y="290"/>
                </a:lnTo>
                <a:lnTo>
                  <a:pt x="234" y="285"/>
                </a:lnTo>
                <a:lnTo>
                  <a:pt x="226" y="283"/>
                </a:lnTo>
                <a:lnTo>
                  <a:pt x="216" y="281"/>
                </a:lnTo>
                <a:close/>
                <a:moveTo>
                  <a:pt x="152" y="11"/>
                </a:moveTo>
                <a:lnTo>
                  <a:pt x="283" y="11"/>
                </a:lnTo>
                <a:lnTo>
                  <a:pt x="283" y="427"/>
                </a:lnTo>
                <a:lnTo>
                  <a:pt x="152" y="427"/>
                </a:lnTo>
                <a:lnTo>
                  <a:pt x="152" y="11"/>
                </a:lnTo>
                <a:close/>
                <a:moveTo>
                  <a:pt x="322" y="75"/>
                </a:moveTo>
                <a:lnTo>
                  <a:pt x="333" y="104"/>
                </a:lnTo>
                <a:lnTo>
                  <a:pt x="423" y="73"/>
                </a:lnTo>
                <a:lnTo>
                  <a:pt x="413" y="43"/>
                </a:lnTo>
                <a:lnTo>
                  <a:pt x="322" y="75"/>
                </a:lnTo>
                <a:close/>
                <a:moveTo>
                  <a:pt x="343" y="136"/>
                </a:moveTo>
                <a:lnTo>
                  <a:pt x="353" y="164"/>
                </a:lnTo>
                <a:lnTo>
                  <a:pt x="444" y="133"/>
                </a:lnTo>
                <a:lnTo>
                  <a:pt x="433" y="104"/>
                </a:lnTo>
                <a:lnTo>
                  <a:pt x="343" y="136"/>
                </a:lnTo>
                <a:close/>
                <a:moveTo>
                  <a:pt x="440" y="279"/>
                </a:moveTo>
                <a:lnTo>
                  <a:pt x="432" y="283"/>
                </a:lnTo>
                <a:lnTo>
                  <a:pt x="425" y="287"/>
                </a:lnTo>
                <a:lnTo>
                  <a:pt x="419" y="294"/>
                </a:lnTo>
                <a:lnTo>
                  <a:pt x="415" y="301"/>
                </a:lnTo>
                <a:lnTo>
                  <a:pt x="412" y="308"/>
                </a:lnTo>
                <a:lnTo>
                  <a:pt x="411" y="318"/>
                </a:lnTo>
                <a:lnTo>
                  <a:pt x="411" y="326"/>
                </a:lnTo>
                <a:lnTo>
                  <a:pt x="413" y="334"/>
                </a:lnTo>
                <a:lnTo>
                  <a:pt x="417" y="342"/>
                </a:lnTo>
                <a:lnTo>
                  <a:pt x="422" y="349"/>
                </a:lnTo>
                <a:lnTo>
                  <a:pt x="429" y="355"/>
                </a:lnTo>
                <a:lnTo>
                  <a:pt x="436" y="360"/>
                </a:lnTo>
                <a:lnTo>
                  <a:pt x="443" y="363"/>
                </a:lnTo>
                <a:lnTo>
                  <a:pt x="452" y="364"/>
                </a:lnTo>
                <a:lnTo>
                  <a:pt x="460" y="364"/>
                </a:lnTo>
                <a:lnTo>
                  <a:pt x="468" y="362"/>
                </a:lnTo>
                <a:lnTo>
                  <a:pt x="476" y="358"/>
                </a:lnTo>
                <a:lnTo>
                  <a:pt x="483" y="353"/>
                </a:lnTo>
                <a:lnTo>
                  <a:pt x="489" y="347"/>
                </a:lnTo>
                <a:lnTo>
                  <a:pt x="494" y="340"/>
                </a:lnTo>
                <a:lnTo>
                  <a:pt x="497" y="332"/>
                </a:lnTo>
                <a:lnTo>
                  <a:pt x="499" y="323"/>
                </a:lnTo>
                <a:lnTo>
                  <a:pt x="499" y="315"/>
                </a:lnTo>
                <a:lnTo>
                  <a:pt x="496" y="306"/>
                </a:lnTo>
                <a:lnTo>
                  <a:pt x="493" y="298"/>
                </a:lnTo>
                <a:lnTo>
                  <a:pt x="487" y="291"/>
                </a:lnTo>
                <a:lnTo>
                  <a:pt x="481" y="285"/>
                </a:lnTo>
                <a:lnTo>
                  <a:pt x="474" y="280"/>
                </a:lnTo>
                <a:lnTo>
                  <a:pt x="466" y="278"/>
                </a:lnTo>
                <a:lnTo>
                  <a:pt x="458" y="277"/>
                </a:lnTo>
                <a:lnTo>
                  <a:pt x="450" y="277"/>
                </a:lnTo>
                <a:lnTo>
                  <a:pt x="440" y="279"/>
                </a:lnTo>
                <a:lnTo>
                  <a:pt x="440" y="279"/>
                </a:lnTo>
                <a:close/>
                <a:moveTo>
                  <a:pt x="291" y="43"/>
                </a:moveTo>
                <a:lnTo>
                  <a:pt x="416" y="0"/>
                </a:lnTo>
                <a:lnTo>
                  <a:pt x="551" y="396"/>
                </a:lnTo>
                <a:lnTo>
                  <a:pt x="426" y="438"/>
                </a:lnTo>
                <a:lnTo>
                  <a:pt x="291" y="43"/>
                </a:lnTo>
                <a:close/>
                <a:moveTo>
                  <a:pt x="0" y="11"/>
                </a:moveTo>
                <a:lnTo>
                  <a:pt x="132" y="11"/>
                </a:lnTo>
                <a:lnTo>
                  <a:pt x="132" y="427"/>
                </a:lnTo>
                <a:lnTo>
                  <a:pt x="0" y="427"/>
                </a:ln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Freeform 198"/>
          <p:cNvSpPr>
            <a:spLocks noEditPoints="1"/>
          </p:cNvSpPr>
          <p:nvPr/>
        </p:nvSpPr>
        <p:spPr bwMode="auto">
          <a:xfrm>
            <a:off x="9221619" y="2653830"/>
            <a:ext cx="613024" cy="589803"/>
          </a:xfrm>
          <a:custGeom>
            <a:avLst/>
            <a:gdLst>
              <a:gd name="T0" fmla="*/ 64 w 526"/>
              <a:gd name="T1" fmla="*/ 45 h 509"/>
              <a:gd name="T2" fmla="*/ 52 w 526"/>
              <a:gd name="T3" fmla="*/ 52 h 509"/>
              <a:gd name="T4" fmla="*/ 46 w 526"/>
              <a:gd name="T5" fmla="*/ 60 h 509"/>
              <a:gd name="T6" fmla="*/ 45 w 526"/>
              <a:gd name="T7" fmla="*/ 328 h 509"/>
              <a:gd name="T8" fmla="*/ 48 w 526"/>
              <a:gd name="T9" fmla="*/ 342 h 509"/>
              <a:gd name="T10" fmla="*/ 60 w 526"/>
              <a:gd name="T11" fmla="*/ 352 h 509"/>
              <a:gd name="T12" fmla="*/ 305 w 526"/>
              <a:gd name="T13" fmla="*/ 354 h 509"/>
              <a:gd name="T14" fmla="*/ 327 w 526"/>
              <a:gd name="T15" fmla="*/ 416 h 509"/>
              <a:gd name="T16" fmla="*/ 376 w 526"/>
              <a:gd name="T17" fmla="*/ 354 h 509"/>
              <a:gd name="T18" fmla="*/ 467 w 526"/>
              <a:gd name="T19" fmla="*/ 352 h 509"/>
              <a:gd name="T20" fmla="*/ 475 w 526"/>
              <a:gd name="T21" fmla="*/ 346 h 509"/>
              <a:gd name="T22" fmla="*/ 482 w 526"/>
              <a:gd name="T23" fmla="*/ 334 h 509"/>
              <a:gd name="T24" fmla="*/ 482 w 526"/>
              <a:gd name="T25" fmla="*/ 65 h 509"/>
              <a:gd name="T26" fmla="*/ 475 w 526"/>
              <a:gd name="T27" fmla="*/ 52 h 509"/>
              <a:gd name="T28" fmla="*/ 462 w 526"/>
              <a:gd name="T29" fmla="*/ 45 h 509"/>
              <a:gd name="T30" fmla="*/ 117 w 526"/>
              <a:gd name="T31" fmla="*/ 140 h 509"/>
              <a:gd name="T32" fmla="*/ 117 w 526"/>
              <a:gd name="T33" fmla="*/ 111 h 509"/>
              <a:gd name="T34" fmla="*/ 417 w 526"/>
              <a:gd name="T35" fmla="*/ 209 h 509"/>
              <a:gd name="T36" fmla="*/ 117 w 526"/>
              <a:gd name="T37" fmla="*/ 255 h 509"/>
              <a:gd name="T38" fmla="*/ 417 w 526"/>
              <a:gd name="T39" fmla="*/ 255 h 509"/>
              <a:gd name="T40" fmla="*/ 458 w 526"/>
              <a:gd name="T41" fmla="*/ 0 h 509"/>
              <a:gd name="T42" fmla="*/ 477 w 526"/>
              <a:gd name="T43" fmla="*/ 3 h 509"/>
              <a:gd name="T44" fmla="*/ 496 w 526"/>
              <a:gd name="T45" fmla="*/ 12 h 509"/>
              <a:gd name="T46" fmla="*/ 510 w 526"/>
              <a:gd name="T47" fmla="*/ 25 h 509"/>
              <a:gd name="T48" fmla="*/ 521 w 526"/>
              <a:gd name="T49" fmla="*/ 42 h 509"/>
              <a:gd name="T50" fmla="*/ 526 w 526"/>
              <a:gd name="T51" fmla="*/ 62 h 509"/>
              <a:gd name="T52" fmla="*/ 526 w 526"/>
              <a:gd name="T53" fmla="*/ 335 h 509"/>
              <a:gd name="T54" fmla="*/ 521 w 526"/>
              <a:gd name="T55" fmla="*/ 355 h 509"/>
              <a:gd name="T56" fmla="*/ 510 w 526"/>
              <a:gd name="T57" fmla="*/ 373 h 509"/>
              <a:gd name="T58" fmla="*/ 501 w 526"/>
              <a:gd name="T59" fmla="*/ 382 h 509"/>
              <a:gd name="T60" fmla="*/ 484 w 526"/>
              <a:gd name="T61" fmla="*/ 392 h 509"/>
              <a:gd name="T62" fmla="*/ 465 w 526"/>
              <a:gd name="T63" fmla="*/ 397 h 509"/>
              <a:gd name="T64" fmla="*/ 323 w 526"/>
              <a:gd name="T65" fmla="*/ 509 h 509"/>
              <a:gd name="T66" fmla="*/ 69 w 526"/>
              <a:gd name="T67" fmla="*/ 397 h 509"/>
              <a:gd name="T68" fmla="*/ 49 w 526"/>
              <a:gd name="T69" fmla="*/ 395 h 509"/>
              <a:gd name="T70" fmla="*/ 31 w 526"/>
              <a:gd name="T71" fmla="*/ 385 h 509"/>
              <a:gd name="T72" fmla="*/ 20 w 526"/>
              <a:gd name="T73" fmla="*/ 377 h 509"/>
              <a:gd name="T74" fmla="*/ 8 w 526"/>
              <a:gd name="T75" fmla="*/ 361 h 509"/>
              <a:gd name="T76" fmla="*/ 1 w 526"/>
              <a:gd name="T77" fmla="*/ 342 h 509"/>
              <a:gd name="T78" fmla="*/ 0 w 526"/>
              <a:gd name="T79" fmla="*/ 69 h 509"/>
              <a:gd name="T80" fmla="*/ 4 w 526"/>
              <a:gd name="T81" fmla="*/ 48 h 509"/>
              <a:gd name="T82" fmla="*/ 12 w 526"/>
              <a:gd name="T83" fmla="*/ 31 h 509"/>
              <a:gd name="T84" fmla="*/ 20 w 526"/>
              <a:gd name="T85" fmla="*/ 20 h 509"/>
              <a:gd name="T86" fmla="*/ 36 w 526"/>
              <a:gd name="T87" fmla="*/ 9 h 509"/>
              <a:gd name="T88" fmla="*/ 55 w 526"/>
              <a:gd name="T89" fmla="*/ 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09">
                <a:moveTo>
                  <a:pt x="458" y="44"/>
                </a:moveTo>
                <a:lnTo>
                  <a:pt x="69" y="44"/>
                </a:lnTo>
                <a:lnTo>
                  <a:pt x="64" y="45"/>
                </a:lnTo>
                <a:lnTo>
                  <a:pt x="60" y="46"/>
                </a:lnTo>
                <a:lnTo>
                  <a:pt x="55" y="48"/>
                </a:lnTo>
                <a:lnTo>
                  <a:pt x="52" y="52"/>
                </a:lnTo>
                <a:lnTo>
                  <a:pt x="52" y="52"/>
                </a:lnTo>
                <a:lnTo>
                  <a:pt x="48" y="55"/>
                </a:lnTo>
                <a:lnTo>
                  <a:pt x="46" y="60"/>
                </a:lnTo>
                <a:lnTo>
                  <a:pt x="45" y="65"/>
                </a:lnTo>
                <a:lnTo>
                  <a:pt x="45" y="69"/>
                </a:lnTo>
                <a:lnTo>
                  <a:pt x="45" y="328"/>
                </a:lnTo>
                <a:lnTo>
                  <a:pt x="45" y="334"/>
                </a:lnTo>
                <a:lnTo>
                  <a:pt x="46" y="339"/>
                </a:lnTo>
                <a:lnTo>
                  <a:pt x="48" y="342"/>
                </a:lnTo>
                <a:lnTo>
                  <a:pt x="52" y="346"/>
                </a:lnTo>
                <a:lnTo>
                  <a:pt x="55" y="349"/>
                </a:lnTo>
                <a:lnTo>
                  <a:pt x="60" y="352"/>
                </a:lnTo>
                <a:lnTo>
                  <a:pt x="64" y="353"/>
                </a:lnTo>
                <a:lnTo>
                  <a:pt x="69" y="354"/>
                </a:lnTo>
                <a:lnTo>
                  <a:pt x="305" y="354"/>
                </a:lnTo>
                <a:lnTo>
                  <a:pt x="327" y="354"/>
                </a:lnTo>
                <a:lnTo>
                  <a:pt x="327" y="376"/>
                </a:lnTo>
                <a:lnTo>
                  <a:pt x="327" y="416"/>
                </a:lnTo>
                <a:lnTo>
                  <a:pt x="356" y="364"/>
                </a:lnTo>
                <a:lnTo>
                  <a:pt x="363" y="354"/>
                </a:lnTo>
                <a:lnTo>
                  <a:pt x="376" y="354"/>
                </a:lnTo>
                <a:lnTo>
                  <a:pt x="458" y="354"/>
                </a:lnTo>
                <a:lnTo>
                  <a:pt x="462" y="353"/>
                </a:lnTo>
                <a:lnTo>
                  <a:pt x="467" y="352"/>
                </a:lnTo>
                <a:lnTo>
                  <a:pt x="472" y="349"/>
                </a:lnTo>
                <a:lnTo>
                  <a:pt x="475" y="346"/>
                </a:lnTo>
                <a:lnTo>
                  <a:pt x="475" y="346"/>
                </a:lnTo>
                <a:lnTo>
                  <a:pt x="477" y="342"/>
                </a:lnTo>
                <a:lnTo>
                  <a:pt x="480" y="339"/>
                </a:lnTo>
                <a:lnTo>
                  <a:pt x="482" y="334"/>
                </a:lnTo>
                <a:lnTo>
                  <a:pt x="482" y="328"/>
                </a:lnTo>
                <a:lnTo>
                  <a:pt x="482" y="69"/>
                </a:lnTo>
                <a:lnTo>
                  <a:pt x="482" y="65"/>
                </a:lnTo>
                <a:lnTo>
                  <a:pt x="480" y="60"/>
                </a:lnTo>
                <a:lnTo>
                  <a:pt x="477" y="55"/>
                </a:lnTo>
                <a:lnTo>
                  <a:pt x="475" y="52"/>
                </a:lnTo>
                <a:lnTo>
                  <a:pt x="472" y="48"/>
                </a:lnTo>
                <a:lnTo>
                  <a:pt x="467" y="46"/>
                </a:lnTo>
                <a:lnTo>
                  <a:pt x="462" y="45"/>
                </a:lnTo>
                <a:lnTo>
                  <a:pt x="458" y="44"/>
                </a:lnTo>
                <a:close/>
                <a:moveTo>
                  <a:pt x="117" y="111"/>
                </a:moveTo>
                <a:lnTo>
                  <a:pt x="117" y="140"/>
                </a:lnTo>
                <a:lnTo>
                  <a:pt x="417" y="140"/>
                </a:lnTo>
                <a:lnTo>
                  <a:pt x="417" y="111"/>
                </a:lnTo>
                <a:lnTo>
                  <a:pt x="117" y="111"/>
                </a:lnTo>
                <a:close/>
                <a:moveTo>
                  <a:pt x="117" y="180"/>
                </a:moveTo>
                <a:lnTo>
                  <a:pt x="117" y="209"/>
                </a:lnTo>
                <a:lnTo>
                  <a:pt x="417" y="209"/>
                </a:lnTo>
                <a:lnTo>
                  <a:pt x="417" y="180"/>
                </a:lnTo>
                <a:lnTo>
                  <a:pt x="117" y="180"/>
                </a:lnTo>
                <a:close/>
                <a:moveTo>
                  <a:pt x="117" y="255"/>
                </a:moveTo>
                <a:lnTo>
                  <a:pt x="117" y="284"/>
                </a:lnTo>
                <a:lnTo>
                  <a:pt x="417" y="284"/>
                </a:lnTo>
                <a:lnTo>
                  <a:pt x="417" y="255"/>
                </a:lnTo>
                <a:lnTo>
                  <a:pt x="117" y="255"/>
                </a:lnTo>
                <a:close/>
                <a:moveTo>
                  <a:pt x="69" y="0"/>
                </a:moveTo>
                <a:lnTo>
                  <a:pt x="458" y="0"/>
                </a:lnTo>
                <a:lnTo>
                  <a:pt x="465" y="0"/>
                </a:lnTo>
                <a:lnTo>
                  <a:pt x="472" y="2"/>
                </a:lnTo>
                <a:lnTo>
                  <a:pt x="477" y="3"/>
                </a:lnTo>
                <a:lnTo>
                  <a:pt x="484" y="5"/>
                </a:lnTo>
                <a:lnTo>
                  <a:pt x="490" y="9"/>
                </a:lnTo>
                <a:lnTo>
                  <a:pt x="496" y="12"/>
                </a:lnTo>
                <a:lnTo>
                  <a:pt x="501" y="16"/>
                </a:lnTo>
                <a:lnTo>
                  <a:pt x="505" y="20"/>
                </a:lnTo>
                <a:lnTo>
                  <a:pt x="510" y="25"/>
                </a:lnTo>
                <a:lnTo>
                  <a:pt x="515" y="31"/>
                </a:lnTo>
                <a:lnTo>
                  <a:pt x="518" y="37"/>
                </a:lnTo>
                <a:lnTo>
                  <a:pt x="521" y="42"/>
                </a:lnTo>
                <a:lnTo>
                  <a:pt x="523" y="48"/>
                </a:lnTo>
                <a:lnTo>
                  <a:pt x="525" y="55"/>
                </a:lnTo>
                <a:lnTo>
                  <a:pt x="526" y="62"/>
                </a:lnTo>
                <a:lnTo>
                  <a:pt x="526" y="69"/>
                </a:lnTo>
                <a:lnTo>
                  <a:pt x="526" y="328"/>
                </a:lnTo>
                <a:lnTo>
                  <a:pt x="526" y="335"/>
                </a:lnTo>
                <a:lnTo>
                  <a:pt x="525" y="342"/>
                </a:lnTo>
                <a:lnTo>
                  <a:pt x="523" y="349"/>
                </a:lnTo>
                <a:lnTo>
                  <a:pt x="521" y="355"/>
                </a:lnTo>
                <a:lnTo>
                  <a:pt x="518" y="361"/>
                </a:lnTo>
                <a:lnTo>
                  <a:pt x="515" y="367"/>
                </a:lnTo>
                <a:lnTo>
                  <a:pt x="510" y="373"/>
                </a:lnTo>
                <a:lnTo>
                  <a:pt x="505" y="377"/>
                </a:lnTo>
                <a:lnTo>
                  <a:pt x="505" y="377"/>
                </a:lnTo>
                <a:lnTo>
                  <a:pt x="501" y="382"/>
                </a:lnTo>
                <a:lnTo>
                  <a:pt x="496" y="385"/>
                </a:lnTo>
                <a:lnTo>
                  <a:pt x="490" y="389"/>
                </a:lnTo>
                <a:lnTo>
                  <a:pt x="484" y="392"/>
                </a:lnTo>
                <a:lnTo>
                  <a:pt x="477" y="395"/>
                </a:lnTo>
                <a:lnTo>
                  <a:pt x="472" y="396"/>
                </a:lnTo>
                <a:lnTo>
                  <a:pt x="465" y="397"/>
                </a:lnTo>
                <a:lnTo>
                  <a:pt x="458" y="397"/>
                </a:lnTo>
                <a:lnTo>
                  <a:pt x="388" y="397"/>
                </a:lnTo>
                <a:lnTo>
                  <a:pt x="323" y="509"/>
                </a:lnTo>
                <a:lnTo>
                  <a:pt x="283" y="499"/>
                </a:lnTo>
                <a:lnTo>
                  <a:pt x="283" y="397"/>
                </a:lnTo>
                <a:lnTo>
                  <a:pt x="69" y="397"/>
                </a:lnTo>
                <a:lnTo>
                  <a:pt x="62" y="397"/>
                </a:lnTo>
                <a:lnTo>
                  <a:pt x="55" y="396"/>
                </a:lnTo>
                <a:lnTo>
                  <a:pt x="49" y="395"/>
                </a:lnTo>
                <a:lnTo>
                  <a:pt x="42" y="392"/>
                </a:lnTo>
                <a:lnTo>
                  <a:pt x="36" y="389"/>
                </a:lnTo>
                <a:lnTo>
                  <a:pt x="31" y="385"/>
                </a:lnTo>
                <a:lnTo>
                  <a:pt x="26" y="382"/>
                </a:lnTo>
                <a:lnTo>
                  <a:pt x="20" y="377"/>
                </a:lnTo>
                <a:lnTo>
                  <a:pt x="20" y="377"/>
                </a:lnTo>
                <a:lnTo>
                  <a:pt x="17" y="373"/>
                </a:lnTo>
                <a:lnTo>
                  <a:pt x="12" y="367"/>
                </a:lnTo>
                <a:lnTo>
                  <a:pt x="8" y="361"/>
                </a:lnTo>
                <a:lnTo>
                  <a:pt x="6" y="355"/>
                </a:lnTo>
                <a:lnTo>
                  <a:pt x="4" y="349"/>
                </a:lnTo>
                <a:lnTo>
                  <a:pt x="1" y="342"/>
                </a:lnTo>
                <a:lnTo>
                  <a:pt x="0" y="335"/>
                </a:lnTo>
                <a:lnTo>
                  <a:pt x="0" y="328"/>
                </a:lnTo>
                <a:lnTo>
                  <a:pt x="0" y="69"/>
                </a:lnTo>
                <a:lnTo>
                  <a:pt x="0" y="62"/>
                </a:lnTo>
                <a:lnTo>
                  <a:pt x="1" y="55"/>
                </a:lnTo>
                <a:lnTo>
                  <a:pt x="4" y="48"/>
                </a:lnTo>
                <a:lnTo>
                  <a:pt x="6" y="42"/>
                </a:lnTo>
                <a:lnTo>
                  <a:pt x="8" y="37"/>
                </a:lnTo>
                <a:lnTo>
                  <a:pt x="12" y="31"/>
                </a:lnTo>
                <a:lnTo>
                  <a:pt x="17" y="25"/>
                </a:lnTo>
                <a:lnTo>
                  <a:pt x="20" y="20"/>
                </a:lnTo>
                <a:lnTo>
                  <a:pt x="20" y="20"/>
                </a:lnTo>
                <a:lnTo>
                  <a:pt x="26" y="16"/>
                </a:lnTo>
                <a:lnTo>
                  <a:pt x="31" y="12"/>
                </a:lnTo>
                <a:lnTo>
                  <a:pt x="36" y="9"/>
                </a:lnTo>
                <a:lnTo>
                  <a:pt x="42" y="5"/>
                </a:lnTo>
                <a:lnTo>
                  <a:pt x="49" y="3"/>
                </a:lnTo>
                <a:lnTo>
                  <a:pt x="55" y="2"/>
                </a:lnTo>
                <a:lnTo>
                  <a:pt x="62" y="0"/>
                </a:lnTo>
                <a:lnTo>
                  <a:pt x="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Freeform 234"/>
          <p:cNvSpPr>
            <a:spLocks noEditPoints="1"/>
          </p:cNvSpPr>
          <p:nvPr/>
        </p:nvSpPr>
        <p:spPr bwMode="auto">
          <a:xfrm>
            <a:off x="5475423" y="2584075"/>
            <a:ext cx="524786" cy="659465"/>
          </a:xfrm>
          <a:custGeom>
            <a:avLst/>
            <a:gdLst>
              <a:gd name="T0" fmla="*/ 106 w 452"/>
              <a:gd name="T1" fmla="*/ 121 h 565"/>
              <a:gd name="T2" fmla="*/ 106 w 452"/>
              <a:gd name="T3" fmla="*/ 141 h 565"/>
              <a:gd name="T4" fmla="*/ 348 w 452"/>
              <a:gd name="T5" fmla="*/ 141 h 565"/>
              <a:gd name="T6" fmla="*/ 348 w 452"/>
              <a:gd name="T7" fmla="*/ 121 h 565"/>
              <a:gd name="T8" fmla="*/ 106 w 452"/>
              <a:gd name="T9" fmla="*/ 121 h 565"/>
              <a:gd name="T10" fmla="*/ 106 w 452"/>
              <a:gd name="T11" fmla="*/ 180 h 565"/>
              <a:gd name="T12" fmla="*/ 106 w 452"/>
              <a:gd name="T13" fmla="*/ 200 h 565"/>
              <a:gd name="T14" fmla="*/ 348 w 452"/>
              <a:gd name="T15" fmla="*/ 200 h 565"/>
              <a:gd name="T16" fmla="*/ 348 w 452"/>
              <a:gd name="T17" fmla="*/ 180 h 565"/>
              <a:gd name="T18" fmla="*/ 106 w 452"/>
              <a:gd name="T19" fmla="*/ 180 h 565"/>
              <a:gd name="T20" fmla="*/ 106 w 452"/>
              <a:gd name="T21" fmla="*/ 245 h 565"/>
              <a:gd name="T22" fmla="*/ 106 w 452"/>
              <a:gd name="T23" fmla="*/ 264 h 565"/>
              <a:gd name="T24" fmla="*/ 348 w 452"/>
              <a:gd name="T25" fmla="*/ 264 h 565"/>
              <a:gd name="T26" fmla="*/ 348 w 452"/>
              <a:gd name="T27" fmla="*/ 245 h 565"/>
              <a:gd name="T28" fmla="*/ 106 w 452"/>
              <a:gd name="T29" fmla="*/ 245 h 565"/>
              <a:gd name="T30" fmla="*/ 106 w 452"/>
              <a:gd name="T31" fmla="*/ 304 h 565"/>
              <a:gd name="T32" fmla="*/ 106 w 452"/>
              <a:gd name="T33" fmla="*/ 324 h 565"/>
              <a:gd name="T34" fmla="*/ 348 w 452"/>
              <a:gd name="T35" fmla="*/ 324 h 565"/>
              <a:gd name="T36" fmla="*/ 348 w 452"/>
              <a:gd name="T37" fmla="*/ 304 h 565"/>
              <a:gd name="T38" fmla="*/ 106 w 452"/>
              <a:gd name="T39" fmla="*/ 304 h 565"/>
              <a:gd name="T40" fmla="*/ 140 w 452"/>
              <a:gd name="T41" fmla="*/ 510 h 565"/>
              <a:gd name="T42" fmla="*/ 116 w 452"/>
              <a:gd name="T43" fmla="*/ 425 h 565"/>
              <a:gd name="T44" fmla="*/ 55 w 452"/>
              <a:gd name="T45" fmla="*/ 448 h 565"/>
              <a:gd name="T46" fmla="*/ 140 w 452"/>
              <a:gd name="T47" fmla="*/ 510 h 565"/>
              <a:gd name="T48" fmla="*/ 47 w 452"/>
              <a:gd name="T49" fmla="*/ 429 h 565"/>
              <a:gd name="T50" fmla="*/ 119 w 452"/>
              <a:gd name="T51" fmla="*/ 402 h 565"/>
              <a:gd name="T52" fmla="*/ 130 w 452"/>
              <a:gd name="T53" fmla="*/ 399 h 565"/>
              <a:gd name="T54" fmla="*/ 132 w 452"/>
              <a:gd name="T55" fmla="*/ 409 h 565"/>
              <a:gd name="T56" fmla="*/ 163 w 452"/>
              <a:gd name="T57" fmla="*/ 517 h 565"/>
              <a:gd name="T58" fmla="*/ 404 w 452"/>
              <a:gd name="T59" fmla="*/ 517 h 565"/>
              <a:gd name="T60" fmla="*/ 404 w 452"/>
              <a:gd name="T61" fmla="*/ 46 h 565"/>
              <a:gd name="T62" fmla="*/ 47 w 452"/>
              <a:gd name="T63" fmla="*/ 46 h 565"/>
              <a:gd name="T64" fmla="*/ 47 w 452"/>
              <a:gd name="T65" fmla="*/ 429 h 565"/>
              <a:gd name="T66" fmla="*/ 23 w 452"/>
              <a:gd name="T67" fmla="*/ 0 h 565"/>
              <a:gd name="T68" fmla="*/ 428 w 452"/>
              <a:gd name="T69" fmla="*/ 0 h 565"/>
              <a:gd name="T70" fmla="*/ 452 w 452"/>
              <a:gd name="T71" fmla="*/ 0 h 565"/>
              <a:gd name="T72" fmla="*/ 452 w 452"/>
              <a:gd name="T73" fmla="*/ 23 h 565"/>
              <a:gd name="T74" fmla="*/ 452 w 452"/>
              <a:gd name="T75" fmla="*/ 542 h 565"/>
              <a:gd name="T76" fmla="*/ 452 w 452"/>
              <a:gd name="T77" fmla="*/ 565 h 565"/>
              <a:gd name="T78" fmla="*/ 428 w 452"/>
              <a:gd name="T79" fmla="*/ 565 h 565"/>
              <a:gd name="T80" fmla="*/ 142 w 452"/>
              <a:gd name="T81" fmla="*/ 565 h 565"/>
              <a:gd name="T82" fmla="*/ 134 w 452"/>
              <a:gd name="T83" fmla="*/ 565 h 565"/>
              <a:gd name="T84" fmla="*/ 128 w 452"/>
              <a:gd name="T85" fmla="*/ 561 h 565"/>
              <a:gd name="T86" fmla="*/ 9 w 452"/>
              <a:gd name="T87" fmla="*/ 472 h 565"/>
              <a:gd name="T88" fmla="*/ 0 w 452"/>
              <a:gd name="T89" fmla="*/ 465 h 565"/>
              <a:gd name="T90" fmla="*/ 0 w 452"/>
              <a:gd name="T91" fmla="*/ 453 h 565"/>
              <a:gd name="T92" fmla="*/ 0 w 452"/>
              <a:gd name="T93" fmla="*/ 23 h 565"/>
              <a:gd name="T94" fmla="*/ 0 w 452"/>
              <a:gd name="T95" fmla="*/ 0 h 565"/>
              <a:gd name="T96" fmla="*/ 23 w 452"/>
              <a:gd name="T97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" h="565">
                <a:moveTo>
                  <a:pt x="106" y="121"/>
                </a:moveTo>
                <a:lnTo>
                  <a:pt x="106" y="141"/>
                </a:lnTo>
                <a:lnTo>
                  <a:pt x="348" y="141"/>
                </a:lnTo>
                <a:lnTo>
                  <a:pt x="348" y="121"/>
                </a:lnTo>
                <a:lnTo>
                  <a:pt x="106" y="121"/>
                </a:lnTo>
                <a:close/>
                <a:moveTo>
                  <a:pt x="106" y="180"/>
                </a:moveTo>
                <a:lnTo>
                  <a:pt x="106" y="200"/>
                </a:lnTo>
                <a:lnTo>
                  <a:pt x="348" y="200"/>
                </a:lnTo>
                <a:lnTo>
                  <a:pt x="348" y="180"/>
                </a:lnTo>
                <a:lnTo>
                  <a:pt x="106" y="180"/>
                </a:lnTo>
                <a:close/>
                <a:moveTo>
                  <a:pt x="106" y="245"/>
                </a:moveTo>
                <a:lnTo>
                  <a:pt x="106" y="264"/>
                </a:lnTo>
                <a:lnTo>
                  <a:pt x="348" y="264"/>
                </a:lnTo>
                <a:lnTo>
                  <a:pt x="348" y="245"/>
                </a:lnTo>
                <a:lnTo>
                  <a:pt x="106" y="245"/>
                </a:lnTo>
                <a:close/>
                <a:moveTo>
                  <a:pt x="106" y="304"/>
                </a:moveTo>
                <a:lnTo>
                  <a:pt x="106" y="324"/>
                </a:lnTo>
                <a:lnTo>
                  <a:pt x="348" y="324"/>
                </a:lnTo>
                <a:lnTo>
                  <a:pt x="348" y="304"/>
                </a:lnTo>
                <a:lnTo>
                  <a:pt x="106" y="304"/>
                </a:lnTo>
                <a:close/>
                <a:moveTo>
                  <a:pt x="140" y="510"/>
                </a:moveTo>
                <a:lnTo>
                  <a:pt x="116" y="425"/>
                </a:lnTo>
                <a:lnTo>
                  <a:pt x="55" y="448"/>
                </a:lnTo>
                <a:lnTo>
                  <a:pt x="140" y="510"/>
                </a:lnTo>
                <a:close/>
                <a:moveTo>
                  <a:pt x="47" y="429"/>
                </a:moveTo>
                <a:lnTo>
                  <a:pt x="119" y="402"/>
                </a:lnTo>
                <a:lnTo>
                  <a:pt x="130" y="399"/>
                </a:lnTo>
                <a:lnTo>
                  <a:pt x="132" y="409"/>
                </a:lnTo>
                <a:lnTo>
                  <a:pt x="163" y="517"/>
                </a:lnTo>
                <a:lnTo>
                  <a:pt x="404" y="517"/>
                </a:lnTo>
                <a:lnTo>
                  <a:pt x="404" y="46"/>
                </a:lnTo>
                <a:lnTo>
                  <a:pt x="47" y="46"/>
                </a:lnTo>
                <a:lnTo>
                  <a:pt x="47" y="429"/>
                </a:lnTo>
                <a:close/>
                <a:moveTo>
                  <a:pt x="23" y="0"/>
                </a:moveTo>
                <a:lnTo>
                  <a:pt x="428" y="0"/>
                </a:lnTo>
                <a:lnTo>
                  <a:pt x="452" y="0"/>
                </a:lnTo>
                <a:lnTo>
                  <a:pt x="452" y="23"/>
                </a:lnTo>
                <a:lnTo>
                  <a:pt x="452" y="542"/>
                </a:lnTo>
                <a:lnTo>
                  <a:pt x="452" y="565"/>
                </a:lnTo>
                <a:lnTo>
                  <a:pt x="428" y="565"/>
                </a:lnTo>
                <a:lnTo>
                  <a:pt x="142" y="565"/>
                </a:lnTo>
                <a:lnTo>
                  <a:pt x="134" y="565"/>
                </a:lnTo>
                <a:lnTo>
                  <a:pt x="128" y="561"/>
                </a:lnTo>
                <a:lnTo>
                  <a:pt x="9" y="472"/>
                </a:lnTo>
                <a:lnTo>
                  <a:pt x="0" y="465"/>
                </a:lnTo>
                <a:lnTo>
                  <a:pt x="0" y="453"/>
                </a:lnTo>
                <a:lnTo>
                  <a:pt x="0" y="23"/>
                </a:ln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Freeform 422"/>
          <p:cNvSpPr>
            <a:spLocks noEditPoints="1"/>
          </p:cNvSpPr>
          <p:nvPr/>
        </p:nvSpPr>
        <p:spPr bwMode="auto">
          <a:xfrm>
            <a:off x="9244137" y="2600423"/>
            <a:ext cx="673397" cy="524786"/>
          </a:xfrm>
          <a:custGeom>
            <a:avLst/>
            <a:gdLst>
              <a:gd name="T0" fmla="*/ 539 w 582"/>
              <a:gd name="T1" fmla="*/ 454 h 454"/>
              <a:gd name="T2" fmla="*/ 546 w 582"/>
              <a:gd name="T3" fmla="*/ 452 h 454"/>
              <a:gd name="T4" fmla="*/ 551 w 582"/>
              <a:gd name="T5" fmla="*/ 449 h 454"/>
              <a:gd name="T6" fmla="*/ 554 w 582"/>
              <a:gd name="T7" fmla="*/ 443 h 454"/>
              <a:gd name="T8" fmla="*/ 555 w 582"/>
              <a:gd name="T9" fmla="*/ 437 h 454"/>
              <a:gd name="T10" fmla="*/ 516 w 582"/>
              <a:gd name="T11" fmla="*/ 148 h 454"/>
              <a:gd name="T12" fmla="*/ 456 w 582"/>
              <a:gd name="T13" fmla="*/ 437 h 454"/>
              <a:gd name="T14" fmla="*/ 458 w 582"/>
              <a:gd name="T15" fmla="*/ 443 h 454"/>
              <a:gd name="T16" fmla="*/ 462 w 582"/>
              <a:gd name="T17" fmla="*/ 449 h 454"/>
              <a:gd name="T18" fmla="*/ 467 w 582"/>
              <a:gd name="T19" fmla="*/ 452 h 454"/>
              <a:gd name="T20" fmla="*/ 472 w 582"/>
              <a:gd name="T21" fmla="*/ 454 h 454"/>
              <a:gd name="T22" fmla="*/ 350 w 582"/>
              <a:gd name="T23" fmla="*/ 454 h 454"/>
              <a:gd name="T24" fmla="*/ 384 w 582"/>
              <a:gd name="T25" fmla="*/ 454 h 454"/>
              <a:gd name="T26" fmla="*/ 404 w 582"/>
              <a:gd name="T27" fmla="*/ 454 h 454"/>
              <a:gd name="T28" fmla="*/ 409 w 582"/>
              <a:gd name="T29" fmla="*/ 450 h 454"/>
              <a:gd name="T30" fmla="*/ 414 w 582"/>
              <a:gd name="T31" fmla="*/ 447 h 454"/>
              <a:gd name="T32" fmla="*/ 416 w 582"/>
              <a:gd name="T33" fmla="*/ 441 h 454"/>
              <a:gd name="T34" fmla="*/ 416 w 582"/>
              <a:gd name="T35" fmla="*/ 412 h 454"/>
              <a:gd name="T36" fmla="*/ 416 w 582"/>
              <a:gd name="T37" fmla="*/ 361 h 454"/>
              <a:gd name="T38" fmla="*/ 416 w 582"/>
              <a:gd name="T39" fmla="*/ 311 h 454"/>
              <a:gd name="T40" fmla="*/ 416 w 582"/>
              <a:gd name="T41" fmla="*/ 260 h 454"/>
              <a:gd name="T42" fmla="*/ 416 w 582"/>
              <a:gd name="T43" fmla="*/ 234 h 454"/>
              <a:gd name="T44" fmla="*/ 318 w 582"/>
              <a:gd name="T45" fmla="*/ 316 h 454"/>
              <a:gd name="T46" fmla="*/ 317 w 582"/>
              <a:gd name="T47" fmla="*/ 437 h 454"/>
              <a:gd name="T48" fmla="*/ 318 w 582"/>
              <a:gd name="T49" fmla="*/ 443 h 454"/>
              <a:gd name="T50" fmla="*/ 322 w 582"/>
              <a:gd name="T51" fmla="*/ 449 h 454"/>
              <a:gd name="T52" fmla="*/ 328 w 582"/>
              <a:gd name="T53" fmla="*/ 452 h 454"/>
              <a:gd name="T54" fmla="*/ 334 w 582"/>
              <a:gd name="T55" fmla="*/ 454 h 454"/>
              <a:gd name="T56" fmla="*/ 122 w 582"/>
              <a:gd name="T57" fmla="*/ 454 h 454"/>
              <a:gd name="T58" fmla="*/ 128 w 582"/>
              <a:gd name="T59" fmla="*/ 452 h 454"/>
              <a:gd name="T60" fmla="*/ 133 w 582"/>
              <a:gd name="T61" fmla="*/ 449 h 454"/>
              <a:gd name="T62" fmla="*/ 136 w 582"/>
              <a:gd name="T63" fmla="*/ 443 h 454"/>
              <a:gd name="T64" fmla="*/ 139 w 582"/>
              <a:gd name="T65" fmla="*/ 437 h 454"/>
              <a:gd name="T66" fmla="*/ 40 w 582"/>
              <a:gd name="T67" fmla="*/ 382 h 454"/>
              <a:gd name="T68" fmla="*/ 40 w 582"/>
              <a:gd name="T69" fmla="*/ 441 h 454"/>
              <a:gd name="T70" fmla="*/ 42 w 582"/>
              <a:gd name="T71" fmla="*/ 447 h 454"/>
              <a:gd name="T72" fmla="*/ 47 w 582"/>
              <a:gd name="T73" fmla="*/ 450 h 454"/>
              <a:gd name="T74" fmla="*/ 52 w 582"/>
              <a:gd name="T75" fmla="*/ 454 h 454"/>
              <a:gd name="T76" fmla="*/ 56 w 582"/>
              <a:gd name="T77" fmla="*/ 454 h 454"/>
              <a:gd name="T78" fmla="*/ 218 w 582"/>
              <a:gd name="T79" fmla="*/ 167 h 454"/>
              <a:gd name="T80" fmla="*/ 244 w 582"/>
              <a:gd name="T81" fmla="*/ 167 h 454"/>
              <a:gd name="T82" fmla="*/ 484 w 582"/>
              <a:gd name="T83" fmla="*/ 52 h 454"/>
              <a:gd name="T84" fmla="*/ 520 w 582"/>
              <a:gd name="T85" fmla="*/ 11 h 454"/>
              <a:gd name="T86" fmla="*/ 561 w 582"/>
              <a:gd name="T87" fmla="*/ 59 h 454"/>
              <a:gd name="T88" fmla="*/ 518 w 582"/>
              <a:gd name="T89" fmla="*/ 91 h 454"/>
              <a:gd name="T90" fmla="*/ 316 w 582"/>
              <a:gd name="T91" fmla="*/ 265 h 454"/>
              <a:gd name="T92" fmla="*/ 232 w 582"/>
              <a:gd name="T93" fmla="*/ 219 h 454"/>
              <a:gd name="T94" fmla="*/ 0 w 582"/>
              <a:gd name="T95" fmla="*/ 296 h 454"/>
              <a:gd name="T96" fmla="*/ 211 w 582"/>
              <a:gd name="T97" fmla="*/ 454 h 454"/>
              <a:gd name="T98" fmla="*/ 245 w 582"/>
              <a:gd name="T99" fmla="*/ 454 h 454"/>
              <a:gd name="T100" fmla="*/ 265 w 582"/>
              <a:gd name="T101" fmla="*/ 454 h 454"/>
              <a:gd name="T102" fmla="*/ 271 w 582"/>
              <a:gd name="T103" fmla="*/ 450 h 454"/>
              <a:gd name="T104" fmla="*/ 274 w 582"/>
              <a:gd name="T105" fmla="*/ 447 h 454"/>
              <a:gd name="T106" fmla="*/ 278 w 582"/>
              <a:gd name="T107" fmla="*/ 441 h 454"/>
              <a:gd name="T108" fmla="*/ 278 w 582"/>
              <a:gd name="T109" fmla="*/ 294 h 454"/>
              <a:gd name="T110" fmla="*/ 178 w 582"/>
              <a:gd name="T111" fmla="*/ 301 h 454"/>
              <a:gd name="T112" fmla="*/ 178 w 582"/>
              <a:gd name="T113" fmla="*/ 441 h 454"/>
              <a:gd name="T114" fmla="*/ 181 w 582"/>
              <a:gd name="T115" fmla="*/ 447 h 454"/>
              <a:gd name="T116" fmla="*/ 185 w 582"/>
              <a:gd name="T117" fmla="*/ 450 h 454"/>
              <a:gd name="T118" fmla="*/ 191 w 582"/>
              <a:gd name="T119" fmla="*/ 454 h 454"/>
              <a:gd name="T120" fmla="*/ 195 w 582"/>
              <a:gd name="T121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454">
                <a:moveTo>
                  <a:pt x="472" y="454"/>
                </a:moveTo>
                <a:lnTo>
                  <a:pt x="539" y="454"/>
                </a:lnTo>
                <a:lnTo>
                  <a:pt x="542" y="454"/>
                </a:lnTo>
                <a:lnTo>
                  <a:pt x="546" y="452"/>
                </a:lnTo>
                <a:lnTo>
                  <a:pt x="548" y="450"/>
                </a:lnTo>
                <a:lnTo>
                  <a:pt x="551" y="449"/>
                </a:lnTo>
                <a:lnTo>
                  <a:pt x="553" y="447"/>
                </a:lnTo>
                <a:lnTo>
                  <a:pt x="554" y="443"/>
                </a:lnTo>
                <a:lnTo>
                  <a:pt x="555" y="441"/>
                </a:lnTo>
                <a:lnTo>
                  <a:pt x="555" y="437"/>
                </a:lnTo>
                <a:lnTo>
                  <a:pt x="555" y="193"/>
                </a:lnTo>
                <a:lnTo>
                  <a:pt x="516" y="148"/>
                </a:lnTo>
                <a:lnTo>
                  <a:pt x="456" y="198"/>
                </a:lnTo>
                <a:lnTo>
                  <a:pt x="456" y="437"/>
                </a:lnTo>
                <a:lnTo>
                  <a:pt x="457" y="441"/>
                </a:lnTo>
                <a:lnTo>
                  <a:pt x="458" y="443"/>
                </a:lnTo>
                <a:lnTo>
                  <a:pt x="460" y="447"/>
                </a:lnTo>
                <a:lnTo>
                  <a:pt x="462" y="449"/>
                </a:lnTo>
                <a:lnTo>
                  <a:pt x="464" y="450"/>
                </a:lnTo>
                <a:lnTo>
                  <a:pt x="467" y="452"/>
                </a:lnTo>
                <a:lnTo>
                  <a:pt x="470" y="454"/>
                </a:lnTo>
                <a:lnTo>
                  <a:pt x="472" y="454"/>
                </a:lnTo>
                <a:close/>
                <a:moveTo>
                  <a:pt x="334" y="454"/>
                </a:moveTo>
                <a:lnTo>
                  <a:pt x="350" y="454"/>
                </a:lnTo>
                <a:lnTo>
                  <a:pt x="367" y="454"/>
                </a:lnTo>
                <a:lnTo>
                  <a:pt x="384" y="454"/>
                </a:lnTo>
                <a:lnTo>
                  <a:pt x="400" y="454"/>
                </a:lnTo>
                <a:lnTo>
                  <a:pt x="404" y="454"/>
                </a:lnTo>
                <a:lnTo>
                  <a:pt x="407" y="452"/>
                </a:lnTo>
                <a:lnTo>
                  <a:pt x="409" y="450"/>
                </a:lnTo>
                <a:lnTo>
                  <a:pt x="412" y="449"/>
                </a:lnTo>
                <a:lnTo>
                  <a:pt x="414" y="447"/>
                </a:lnTo>
                <a:lnTo>
                  <a:pt x="415" y="443"/>
                </a:lnTo>
                <a:lnTo>
                  <a:pt x="416" y="441"/>
                </a:lnTo>
                <a:lnTo>
                  <a:pt x="416" y="437"/>
                </a:lnTo>
                <a:lnTo>
                  <a:pt x="416" y="412"/>
                </a:lnTo>
                <a:lnTo>
                  <a:pt x="416" y="387"/>
                </a:lnTo>
                <a:lnTo>
                  <a:pt x="416" y="361"/>
                </a:lnTo>
                <a:lnTo>
                  <a:pt x="416" y="336"/>
                </a:lnTo>
                <a:lnTo>
                  <a:pt x="416" y="311"/>
                </a:lnTo>
                <a:lnTo>
                  <a:pt x="416" y="286"/>
                </a:lnTo>
                <a:lnTo>
                  <a:pt x="416" y="260"/>
                </a:lnTo>
                <a:lnTo>
                  <a:pt x="416" y="235"/>
                </a:lnTo>
                <a:lnTo>
                  <a:pt x="416" y="234"/>
                </a:lnTo>
                <a:lnTo>
                  <a:pt x="416" y="233"/>
                </a:lnTo>
                <a:lnTo>
                  <a:pt x="318" y="316"/>
                </a:lnTo>
                <a:lnTo>
                  <a:pt x="317" y="316"/>
                </a:lnTo>
                <a:lnTo>
                  <a:pt x="317" y="437"/>
                </a:lnTo>
                <a:lnTo>
                  <a:pt x="317" y="441"/>
                </a:lnTo>
                <a:lnTo>
                  <a:pt x="318" y="443"/>
                </a:lnTo>
                <a:lnTo>
                  <a:pt x="321" y="447"/>
                </a:lnTo>
                <a:lnTo>
                  <a:pt x="322" y="449"/>
                </a:lnTo>
                <a:lnTo>
                  <a:pt x="324" y="450"/>
                </a:lnTo>
                <a:lnTo>
                  <a:pt x="328" y="452"/>
                </a:lnTo>
                <a:lnTo>
                  <a:pt x="330" y="454"/>
                </a:lnTo>
                <a:lnTo>
                  <a:pt x="334" y="454"/>
                </a:lnTo>
                <a:close/>
                <a:moveTo>
                  <a:pt x="56" y="454"/>
                </a:moveTo>
                <a:lnTo>
                  <a:pt x="122" y="454"/>
                </a:lnTo>
                <a:lnTo>
                  <a:pt x="125" y="454"/>
                </a:lnTo>
                <a:lnTo>
                  <a:pt x="128" y="452"/>
                </a:lnTo>
                <a:lnTo>
                  <a:pt x="131" y="450"/>
                </a:lnTo>
                <a:lnTo>
                  <a:pt x="133" y="449"/>
                </a:lnTo>
                <a:lnTo>
                  <a:pt x="135" y="447"/>
                </a:lnTo>
                <a:lnTo>
                  <a:pt x="136" y="443"/>
                </a:lnTo>
                <a:lnTo>
                  <a:pt x="138" y="441"/>
                </a:lnTo>
                <a:lnTo>
                  <a:pt x="139" y="437"/>
                </a:lnTo>
                <a:lnTo>
                  <a:pt x="139" y="324"/>
                </a:lnTo>
                <a:lnTo>
                  <a:pt x="40" y="382"/>
                </a:lnTo>
                <a:lnTo>
                  <a:pt x="40" y="437"/>
                </a:lnTo>
                <a:lnTo>
                  <a:pt x="40" y="441"/>
                </a:lnTo>
                <a:lnTo>
                  <a:pt x="41" y="443"/>
                </a:lnTo>
                <a:lnTo>
                  <a:pt x="42" y="447"/>
                </a:lnTo>
                <a:lnTo>
                  <a:pt x="44" y="449"/>
                </a:lnTo>
                <a:lnTo>
                  <a:pt x="47" y="450"/>
                </a:lnTo>
                <a:lnTo>
                  <a:pt x="49" y="452"/>
                </a:lnTo>
                <a:lnTo>
                  <a:pt x="52" y="454"/>
                </a:lnTo>
                <a:lnTo>
                  <a:pt x="56" y="454"/>
                </a:lnTo>
                <a:lnTo>
                  <a:pt x="56" y="454"/>
                </a:lnTo>
                <a:close/>
                <a:moveTo>
                  <a:pt x="0" y="296"/>
                </a:moveTo>
                <a:lnTo>
                  <a:pt x="218" y="167"/>
                </a:lnTo>
                <a:lnTo>
                  <a:pt x="231" y="160"/>
                </a:lnTo>
                <a:lnTo>
                  <a:pt x="244" y="167"/>
                </a:lnTo>
                <a:lnTo>
                  <a:pt x="309" y="202"/>
                </a:lnTo>
                <a:lnTo>
                  <a:pt x="484" y="52"/>
                </a:lnTo>
                <a:lnTo>
                  <a:pt x="460" y="24"/>
                </a:lnTo>
                <a:lnTo>
                  <a:pt x="520" y="11"/>
                </a:lnTo>
                <a:lnTo>
                  <a:pt x="582" y="0"/>
                </a:lnTo>
                <a:lnTo>
                  <a:pt x="561" y="59"/>
                </a:lnTo>
                <a:lnTo>
                  <a:pt x="541" y="118"/>
                </a:lnTo>
                <a:lnTo>
                  <a:pt x="518" y="91"/>
                </a:lnTo>
                <a:lnTo>
                  <a:pt x="329" y="253"/>
                </a:lnTo>
                <a:lnTo>
                  <a:pt x="316" y="265"/>
                </a:lnTo>
                <a:lnTo>
                  <a:pt x="300" y="256"/>
                </a:lnTo>
                <a:lnTo>
                  <a:pt x="232" y="219"/>
                </a:lnTo>
                <a:lnTo>
                  <a:pt x="27" y="340"/>
                </a:lnTo>
                <a:lnTo>
                  <a:pt x="0" y="296"/>
                </a:lnTo>
                <a:close/>
                <a:moveTo>
                  <a:pt x="195" y="454"/>
                </a:moveTo>
                <a:lnTo>
                  <a:pt x="211" y="454"/>
                </a:lnTo>
                <a:lnTo>
                  <a:pt x="227" y="454"/>
                </a:lnTo>
                <a:lnTo>
                  <a:pt x="245" y="454"/>
                </a:lnTo>
                <a:lnTo>
                  <a:pt x="261" y="454"/>
                </a:lnTo>
                <a:lnTo>
                  <a:pt x="265" y="454"/>
                </a:lnTo>
                <a:lnTo>
                  <a:pt x="267" y="452"/>
                </a:lnTo>
                <a:lnTo>
                  <a:pt x="271" y="450"/>
                </a:lnTo>
                <a:lnTo>
                  <a:pt x="273" y="449"/>
                </a:lnTo>
                <a:lnTo>
                  <a:pt x="274" y="447"/>
                </a:lnTo>
                <a:lnTo>
                  <a:pt x="276" y="443"/>
                </a:lnTo>
                <a:lnTo>
                  <a:pt x="278" y="441"/>
                </a:lnTo>
                <a:lnTo>
                  <a:pt x="278" y="437"/>
                </a:lnTo>
                <a:lnTo>
                  <a:pt x="278" y="294"/>
                </a:lnTo>
                <a:lnTo>
                  <a:pt x="232" y="268"/>
                </a:lnTo>
                <a:lnTo>
                  <a:pt x="178" y="301"/>
                </a:lnTo>
                <a:lnTo>
                  <a:pt x="178" y="437"/>
                </a:lnTo>
                <a:lnTo>
                  <a:pt x="178" y="441"/>
                </a:lnTo>
                <a:lnTo>
                  <a:pt x="180" y="443"/>
                </a:lnTo>
                <a:lnTo>
                  <a:pt x="181" y="447"/>
                </a:lnTo>
                <a:lnTo>
                  <a:pt x="183" y="449"/>
                </a:lnTo>
                <a:lnTo>
                  <a:pt x="185" y="450"/>
                </a:lnTo>
                <a:lnTo>
                  <a:pt x="188" y="452"/>
                </a:lnTo>
                <a:lnTo>
                  <a:pt x="191" y="454"/>
                </a:lnTo>
                <a:lnTo>
                  <a:pt x="195" y="454"/>
                </a:lnTo>
                <a:lnTo>
                  <a:pt x="195" y="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稻壳儿 夏至夏末"/>
          <p:cNvSpPr txBox="1"/>
          <p:nvPr/>
        </p:nvSpPr>
        <p:spPr>
          <a:xfrm>
            <a:off x="1737901" y="4022588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亚马逊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FBA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稻壳儿 夏至夏末"/>
          <p:cNvSpPr txBox="1"/>
          <p:nvPr/>
        </p:nvSpPr>
        <p:spPr>
          <a:xfrm>
            <a:off x="1289050" y="4458970"/>
            <a:ext cx="2495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亚马逊FBA是由亚马逊提供的包括仓储、拣货打包、派送、收款、客服与退货处理的一条龙式物流服务。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 夏至夏末"/>
          <p:cNvSpPr txBox="1"/>
          <p:nvPr/>
        </p:nvSpPr>
        <p:spPr>
          <a:xfrm>
            <a:off x="4960399" y="4022588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第三方海外仓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稻壳儿 夏至夏末"/>
          <p:cNvSpPr txBox="1"/>
          <p:nvPr/>
        </p:nvSpPr>
        <p:spPr>
          <a:xfrm>
            <a:off x="4619354" y="4459865"/>
            <a:ext cx="223656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跨境电商卖家与第三方海外仓的合作方式有两种：租用和合作建设。租用方式会存在操作费用、物流费用、仓储费用；合作建设则只产生物流费用。</a:t>
            </a:r>
            <a:endParaRPr lang="zh-CN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 夏至夏末"/>
          <p:cNvSpPr txBox="1"/>
          <p:nvPr/>
        </p:nvSpPr>
        <p:spPr>
          <a:xfrm>
            <a:off x="8918160" y="4022588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自建海外仓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稻壳儿 夏至夏末"/>
          <p:cNvSpPr txBox="1"/>
          <p:nvPr/>
        </p:nvSpPr>
        <p:spPr>
          <a:xfrm>
            <a:off x="8511075" y="4459230"/>
            <a:ext cx="223656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自建仓即是卖家自己解决海外建立公司、仓库、通关、报税、物流配送等一系列问题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5935" y="491788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海外仓的三种模式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975" y="1040765"/>
            <a:ext cx="6153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定义：卖家把商品储存于海外仓库，根据订单售出从当地仓库直接进行分拣、包装和配送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目前海外仓主要包括如下三种模式：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ldLvl="0" animBg="1"/>
      <p:bldP spid="17" grpId="0" bldLvl="0" animBg="1"/>
      <p:bldP spid="19" grpId="0" animBg="1"/>
      <p:bldP spid="20" grpId="0" animBg="1"/>
      <p:bldP spid="21" grpId="0" bldLvl="0" animBg="1"/>
      <p:bldP spid="22" grpId="0" bldLvl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56640" y="1210310"/>
            <a:ext cx="9926955" cy="4436745"/>
            <a:chOff x="1664" y="2988"/>
            <a:chExt cx="15633" cy="6987"/>
          </a:xfrm>
        </p:grpSpPr>
        <p:sp>
          <p:nvSpPr>
            <p:cNvPr id="2" name="矩形 1"/>
            <p:cNvSpPr/>
            <p:nvPr/>
          </p:nvSpPr>
          <p:spPr>
            <a:xfrm>
              <a:off x="13009" y="6303"/>
              <a:ext cx="4289" cy="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公司已经准备自建海外仓。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优势：可控，灵活，由自己掌握系统，自己进行管理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劣势：风险和成本更高，很难得到优惠的当地配送价。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3009" y="5620"/>
              <a:ext cx="3980" cy="1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自建海外仓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64" y="3671"/>
              <a:ext cx="4545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优势：配送货效率高，用户体验好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r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劣势：费用相对较高，灵活性较差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29" y="2988"/>
              <a:ext cx="3980" cy="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亚马逊</a:t>
              </a:r>
              <a:r>
                <a:rPr lang="en-US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FBA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20" y="7287"/>
              <a:ext cx="4289" cy="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目前公司在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eBay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市场的主要模式。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l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优势：降低物流管理成本，提高单件商品利润率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l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劣势：不够灵活，存货容易导致货物滞销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29" y="6604"/>
              <a:ext cx="3980" cy="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2495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第三方海外仓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688" y="3517"/>
              <a:ext cx="2601" cy="2627"/>
              <a:chOff x="4246927" y="2233049"/>
              <a:chExt cx="1651463" cy="1668149"/>
            </a:xfrm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4246927" y="2233049"/>
                <a:ext cx="1651463" cy="1668149"/>
              </a:xfrm>
              <a:custGeom>
                <a:avLst/>
                <a:gdLst>
                  <a:gd name="T0" fmla="*/ 5 w 42"/>
                  <a:gd name="T1" fmla="*/ 10 h 42"/>
                  <a:gd name="T2" fmla="*/ 6 w 42"/>
                  <a:gd name="T3" fmla="*/ 14 h 42"/>
                  <a:gd name="T4" fmla="*/ 3 w 42"/>
                  <a:gd name="T5" fmla="*/ 14 h 42"/>
                  <a:gd name="T6" fmla="*/ 1 w 42"/>
                  <a:gd name="T7" fmla="*/ 17 h 42"/>
                  <a:gd name="T8" fmla="*/ 2 w 42"/>
                  <a:gd name="T9" fmla="*/ 20 h 42"/>
                  <a:gd name="T10" fmla="*/ 4 w 42"/>
                  <a:gd name="T11" fmla="*/ 23 h 42"/>
                  <a:gd name="T12" fmla="*/ 2 w 42"/>
                  <a:gd name="T13" fmla="*/ 24 h 42"/>
                  <a:gd name="T14" fmla="*/ 1 w 42"/>
                  <a:gd name="T15" fmla="*/ 28 h 42"/>
                  <a:gd name="T16" fmla="*/ 4 w 42"/>
                  <a:gd name="T17" fmla="*/ 30 h 42"/>
                  <a:gd name="T18" fmla="*/ 7 w 42"/>
                  <a:gd name="T19" fmla="*/ 30 h 42"/>
                  <a:gd name="T20" fmla="*/ 6 w 42"/>
                  <a:gd name="T21" fmla="*/ 33 h 42"/>
                  <a:gd name="T22" fmla="*/ 7 w 42"/>
                  <a:gd name="T23" fmla="*/ 37 h 42"/>
                  <a:gd name="T24" fmla="*/ 11 w 42"/>
                  <a:gd name="T25" fmla="*/ 37 h 42"/>
                  <a:gd name="T26" fmla="*/ 14 w 42"/>
                  <a:gd name="T27" fmla="*/ 37 h 42"/>
                  <a:gd name="T28" fmla="*/ 15 w 42"/>
                  <a:gd name="T29" fmla="*/ 39 h 42"/>
                  <a:gd name="T30" fmla="*/ 17 w 42"/>
                  <a:gd name="T31" fmla="*/ 42 h 42"/>
                  <a:gd name="T32" fmla="*/ 20 w 42"/>
                  <a:gd name="T33" fmla="*/ 40 h 42"/>
                  <a:gd name="T34" fmla="*/ 23 w 42"/>
                  <a:gd name="T35" fmla="*/ 38 h 42"/>
                  <a:gd name="T36" fmla="*/ 25 w 42"/>
                  <a:gd name="T37" fmla="*/ 40 h 42"/>
                  <a:gd name="T38" fmla="*/ 28 w 42"/>
                  <a:gd name="T39" fmla="*/ 41 h 42"/>
                  <a:gd name="T40" fmla="*/ 30 w 42"/>
                  <a:gd name="T41" fmla="*/ 38 h 42"/>
                  <a:gd name="T42" fmla="*/ 31 w 42"/>
                  <a:gd name="T43" fmla="*/ 35 h 42"/>
                  <a:gd name="T44" fmla="*/ 34 w 42"/>
                  <a:gd name="T45" fmla="*/ 36 h 42"/>
                  <a:gd name="T46" fmla="*/ 37 w 42"/>
                  <a:gd name="T47" fmla="*/ 35 h 42"/>
                  <a:gd name="T48" fmla="*/ 38 w 42"/>
                  <a:gd name="T49" fmla="*/ 32 h 42"/>
                  <a:gd name="T50" fmla="*/ 37 w 42"/>
                  <a:gd name="T51" fmla="*/ 28 h 42"/>
                  <a:gd name="T52" fmla="*/ 40 w 42"/>
                  <a:gd name="T53" fmla="*/ 28 h 42"/>
                  <a:gd name="T54" fmla="*/ 42 w 42"/>
                  <a:gd name="T55" fmla="*/ 26 h 42"/>
                  <a:gd name="T56" fmla="*/ 41 w 42"/>
                  <a:gd name="T57" fmla="*/ 22 h 42"/>
                  <a:gd name="T58" fmla="*/ 39 w 42"/>
                  <a:gd name="T59" fmla="*/ 20 h 42"/>
                  <a:gd name="T60" fmla="*/ 41 w 42"/>
                  <a:gd name="T61" fmla="*/ 18 h 42"/>
                  <a:gd name="T62" fmla="*/ 42 w 42"/>
                  <a:gd name="T63" fmla="*/ 15 h 42"/>
                  <a:gd name="T64" fmla="*/ 39 w 42"/>
                  <a:gd name="T65" fmla="*/ 13 h 42"/>
                  <a:gd name="T66" fmla="*/ 36 w 42"/>
                  <a:gd name="T67" fmla="*/ 11 h 42"/>
                  <a:gd name="T68" fmla="*/ 36 w 42"/>
                  <a:gd name="T69" fmla="*/ 9 h 42"/>
                  <a:gd name="T70" fmla="*/ 36 w 42"/>
                  <a:gd name="T71" fmla="*/ 5 h 42"/>
                  <a:gd name="T72" fmla="*/ 32 w 42"/>
                  <a:gd name="T73" fmla="*/ 5 h 42"/>
                  <a:gd name="T74" fmla="*/ 29 w 42"/>
                  <a:gd name="T75" fmla="*/ 5 h 42"/>
                  <a:gd name="T76" fmla="*/ 28 w 42"/>
                  <a:gd name="T77" fmla="*/ 3 h 42"/>
                  <a:gd name="T78" fmla="*/ 26 w 42"/>
                  <a:gd name="T79" fmla="*/ 0 h 42"/>
                  <a:gd name="T80" fmla="*/ 23 w 42"/>
                  <a:gd name="T81" fmla="*/ 2 h 42"/>
                  <a:gd name="T82" fmla="*/ 20 w 42"/>
                  <a:gd name="T83" fmla="*/ 4 h 42"/>
                  <a:gd name="T84" fmla="*/ 18 w 42"/>
                  <a:gd name="T85" fmla="*/ 2 h 42"/>
                  <a:gd name="T86" fmla="*/ 15 w 42"/>
                  <a:gd name="T87" fmla="*/ 1 h 42"/>
                  <a:gd name="T88" fmla="*/ 13 w 42"/>
                  <a:gd name="T89" fmla="*/ 4 h 42"/>
                  <a:gd name="T90" fmla="*/ 12 w 42"/>
                  <a:gd name="T91" fmla="*/ 7 h 42"/>
                  <a:gd name="T92" fmla="*/ 9 w 42"/>
                  <a:gd name="T93" fmla="*/ 6 h 42"/>
                  <a:gd name="T94" fmla="*/ 6 w 42"/>
                  <a:gd name="T95" fmla="*/ 7 h 42"/>
                  <a:gd name="T96" fmla="*/ 5 w 42"/>
                  <a:gd name="T97" fmla="*/ 10 h 42"/>
                  <a:gd name="T98" fmla="*/ 18 w 42"/>
                  <a:gd name="T99" fmla="*/ 9 h 42"/>
                  <a:gd name="T100" fmla="*/ 33 w 42"/>
                  <a:gd name="T101" fmla="*/ 17 h 42"/>
                  <a:gd name="T102" fmla="*/ 25 w 42"/>
                  <a:gd name="T103" fmla="*/ 33 h 42"/>
                  <a:gd name="T104" fmla="*/ 10 w 42"/>
                  <a:gd name="T105" fmla="*/ 25 h 42"/>
                  <a:gd name="T106" fmla="*/ 18 w 42"/>
                  <a:gd name="T107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42">
                    <a:moveTo>
                      <a:pt x="5" y="10"/>
                    </a:moveTo>
                    <a:cubicBezTo>
                      <a:pt x="6" y="11"/>
                      <a:pt x="6" y="13"/>
                      <a:pt x="6" y="14"/>
                    </a:cubicBezTo>
                    <a:cubicBezTo>
                      <a:pt x="5" y="14"/>
                      <a:pt x="4" y="15"/>
                      <a:pt x="3" y="14"/>
                    </a:cubicBezTo>
                    <a:cubicBezTo>
                      <a:pt x="2" y="14"/>
                      <a:pt x="1" y="15"/>
                      <a:pt x="1" y="17"/>
                    </a:cubicBezTo>
                    <a:cubicBezTo>
                      <a:pt x="0" y="18"/>
                      <a:pt x="1" y="20"/>
                      <a:pt x="2" y="20"/>
                    </a:cubicBezTo>
                    <a:cubicBezTo>
                      <a:pt x="3" y="20"/>
                      <a:pt x="4" y="22"/>
                      <a:pt x="4" y="23"/>
                    </a:cubicBezTo>
                    <a:cubicBezTo>
                      <a:pt x="4" y="23"/>
                      <a:pt x="3" y="24"/>
                      <a:pt x="2" y="24"/>
                    </a:cubicBezTo>
                    <a:cubicBezTo>
                      <a:pt x="1" y="25"/>
                      <a:pt x="1" y="26"/>
                      <a:pt x="1" y="28"/>
                    </a:cubicBezTo>
                    <a:cubicBezTo>
                      <a:pt x="2" y="29"/>
                      <a:pt x="3" y="30"/>
                      <a:pt x="4" y="30"/>
                    </a:cubicBezTo>
                    <a:cubicBezTo>
                      <a:pt x="5" y="29"/>
                      <a:pt x="6" y="29"/>
                      <a:pt x="7" y="30"/>
                    </a:cubicBezTo>
                    <a:cubicBezTo>
                      <a:pt x="7" y="31"/>
                      <a:pt x="7" y="33"/>
                      <a:pt x="6" y="33"/>
                    </a:cubicBezTo>
                    <a:cubicBezTo>
                      <a:pt x="6" y="34"/>
                      <a:pt x="6" y="36"/>
                      <a:pt x="7" y="37"/>
                    </a:cubicBezTo>
                    <a:cubicBezTo>
                      <a:pt x="8" y="38"/>
                      <a:pt x="10" y="38"/>
                      <a:pt x="11" y="37"/>
                    </a:cubicBezTo>
                    <a:cubicBezTo>
                      <a:pt x="11" y="36"/>
                      <a:pt x="13" y="37"/>
                      <a:pt x="14" y="37"/>
                    </a:cubicBezTo>
                    <a:cubicBezTo>
                      <a:pt x="15" y="37"/>
                      <a:pt x="15" y="38"/>
                      <a:pt x="15" y="39"/>
                    </a:cubicBezTo>
                    <a:cubicBezTo>
                      <a:pt x="14" y="40"/>
                      <a:pt x="15" y="42"/>
                      <a:pt x="17" y="42"/>
                    </a:cubicBezTo>
                    <a:cubicBezTo>
                      <a:pt x="18" y="42"/>
                      <a:pt x="20" y="42"/>
                      <a:pt x="20" y="40"/>
                    </a:cubicBezTo>
                    <a:cubicBezTo>
                      <a:pt x="20" y="39"/>
                      <a:pt x="22" y="38"/>
                      <a:pt x="23" y="38"/>
                    </a:cubicBezTo>
                    <a:cubicBezTo>
                      <a:pt x="23" y="38"/>
                      <a:pt x="24" y="39"/>
                      <a:pt x="25" y="40"/>
                    </a:cubicBezTo>
                    <a:cubicBezTo>
                      <a:pt x="25" y="41"/>
                      <a:pt x="26" y="42"/>
                      <a:pt x="28" y="41"/>
                    </a:cubicBezTo>
                    <a:cubicBezTo>
                      <a:pt x="29" y="41"/>
                      <a:pt x="30" y="40"/>
                      <a:pt x="30" y="38"/>
                    </a:cubicBezTo>
                    <a:cubicBezTo>
                      <a:pt x="30" y="37"/>
                      <a:pt x="31" y="36"/>
                      <a:pt x="31" y="35"/>
                    </a:cubicBezTo>
                    <a:cubicBezTo>
                      <a:pt x="32" y="35"/>
                      <a:pt x="33" y="35"/>
                      <a:pt x="34" y="36"/>
                    </a:cubicBezTo>
                    <a:cubicBezTo>
                      <a:pt x="35" y="37"/>
                      <a:pt x="36" y="36"/>
                      <a:pt x="37" y="35"/>
                    </a:cubicBezTo>
                    <a:cubicBezTo>
                      <a:pt x="38" y="34"/>
                      <a:pt x="38" y="33"/>
                      <a:pt x="38" y="32"/>
                    </a:cubicBezTo>
                    <a:cubicBezTo>
                      <a:pt x="37" y="31"/>
                      <a:pt x="37" y="29"/>
                      <a:pt x="37" y="28"/>
                    </a:cubicBezTo>
                    <a:cubicBezTo>
                      <a:pt x="37" y="28"/>
                      <a:pt x="39" y="28"/>
                      <a:pt x="40" y="28"/>
                    </a:cubicBezTo>
                    <a:cubicBezTo>
                      <a:pt x="41" y="28"/>
                      <a:pt x="42" y="27"/>
                      <a:pt x="42" y="26"/>
                    </a:cubicBezTo>
                    <a:cubicBezTo>
                      <a:pt x="42" y="24"/>
                      <a:pt x="42" y="23"/>
                      <a:pt x="41" y="22"/>
                    </a:cubicBezTo>
                    <a:cubicBezTo>
                      <a:pt x="40" y="22"/>
                      <a:pt x="39" y="20"/>
                      <a:pt x="39" y="20"/>
                    </a:cubicBezTo>
                    <a:cubicBezTo>
                      <a:pt x="39" y="19"/>
                      <a:pt x="39" y="18"/>
                      <a:pt x="41" y="18"/>
                    </a:cubicBezTo>
                    <a:cubicBezTo>
                      <a:pt x="42" y="18"/>
                      <a:pt x="42" y="16"/>
                      <a:pt x="42" y="15"/>
                    </a:cubicBezTo>
                    <a:cubicBezTo>
                      <a:pt x="41" y="13"/>
                      <a:pt x="40" y="12"/>
                      <a:pt x="39" y="13"/>
                    </a:cubicBezTo>
                    <a:cubicBezTo>
                      <a:pt x="38" y="13"/>
                      <a:pt x="36" y="12"/>
                      <a:pt x="36" y="11"/>
                    </a:cubicBezTo>
                    <a:cubicBezTo>
                      <a:pt x="35" y="11"/>
                      <a:pt x="36" y="10"/>
                      <a:pt x="36" y="9"/>
                    </a:cubicBezTo>
                    <a:cubicBezTo>
                      <a:pt x="37" y="8"/>
                      <a:pt x="37" y="6"/>
                      <a:pt x="36" y="5"/>
                    </a:cubicBezTo>
                    <a:cubicBezTo>
                      <a:pt x="35" y="4"/>
                      <a:pt x="33" y="4"/>
                      <a:pt x="32" y="5"/>
                    </a:cubicBezTo>
                    <a:cubicBezTo>
                      <a:pt x="31" y="6"/>
                      <a:pt x="29" y="6"/>
                      <a:pt x="29" y="5"/>
                    </a:cubicBezTo>
                    <a:cubicBezTo>
                      <a:pt x="28" y="5"/>
                      <a:pt x="28" y="4"/>
                      <a:pt x="28" y="3"/>
                    </a:cubicBezTo>
                    <a:cubicBezTo>
                      <a:pt x="28" y="2"/>
                      <a:pt x="27" y="1"/>
                      <a:pt x="26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3"/>
                      <a:pt x="21" y="4"/>
                      <a:pt x="20" y="4"/>
                    </a:cubicBezTo>
                    <a:cubicBezTo>
                      <a:pt x="19" y="4"/>
                      <a:pt x="19" y="3"/>
                      <a:pt x="18" y="2"/>
                    </a:cubicBezTo>
                    <a:cubicBezTo>
                      <a:pt x="18" y="1"/>
                      <a:pt x="16" y="0"/>
                      <a:pt x="15" y="1"/>
                    </a:cubicBezTo>
                    <a:cubicBezTo>
                      <a:pt x="13" y="1"/>
                      <a:pt x="13" y="3"/>
                      <a:pt x="13" y="4"/>
                    </a:cubicBezTo>
                    <a:cubicBezTo>
                      <a:pt x="13" y="5"/>
                      <a:pt x="12" y="6"/>
                      <a:pt x="12" y="7"/>
                    </a:cubicBezTo>
                    <a:cubicBezTo>
                      <a:pt x="11" y="7"/>
                      <a:pt x="10" y="7"/>
                      <a:pt x="9" y="6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5" y="8"/>
                      <a:pt x="4" y="10"/>
                      <a:pt x="5" y="10"/>
                    </a:cubicBezTo>
                    <a:close/>
                    <a:moveTo>
                      <a:pt x="18" y="9"/>
                    </a:moveTo>
                    <a:cubicBezTo>
                      <a:pt x="24" y="7"/>
                      <a:pt x="31" y="11"/>
                      <a:pt x="33" y="17"/>
                    </a:cubicBezTo>
                    <a:cubicBezTo>
                      <a:pt x="35" y="24"/>
                      <a:pt x="32" y="31"/>
                      <a:pt x="25" y="33"/>
                    </a:cubicBezTo>
                    <a:cubicBezTo>
                      <a:pt x="19" y="35"/>
                      <a:pt x="12" y="31"/>
                      <a:pt x="10" y="25"/>
                    </a:cubicBezTo>
                    <a:cubicBezTo>
                      <a:pt x="8" y="18"/>
                      <a:pt x="11" y="12"/>
                      <a:pt x="18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907463" y="2931130"/>
                <a:ext cx="356044" cy="282956"/>
                <a:chOff x="2890838" y="4414838"/>
                <a:chExt cx="541338" cy="430213"/>
              </a:xfrm>
              <a:solidFill>
                <a:schemeClr val="accent1"/>
              </a:solidFill>
            </p:grpSpPr>
            <p:sp>
              <p:nvSpPr>
                <p:cNvPr id="11" name="Freeform 145"/>
                <p:cNvSpPr>
                  <a:spLocks noEditPoints="1"/>
                </p:cNvSpPr>
                <p:nvPr/>
              </p:nvSpPr>
              <p:spPr bwMode="auto">
                <a:xfrm>
                  <a:off x="2890838" y="4462463"/>
                  <a:ext cx="541338" cy="382588"/>
                </a:xfrm>
                <a:custGeom>
                  <a:avLst/>
                  <a:gdLst>
                    <a:gd name="T0" fmla="*/ 190 w 194"/>
                    <a:gd name="T1" fmla="*/ 0 h 137"/>
                    <a:gd name="T2" fmla="*/ 4 w 194"/>
                    <a:gd name="T3" fmla="*/ 0 h 137"/>
                    <a:gd name="T4" fmla="*/ 0 w 194"/>
                    <a:gd name="T5" fmla="*/ 4 h 137"/>
                    <a:gd name="T6" fmla="*/ 0 w 194"/>
                    <a:gd name="T7" fmla="*/ 133 h 137"/>
                    <a:gd name="T8" fmla="*/ 4 w 194"/>
                    <a:gd name="T9" fmla="*/ 137 h 137"/>
                    <a:gd name="T10" fmla="*/ 190 w 194"/>
                    <a:gd name="T11" fmla="*/ 137 h 137"/>
                    <a:gd name="T12" fmla="*/ 194 w 194"/>
                    <a:gd name="T13" fmla="*/ 133 h 137"/>
                    <a:gd name="T14" fmla="*/ 194 w 194"/>
                    <a:gd name="T15" fmla="*/ 4 h 137"/>
                    <a:gd name="T16" fmla="*/ 190 w 194"/>
                    <a:gd name="T17" fmla="*/ 0 h 137"/>
                    <a:gd name="T18" fmla="*/ 52 w 194"/>
                    <a:gd name="T19" fmla="*/ 26 h 137"/>
                    <a:gd name="T20" fmla="*/ 69 w 194"/>
                    <a:gd name="T21" fmla="*/ 42 h 137"/>
                    <a:gd name="T22" fmla="*/ 52 w 194"/>
                    <a:gd name="T23" fmla="*/ 59 h 137"/>
                    <a:gd name="T24" fmla="*/ 36 w 194"/>
                    <a:gd name="T25" fmla="*/ 42 h 137"/>
                    <a:gd name="T26" fmla="*/ 52 w 194"/>
                    <a:gd name="T27" fmla="*/ 26 h 137"/>
                    <a:gd name="T28" fmla="*/ 78 w 194"/>
                    <a:gd name="T29" fmla="*/ 110 h 137"/>
                    <a:gd name="T30" fmla="*/ 26 w 194"/>
                    <a:gd name="T31" fmla="*/ 110 h 137"/>
                    <a:gd name="T32" fmla="*/ 26 w 194"/>
                    <a:gd name="T33" fmla="*/ 88 h 137"/>
                    <a:gd name="T34" fmla="*/ 48 w 194"/>
                    <a:gd name="T35" fmla="*/ 66 h 137"/>
                    <a:gd name="T36" fmla="*/ 57 w 194"/>
                    <a:gd name="T37" fmla="*/ 66 h 137"/>
                    <a:gd name="T38" fmla="*/ 78 w 194"/>
                    <a:gd name="T39" fmla="*/ 88 h 137"/>
                    <a:gd name="T40" fmla="*/ 78 w 194"/>
                    <a:gd name="T41" fmla="*/ 110 h 137"/>
                    <a:gd name="T42" fmla="*/ 163 w 194"/>
                    <a:gd name="T43" fmla="*/ 99 h 137"/>
                    <a:gd name="T44" fmla="*/ 103 w 194"/>
                    <a:gd name="T45" fmla="*/ 99 h 137"/>
                    <a:gd name="T46" fmla="*/ 99 w 194"/>
                    <a:gd name="T47" fmla="*/ 95 h 137"/>
                    <a:gd name="T48" fmla="*/ 103 w 194"/>
                    <a:gd name="T49" fmla="*/ 91 h 137"/>
                    <a:gd name="T50" fmla="*/ 163 w 194"/>
                    <a:gd name="T51" fmla="*/ 91 h 137"/>
                    <a:gd name="T52" fmla="*/ 167 w 194"/>
                    <a:gd name="T53" fmla="*/ 95 h 137"/>
                    <a:gd name="T54" fmla="*/ 163 w 194"/>
                    <a:gd name="T55" fmla="*/ 99 h 137"/>
                    <a:gd name="T56" fmla="*/ 163 w 194"/>
                    <a:gd name="T57" fmla="*/ 73 h 137"/>
                    <a:gd name="T58" fmla="*/ 103 w 194"/>
                    <a:gd name="T59" fmla="*/ 73 h 137"/>
                    <a:gd name="T60" fmla="*/ 99 w 194"/>
                    <a:gd name="T61" fmla="*/ 69 h 137"/>
                    <a:gd name="T62" fmla="*/ 103 w 194"/>
                    <a:gd name="T63" fmla="*/ 65 h 137"/>
                    <a:gd name="T64" fmla="*/ 163 w 194"/>
                    <a:gd name="T65" fmla="*/ 65 h 137"/>
                    <a:gd name="T66" fmla="*/ 167 w 194"/>
                    <a:gd name="T67" fmla="*/ 69 h 137"/>
                    <a:gd name="T68" fmla="*/ 163 w 194"/>
                    <a:gd name="T69" fmla="*/ 73 h 137"/>
                    <a:gd name="T70" fmla="*/ 163 w 194"/>
                    <a:gd name="T71" fmla="*/ 46 h 137"/>
                    <a:gd name="T72" fmla="*/ 103 w 194"/>
                    <a:gd name="T73" fmla="*/ 46 h 137"/>
                    <a:gd name="T74" fmla="*/ 99 w 194"/>
                    <a:gd name="T75" fmla="*/ 42 h 137"/>
                    <a:gd name="T76" fmla="*/ 103 w 194"/>
                    <a:gd name="T77" fmla="*/ 38 h 137"/>
                    <a:gd name="T78" fmla="*/ 163 w 194"/>
                    <a:gd name="T79" fmla="*/ 38 h 137"/>
                    <a:gd name="T80" fmla="*/ 167 w 194"/>
                    <a:gd name="T81" fmla="*/ 42 h 137"/>
                    <a:gd name="T82" fmla="*/ 163 w 194"/>
                    <a:gd name="T83" fmla="*/ 4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4" h="137">
                      <a:moveTo>
                        <a:pt x="19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0" y="136"/>
                        <a:pt x="2" y="137"/>
                        <a:pt x="4" y="137"/>
                      </a:cubicBezTo>
                      <a:cubicBezTo>
                        <a:pt x="190" y="137"/>
                        <a:pt x="190" y="137"/>
                        <a:pt x="190" y="137"/>
                      </a:cubicBezTo>
                      <a:cubicBezTo>
                        <a:pt x="192" y="137"/>
                        <a:pt x="194" y="136"/>
                        <a:pt x="194" y="133"/>
                      </a:cubicBezTo>
                      <a:cubicBezTo>
                        <a:pt x="194" y="4"/>
                        <a:pt x="194" y="4"/>
                        <a:pt x="194" y="4"/>
                      </a:cubicBezTo>
                      <a:cubicBezTo>
                        <a:pt x="194" y="2"/>
                        <a:pt x="192" y="0"/>
                        <a:pt x="190" y="0"/>
                      </a:cubicBezTo>
                      <a:close/>
                      <a:moveTo>
                        <a:pt x="52" y="26"/>
                      </a:moveTo>
                      <a:cubicBezTo>
                        <a:pt x="61" y="26"/>
                        <a:pt x="69" y="33"/>
                        <a:pt x="69" y="42"/>
                      </a:cubicBezTo>
                      <a:cubicBezTo>
                        <a:pt x="69" y="51"/>
                        <a:pt x="61" y="59"/>
                        <a:pt x="52" y="59"/>
                      </a:cubicBezTo>
                      <a:cubicBezTo>
                        <a:pt x="43" y="59"/>
                        <a:pt x="36" y="51"/>
                        <a:pt x="36" y="42"/>
                      </a:cubicBezTo>
                      <a:cubicBezTo>
                        <a:pt x="36" y="33"/>
                        <a:pt x="43" y="26"/>
                        <a:pt x="52" y="26"/>
                      </a:cubicBezTo>
                      <a:close/>
                      <a:moveTo>
                        <a:pt x="78" y="110"/>
                      </a:moveTo>
                      <a:cubicBezTo>
                        <a:pt x="26" y="110"/>
                        <a:pt x="26" y="110"/>
                        <a:pt x="26" y="110"/>
                      </a:cubicBezTo>
                      <a:cubicBezTo>
                        <a:pt x="26" y="88"/>
                        <a:pt x="26" y="88"/>
                        <a:pt x="26" y="88"/>
                      </a:cubicBezTo>
                      <a:cubicBezTo>
                        <a:pt x="26" y="76"/>
                        <a:pt x="36" y="66"/>
                        <a:pt x="48" y="66"/>
                      </a:cubicBezTo>
                      <a:cubicBezTo>
                        <a:pt x="57" y="66"/>
                        <a:pt x="57" y="66"/>
                        <a:pt x="57" y="66"/>
                      </a:cubicBezTo>
                      <a:cubicBezTo>
                        <a:pt x="69" y="66"/>
                        <a:pt x="78" y="76"/>
                        <a:pt x="78" y="88"/>
                      </a:cubicBezTo>
                      <a:lnTo>
                        <a:pt x="78" y="110"/>
                      </a:lnTo>
                      <a:close/>
                      <a:moveTo>
                        <a:pt x="163" y="99"/>
                      </a:moveTo>
                      <a:cubicBezTo>
                        <a:pt x="103" y="99"/>
                        <a:pt x="103" y="99"/>
                        <a:pt x="103" y="99"/>
                      </a:cubicBezTo>
                      <a:cubicBezTo>
                        <a:pt x="101" y="99"/>
                        <a:pt x="99" y="97"/>
                        <a:pt x="99" y="95"/>
                      </a:cubicBezTo>
                      <a:cubicBezTo>
                        <a:pt x="99" y="93"/>
                        <a:pt x="101" y="91"/>
                        <a:pt x="103" y="91"/>
                      </a:cubicBezTo>
                      <a:cubicBezTo>
                        <a:pt x="163" y="91"/>
                        <a:pt x="163" y="91"/>
                        <a:pt x="163" y="91"/>
                      </a:cubicBezTo>
                      <a:cubicBezTo>
                        <a:pt x="165" y="91"/>
                        <a:pt x="167" y="93"/>
                        <a:pt x="167" y="95"/>
                      </a:cubicBezTo>
                      <a:cubicBezTo>
                        <a:pt x="167" y="97"/>
                        <a:pt x="165" y="99"/>
                        <a:pt x="163" y="99"/>
                      </a:cubicBezTo>
                      <a:close/>
                      <a:moveTo>
                        <a:pt x="163" y="73"/>
                      </a:moveTo>
                      <a:cubicBezTo>
                        <a:pt x="103" y="73"/>
                        <a:pt x="103" y="73"/>
                        <a:pt x="103" y="73"/>
                      </a:cubicBezTo>
                      <a:cubicBezTo>
                        <a:pt x="101" y="73"/>
                        <a:pt x="99" y="71"/>
                        <a:pt x="99" y="69"/>
                      </a:cubicBezTo>
                      <a:cubicBezTo>
                        <a:pt x="99" y="66"/>
                        <a:pt x="101" y="65"/>
                        <a:pt x="103" y="65"/>
                      </a:cubicBezTo>
                      <a:cubicBezTo>
                        <a:pt x="163" y="65"/>
                        <a:pt x="163" y="65"/>
                        <a:pt x="163" y="65"/>
                      </a:cubicBezTo>
                      <a:cubicBezTo>
                        <a:pt x="165" y="65"/>
                        <a:pt x="167" y="66"/>
                        <a:pt x="167" y="69"/>
                      </a:cubicBezTo>
                      <a:cubicBezTo>
                        <a:pt x="167" y="71"/>
                        <a:pt x="165" y="73"/>
                        <a:pt x="163" y="73"/>
                      </a:cubicBezTo>
                      <a:close/>
                      <a:moveTo>
                        <a:pt x="163" y="46"/>
                      </a:moveTo>
                      <a:cubicBezTo>
                        <a:pt x="103" y="46"/>
                        <a:pt x="103" y="46"/>
                        <a:pt x="103" y="46"/>
                      </a:cubicBezTo>
                      <a:cubicBezTo>
                        <a:pt x="101" y="46"/>
                        <a:pt x="99" y="44"/>
                        <a:pt x="99" y="42"/>
                      </a:cubicBezTo>
                      <a:cubicBezTo>
                        <a:pt x="99" y="40"/>
                        <a:pt x="101" y="38"/>
                        <a:pt x="103" y="38"/>
                      </a:cubicBezTo>
                      <a:cubicBezTo>
                        <a:pt x="163" y="38"/>
                        <a:pt x="163" y="38"/>
                        <a:pt x="163" y="38"/>
                      </a:cubicBezTo>
                      <a:cubicBezTo>
                        <a:pt x="165" y="38"/>
                        <a:pt x="167" y="40"/>
                        <a:pt x="167" y="42"/>
                      </a:cubicBezTo>
                      <a:cubicBezTo>
                        <a:pt x="167" y="44"/>
                        <a:pt x="165" y="46"/>
                        <a:pt x="163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46"/>
                <p:cNvSpPr/>
                <p:nvPr/>
              </p:nvSpPr>
              <p:spPr bwMode="auto">
                <a:xfrm>
                  <a:off x="3167063" y="4414838"/>
                  <a:ext cx="22225" cy="95250"/>
                </a:xfrm>
                <a:custGeom>
                  <a:avLst/>
                  <a:gdLst>
                    <a:gd name="T0" fmla="*/ 4 w 8"/>
                    <a:gd name="T1" fmla="*/ 34 h 34"/>
                    <a:gd name="T2" fmla="*/ 0 w 8"/>
                    <a:gd name="T3" fmla="*/ 30 h 34"/>
                    <a:gd name="T4" fmla="*/ 0 w 8"/>
                    <a:gd name="T5" fmla="*/ 3 h 34"/>
                    <a:gd name="T6" fmla="*/ 4 w 8"/>
                    <a:gd name="T7" fmla="*/ 0 h 34"/>
                    <a:gd name="T8" fmla="*/ 8 w 8"/>
                    <a:gd name="T9" fmla="*/ 3 h 34"/>
                    <a:gd name="T10" fmla="*/ 8 w 8"/>
                    <a:gd name="T11" fmla="*/ 30 h 34"/>
                    <a:gd name="T12" fmla="*/ 4 w 8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4">
                      <a:moveTo>
                        <a:pt x="4" y="34"/>
                      </a:moveTo>
                      <a:cubicBezTo>
                        <a:pt x="2" y="34"/>
                        <a:pt x="0" y="32"/>
                        <a:pt x="0" y="3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6" y="0"/>
                        <a:pt x="8" y="1"/>
                        <a:pt x="8" y="3"/>
                      </a:cubicBezTo>
                      <a:cubicBezTo>
                        <a:pt x="8" y="30"/>
                        <a:pt x="8" y="30"/>
                        <a:pt x="8" y="30"/>
                      </a:cubicBezTo>
                      <a:cubicBezTo>
                        <a:pt x="8" y="32"/>
                        <a:pt x="6" y="34"/>
                        <a:pt x="4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6813" y="6157"/>
              <a:ext cx="1997" cy="1997"/>
              <a:chOff x="4280292" y="3901198"/>
              <a:chExt cx="1267793" cy="1267793"/>
            </a:xfrm>
          </p:grpSpPr>
          <p:sp>
            <p:nvSpPr>
              <p:cNvPr id="14" name="Freeform 35"/>
              <p:cNvSpPr>
                <a:spLocks noEditPoints="1"/>
              </p:cNvSpPr>
              <p:nvPr/>
            </p:nvSpPr>
            <p:spPr bwMode="auto">
              <a:xfrm>
                <a:off x="4280292" y="3901198"/>
                <a:ext cx="1267793" cy="1267793"/>
              </a:xfrm>
              <a:custGeom>
                <a:avLst/>
                <a:gdLst>
                  <a:gd name="T0" fmla="*/ 3 w 32"/>
                  <a:gd name="T1" fmla="*/ 8 h 32"/>
                  <a:gd name="T2" fmla="*/ 4 w 32"/>
                  <a:gd name="T3" fmla="*/ 10 h 32"/>
                  <a:gd name="T4" fmla="*/ 2 w 32"/>
                  <a:gd name="T5" fmla="*/ 11 h 32"/>
                  <a:gd name="T6" fmla="*/ 0 w 32"/>
                  <a:gd name="T7" fmla="*/ 13 h 32"/>
                  <a:gd name="T8" fmla="*/ 1 w 32"/>
                  <a:gd name="T9" fmla="*/ 15 h 32"/>
                  <a:gd name="T10" fmla="*/ 2 w 32"/>
                  <a:gd name="T11" fmla="*/ 17 h 32"/>
                  <a:gd name="T12" fmla="*/ 1 w 32"/>
                  <a:gd name="T13" fmla="*/ 19 h 32"/>
                  <a:gd name="T14" fmla="*/ 0 w 32"/>
                  <a:gd name="T15" fmla="*/ 21 h 32"/>
                  <a:gd name="T16" fmla="*/ 2 w 32"/>
                  <a:gd name="T17" fmla="*/ 23 h 32"/>
                  <a:gd name="T18" fmla="*/ 4 w 32"/>
                  <a:gd name="T19" fmla="*/ 23 h 32"/>
                  <a:gd name="T20" fmla="*/ 4 w 32"/>
                  <a:gd name="T21" fmla="*/ 26 h 32"/>
                  <a:gd name="T22" fmla="*/ 5 w 32"/>
                  <a:gd name="T23" fmla="*/ 28 h 32"/>
                  <a:gd name="T24" fmla="*/ 7 w 32"/>
                  <a:gd name="T25" fmla="*/ 29 h 32"/>
                  <a:gd name="T26" fmla="*/ 10 w 32"/>
                  <a:gd name="T27" fmla="*/ 28 h 32"/>
                  <a:gd name="T28" fmla="*/ 11 w 32"/>
                  <a:gd name="T29" fmla="*/ 30 h 32"/>
                  <a:gd name="T30" fmla="*/ 12 w 32"/>
                  <a:gd name="T31" fmla="*/ 32 h 32"/>
                  <a:gd name="T32" fmla="*/ 15 w 32"/>
                  <a:gd name="T33" fmla="*/ 31 h 32"/>
                  <a:gd name="T34" fmla="*/ 17 w 32"/>
                  <a:gd name="T35" fmla="*/ 29 h 32"/>
                  <a:gd name="T36" fmla="*/ 18 w 32"/>
                  <a:gd name="T37" fmla="*/ 31 h 32"/>
                  <a:gd name="T38" fmla="*/ 21 w 32"/>
                  <a:gd name="T39" fmla="*/ 32 h 32"/>
                  <a:gd name="T40" fmla="*/ 22 w 32"/>
                  <a:gd name="T41" fmla="*/ 30 h 32"/>
                  <a:gd name="T42" fmla="*/ 23 w 32"/>
                  <a:gd name="T43" fmla="*/ 27 h 32"/>
                  <a:gd name="T44" fmla="*/ 25 w 32"/>
                  <a:gd name="T45" fmla="*/ 28 h 32"/>
                  <a:gd name="T46" fmla="*/ 28 w 32"/>
                  <a:gd name="T47" fmla="*/ 27 h 32"/>
                  <a:gd name="T48" fmla="*/ 28 w 32"/>
                  <a:gd name="T49" fmla="*/ 24 h 32"/>
                  <a:gd name="T50" fmla="*/ 28 w 32"/>
                  <a:gd name="T51" fmla="*/ 22 h 32"/>
                  <a:gd name="T52" fmla="*/ 30 w 32"/>
                  <a:gd name="T53" fmla="*/ 21 h 32"/>
                  <a:gd name="T54" fmla="*/ 32 w 32"/>
                  <a:gd name="T55" fmla="*/ 20 h 32"/>
                  <a:gd name="T56" fmla="*/ 31 w 32"/>
                  <a:gd name="T57" fmla="*/ 17 h 32"/>
                  <a:gd name="T58" fmla="*/ 29 w 32"/>
                  <a:gd name="T59" fmla="*/ 15 h 32"/>
                  <a:gd name="T60" fmla="*/ 30 w 32"/>
                  <a:gd name="T61" fmla="*/ 14 h 32"/>
                  <a:gd name="T62" fmla="*/ 31 w 32"/>
                  <a:gd name="T63" fmla="*/ 11 h 32"/>
                  <a:gd name="T64" fmla="*/ 29 w 32"/>
                  <a:gd name="T65" fmla="*/ 10 h 32"/>
                  <a:gd name="T66" fmla="*/ 27 w 32"/>
                  <a:gd name="T67" fmla="*/ 9 h 32"/>
                  <a:gd name="T68" fmla="*/ 27 w 32"/>
                  <a:gd name="T69" fmla="*/ 7 h 32"/>
                  <a:gd name="T70" fmla="*/ 27 w 32"/>
                  <a:gd name="T71" fmla="*/ 4 h 32"/>
                  <a:gd name="T72" fmla="*/ 24 w 32"/>
                  <a:gd name="T73" fmla="*/ 4 h 32"/>
                  <a:gd name="T74" fmla="*/ 21 w 32"/>
                  <a:gd name="T75" fmla="*/ 4 h 32"/>
                  <a:gd name="T76" fmla="*/ 21 w 32"/>
                  <a:gd name="T77" fmla="*/ 2 h 32"/>
                  <a:gd name="T78" fmla="*/ 19 w 32"/>
                  <a:gd name="T79" fmla="*/ 0 h 32"/>
                  <a:gd name="T80" fmla="*/ 17 w 32"/>
                  <a:gd name="T81" fmla="*/ 1 h 32"/>
                  <a:gd name="T82" fmla="*/ 15 w 32"/>
                  <a:gd name="T83" fmla="*/ 3 h 32"/>
                  <a:gd name="T84" fmla="*/ 13 w 32"/>
                  <a:gd name="T85" fmla="*/ 1 h 32"/>
                  <a:gd name="T86" fmla="*/ 11 w 32"/>
                  <a:gd name="T87" fmla="*/ 1 h 32"/>
                  <a:gd name="T88" fmla="*/ 9 w 32"/>
                  <a:gd name="T89" fmla="*/ 3 h 32"/>
                  <a:gd name="T90" fmla="*/ 8 w 32"/>
                  <a:gd name="T91" fmla="*/ 5 h 32"/>
                  <a:gd name="T92" fmla="*/ 6 w 32"/>
                  <a:gd name="T93" fmla="*/ 5 h 32"/>
                  <a:gd name="T94" fmla="*/ 4 w 32"/>
                  <a:gd name="T95" fmla="*/ 5 h 32"/>
                  <a:gd name="T96" fmla="*/ 3 w 32"/>
                  <a:gd name="T97" fmla="*/ 8 h 32"/>
                  <a:gd name="T98" fmla="*/ 13 w 32"/>
                  <a:gd name="T99" fmla="*/ 7 h 32"/>
                  <a:gd name="T100" fmla="*/ 25 w 32"/>
                  <a:gd name="T101" fmla="*/ 13 h 32"/>
                  <a:gd name="T102" fmla="*/ 19 w 32"/>
                  <a:gd name="T103" fmla="*/ 25 h 32"/>
                  <a:gd name="T104" fmla="*/ 7 w 32"/>
                  <a:gd name="T105" fmla="*/ 19 h 32"/>
                  <a:gd name="T106" fmla="*/ 13 w 32"/>
                  <a:gd name="T10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2">
                    <a:moveTo>
                      <a:pt x="3" y="8"/>
                    </a:moveTo>
                    <a:cubicBezTo>
                      <a:pt x="4" y="8"/>
                      <a:pt x="4" y="10"/>
                      <a:pt x="4" y="10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4"/>
                      <a:pt x="0" y="15"/>
                      <a:pt x="1" y="15"/>
                    </a:cubicBezTo>
                    <a:cubicBezTo>
                      <a:pt x="2" y="15"/>
                      <a:pt x="2" y="17"/>
                      <a:pt x="2" y="17"/>
                    </a:cubicBezTo>
                    <a:cubicBezTo>
                      <a:pt x="3" y="18"/>
                      <a:pt x="2" y="18"/>
                      <a:pt x="1" y="19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2" y="23"/>
                      <a:pt x="2" y="23"/>
                    </a:cubicBezTo>
                    <a:cubicBezTo>
                      <a:pt x="3" y="22"/>
                      <a:pt x="4" y="23"/>
                      <a:pt x="4" y="23"/>
                    </a:cubicBezTo>
                    <a:cubicBezTo>
                      <a:pt x="5" y="23"/>
                      <a:pt x="5" y="25"/>
                      <a:pt x="4" y="26"/>
                    </a:cubicBezTo>
                    <a:cubicBezTo>
                      <a:pt x="4" y="26"/>
                      <a:pt x="4" y="27"/>
                      <a:pt x="5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8" y="28"/>
                      <a:pt x="10" y="28"/>
                      <a:pt x="10" y="28"/>
                    </a:cubicBezTo>
                    <a:cubicBezTo>
                      <a:pt x="11" y="28"/>
                      <a:pt x="11" y="29"/>
                      <a:pt x="11" y="30"/>
                    </a:cubicBezTo>
                    <a:cubicBezTo>
                      <a:pt x="10" y="31"/>
                      <a:pt x="11" y="32"/>
                      <a:pt x="12" y="32"/>
                    </a:cubicBezTo>
                    <a:cubicBezTo>
                      <a:pt x="13" y="32"/>
                      <a:pt x="15" y="32"/>
                      <a:pt x="15" y="31"/>
                    </a:cubicBezTo>
                    <a:cubicBezTo>
                      <a:pt x="15" y="30"/>
                      <a:pt x="16" y="30"/>
                      <a:pt x="17" y="29"/>
                    </a:cubicBezTo>
                    <a:cubicBezTo>
                      <a:pt x="17" y="29"/>
                      <a:pt x="18" y="30"/>
                      <a:pt x="18" y="31"/>
                    </a:cubicBezTo>
                    <a:cubicBezTo>
                      <a:pt x="19" y="32"/>
                      <a:pt x="20" y="32"/>
                      <a:pt x="21" y="32"/>
                    </a:cubicBezTo>
                    <a:cubicBezTo>
                      <a:pt x="22" y="31"/>
                      <a:pt x="23" y="30"/>
                      <a:pt x="22" y="30"/>
                    </a:cubicBezTo>
                    <a:cubicBezTo>
                      <a:pt x="22" y="29"/>
                      <a:pt x="23" y="27"/>
                      <a:pt x="23" y="27"/>
                    </a:cubicBezTo>
                    <a:cubicBezTo>
                      <a:pt x="24" y="27"/>
                      <a:pt x="25" y="27"/>
                      <a:pt x="25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9" y="26"/>
                      <a:pt x="29" y="25"/>
                      <a:pt x="28" y="24"/>
                    </a:cubicBezTo>
                    <a:cubicBezTo>
                      <a:pt x="28" y="24"/>
                      <a:pt x="28" y="22"/>
                      <a:pt x="28" y="22"/>
                    </a:cubicBezTo>
                    <a:cubicBezTo>
                      <a:pt x="28" y="21"/>
                      <a:pt x="29" y="21"/>
                      <a:pt x="30" y="21"/>
                    </a:cubicBezTo>
                    <a:cubicBezTo>
                      <a:pt x="31" y="22"/>
                      <a:pt x="31" y="21"/>
                      <a:pt x="32" y="20"/>
                    </a:cubicBezTo>
                    <a:cubicBezTo>
                      <a:pt x="32" y="18"/>
                      <a:pt x="31" y="17"/>
                      <a:pt x="31" y="17"/>
                    </a:cubicBezTo>
                    <a:cubicBezTo>
                      <a:pt x="30" y="17"/>
                      <a:pt x="29" y="16"/>
                      <a:pt x="29" y="15"/>
                    </a:cubicBezTo>
                    <a:cubicBezTo>
                      <a:pt x="29" y="15"/>
                      <a:pt x="30" y="14"/>
                      <a:pt x="30" y="14"/>
                    </a:cubicBezTo>
                    <a:cubicBezTo>
                      <a:pt x="31" y="13"/>
                      <a:pt x="32" y="12"/>
                      <a:pt x="31" y="11"/>
                    </a:cubicBezTo>
                    <a:cubicBezTo>
                      <a:pt x="31" y="10"/>
                      <a:pt x="30" y="9"/>
                      <a:pt x="29" y="10"/>
                    </a:cubicBezTo>
                    <a:cubicBezTo>
                      <a:pt x="28" y="10"/>
                      <a:pt x="27" y="9"/>
                      <a:pt x="27" y="9"/>
                    </a:cubicBezTo>
                    <a:cubicBezTo>
                      <a:pt x="26" y="8"/>
                      <a:pt x="27" y="7"/>
                      <a:pt x="27" y="7"/>
                    </a:cubicBezTo>
                    <a:cubicBezTo>
                      <a:pt x="28" y="6"/>
                      <a:pt x="28" y="5"/>
                      <a:pt x="27" y="4"/>
                    </a:cubicBezTo>
                    <a:cubicBezTo>
                      <a:pt x="26" y="3"/>
                      <a:pt x="25" y="3"/>
                      <a:pt x="24" y="4"/>
                    </a:cubicBezTo>
                    <a:cubicBezTo>
                      <a:pt x="24" y="4"/>
                      <a:pt x="22" y="4"/>
                      <a:pt x="21" y="4"/>
                    </a:cubicBezTo>
                    <a:cubicBezTo>
                      <a:pt x="21" y="4"/>
                      <a:pt x="21" y="3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17" y="2"/>
                      <a:pt x="15" y="3"/>
                      <a:pt x="15" y="3"/>
                    </a:cubicBezTo>
                    <a:cubicBezTo>
                      <a:pt x="14" y="3"/>
                      <a:pt x="14" y="2"/>
                      <a:pt x="13" y="1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10" y="1"/>
                      <a:pt x="9" y="2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6" y="4"/>
                      <a:pt x="4" y="4"/>
                      <a:pt x="4" y="5"/>
                    </a:cubicBezTo>
                    <a:cubicBezTo>
                      <a:pt x="3" y="6"/>
                      <a:pt x="3" y="7"/>
                      <a:pt x="3" y="8"/>
                    </a:cubicBezTo>
                    <a:close/>
                    <a:moveTo>
                      <a:pt x="13" y="7"/>
                    </a:moveTo>
                    <a:cubicBezTo>
                      <a:pt x="18" y="6"/>
                      <a:pt x="23" y="8"/>
                      <a:pt x="25" y="13"/>
                    </a:cubicBezTo>
                    <a:cubicBezTo>
                      <a:pt x="26" y="18"/>
                      <a:pt x="24" y="23"/>
                      <a:pt x="19" y="25"/>
                    </a:cubicBezTo>
                    <a:cubicBezTo>
                      <a:pt x="14" y="27"/>
                      <a:pt x="8" y="24"/>
                      <a:pt x="7" y="19"/>
                    </a:cubicBezTo>
                    <a:cubicBezTo>
                      <a:pt x="5" y="14"/>
                      <a:pt x="8" y="9"/>
                      <a:pt x="1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4752637" y="4356551"/>
                <a:ext cx="338293" cy="357087"/>
                <a:chOff x="6421438" y="5535613"/>
                <a:chExt cx="514350" cy="542925"/>
              </a:xfrm>
              <a:solidFill>
                <a:schemeClr val="accent4"/>
              </a:solidFill>
            </p:grpSpPr>
            <p:sp>
              <p:nvSpPr>
                <p:cNvPr id="16" name="Freeform 186"/>
                <p:cNvSpPr>
                  <a:spLocks noEditPoints="1"/>
                </p:cNvSpPr>
                <p:nvPr/>
              </p:nvSpPr>
              <p:spPr bwMode="auto">
                <a:xfrm>
                  <a:off x="6542088" y="5656263"/>
                  <a:ext cx="273050" cy="341313"/>
                </a:xfrm>
                <a:custGeom>
                  <a:avLst/>
                  <a:gdLst>
                    <a:gd name="T0" fmla="*/ 49 w 98"/>
                    <a:gd name="T1" fmla="*/ 0 h 122"/>
                    <a:gd name="T2" fmla="*/ 0 w 98"/>
                    <a:gd name="T3" fmla="*/ 49 h 122"/>
                    <a:gd name="T4" fmla="*/ 21 w 98"/>
                    <a:gd name="T5" fmla="*/ 87 h 122"/>
                    <a:gd name="T6" fmla="*/ 25 w 98"/>
                    <a:gd name="T7" fmla="*/ 97 h 122"/>
                    <a:gd name="T8" fmla="*/ 25 w 98"/>
                    <a:gd name="T9" fmla="*/ 111 h 122"/>
                    <a:gd name="T10" fmla="*/ 37 w 98"/>
                    <a:gd name="T11" fmla="*/ 122 h 122"/>
                    <a:gd name="T12" fmla="*/ 61 w 98"/>
                    <a:gd name="T13" fmla="*/ 122 h 122"/>
                    <a:gd name="T14" fmla="*/ 73 w 98"/>
                    <a:gd name="T15" fmla="*/ 111 h 122"/>
                    <a:gd name="T16" fmla="*/ 73 w 98"/>
                    <a:gd name="T17" fmla="*/ 97 h 122"/>
                    <a:gd name="T18" fmla="*/ 77 w 98"/>
                    <a:gd name="T19" fmla="*/ 87 h 122"/>
                    <a:gd name="T20" fmla="*/ 98 w 98"/>
                    <a:gd name="T21" fmla="*/ 49 h 122"/>
                    <a:gd name="T22" fmla="*/ 49 w 98"/>
                    <a:gd name="T23" fmla="*/ 0 h 122"/>
                    <a:gd name="T24" fmla="*/ 76 w 98"/>
                    <a:gd name="T25" fmla="*/ 65 h 122"/>
                    <a:gd name="T26" fmla="*/ 73 w 98"/>
                    <a:gd name="T27" fmla="*/ 67 h 122"/>
                    <a:gd name="T28" fmla="*/ 71 w 98"/>
                    <a:gd name="T29" fmla="*/ 66 h 122"/>
                    <a:gd name="T30" fmla="*/ 69 w 98"/>
                    <a:gd name="T31" fmla="*/ 61 h 122"/>
                    <a:gd name="T32" fmla="*/ 61 w 98"/>
                    <a:gd name="T33" fmla="*/ 23 h 122"/>
                    <a:gd name="T34" fmla="*/ 60 w 98"/>
                    <a:gd name="T35" fmla="*/ 18 h 122"/>
                    <a:gd name="T36" fmla="*/ 66 w 98"/>
                    <a:gd name="T37" fmla="*/ 17 h 122"/>
                    <a:gd name="T38" fmla="*/ 76 w 98"/>
                    <a:gd name="T39" fmla="*/ 65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8" h="122">
                      <a:moveTo>
                        <a:pt x="49" y="0"/>
                      </a:move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68"/>
                        <a:pt x="20" y="86"/>
                        <a:pt x="21" y="87"/>
                      </a:cubicBezTo>
                      <a:cubicBezTo>
                        <a:pt x="23" y="89"/>
                        <a:pt x="25" y="94"/>
                        <a:pt x="25" y="97"/>
                      </a:cubicBezTo>
                      <a:cubicBezTo>
                        <a:pt x="25" y="111"/>
                        <a:pt x="25" y="111"/>
                        <a:pt x="25" y="111"/>
                      </a:cubicBezTo>
                      <a:cubicBezTo>
                        <a:pt x="25" y="117"/>
                        <a:pt x="30" y="122"/>
                        <a:pt x="37" y="122"/>
                      </a:cubicBezTo>
                      <a:cubicBezTo>
                        <a:pt x="61" y="122"/>
                        <a:pt x="61" y="122"/>
                        <a:pt x="61" y="122"/>
                      </a:cubicBezTo>
                      <a:cubicBezTo>
                        <a:pt x="67" y="122"/>
                        <a:pt x="73" y="117"/>
                        <a:pt x="73" y="111"/>
                      </a:cubicBezTo>
                      <a:cubicBezTo>
                        <a:pt x="73" y="97"/>
                        <a:pt x="73" y="97"/>
                        <a:pt x="73" y="97"/>
                      </a:cubicBezTo>
                      <a:cubicBezTo>
                        <a:pt x="73" y="94"/>
                        <a:pt x="75" y="89"/>
                        <a:pt x="77" y="87"/>
                      </a:cubicBezTo>
                      <a:cubicBezTo>
                        <a:pt x="78" y="86"/>
                        <a:pt x="98" y="68"/>
                        <a:pt x="98" y="49"/>
                      </a:cubicBezTo>
                      <a:cubicBezTo>
                        <a:pt x="98" y="22"/>
                        <a:pt x="76" y="0"/>
                        <a:pt x="49" y="0"/>
                      </a:cubicBezTo>
                      <a:close/>
                      <a:moveTo>
                        <a:pt x="76" y="65"/>
                      </a:moveTo>
                      <a:cubicBezTo>
                        <a:pt x="75" y="66"/>
                        <a:pt x="74" y="67"/>
                        <a:pt x="73" y="67"/>
                      </a:cubicBezTo>
                      <a:cubicBezTo>
                        <a:pt x="72" y="67"/>
                        <a:pt x="71" y="67"/>
                        <a:pt x="71" y="66"/>
                      </a:cubicBezTo>
                      <a:cubicBezTo>
                        <a:pt x="69" y="65"/>
                        <a:pt x="68" y="63"/>
                        <a:pt x="69" y="61"/>
                      </a:cubicBezTo>
                      <a:cubicBezTo>
                        <a:pt x="82" y="40"/>
                        <a:pt x="63" y="25"/>
                        <a:pt x="61" y="23"/>
                      </a:cubicBezTo>
                      <a:cubicBezTo>
                        <a:pt x="59" y="22"/>
                        <a:pt x="59" y="19"/>
                        <a:pt x="60" y="18"/>
                      </a:cubicBezTo>
                      <a:cubicBezTo>
                        <a:pt x="61" y="16"/>
                        <a:pt x="64" y="15"/>
                        <a:pt x="66" y="17"/>
                      </a:cubicBezTo>
                      <a:cubicBezTo>
                        <a:pt x="67" y="18"/>
                        <a:pt x="93" y="37"/>
                        <a:pt x="76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187"/>
                <p:cNvSpPr/>
                <p:nvPr/>
              </p:nvSpPr>
              <p:spPr bwMode="auto">
                <a:xfrm>
                  <a:off x="6421438" y="5762625"/>
                  <a:ext cx="114300" cy="38100"/>
                </a:xfrm>
                <a:custGeom>
                  <a:avLst/>
                  <a:gdLst>
                    <a:gd name="T0" fmla="*/ 4 w 41"/>
                    <a:gd name="T1" fmla="*/ 14 h 14"/>
                    <a:gd name="T2" fmla="*/ 0 w 41"/>
                    <a:gd name="T3" fmla="*/ 10 h 14"/>
                    <a:gd name="T4" fmla="*/ 4 w 41"/>
                    <a:gd name="T5" fmla="*/ 6 h 14"/>
                    <a:gd name="T6" fmla="*/ 36 w 41"/>
                    <a:gd name="T7" fmla="*/ 0 h 14"/>
                    <a:gd name="T8" fmla="*/ 41 w 41"/>
                    <a:gd name="T9" fmla="*/ 4 h 14"/>
                    <a:gd name="T10" fmla="*/ 38 w 41"/>
                    <a:gd name="T11" fmla="*/ 8 h 14"/>
                    <a:gd name="T12" fmla="*/ 5 w 41"/>
                    <a:gd name="T13" fmla="*/ 14 h 14"/>
                    <a:gd name="T14" fmla="*/ 4 w 4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" h="14">
                      <a:moveTo>
                        <a:pt x="4" y="14"/>
                      </a:moveTo>
                      <a:cubicBezTo>
                        <a:pt x="2" y="14"/>
                        <a:pt x="1" y="12"/>
                        <a:pt x="0" y="10"/>
                      </a:cubicBezTo>
                      <a:cubicBezTo>
                        <a:pt x="0" y="8"/>
                        <a:pt x="1" y="6"/>
                        <a:pt x="4" y="6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9" y="0"/>
                        <a:pt x="41" y="1"/>
                        <a:pt x="41" y="4"/>
                      </a:cubicBezTo>
                      <a:cubicBezTo>
                        <a:pt x="41" y="6"/>
                        <a:pt x="40" y="8"/>
                        <a:pt x="38" y="8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188"/>
                <p:cNvSpPr/>
                <p:nvPr/>
              </p:nvSpPr>
              <p:spPr bwMode="auto">
                <a:xfrm>
                  <a:off x="6818313" y="5775325"/>
                  <a:ext cx="117475" cy="39688"/>
                </a:xfrm>
                <a:custGeom>
                  <a:avLst/>
                  <a:gdLst>
                    <a:gd name="T0" fmla="*/ 5 w 42"/>
                    <a:gd name="T1" fmla="*/ 14 h 14"/>
                    <a:gd name="T2" fmla="*/ 1 w 42"/>
                    <a:gd name="T3" fmla="*/ 11 h 14"/>
                    <a:gd name="T4" fmla="*/ 4 w 42"/>
                    <a:gd name="T5" fmla="*/ 6 h 14"/>
                    <a:gd name="T6" fmla="*/ 37 w 42"/>
                    <a:gd name="T7" fmla="*/ 1 h 14"/>
                    <a:gd name="T8" fmla="*/ 41 w 42"/>
                    <a:gd name="T9" fmla="*/ 4 h 14"/>
                    <a:gd name="T10" fmla="*/ 38 w 42"/>
                    <a:gd name="T11" fmla="*/ 9 h 14"/>
                    <a:gd name="T12" fmla="*/ 5 w 42"/>
                    <a:gd name="T13" fmla="*/ 14 h 14"/>
                    <a:gd name="T14" fmla="*/ 5 w 42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14">
                      <a:moveTo>
                        <a:pt x="5" y="14"/>
                      </a:moveTo>
                      <a:cubicBezTo>
                        <a:pt x="3" y="14"/>
                        <a:pt x="1" y="13"/>
                        <a:pt x="1" y="11"/>
                      </a:cubicBezTo>
                      <a:cubicBezTo>
                        <a:pt x="0" y="9"/>
                        <a:pt x="2" y="7"/>
                        <a:pt x="4" y="6"/>
                      </a:cubicBezTo>
                      <a:cubicBezTo>
                        <a:pt x="37" y="1"/>
                        <a:pt x="37" y="1"/>
                        <a:pt x="37" y="1"/>
                      </a:cubicBezTo>
                      <a:cubicBezTo>
                        <a:pt x="39" y="0"/>
                        <a:pt x="41" y="2"/>
                        <a:pt x="41" y="4"/>
                      </a:cubicBezTo>
                      <a:cubicBezTo>
                        <a:pt x="42" y="6"/>
                        <a:pt x="40" y="8"/>
                        <a:pt x="38" y="9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189"/>
                <p:cNvSpPr/>
                <p:nvPr/>
              </p:nvSpPr>
              <p:spPr bwMode="auto">
                <a:xfrm>
                  <a:off x="6664326" y="5535613"/>
                  <a:ext cx="41275" cy="114300"/>
                </a:xfrm>
                <a:custGeom>
                  <a:avLst/>
                  <a:gdLst>
                    <a:gd name="T0" fmla="*/ 10 w 15"/>
                    <a:gd name="T1" fmla="*/ 41 h 41"/>
                    <a:gd name="T2" fmla="*/ 6 w 15"/>
                    <a:gd name="T3" fmla="*/ 37 h 41"/>
                    <a:gd name="T4" fmla="*/ 1 w 15"/>
                    <a:gd name="T5" fmla="*/ 5 h 41"/>
                    <a:gd name="T6" fmla="*/ 4 w 15"/>
                    <a:gd name="T7" fmla="*/ 0 h 41"/>
                    <a:gd name="T8" fmla="*/ 9 w 15"/>
                    <a:gd name="T9" fmla="*/ 4 h 41"/>
                    <a:gd name="T10" fmla="*/ 14 w 15"/>
                    <a:gd name="T11" fmla="*/ 36 h 41"/>
                    <a:gd name="T12" fmla="*/ 11 w 15"/>
                    <a:gd name="T13" fmla="*/ 41 h 41"/>
                    <a:gd name="T14" fmla="*/ 10 w 15"/>
                    <a:gd name="T15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41">
                      <a:moveTo>
                        <a:pt x="10" y="41"/>
                      </a:moveTo>
                      <a:cubicBezTo>
                        <a:pt x="8" y="41"/>
                        <a:pt x="7" y="39"/>
                        <a:pt x="6" y="37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2" y="1"/>
                        <a:pt x="4" y="0"/>
                      </a:cubicBezTo>
                      <a:cubicBezTo>
                        <a:pt x="6" y="0"/>
                        <a:pt x="8" y="2"/>
                        <a:pt x="9" y="4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5" y="38"/>
                        <a:pt x="13" y="40"/>
                        <a:pt x="11" y="41"/>
                      </a:cubicBezTo>
                      <a:cubicBezTo>
                        <a:pt x="11" y="41"/>
                        <a:pt x="11" y="41"/>
                        <a:pt x="10" y="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190"/>
                <p:cNvSpPr/>
                <p:nvPr/>
              </p:nvSpPr>
              <p:spPr bwMode="auto">
                <a:xfrm>
                  <a:off x="6491288" y="5605463"/>
                  <a:ext cx="103188" cy="77788"/>
                </a:xfrm>
                <a:custGeom>
                  <a:avLst/>
                  <a:gdLst>
                    <a:gd name="T0" fmla="*/ 32 w 37"/>
                    <a:gd name="T1" fmla="*/ 28 h 28"/>
                    <a:gd name="T2" fmla="*/ 30 w 37"/>
                    <a:gd name="T3" fmla="*/ 27 h 28"/>
                    <a:gd name="T4" fmla="*/ 3 w 37"/>
                    <a:gd name="T5" fmla="*/ 8 h 28"/>
                    <a:gd name="T6" fmla="*/ 2 w 37"/>
                    <a:gd name="T7" fmla="*/ 2 h 28"/>
                    <a:gd name="T8" fmla="*/ 7 w 37"/>
                    <a:gd name="T9" fmla="*/ 1 h 28"/>
                    <a:gd name="T10" fmla="*/ 34 w 37"/>
                    <a:gd name="T11" fmla="*/ 20 h 28"/>
                    <a:gd name="T12" fmla="*/ 35 w 37"/>
                    <a:gd name="T13" fmla="*/ 26 h 28"/>
                    <a:gd name="T14" fmla="*/ 32 w 37"/>
                    <a:gd name="T15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28">
                      <a:moveTo>
                        <a:pt x="32" y="28"/>
                      </a:moveTo>
                      <a:cubicBezTo>
                        <a:pt x="31" y="28"/>
                        <a:pt x="30" y="27"/>
                        <a:pt x="30" y="27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1" y="7"/>
                        <a:pt x="0" y="4"/>
                        <a:pt x="2" y="2"/>
                      </a:cubicBezTo>
                      <a:cubicBezTo>
                        <a:pt x="3" y="1"/>
                        <a:pt x="5" y="0"/>
                        <a:pt x="7" y="1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6" y="22"/>
                        <a:pt x="37" y="24"/>
                        <a:pt x="35" y="26"/>
                      </a:cubicBezTo>
                      <a:cubicBezTo>
                        <a:pt x="35" y="27"/>
                        <a:pt x="33" y="28"/>
                        <a:pt x="3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91"/>
                <p:cNvSpPr/>
                <p:nvPr/>
              </p:nvSpPr>
              <p:spPr bwMode="auto">
                <a:xfrm>
                  <a:off x="6762751" y="5892800"/>
                  <a:ext cx="100013" cy="79375"/>
                </a:xfrm>
                <a:custGeom>
                  <a:avLst/>
                  <a:gdLst>
                    <a:gd name="T0" fmla="*/ 32 w 36"/>
                    <a:gd name="T1" fmla="*/ 28 h 28"/>
                    <a:gd name="T2" fmla="*/ 29 w 36"/>
                    <a:gd name="T3" fmla="*/ 27 h 28"/>
                    <a:gd name="T4" fmla="*/ 2 w 36"/>
                    <a:gd name="T5" fmla="*/ 8 h 28"/>
                    <a:gd name="T6" fmla="*/ 1 w 36"/>
                    <a:gd name="T7" fmla="*/ 3 h 28"/>
                    <a:gd name="T8" fmla="*/ 7 w 36"/>
                    <a:gd name="T9" fmla="*/ 2 h 28"/>
                    <a:gd name="T10" fmla="*/ 34 w 36"/>
                    <a:gd name="T11" fmla="*/ 20 h 28"/>
                    <a:gd name="T12" fmla="*/ 35 w 36"/>
                    <a:gd name="T13" fmla="*/ 26 h 28"/>
                    <a:gd name="T14" fmla="*/ 32 w 36"/>
                    <a:gd name="T15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" h="28">
                      <a:moveTo>
                        <a:pt x="32" y="28"/>
                      </a:moveTo>
                      <a:cubicBezTo>
                        <a:pt x="31" y="28"/>
                        <a:pt x="30" y="28"/>
                        <a:pt x="29" y="27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0" y="7"/>
                        <a:pt x="0" y="4"/>
                        <a:pt x="1" y="3"/>
                      </a:cubicBezTo>
                      <a:cubicBezTo>
                        <a:pt x="3" y="1"/>
                        <a:pt x="5" y="0"/>
                        <a:pt x="7" y="2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6" y="22"/>
                        <a:pt x="36" y="24"/>
                        <a:pt x="35" y="26"/>
                      </a:cubicBezTo>
                      <a:cubicBezTo>
                        <a:pt x="34" y="27"/>
                        <a:pt x="33" y="28"/>
                        <a:pt x="32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92"/>
                <p:cNvSpPr/>
                <p:nvPr/>
              </p:nvSpPr>
              <p:spPr bwMode="auto">
                <a:xfrm>
                  <a:off x="6784976" y="5605463"/>
                  <a:ext cx="77788" cy="98425"/>
                </a:xfrm>
                <a:custGeom>
                  <a:avLst/>
                  <a:gdLst>
                    <a:gd name="T0" fmla="*/ 4 w 28"/>
                    <a:gd name="T1" fmla="*/ 35 h 35"/>
                    <a:gd name="T2" fmla="*/ 2 w 28"/>
                    <a:gd name="T3" fmla="*/ 35 h 35"/>
                    <a:gd name="T4" fmla="*/ 1 w 28"/>
                    <a:gd name="T5" fmla="*/ 29 h 35"/>
                    <a:gd name="T6" fmla="*/ 20 w 28"/>
                    <a:gd name="T7" fmla="*/ 2 h 35"/>
                    <a:gd name="T8" fmla="*/ 26 w 28"/>
                    <a:gd name="T9" fmla="*/ 1 h 35"/>
                    <a:gd name="T10" fmla="*/ 27 w 28"/>
                    <a:gd name="T11" fmla="*/ 7 h 35"/>
                    <a:gd name="T12" fmla="*/ 8 w 28"/>
                    <a:gd name="T13" fmla="*/ 34 h 35"/>
                    <a:gd name="T14" fmla="*/ 4 w 28"/>
                    <a:gd name="T15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35">
                      <a:moveTo>
                        <a:pt x="4" y="35"/>
                      </a:moveTo>
                      <a:cubicBezTo>
                        <a:pt x="4" y="35"/>
                        <a:pt x="3" y="35"/>
                        <a:pt x="2" y="35"/>
                      </a:cubicBezTo>
                      <a:cubicBezTo>
                        <a:pt x="0" y="33"/>
                        <a:pt x="0" y="31"/>
                        <a:pt x="1" y="29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2" y="1"/>
                        <a:pt x="24" y="0"/>
                        <a:pt x="26" y="1"/>
                      </a:cubicBezTo>
                      <a:cubicBezTo>
                        <a:pt x="28" y="3"/>
                        <a:pt x="28" y="5"/>
                        <a:pt x="27" y="7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7" y="35"/>
                        <a:pt x="6" y="35"/>
                        <a:pt x="4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193"/>
                <p:cNvSpPr/>
                <p:nvPr/>
              </p:nvSpPr>
              <p:spPr bwMode="auto">
                <a:xfrm>
                  <a:off x="6491288" y="5870575"/>
                  <a:ext cx="80963" cy="101600"/>
                </a:xfrm>
                <a:custGeom>
                  <a:avLst/>
                  <a:gdLst>
                    <a:gd name="T0" fmla="*/ 5 w 29"/>
                    <a:gd name="T1" fmla="*/ 36 h 36"/>
                    <a:gd name="T2" fmla="*/ 3 w 29"/>
                    <a:gd name="T3" fmla="*/ 35 h 36"/>
                    <a:gd name="T4" fmla="*/ 2 w 29"/>
                    <a:gd name="T5" fmla="*/ 29 h 36"/>
                    <a:gd name="T6" fmla="*/ 21 w 29"/>
                    <a:gd name="T7" fmla="*/ 3 h 36"/>
                    <a:gd name="T8" fmla="*/ 26 w 29"/>
                    <a:gd name="T9" fmla="*/ 2 h 36"/>
                    <a:gd name="T10" fmla="*/ 27 w 29"/>
                    <a:gd name="T11" fmla="*/ 7 h 36"/>
                    <a:gd name="T12" fmla="*/ 8 w 29"/>
                    <a:gd name="T13" fmla="*/ 34 h 36"/>
                    <a:gd name="T14" fmla="*/ 5 w 29"/>
                    <a:gd name="T1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6">
                      <a:moveTo>
                        <a:pt x="5" y="36"/>
                      </a:moveTo>
                      <a:cubicBezTo>
                        <a:pt x="4" y="36"/>
                        <a:pt x="3" y="36"/>
                        <a:pt x="3" y="35"/>
                      </a:cubicBezTo>
                      <a:cubicBezTo>
                        <a:pt x="1" y="34"/>
                        <a:pt x="0" y="31"/>
                        <a:pt x="2" y="29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2" y="1"/>
                        <a:pt x="25" y="0"/>
                        <a:pt x="26" y="2"/>
                      </a:cubicBezTo>
                      <a:cubicBezTo>
                        <a:pt x="28" y="3"/>
                        <a:pt x="29" y="6"/>
                        <a:pt x="27" y="7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7" y="35"/>
                        <a:pt x="6" y="36"/>
                        <a:pt x="5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94"/>
                <p:cNvSpPr/>
                <p:nvPr/>
              </p:nvSpPr>
              <p:spPr bwMode="auto">
                <a:xfrm>
                  <a:off x="6613526" y="6010275"/>
                  <a:ext cx="131763" cy="22225"/>
                </a:xfrm>
                <a:custGeom>
                  <a:avLst/>
                  <a:gdLst>
                    <a:gd name="T0" fmla="*/ 43 w 47"/>
                    <a:gd name="T1" fmla="*/ 8 h 8"/>
                    <a:gd name="T2" fmla="*/ 4 w 47"/>
                    <a:gd name="T3" fmla="*/ 8 h 8"/>
                    <a:gd name="T4" fmla="*/ 0 w 47"/>
                    <a:gd name="T5" fmla="*/ 4 h 8"/>
                    <a:gd name="T6" fmla="*/ 4 w 47"/>
                    <a:gd name="T7" fmla="*/ 0 h 8"/>
                    <a:gd name="T8" fmla="*/ 43 w 47"/>
                    <a:gd name="T9" fmla="*/ 0 h 8"/>
                    <a:gd name="T10" fmla="*/ 47 w 47"/>
                    <a:gd name="T11" fmla="*/ 4 h 8"/>
                    <a:gd name="T12" fmla="*/ 43 w 47"/>
                    <a:gd name="T13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8">
                      <a:moveTo>
                        <a:pt x="43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5" y="0"/>
                        <a:pt x="47" y="1"/>
                        <a:pt x="47" y="4"/>
                      </a:cubicBezTo>
                      <a:cubicBezTo>
                        <a:pt x="47" y="6"/>
                        <a:pt x="45" y="8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95"/>
                <p:cNvSpPr/>
                <p:nvPr/>
              </p:nvSpPr>
              <p:spPr bwMode="auto">
                <a:xfrm>
                  <a:off x="6613526" y="6056313"/>
                  <a:ext cx="131763" cy="22225"/>
                </a:xfrm>
                <a:custGeom>
                  <a:avLst/>
                  <a:gdLst>
                    <a:gd name="T0" fmla="*/ 43 w 47"/>
                    <a:gd name="T1" fmla="*/ 8 h 8"/>
                    <a:gd name="T2" fmla="*/ 4 w 47"/>
                    <a:gd name="T3" fmla="*/ 8 h 8"/>
                    <a:gd name="T4" fmla="*/ 0 w 47"/>
                    <a:gd name="T5" fmla="*/ 4 h 8"/>
                    <a:gd name="T6" fmla="*/ 4 w 47"/>
                    <a:gd name="T7" fmla="*/ 0 h 8"/>
                    <a:gd name="T8" fmla="*/ 43 w 47"/>
                    <a:gd name="T9" fmla="*/ 0 h 8"/>
                    <a:gd name="T10" fmla="*/ 47 w 47"/>
                    <a:gd name="T11" fmla="*/ 4 h 8"/>
                    <a:gd name="T12" fmla="*/ 43 w 47"/>
                    <a:gd name="T13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8">
                      <a:moveTo>
                        <a:pt x="43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1" y="8"/>
                        <a:pt x="0" y="7"/>
                        <a:pt x="0" y="4"/>
                      </a:cubicBezTo>
                      <a:cubicBezTo>
                        <a:pt x="0" y="2"/>
                        <a:pt x="1" y="0"/>
                        <a:pt x="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5" y="0"/>
                        <a:pt x="47" y="2"/>
                        <a:pt x="47" y="4"/>
                      </a:cubicBezTo>
                      <a:cubicBezTo>
                        <a:pt x="47" y="7"/>
                        <a:pt x="45" y="8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8658" y="4699"/>
              <a:ext cx="4046" cy="4046"/>
              <a:chOff x="5498040" y="2983717"/>
              <a:chExt cx="2568944" cy="2568944"/>
            </a:xfrm>
          </p:grpSpPr>
          <p:sp>
            <p:nvSpPr>
              <p:cNvPr id="27" name="Freeform 33"/>
              <p:cNvSpPr>
                <a:spLocks noEditPoints="1"/>
              </p:cNvSpPr>
              <p:nvPr/>
            </p:nvSpPr>
            <p:spPr bwMode="auto">
              <a:xfrm>
                <a:off x="5498040" y="2983717"/>
                <a:ext cx="2568944" cy="2568944"/>
              </a:xfrm>
              <a:custGeom>
                <a:avLst/>
                <a:gdLst>
                  <a:gd name="T0" fmla="*/ 7 w 65"/>
                  <a:gd name="T1" fmla="*/ 16 h 65"/>
                  <a:gd name="T2" fmla="*/ 8 w 65"/>
                  <a:gd name="T3" fmla="*/ 21 h 65"/>
                  <a:gd name="T4" fmla="*/ 4 w 65"/>
                  <a:gd name="T5" fmla="*/ 22 h 65"/>
                  <a:gd name="T6" fmla="*/ 0 w 65"/>
                  <a:gd name="T7" fmla="*/ 26 h 65"/>
                  <a:gd name="T8" fmla="*/ 2 w 65"/>
                  <a:gd name="T9" fmla="*/ 31 h 65"/>
                  <a:gd name="T10" fmla="*/ 5 w 65"/>
                  <a:gd name="T11" fmla="*/ 35 h 65"/>
                  <a:gd name="T12" fmla="*/ 3 w 65"/>
                  <a:gd name="T13" fmla="*/ 38 h 65"/>
                  <a:gd name="T14" fmla="*/ 1 w 65"/>
                  <a:gd name="T15" fmla="*/ 43 h 65"/>
                  <a:gd name="T16" fmla="*/ 5 w 65"/>
                  <a:gd name="T17" fmla="*/ 46 h 65"/>
                  <a:gd name="T18" fmla="*/ 9 w 65"/>
                  <a:gd name="T19" fmla="*/ 46 h 65"/>
                  <a:gd name="T20" fmla="*/ 9 w 65"/>
                  <a:gd name="T21" fmla="*/ 52 h 65"/>
                  <a:gd name="T22" fmla="*/ 10 w 65"/>
                  <a:gd name="T23" fmla="*/ 57 h 65"/>
                  <a:gd name="T24" fmla="*/ 16 w 65"/>
                  <a:gd name="T25" fmla="*/ 58 h 65"/>
                  <a:gd name="T26" fmla="*/ 21 w 65"/>
                  <a:gd name="T27" fmla="*/ 57 h 65"/>
                  <a:gd name="T28" fmla="*/ 22 w 65"/>
                  <a:gd name="T29" fmla="*/ 61 h 65"/>
                  <a:gd name="T30" fmla="*/ 25 w 65"/>
                  <a:gd name="T31" fmla="*/ 65 h 65"/>
                  <a:gd name="T32" fmla="*/ 30 w 65"/>
                  <a:gd name="T33" fmla="*/ 63 h 65"/>
                  <a:gd name="T34" fmla="*/ 35 w 65"/>
                  <a:gd name="T35" fmla="*/ 60 h 65"/>
                  <a:gd name="T36" fmla="*/ 37 w 65"/>
                  <a:gd name="T37" fmla="*/ 62 h 65"/>
                  <a:gd name="T38" fmla="*/ 43 w 65"/>
                  <a:gd name="T39" fmla="*/ 64 h 65"/>
                  <a:gd name="T40" fmla="*/ 46 w 65"/>
                  <a:gd name="T41" fmla="*/ 60 h 65"/>
                  <a:gd name="T42" fmla="*/ 48 w 65"/>
                  <a:gd name="T43" fmla="*/ 55 h 65"/>
                  <a:gd name="T44" fmla="*/ 52 w 65"/>
                  <a:gd name="T45" fmla="*/ 56 h 65"/>
                  <a:gd name="T46" fmla="*/ 57 w 65"/>
                  <a:gd name="T47" fmla="*/ 55 h 65"/>
                  <a:gd name="T48" fmla="*/ 57 w 65"/>
                  <a:gd name="T49" fmla="*/ 49 h 65"/>
                  <a:gd name="T50" fmla="*/ 57 w 65"/>
                  <a:gd name="T51" fmla="*/ 44 h 65"/>
                  <a:gd name="T52" fmla="*/ 61 w 65"/>
                  <a:gd name="T53" fmla="*/ 43 h 65"/>
                  <a:gd name="T54" fmla="*/ 65 w 65"/>
                  <a:gd name="T55" fmla="*/ 40 h 65"/>
                  <a:gd name="T56" fmla="*/ 62 w 65"/>
                  <a:gd name="T57" fmla="*/ 35 h 65"/>
                  <a:gd name="T58" fmla="*/ 59 w 65"/>
                  <a:gd name="T59" fmla="*/ 30 h 65"/>
                  <a:gd name="T60" fmla="*/ 62 w 65"/>
                  <a:gd name="T61" fmla="*/ 28 h 65"/>
                  <a:gd name="T62" fmla="*/ 64 w 65"/>
                  <a:gd name="T63" fmla="*/ 22 h 65"/>
                  <a:gd name="T64" fmla="*/ 59 w 65"/>
                  <a:gd name="T65" fmla="*/ 19 h 65"/>
                  <a:gd name="T66" fmla="*/ 55 w 65"/>
                  <a:gd name="T67" fmla="*/ 17 h 65"/>
                  <a:gd name="T68" fmla="*/ 56 w 65"/>
                  <a:gd name="T69" fmla="*/ 13 h 65"/>
                  <a:gd name="T70" fmla="*/ 55 w 65"/>
                  <a:gd name="T71" fmla="*/ 8 h 65"/>
                  <a:gd name="T72" fmla="*/ 49 w 65"/>
                  <a:gd name="T73" fmla="*/ 8 h 65"/>
                  <a:gd name="T74" fmla="*/ 44 w 65"/>
                  <a:gd name="T75" fmla="*/ 8 h 65"/>
                  <a:gd name="T76" fmla="*/ 43 w 65"/>
                  <a:gd name="T77" fmla="*/ 4 h 65"/>
                  <a:gd name="T78" fmla="*/ 39 w 65"/>
                  <a:gd name="T79" fmla="*/ 0 h 65"/>
                  <a:gd name="T80" fmla="*/ 34 w 65"/>
                  <a:gd name="T81" fmla="*/ 3 h 65"/>
                  <a:gd name="T82" fmla="*/ 30 w 65"/>
                  <a:gd name="T83" fmla="*/ 6 h 65"/>
                  <a:gd name="T84" fmla="*/ 27 w 65"/>
                  <a:gd name="T85" fmla="*/ 3 h 65"/>
                  <a:gd name="T86" fmla="*/ 22 w 65"/>
                  <a:gd name="T87" fmla="*/ 1 h 65"/>
                  <a:gd name="T88" fmla="*/ 19 w 65"/>
                  <a:gd name="T89" fmla="*/ 6 h 65"/>
                  <a:gd name="T90" fmla="*/ 17 w 65"/>
                  <a:gd name="T91" fmla="*/ 10 h 65"/>
                  <a:gd name="T92" fmla="*/ 13 w 65"/>
                  <a:gd name="T93" fmla="*/ 9 h 65"/>
                  <a:gd name="T94" fmla="*/ 8 w 65"/>
                  <a:gd name="T95" fmla="*/ 10 h 65"/>
                  <a:gd name="T96" fmla="*/ 7 w 65"/>
                  <a:gd name="T97" fmla="*/ 16 h 65"/>
                  <a:gd name="T98" fmla="*/ 27 w 65"/>
                  <a:gd name="T99" fmla="*/ 15 h 65"/>
                  <a:gd name="T100" fmla="*/ 50 w 65"/>
                  <a:gd name="T101" fmla="*/ 27 h 65"/>
                  <a:gd name="T102" fmla="*/ 38 w 65"/>
                  <a:gd name="T103" fmla="*/ 51 h 65"/>
                  <a:gd name="T104" fmla="*/ 14 w 65"/>
                  <a:gd name="T105" fmla="*/ 38 h 65"/>
                  <a:gd name="T106" fmla="*/ 27 w 65"/>
                  <a:gd name="T107" fmla="*/ 1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" h="65">
                    <a:moveTo>
                      <a:pt x="7" y="16"/>
                    </a:moveTo>
                    <a:cubicBezTo>
                      <a:pt x="9" y="17"/>
                      <a:pt x="8" y="20"/>
                      <a:pt x="8" y="21"/>
                    </a:cubicBezTo>
                    <a:cubicBezTo>
                      <a:pt x="8" y="22"/>
                      <a:pt x="6" y="22"/>
                      <a:pt x="4" y="22"/>
                    </a:cubicBezTo>
                    <a:cubicBezTo>
                      <a:pt x="2" y="22"/>
                      <a:pt x="1" y="23"/>
                      <a:pt x="0" y="26"/>
                    </a:cubicBezTo>
                    <a:cubicBezTo>
                      <a:pt x="0" y="28"/>
                      <a:pt x="1" y="30"/>
                      <a:pt x="2" y="31"/>
                    </a:cubicBezTo>
                    <a:cubicBezTo>
                      <a:pt x="4" y="31"/>
                      <a:pt x="5" y="34"/>
                      <a:pt x="5" y="35"/>
                    </a:cubicBezTo>
                    <a:cubicBezTo>
                      <a:pt x="6" y="36"/>
                      <a:pt x="4" y="37"/>
                      <a:pt x="3" y="38"/>
                    </a:cubicBezTo>
                    <a:cubicBezTo>
                      <a:pt x="1" y="38"/>
                      <a:pt x="0" y="40"/>
                      <a:pt x="1" y="43"/>
                    </a:cubicBezTo>
                    <a:cubicBezTo>
                      <a:pt x="2" y="45"/>
                      <a:pt x="4" y="46"/>
                      <a:pt x="5" y="46"/>
                    </a:cubicBezTo>
                    <a:cubicBezTo>
                      <a:pt x="7" y="45"/>
                      <a:pt x="9" y="46"/>
                      <a:pt x="9" y="46"/>
                    </a:cubicBezTo>
                    <a:cubicBezTo>
                      <a:pt x="10" y="47"/>
                      <a:pt x="10" y="51"/>
                      <a:pt x="9" y="52"/>
                    </a:cubicBezTo>
                    <a:cubicBezTo>
                      <a:pt x="8" y="53"/>
                      <a:pt x="8" y="55"/>
                      <a:pt x="10" y="57"/>
                    </a:cubicBezTo>
                    <a:cubicBezTo>
                      <a:pt x="12" y="59"/>
                      <a:pt x="14" y="59"/>
                      <a:pt x="16" y="58"/>
                    </a:cubicBezTo>
                    <a:cubicBezTo>
                      <a:pt x="17" y="56"/>
                      <a:pt x="20" y="57"/>
                      <a:pt x="21" y="57"/>
                    </a:cubicBezTo>
                    <a:cubicBezTo>
                      <a:pt x="22" y="57"/>
                      <a:pt x="22" y="59"/>
                      <a:pt x="22" y="61"/>
                    </a:cubicBezTo>
                    <a:cubicBezTo>
                      <a:pt x="22" y="63"/>
                      <a:pt x="23" y="64"/>
                      <a:pt x="25" y="65"/>
                    </a:cubicBezTo>
                    <a:cubicBezTo>
                      <a:pt x="28" y="65"/>
                      <a:pt x="30" y="64"/>
                      <a:pt x="30" y="63"/>
                    </a:cubicBezTo>
                    <a:cubicBezTo>
                      <a:pt x="31" y="61"/>
                      <a:pt x="34" y="60"/>
                      <a:pt x="35" y="60"/>
                    </a:cubicBezTo>
                    <a:cubicBezTo>
                      <a:pt x="36" y="59"/>
                      <a:pt x="37" y="61"/>
                      <a:pt x="37" y="62"/>
                    </a:cubicBezTo>
                    <a:cubicBezTo>
                      <a:pt x="38" y="64"/>
                      <a:pt x="40" y="65"/>
                      <a:pt x="43" y="64"/>
                    </a:cubicBezTo>
                    <a:cubicBezTo>
                      <a:pt x="45" y="63"/>
                      <a:pt x="46" y="61"/>
                      <a:pt x="46" y="60"/>
                    </a:cubicBezTo>
                    <a:cubicBezTo>
                      <a:pt x="45" y="58"/>
                      <a:pt x="47" y="55"/>
                      <a:pt x="48" y="55"/>
                    </a:cubicBezTo>
                    <a:cubicBezTo>
                      <a:pt x="49" y="54"/>
                      <a:pt x="50" y="55"/>
                      <a:pt x="52" y="56"/>
                    </a:cubicBezTo>
                    <a:cubicBezTo>
                      <a:pt x="53" y="57"/>
                      <a:pt x="55" y="57"/>
                      <a:pt x="57" y="55"/>
                    </a:cubicBezTo>
                    <a:cubicBezTo>
                      <a:pt x="58" y="53"/>
                      <a:pt x="59" y="51"/>
                      <a:pt x="57" y="49"/>
                    </a:cubicBezTo>
                    <a:cubicBezTo>
                      <a:pt x="56" y="48"/>
                      <a:pt x="56" y="45"/>
                      <a:pt x="57" y="44"/>
                    </a:cubicBezTo>
                    <a:cubicBezTo>
                      <a:pt x="57" y="43"/>
                      <a:pt x="59" y="43"/>
                      <a:pt x="61" y="43"/>
                    </a:cubicBezTo>
                    <a:cubicBezTo>
                      <a:pt x="62" y="44"/>
                      <a:pt x="64" y="42"/>
                      <a:pt x="65" y="40"/>
                    </a:cubicBezTo>
                    <a:cubicBezTo>
                      <a:pt x="65" y="37"/>
                      <a:pt x="64" y="35"/>
                      <a:pt x="62" y="35"/>
                    </a:cubicBezTo>
                    <a:cubicBezTo>
                      <a:pt x="61" y="34"/>
                      <a:pt x="59" y="31"/>
                      <a:pt x="59" y="30"/>
                    </a:cubicBezTo>
                    <a:cubicBezTo>
                      <a:pt x="59" y="29"/>
                      <a:pt x="60" y="28"/>
                      <a:pt x="62" y="28"/>
                    </a:cubicBezTo>
                    <a:cubicBezTo>
                      <a:pt x="64" y="27"/>
                      <a:pt x="65" y="25"/>
                      <a:pt x="64" y="22"/>
                    </a:cubicBezTo>
                    <a:cubicBezTo>
                      <a:pt x="63" y="20"/>
                      <a:pt x="61" y="19"/>
                      <a:pt x="59" y="19"/>
                    </a:cubicBezTo>
                    <a:cubicBezTo>
                      <a:pt x="58" y="20"/>
                      <a:pt x="55" y="18"/>
                      <a:pt x="55" y="17"/>
                    </a:cubicBezTo>
                    <a:cubicBezTo>
                      <a:pt x="54" y="16"/>
                      <a:pt x="54" y="15"/>
                      <a:pt x="56" y="13"/>
                    </a:cubicBezTo>
                    <a:cubicBezTo>
                      <a:pt x="57" y="12"/>
                      <a:pt x="56" y="10"/>
                      <a:pt x="55" y="8"/>
                    </a:cubicBezTo>
                    <a:cubicBezTo>
                      <a:pt x="53" y="7"/>
                      <a:pt x="50" y="6"/>
                      <a:pt x="49" y="8"/>
                    </a:cubicBezTo>
                    <a:cubicBezTo>
                      <a:pt x="48" y="9"/>
                      <a:pt x="45" y="9"/>
                      <a:pt x="44" y="8"/>
                    </a:cubicBezTo>
                    <a:cubicBezTo>
                      <a:pt x="43" y="8"/>
                      <a:pt x="43" y="6"/>
                      <a:pt x="43" y="4"/>
                    </a:cubicBezTo>
                    <a:cubicBezTo>
                      <a:pt x="43" y="3"/>
                      <a:pt x="42" y="1"/>
                      <a:pt x="39" y="0"/>
                    </a:cubicBezTo>
                    <a:cubicBezTo>
                      <a:pt x="37" y="0"/>
                      <a:pt x="35" y="1"/>
                      <a:pt x="34" y="3"/>
                    </a:cubicBezTo>
                    <a:cubicBezTo>
                      <a:pt x="34" y="4"/>
                      <a:pt x="31" y="6"/>
                      <a:pt x="30" y="6"/>
                    </a:cubicBezTo>
                    <a:cubicBezTo>
                      <a:pt x="29" y="6"/>
                      <a:pt x="28" y="5"/>
                      <a:pt x="27" y="3"/>
                    </a:cubicBezTo>
                    <a:cubicBezTo>
                      <a:pt x="27" y="1"/>
                      <a:pt x="25" y="0"/>
                      <a:pt x="22" y="1"/>
                    </a:cubicBezTo>
                    <a:cubicBezTo>
                      <a:pt x="20" y="2"/>
                      <a:pt x="19" y="4"/>
                      <a:pt x="19" y="6"/>
                    </a:cubicBezTo>
                    <a:cubicBezTo>
                      <a:pt x="20" y="7"/>
                      <a:pt x="18" y="10"/>
                      <a:pt x="17" y="10"/>
                    </a:cubicBezTo>
                    <a:cubicBezTo>
                      <a:pt x="16" y="11"/>
                      <a:pt x="14" y="11"/>
                      <a:pt x="13" y="9"/>
                    </a:cubicBezTo>
                    <a:cubicBezTo>
                      <a:pt x="12" y="8"/>
                      <a:pt x="10" y="9"/>
                      <a:pt x="8" y="10"/>
                    </a:cubicBezTo>
                    <a:cubicBezTo>
                      <a:pt x="6" y="12"/>
                      <a:pt x="6" y="15"/>
                      <a:pt x="7" y="16"/>
                    </a:cubicBezTo>
                    <a:close/>
                    <a:moveTo>
                      <a:pt x="27" y="15"/>
                    </a:moveTo>
                    <a:cubicBezTo>
                      <a:pt x="37" y="11"/>
                      <a:pt x="47" y="17"/>
                      <a:pt x="50" y="27"/>
                    </a:cubicBezTo>
                    <a:cubicBezTo>
                      <a:pt x="54" y="37"/>
                      <a:pt x="48" y="47"/>
                      <a:pt x="38" y="51"/>
                    </a:cubicBezTo>
                    <a:cubicBezTo>
                      <a:pt x="28" y="54"/>
                      <a:pt x="18" y="48"/>
                      <a:pt x="14" y="38"/>
                    </a:cubicBezTo>
                    <a:cubicBezTo>
                      <a:pt x="11" y="28"/>
                      <a:pt x="17" y="18"/>
                      <a:pt x="27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588333" y="4079984"/>
                <a:ext cx="354999" cy="355000"/>
                <a:chOff x="9926638" y="3181350"/>
                <a:chExt cx="539750" cy="539751"/>
              </a:xfrm>
              <a:solidFill>
                <a:schemeClr val="accent2"/>
              </a:solidFill>
            </p:grpSpPr>
            <p:sp>
              <p:nvSpPr>
                <p:cNvPr id="29" name="Oval 218"/>
                <p:cNvSpPr>
                  <a:spLocks noChangeArrowheads="1"/>
                </p:cNvSpPr>
                <p:nvPr/>
              </p:nvSpPr>
              <p:spPr bwMode="auto">
                <a:xfrm>
                  <a:off x="10360026" y="3536950"/>
                  <a:ext cx="66675" cy="635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219"/>
                <p:cNvSpPr/>
                <p:nvPr/>
              </p:nvSpPr>
              <p:spPr bwMode="auto">
                <a:xfrm>
                  <a:off x="9988551" y="3181350"/>
                  <a:ext cx="471488" cy="311150"/>
                </a:xfrm>
                <a:custGeom>
                  <a:avLst/>
                  <a:gdLst>
                    <a:gd name="T0" fmla="*/ 3 w 169"/>
                    <a:gd name="T1" fmla="*/ 111 h 111"/>
                    <a:gd name="T2" fmla="*/ 20 w 169"/>
                    <a:gd name="T3" fmla="*/ 68 h 111"/>
                    <a:gd name="T4" fmla="*/ 30 w 169"/>
                    <a:gd name="T5" fmla="*/ 63 h 111"/>
                    <a:gd name="T6" fmla="*/ 34 w 169"/>
                    <a:gd name="T7" fmla="*/ 73 h 111"/>
                    <a:gd name="T8" fmla="*/ 27 w 169"/>
                    <a:gd name="T9" fmla="*/ 92 h 111"/>
                    <a:gd name="T10" fmla="*/ 28 w 169"/>
                    <a:gd name="T11" fmla="*/ 93 h 111"/>
                    <a:gd name="T12" fmla="*/ 63 w 169"/>
                    <a:gd name="T13" fmla="*/ 52 h 111"/>
                    <a:gd name="T14" fmla="*/ 74 w 169"/>
                    <a:gd name="T15" fmla="*/ 51 h 111"/>
                    <a:gd name="T16" fmla="*/ 75 w 169"/>
                    <a:gd name="T17" fmla="*/ 61 h 111"/>
                    <a:gd name="T18" fmla="*/ 39 w 169"/>
                    <a:gd name="T19" fmla="*/ 102 h 111"/>
                    <a:gd name="T20" fmla="*/ 39 w 169"/>
                    <a:gd name="T21" fmla="*/ 103 h 111"/>
                    <a:gd name="T22" fmla="*/ 40 w 169"/>
                    <a:gd name="T23" fmla="*/ 104 h 111"/>
                    <a:gd name="T24" fmla="*/ 54 w 169"/>
                    <a:gd name="T25" fmla="*/ 88 h 111"/>
                    <a:gd name="T26" fmla="*/ 65 w 169"/>
                    <a:gd name="T27" fmla="*/ 86 h 111"/>
                    <a:gd name="T28" fmla="*/ 66 w 169"/>
                    <a:gd name="T29" fmla="*/ 97 h 111"/>
                    <a:gd name="T30" fmla="*/ 53 w 169"/>
                    <a:gd name="T31" fmla="*/ 111 h 111"/>
                    <a:gd name="T32" fmla="*/ 56 w 169"/>
                    <a:gd name="T33" fmla="*/ 111 h 111"/>
                    <a:gd name="T34" fmla="*/ 66 w 169"/>
                    <a:gd name="T35" fmla="*/ 100 h 111"/>
                    <a:gd name="T36" fmla="*/ 77 w 169"/>
                    <a:gd name="T37" fmla="*/ 98 h 111"/>
                    <a:gd name="T38" fmla="*/ 77 w 169"/>
                    <a:gd name="T39" fmla="*/ 109 h 111"/>
                    <a:gd name="T40" fmla="*/ 75 w 169"/>
                    <a:gd name="T41" fmla="*/ 111 h 111"/>
                    <a:gd name="T42" fmla="*/ 79 w 169"/>
                    <a:gd name="T43" fmla="*/ 111 h 111"/>
                    <a:gd name="T44" fmla="*/ 86 w 169"/>
                    <a:gd name="T45" fmla="*/ 111 h 111"/>
                    <a:gd name="T46" fmla="*/ 155 w 169"/>
                    <a:gd name="T47" fmla="*/ 111 h 111"/>
                    <a:gd name="T48" fmla="*/ 169 w 169"/>
                    <a:gd name="T49" fmla="*/ 99 h 111"/>
                    <a:gd name="T50" fmla="*/ 169 w 169"/>
                    <a:gd name="T51" fmla="*/ 13 h 111"/>
                    <a:gd name="T52" fmla="*/ 155 w 169"/>
                    <a:gd name="T53" fmla="*/ 0 h 111"/>
                    <a:gd name="T54" fmla="*/ 13 w 169"/>
                    <a:gd name="T55" fmla="*/ 0 h 111"/>
                    <a:gd name="T56" fmla="*/ 0 w 169"/>
                    <a:gd name="T57" fmla="*/ 13 h 111"/>
                    <a:gd name="T58" fmla="*/ 0 w 169"/>
                    <a:gd name="T59" fmla="*/ 107 h 111"/>
                    <a:gd name="T60" fmla="*/ 3 w 169"/>
                    <a:gd name="T61" fmla="*/ 111 h 111"/>
                    <a:gd name="T62" fmla="*/ 3 w 169"/>
                    <a:gd name="T63" fmla="*/ 111 h 111"/>
                    <a:gd name="T64" fmla="*/ 3 w 169"/>
                    <a:gd name="T6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9" h="111">
                      <a:moveTo>
                        <a:pt x="3" y="111"/>
                      </a:moveTo>
                      <a:cubicBezTo>
                        <a:pt x="20" y="68"/>
                        <a:pt x="20" y="68"/>
                        <a:pt x="20" y="68"/>
                      </a:cubicBezTo>
                      <a:cubicBezTo>
                        <a:pt x="22" y="64"/>
                        <a:pt x="26" y="62"/>
                        <a:pt x="30" y="63"/>
                      </a:cubicBezTo>
                      <a:cubicBezTo>
                        <a:pt x="34" y="65"/>
                        <a:pt x="36" y="69"/>
                        <a:pt x="34" y="73"/>
                      </a:cubicBezTo>
                      <a:cubicBezTo>
                        <a:pt x="27" y="92"/>
                        <a:pt x="27" y="92"/>
                        <a:pt x="27" y="92"/>
                      </a:cubicBezTo>
                      <a:cubicBezTo>
                        <a:pt x="28" y="93"/>
                        <a:pt x="28" y="93"/>
                        <a:pt x="28" y="93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6" y="49"/>
                        <a:pt x="71" y="48"/>
                        <a:pt x="74" y="51"/>
                      </a:cubicBezTo>
                      <a:cubicBezTo>
                        <a:pt x="77" y="53"/>
                        <a:pt x="77" y="58"/>
                        <a:pt x="75" y="61"/>
                      </a:cubicBezTo>
                      <a:cubicBezTo>
                        <a:pt x="39" y="102"/>
                        <a:pt x="39" y="102"/>
                        <a:pt x="39" y="102"/>
                      </a:cubicBezTo>
                      <a:cubicBezTo>
                        <a:pt x="39" y="102"/>
                        <a:pt x="39" y="103"/>
                        <a:pt x="39" y="103"/>
                      </a:cubicBezTo>
                      <a:cubicBezTo>
                        <a:pt x="40" y="104"/>
                        <a:pt x="40" y="104"/>
                        <a:pt x="40" y="104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7" y="84"/>
                        <a:pt x="62" y="84"/>
                        <a:pt x="65" y="86"/>
                      </a:cubicBezTo>
                      <a:cubicBezTo>
                        <a:pt x="69" y="89"/>
                        <a:pt x="69" y="93"/>
                        <a:pt x="66" y="97"/>
                      </a:cubicBezTo>
                      <a:cubicBezTo>
                        <a:pt x="53" y="111"/>
                        <a:pt x="53" y="111"/>
                        <a:pt x="53" y="111"/>
                      </a:cubicBezTo>
                      <a:cubicBezTo>
                        <a:pt x="56" y="111"/>
                        <a:pt x="56" y="111"/>
                        <a:pt x="56" y="111"/>
                      </a:cubicBezTo>
                      <a:cubicBezTo>
                        <a:pt x="66" y="100"/>
                        <a:pt x="66" y="100"/>
                        <a:pt x="66" y="100"/>
                      </a:cubicBezTo>
                      <a:cubicBezTo>
                        <a:pt x="69" y="96"/>
                        <a:pt x="74" y="96"/>
                        <a:pt x="77" y="98"/>
                      </a:cubicBezTo>
                      <a:cubicBezTo>
                        <a:pt x="80" y="101"/>
                        <a:pt x="80" y="105"/>
                        <a:pt x="77" y="109"/>
                      </a:cubicBezTo>
                      <a:cubicBezTo>
                        <a:pt x="75" y="111"/>
                        <a:pt x="75" y="111"/>
                        <a:pt x="75" y="111"/>
                      </a:cubicBezTo>
                      <a:cubicBezTo>
                        <a:pt x="79" y="111"/>
                        <a:pt x="79" y="111"/>
                        <a:pt x="79" y="111"/>
                      </a:cubicBezTo>
                      <a:cubicBezTo>
                        <a:pt x="81" y="110"/>
                        <a:pt x="84" y="110"/>
                        <a:pt x="86" y="111"/>
                      </a:cubicBezTo>
                      <a:cubicBezTo>
                        <a:pt x="155" y="111"/>
                        <a:pt x="155" y="111"/>
                        <a:pt x="155" y="111"/>
                      </a:cubicBezTo>
                      <a:cubicBezTo>
                        <a:pt x="163" y="111"/>
                        <a:pt x="169" y="106"/>
                        <a:pt x="169" y="99"/>
                      </a:cubicBezTo>
                      <a:cubicBezTo>
                        <a:pt x="169" y="13"/>
                        <a:pt x="169" y="13"/>
                        <a:pt x="169" y="13"/>
                      </a:cubicBezTo>
                      <a:cubicBezTo>
                        <a:pt x="169" y="6"/>
                        <a:pt x="163" y="0"/>
                        <a:pt x="15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9"/>
                        <a:pt x="1" y="111"/>
                        <a:pt x="3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220"/>
                <p:cNvSpPr/>
                <p:nvPr/>
              </p:nvSpPr>
              <p:spPr bwMode="auto">
                <a:xfrm>
                  <a:off x="10110788" y="3505200"/>
                  <a:ext cx="355600" cy="131763"/>
                </a:xfrm>
                <a:custGeom>
                  <a:avLst/>
                  <a:gdLst>
                    <a:gd name="T0" fmla="*/ 123 w 127"/>
                    <a:gd name="T1" fmla="*/ 0 h 47"/>
                    <a:gd name="T2" fmla="*/ 45 w 127"/>
                    <a:gd name="T3" fmla="*/ 0 h 47"/>
                    <a:gd name="T4" fmla="*/ 45 w 127"/>
                    <a:gd name="T5" fmla="*/ 0 h 47"/>
                    <a:gd name="T6" fmla="*/ 43 w 127"/>
                    <a:gd name="T7" fmla="*/ 6 h 47"/>
                    <a:gd name="T8" fmla="*/ 43 w 127"/>
                    <a:gd name="T9" fmla="*/ 7 h 47"/>
                    <a:gd name="T10" fmla="*/ 45 w 127"/>
                    <a:gd name="T11" fmla="*/ 8 h 47"/>
                    <a:gd name="T12" fmla="*/ 119 w 127"/>
                    <a:gd name="T13" fmla="*/ 8 h 47"/>
                    <a:gd name="T14" fmla="*/ 119 w 127"/>
                    <a:gd name="T15" fmla="*/ 39 h 47"/>
                    <a:gd name="T16" fmla="*/ 10 w 127"/>
                    <a:gd name="T17" fmla="*/ 39 h 47"/>
                    <a:gd name="T18" fmla="*/ 0 w 127"/>
                    <a:gd name="T19" fmla="*/ 44 h 47"/>
                    <a:gd name="T20" fmla="*/ 4 w 127"/>
                    <a:gd name="T21" fmla="*/ 47 h 47"/>
                    <a:gd name="T22" fmla="*/ 123 w 127"/>
                    <a:gd name="T23" fmla="*/ 47 h 47"/>
                    <a:gd name="T24" fmla="*/ 127 w 127"/>
                    <a:gd name="T25" fmla="*/ 43 h 47"/>
                    <a:gd name="T26" fmla="*/ 127 w 127"/>
                    <a:gd name="T27" fmla="*/ 4 h 47"/>
                    <a:gd name="T28" fmla="*/ 123 w 127"/>
                    <a:gd name="T29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7" h="47">
                      <a:moveTo>
                        <a:pt x="123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6" y="2"/>
                        <a:pt x="45" y="5"/>
                        <a:pt x="43" y="6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8"/>
                        <a:pt x="44" y="8"/>
                        <a:pt x="45" y="8"/>
                      </a:cubicBezTo>
                      <a:cubicBezTo>
                        <a:pt x="119" y="8"/>
                        <a:pt x="119" y="8"/>
                        <a:pt x="119" y="8"/>
                      </a:cubicBezTo>
                      <a:cubicBezTo>
                        <a:pt x="119" y="39"/>
                        <a:pt x="119" y="39"/>
                        <a:pt x="119" y="39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7" y="41"/>
                        <a:pt x="4" y="43"/>
                        <a:pt x="0" y="44"/>
                      </a:cubicBezTo>
                      <a:cubicBezTo>
                        <a:pt x="0" y="46"/>
                        <a:pt x="2" y="47"/>
                        <a:pt x="4" y="47"/>
                      </a:cubicBezTo>
                      <a:cubicBezTo>
                        <a:pt x="123" y="47"/>
                        <a:pt x="123" y="47"/>
                        <a:pt x="123" y="47"/>
                      </a:cubicBezTo>
                      <a:cubicBezTo>
                        <a:pt x="125" y="47"/>
                        <a:pt x="127" y="45"/>
                        <a:pt x="127" y="43"/>
                      </a:cubicBezTo>
                      <a:cubicBezTo>
                        <a:pt x="127" y="4"/>
                        <a:pt x="127" y="4"/>
                        <a:pt x="127" y="4"/>
                      </a:cubicBezTo>
                      <a:cubicBezTo>
                        <a:pt x="127" y="2"/>
                        <a:pt x="125" y="0"/>
                        <a:pt x="1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221"/>
                <p:cNvSpPr/>
                <p:nvPr/>
              </p:nvSpPr>
              <p:spPr bwMode="auto">
                <a:xfrm>
                  <a:off x="9988551" y="3324225"/>
                  <a:ext cx="246063" cy="309563"/>
                </a:xfrm>
                <a:custGeom>
                  <a:avLst/>
                  <a:gdLst>
                    <a:gd name="T0" fmla="*/ 86 w 88"/>
                    <a:gd name="T1" fmla="*/ 63 h 111"/>
                    <a:gd name="T2" fmla="*/ 82 w 88"/>
                    <a:gd name="T3" fmla="*/ 62 h 111"/>
                    <a:gd name="T4" fmla="*/ 78 w 88"/>
                    <a:gd name="T5" fmla="*/ 64 h 111"/>
                    <a:gd name="T6" fmla="*/ 65 w 88"/>
                    <a:gd name="T7" fmla="*/ 79 h 111"/>
                    <a:gd name="T8" fmla="*/ 60 w 88"/>
                    <a:gd name="T9" fmla="*/ 75 h 111"/>
                    <a:gd name="T10" fmla="*/ 76 w 88"/>
                    <a:gd name="T11" fmla="*/ 56 h 111"/>
                    <a:gd name="T12" fmla="*/ 77 w 88"/>
                    <a:gd name="T13" fmla="*/ 52 h 111"/>
                    <a:gd name="T14" fmla="*/ 76 w 88"/>
                    <a:gd name="T15" fmla="*/ 49 h 111"/>
                    <a:gd name="T16" fmla="*/ 72 w 88"/>
                    <a:gd name="T17" fmla="*/ 48 h 111"/>
                    <a:gd name="T18" fmla="*/ 68 w 88"/>
                    <a:gd name="T19" fmla="*/ 50 h 111"/>
                    <a:gd name="T20" fmla="*/ 53 w 88"/>
                    <a:gd name="T21" fmla="*/ 67 h 111"/>
                    <a:gd name="T22" fmla="*/ 48 w 88"/>
                    <a:gd name="T23" fmla="*/ 63 h 111"/>
                    <a:gd name="T24" fmla="*/ 64 w 88"/>
                    <a:gd name="T25" fmla="*/ 44 h 111"/>
                    <a:gd name="T26" fmla="*/ 66 w 88"/>
                    <a:gd name="T27" fmla="*/ 40 h 111"/>
                    <a:gd name="T28" fmla="*/ 64 w 88"/>
                    <a:gd name="T29" fmla="*/ 37 h 111"/>
                    <a:gd name="T30" fmla="*/ 61 w 88"/>
                    <a:gd name="T31" fmla="*/ 36 h 111"/>
                    <a:gd name="T32" fmla="*/ 56 w 88"/>
                    <a:gd name="T33" fmla="*/ 38 h 111"/>
                    <a:gd name="T34" fmla="*/ 40 w 88"/>
                    <a:gd name="T35" fmla="*/ 56 h 111"/>
                    <a:gd name="T36" fmla="*/ 36 w 88"/>
                    <a:gd name="T37" fmla="*/ 52 h 111"/>
                    <a:gd name="T38" fmla="*/ 73 w 88"/>
                    <a:gd name="T39" fmla="*/ 9 h 111"/>
                    <a:gd name="T40" fmla="*/ 75 w 88"/>
                    <a:gd name="T41" fmla="*/ 4 h 111"/>
                    <a:gd name="T42" fmla="*/ 73 w 88"/>
                    <a:gd name="T43" fmla="*/ 1 h 111"/>
                    <a:gd name="T44" fmla="*/ 70 w 88"/>
                    <a:gd name="T45" fmla="*/ 0 h 111"/>
                    <a:gd name="T46" fmla="*/ 65 w 88"/>
                    <a:gd name="T47" fmla="*/ 2 h 111"/>
                    <a:gd name="T48" fmla="*/ 28 w 88"/>
                    <a:gd name="T49" fmla="*/ 45 h 111"/>
                    <a:gd name="T50" fmla="*/ 24 w 88"/>
                    <a:gd name="T51" fmla="*/ 42 h 111"/>
                    <a:gd name="T52" fmla="*/ 32 w 88"/>
                    <a:gd name="T53" fmla="*/ 21 h 111"/>
                    <a:gd name="T54" fmla="*/ 32 w 88"/>
                    <a:gd name="T55" fmla="*/ 17 h 111"/>
                    <a:gd name="T56" fmla="*/ 29 w 88"/>
                    <a:gd name="T57" fmla="*/ 14 h 111"/>
                    <a:gd name="T58" fmla="*/ 22 w 88"/>
                    <a:gd name="T59" fmla="*/ 18 h 111"/>
                    <a:gd name="T60" fmla="*/ 2 w 88"/>
                    <a:gd name="T61" fmla="*/ 68 h 111"/>
                    <a:gd name="T62" fmla="*/ 2 w 88"/>
                    <a:gd name="T63" fmla="*/ 70 h 111"/>
                    <a:gd name="T64" fmla="*/ 2 w 88"/>
                    <a:gd name="T65" fmla="*/ 70 h 111"/>
                    <a:gd name="T66" fmla="*/ 2 w 88"/>
                    <a:gd name="T67" fmla="*/ 71 h 111"/>
                    <a:gd name="T68" fmla="*/ 1 w 88"/>
                    <a:gd name="T69" fmla="*/ 88 h 111"/>
                    <a:gd name="T70" fmla="*/ 1 w 88"/>
                    <a:gd name="T71" fmla="*/ 89 h 111"/>
                    <a:gd name="T72" fmla="*/ 30 w 88"/>
                    <a:gd name="T73" fmla="*/ 111 h 111"/>
                    <a:gd name="T74" fmla="*/ 31 w 88"/>
                    <a:gd name="T75" fmla="*/ 111 h 111"/>
                    <a:gd name="T76" fmla="*/ 67 w 88"/>
                    <a:gd name="T77" fmla="*/ 92 h 111"/>
                    <a:gd name="T78" fmla="*/ 86 w 88"/>
                    <a:gd name="T79" fmla="*/ 70 h 111"/>
                    <a:gd name="T80" fmla="*/ 87 w 88"/>
                    <a:gd name="T81" fmla="*/ 66 h 111"/>
                    <a:gd name="T82" fmla="*/ 86 w 88"/>
                    <a:gd name="T83" fmla="*/ 6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8" h="111">
                      <a:moveTo>
                        <a:pt x="86" y="63"/>
                      </a:moveTo>
                      <a:cubicBezTo>
                        <a:pt x="85" y="62"/>
                        <a:pt x="83" y="62"/>
                        <a:pt x="82" y="62"/>
                      </a:cubicBezTo>
                      <a:cubicBezTo>
                        <a:pt x="81" y="62"/>
                        <a:pt x="79" y="62"/>
                        <a:pt x="78" y="64"/>
                      </a:cubicBezTo>
                      <a:cubicBezTo>
                        <a:pt x="65" y="79"/>
                        <a:pt x="65" y="79"/>
                        <a:pt x="65" y="79"/>
                      </a:cubicBezTo>
                      <a:cubicBezTo>
                        <a:pt x="60" y="75"/>
                        <a:pt x="60" y="75"/>
                        <a:pt x="60" y="75"/>
                      </a:cubicBezTo>
                      <a:cubicBezTo>
                        <a:pt x="76" y="56"/>
                        <a:pt x="76" y="56"/>
                        <a:pt x="76" y="56"/>
                      </a:cubicBezTo>
                      <a:cubicBezTo>
                        <a:pt x="77" y="55"/>
                        <a:pt x="78" y="53"/>
                        <a:pt x="77" y="52"/>
                      </a:cubicBezTo>
                      <a:cubicBezTo>
                        <a:pt x="77" y="51"/>
                        <a:pt x="77" y="49"/>
                        <a:pt x="76" y="49"/>
                      </a:cubicBezTo>
                      <a:cubicBezTo>
                        <a:pt x="75" y="48"/>
                        <a:pt x="73" y="48"/>
                        <a:pt x="72" y="48"/>
                      </a:cubicBezTo>
                      <a:cubicBezTo>
                        <a:pt x="71" y="48"/>
                        <a:pt x="69" y="49"/>
                        <a:pt x="68" y="50"/>
                      </a:cubicBezTo>
                      <a:cubicBezTo>
                        <a:pt x="53" y="67"/>
                        <a:pt x="53" y="67"/>
                        <a:pt x="53" y="67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5" y="43"/>
                        <a:pt x="66" y="41"/>
                        <a:pt x="66" y="40"/>
                      </a:cubicBezTo>
                      <a:cubicBezTo>
                        <a:pt x="66" y="39"/>
                        <a:pt x="65" y="37"/>
                        <a:pt x="64" y="37"/>
                      </a:cubicBezTo>
                      <a:cubicBezTo>
                        <a:pt x="63" y="36"/>
                        <a:pt x="62" y="36"/>
                        <a:pt x="61" y="36"/>
                      </a:cubicBezTo>
                      <a:cubicBezTo>
                        <a:pt x="59" y="36"/>
                        <a:pt x="57" y="37"/>
                        <a:pt x="56" y="38"/>
                      </a:cubicBezTo>
                      <a:cubicBezTo>
                        <a:pt x="40" y="56"/>
                        <a:pt x="40" y="56"/>
                        <a:pt x="40" y="56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73" y="9"/>
                        <a:pt x="73" y="9"/>
                        <a:pt x="73" y="9"/>
                      </a:cubicBezTo>
                      <a:cubicBezTo>
                        <a:pt x="74" y="7"/>
                        <a:pt x="75" y="6"/>
                        <a:pt x="75" y="4"/>
                      </a:cubicBezTo>
                      <a:cubicBezTo>
                        <a:pt x="74" y="3"/>
                        <a:pt x="74" y="2"/>
                        <a:pt x="73" y="1"/>
                      </a:cubicBezTo>
                      <a:cubicBezTo>
                        <a:pt x="72" y="0"/>
                        <a:pt x="71" y="0"/>
                        <a:pt x="70" y="0"/>
                      </a:cubicBezTo>
                      <a:cubicBezTo>
                        <a:pt x="68" y="0"/>
                        <a:pt x="66" y="1"/>
                        <a:pt x="65" y="2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4" y="42"/>
                        <a:pt x="24" y="42"/>
                        <a:pt x="24" y="42"/>
                      </a:cubicBezTo>
                      <a:cubicBezTo>
                        <a:pt x="32" y="21"/>
                        <a:pt x="32" y="21"/>
                        <a:pt x="32" y="21"/>
                      </a:cubicBezTo>
                      <a:cubicBezTo>
                        <a:pt x="33" y="20"/>
                        <a:pt x="33" y="18"/>
                        <a:pt x="32" y="17"/>
                      </a:cubicBezTo>
                      <a:cubicBezTo>
                        <a:pt x="32" y="16"/>
                        <a:pt x="31" y="15"/>
                        <a:pt x="29" y="14"/>
                      </a:cubicBezTo>
                      <a:cubicBezTo>
                        <a:pt x="26" y="13"/>
                        <a:pt x="23" y="15"/>
                        <a:pt x="22" y="18"/>
                      </a:cubicBezTo>
                      <a:cubicBezTo>
                        <a:pt x="2" y="68"/>
                        <a:pt x="2" y="68"/>
                        <a:pt x="2" y="68"/>
                      </a:cubicBezTo>
                      <a:cubicBezTo>
                        <a:pt x="2" y="68"/>
                        <a:pt x="2" y="69"/>
                        <a:pt x="2" y="70"/>
                      </a:cubicBezTo>
                      <a:cubicBezTo>
                        <a:pt x="2" y="70"/>
                        <a:pt x="2" y="70"/>
                        <a:pt x="2" y="70"/>
                      </a:cubicBezTo>
                      <a:cubicBezTo>
                        <a:pt x="2" y="71"/>
                        <a:pt x="2" y="71"/>
                        <a:pt x="2" y="71"/>
                      </a:cubicBezTo>
                      <a:cubicBezTo>
                        <a:pt x="0" y="80"/>
                        <a:pt x="1" y="86"/>
                        <a:pt x="1" y="88"/>
                      </a:cubicBezTo>
                      <a:cubicBezTo>
                        <a:pt x="1" y="89"/>
                        <a:pt x="1" y="89"/>
                        <a:pt x="1" y="89"/>
                      </a:cubicBezTo>
                      <a:cubicBezTo>
                        <a:pt x="30" y="111"/>
                        <a:pt x="30" y="111"/>
                        <a:pt x="30" y="1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52" y="107"/>
                        <a:pt x="66" y="93"/>
                        <a:pt x="67" y="92"/>
                      </a:cubicBezTo>
                      <a:cubicBezTo>
                        <a:pt x="86" y="70"/>
                        <a:pt x="86" y="70"/>
                        <a:pt x="86" y="70"/>
                      </a:cubicBezTo>
                      <a:cubicBezTo>
                        <a:pt x="87" y="69"/>
                        <a:pt x="88" y="67"/>
                        <a:pt x="87" y="66"/>
                      </a:cubicBezTo>
                      <a:cubicBezTo>
                        <a:pt x="87" y="64"/>
                        <a:pt x="87" y="63"/>
                        <a:pt x="86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222"/>
                <p:cNvSpPr/>
                <p:nvPr/>
              </p:nvSpPr>
              <p:spPr bwMode="auto">
                <a:xfrm>
                  <a:off x="9926638" y="3573463"/>
                  <a:ext cx="165100" cy="147638"/>
                </a:xfrm>
                <a:custGeom>
                  <a:avLst/>
                  <a:gdLst>
                    <a:gd name="T0" fmla="*/ 0 w 104"/>
                    <a:gd name="T1" fmla="*/ 37 h 93"/>
                    <a:gd name="T2" fmla="*/ 71 w 104"/>
                    <a:gd name="T3" fmla="*/ 93 h 93"/>
                    <a:gd name="T4" fmla="*/ 104 w 104"/>
                    <a:gd name="T5" fmla="*/ 54 h 93"/>
                    <a:gd name="T6" fmla="*/ 30 w 104"/>
                    <a:gd name="T7" fmla="*/ 0 h 93"/>
                    <a:gd name="T8" fmla="*/ 0 w 104"/>
                    <a:gd name="T9" fmla="*/ 3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3">
                      <a:moveTo>
                        <a:pt x="0" y="37"/>
                      </a:moveTo>
                      <a:lnTo>
                        <a:pt x="71" y="93"/>
                      </a:lnTo>
                      <a:lnTo>
                        <a:pt x="104" y="54"/>
                      </a:lnTo>
                      <a:lnTo>
                        <a:pt x="3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4" name="矩形 33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C9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1650" y="491788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海外仓三种模式的优劣分析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67108" y="5411255"/>
            <a:ext cx="3235162" cy="787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9415" y="3567430"/>
            <a:ext cx="3647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cs typeface="+mn-ea"/>
                <a:sym typeface="+mn-lt"/>
              </a:rPr>
              <a:t>头程运输（前段）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47160" y="4351020"/>
            <a:ext cx="367284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卖</a:t>
            </a: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家通过海运、空运、陆运</a:t>
            </a:r>
            <a:r>
              <a:rPr lang="zh-CN" altLang="en-US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、铁运</a:t>
            </a: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多式联运等方式将商品运送至境外仓库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我司现阶段主要使用</a:t>
            </a:r>
            <a:r>
              <a:rPr lang="zh-CN" altLang="en-US" sz="1400" b="1" u="sng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海运</a:t>
            </a:r>
            <a:r>
              <a:rPr lang="zh-CN" altLang="en-US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跟</a:t>
            </a:r>
            <a:r>
              <a:rPr lang="zh-CN" altLang="en-US" sz="1400" b="1" u="sng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空运</a:t>
            </a:r>
            <a:r>
              <a:rPr lang="zh-CN" altLang="en-US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的发货模式</a:t>
            </a:r>
            <a:endParaRPr lang="zh-CN" altLang="en-US" sz="14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061962" y="4351063"/>
            <a:ext cx="3444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724791" y="1103595"/>
            <a:ext cx="2209068" cy="2209068"/>
            <a:chOff x="1701209" y="2048528"/>
            <a:chExt cx="1164266" cy="1164266"/>
          </a:xfrm>
        </p:grpSpPr>
        <p:sp>
          <p:nvSpPr>
            <p:cNvPr id="10" name="椭圆 9"/>
            <p:cNvSpPr/>
            <p:nvPr/>
          </p:nvSpPr>
          <p:spPr>
            <a:xfrm>
              <a:off x="1783612" y="2130932"/>
              <a:ext cx="999461" cy="999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209" y="2048528"/>
              <a:ext cx="1164266" cy="11642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40000" y="2601602"/>
            <a:ext cx="517526" cy="387350"/>
            <a:chOff x="4113213" y="3232150"/>
            <a:chExt cx="517526" cy="387350"/>
          </a:xfrm>
          <a:solidFill>
            <a:schemeClr val="bg1"/>
          </a:solidFill>
        </p:grpSpPr>
        <p:sp>
          <p:nvSpPr>
            <p:cNvPr id="5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475821" y="2612714"/>
            <a:ext cx="456477" cy="334963"/>
            <a:chOff x="5254626" y="3235325"/>
            <a:chExt cx="519112" cy="401638"/>
          </a:xfrm>
          <a:solidFill>
            <a:schemeClr val="bg1"/>
          </a:solidFill>
        </p:grpSpPr>
        <p:sp>
          <p:nvSpPr>
            <p:cNvPr id="9" name="Freeform 133"/>
            <p:cNvSpPr>
              <a:spLocks noEditPoints="1"/>
            </p:cNvSpPr>
            <p:nvPr/>
          </p:nvSpPr>
          <p:spPr bwMode="auto">
            <a:xfrm>
              <a:off x="5494338" y="3235325"/>
              <a:ext cx="279400" cy="277813"/>
            </a:xfrm>
            <a:custGeom>
              <a:avLst/>
              <a:gdLst>
                <a:gd name="T0" fmla="*/ 9 w 102"/>
                <a:gd name="T1" fmla="*/ 102 h 102"/>
                <a:gd name="T2" fmla="*/ 5 w 102"/>
                <a:gd name="T3" fmla="*/ 100 h 102"/>
                <a:gd name="T4" fmla="*/ 3 w 102"/>
                <a:gd name="T5" fmla="*/ 99 h 102"/>
                <a:gd name="T6" fmla="*/ 0 w 102"/>
                <a:gd name="T7" fmla="*/ 94 h 102"/>
                <a:gd name="T8" fmla="*/ 2 w 102"/>
                <a:gd name="T9" fmla="*/ 89 h 102"/>
                <a:gd name="T10" fmla="*/ 7 w 102"/>
                <a:gd name="T11" fmla="*/ 87 h 102"/>
                <a:gd name="T12" fmla="*/ 9 w 102"/>
                <a:gd name="T13" fmla="*/ 87 h 102"/>
                <a:gd name="T14" fmla="*/ 12 w 102"/>
                <a:gd name="T15" fmla="*/ 87 h 102"/>
                <a:gd name="T16" fmla="*/ 13 w 102"/>
                <a:gd name="T17" fmla="*/ 84 h 102"/>
                <a:gd name="T18" fmla="*/ 16 w 102"/>
                <a:gd name="T19" fmla="*/ 48 h 102"/>
                <a:gd name="T20" fmla="*/ 49 w 102"/>
                <a:gd name="T21" fmla="*/ 30 h 102"/>
                <a:gd name="T22" fmla="*/ 53 w 102"/>
                <a:gd name="T23" fmla="*/ 28 h 102"/>
                <a:gd name="T24" fmla="*/ 50 w 102"/>
                <a:gd name="T25" fmla="*/ 24 h 102"/>
                <a:gd name="T26" fmla="*/ 74 w 102"/>
                <a:gd name="T27" fmla="*/ 0 h 102"/>
                <a:gd name="T28" fmla="*/ 102 w 102"/>
                <a:gd name="T29" fmla="*/ 26 h 102"/>
                <a:gd name="T30" fmla="*/ 79 w 102"/>
                <a:gd name="T31" fmla="*/ 50 h 102"/>
                <a:gd name="T32" fmla="*/ 75 w 102"/>
                <a:gd name="T33" fmla="*/ 47 h 102"/>
                <a:gd name="T34" fmla="*/ 73 w 102"/>
                <a:gd name="T35" fmla="*/ 51 h 102"/>
                <a:gd name="T36" fmla="*/ 56 w 102"/>
                <a:gd name="T37" fmla="*/ 85 h 102"/>
                <a:gd name="T38" fmla="*/ 46 w 102"/>
                <a:gd name="T39" fmla="*/ 84 h 102"/>
                <a:gd name="T40" fmla="*/ 19 w 102"/>
                <a:gd name="T41" fmla="*/ 89 h 102"/>
                <a:gd name="T42" fmla="*/ 16 w 102"/>
                <a:gd name="T43" fmla="*/ 91 h 102"/>
                <a:gd name="T44" fmla="*/ 17 w 102"/>
                <a:gd name="T45" fmla="*/ 94 h 102"/>
                <a:gd name="T46" fmla="*/ 15 w 102"/>
                <a:gd name="T47" fmla="*/ 100 h 102"/>
                <a:gd name="T48" fmla="*/ 9 w 102"/>
                <a:gd name="T49" fmla="*/ 102 h 102"/>
                <a:gd name="T50" fmla="*/ 41 w 102"/>
                <a:gd name="T51" fmla="*/ 44 h 102"/>
                <a:gd name="T52" fmla="*/ 24 w 102"/>
                <a:gd name="T53" fmla="*/ 60 h 102"/>
                <a:gd name="T54" fmla="*/ 41 w 102"/>
                <a:gd name="T55" fmla="*/ 77 h 102"/>
                <a:gd name="T56" fmla="*/ 57 w 102"/>
                <a:gd name="T57" fmla="*/ 60 h 102"/>
                <a:gd name="T58" fmla="*/ 41 w 102"/>
                <a:gd name="T59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" h="102">
                  <a:moveTo>
                    <a:pt x="9" y="102"/>
                  </a:moveTo>
                  <a:cubicBezTo>
                    <a:pt x="8" y="102"/>
                    <a:pt x="6" y="102"/>
                    <a:pt x="5" y="100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1" y="97"/>
                    <a:pt x="0" y="96"/>
                    <a:pt x="0" y="94"/>
                  </a:cubicBezTo>
                  <a:cubicBezTo>
                    <a:pt x="0" y="92"/>
                    <a:pt x="1" y="90"/>
                    <a:pt x="2" y="89"/>
                  </a:cubicBezTo>
                  <a:cubicBezTo>
                    <a:pt x="4" y="87"/>
                    <a:pt x="5" y="87"/>
                    <a:pt x="7" y="87"/>
                  </a:cubicBezTo>
                  <a:cubicBezTo>
                    <a:pt x="8" y="87"/>
                    <a:pt x="8" y="87"/>
                    <a:pt x="9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6" y="76"/>
                    <a:pt x="19" y="64"/>
                    <a:pt x="16" y="48"/>
                  </a:cubicBezTo>
                  <a:cubicBezTo>
                    <a:pt x="18" y="47"/>
                    <a:pt x="38" y="36"/>
                    <a:pt x="49" y="30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68" y="62"/>
                    <a:pt x="58" y="81"/>
                    <a:pt x="56" y="85"/>
                  </a:cubicBezTo>
                  <a:cubicBezTo>
                    <a:pt x="53" y="84"/>
                    <a:pt x="49" y="84"/>
                    <a:pt x="46" y="84"/>
                  </a:cubicBezTo>
                  <a:cubicBezTo>
                    <a:pt x="34" y="84"/>
                    <a:pt x="25" y="87"/>
                    <a:pt x="19" y="89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6"/>
                    <a:pt x="16" y="98"/>
                    <a:pt x="15" y="100"/>
                  </a:cubicBezTo>
                  <a:cubicBezTo>
                    <a:pt x="13" y="101"/>
                    <a:pt x="11" y="102"/>
                    <a:pt x="9" y="102"/>
                  </a:cubicBezTo>
                  <a:close/>
                  <a:moveTo>
                    <a:pt x="41" y="44"/>
                  </a:moveTo>
                  <a:cubicBezTo>
                    <a:pt x="31" y="44"/>
                    <a:pt x="24" y="51"/>
                    <a:pt x="24" y="60"/>
                  </a:cubicBezTo>
                  <a:cubicBezTo>
                    <a:pt x="24" y="69"/>
                    <a:pt x="31" y="77"/>
                    <a:pt x="41" y="77"/>
                  </a:cubicBezTo>
                  <a:cubicBezTo>
                    <a:pt x="50" y="77"/>
                    <a:pt x="57" y="69"/>
                    <a:pt x="57" y="60"/>
                  </a:cubicBezTo>
                  <a:cubicBezTo>
                    <a:pt x="57" y="51"/>
                    <a:pt x="50" y="44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30"/>
            <p:cNvSpPr>
              <a:spLocks noEditPoints="1"/>
            </p:cNvSpPr>
            <p:nvPr/>
          </p:nvSpPr>
          <p:spPr bwMode="auto">
            <a:xfrm>
              <a:off x="5254626" y="3246438"/>
              <a:ext cx="469900" cy="390525"/>
            </a:xfrm>
            <a:custGeom>
              <a:avLst/>
              <a:gdLst>
                <a:gd name="T0" fmla="*/ 170 w 172"/>
                <a:gd name="T1" fmla="*/ 49 h 143"/>
                <a:gd name="T2" fmla="*/ 167 w 172"/>
                <a:gd name="T3" fmla="*/ 50 h 143"/>
                <a:gd name="T4" fmla="*/ 165 w 172"/>
                <a:gd name="T5" fmla="*/ 49 h 143"/>
                <a:gd name="T6" fmla="*/ 147 w 172"/>
                <a:gd name="T7" fmla="*/ 82 h 143"/>
                <a:gd name="T8" fmla="*/ 143 w 172"/>
                <a:gd name="T9" fmla="*/ 85 h 143"/>
                <a:gd name="T10" fmla="*/ 134 w 172"/>
                <a:gd name="T11" fmla="*/ 84 h 143"/>
                <a:gd name="T12" fmla="*/ 108 w 172"/>
                <a:gd name="T13" fmla="*/ 89 h 143"/>
                <a:gd name="T14" fmla="*/ 106 w 172"/>
                <a:gd name="T15" fmla="*/ 99 h 143"/>
                <a:gd name="T16" fmla="*/ 97 w 172"/>
                <a:gd name="T17" fmla="*/ 102 h 143"/>
                <a:gd name="T18" fmla="*/ 90 w 172"/>
                <a:gd name="T19" fmla="*/ 99 h 143"/>
                <a:gd name="T20" fmla="*/ 88 w 172"/>
                <a:gd name="T21" fmla="*/ 98 h 143"/>
                <a:gd name="T22" fmla="*/ 84 w 172"/>
                <a:gd name="T23" fmla="*/ 90 h 143"/>
                <a:gd name="T24" fmla="*/ 87 w 172"/>
                <a:gd name="T25" fmla="*/ 82 h 143"/>
                <a:gd name="T26" fmla="*/ 97 w 172"/>
                <a:gd name="T27" fmla="*/ 79 h 143"/>
                <a:gd name="T28" fmla="*/ 100 w 172"/>
                <a:gd name="T29" fmla="*/ 45 h 143"/>
                <a:gd name="T30" fmla="*/ 102 w 172"/>
                <a:gd name="T31" fmla="*/ 41 h 143"/>
                <a:gd name="T32" fmla="*/ 135 w 172"/>
                <a:gd name="T33" fmla="*/ 22 h 143"/>
                <a:gd name="T34" fmla="*/ 134 w 172"/>
                <a:gd name="T35" fmla="*/ 20 h 143"/>
                <a:gd name="T36" fmla="*/ 135 w 172"/>
                <a:gd name="T37" fmla="*/ 17 h 143"/>
                <a:gd name="T38" fmla="*/ 152 w 172"/>
                <a:gd name="T39" fmla="*/ 0 h 143"/>
                <a:gd name="T40" fmla="*/ 20 w 172"/>
                <a:gd name="T41" fmla="*/ 0 h 143"/>
                <a:gd name="T42" fmla="*/ 0 w 172"/>
                <a:gd name="T43" fmla="*/ 19 h 143"/>
                <a:gd name="T44" fmla="*/ 0 w 172"/>
                <a:gd name="T45" fmla="*/ 124 h 143"/>
                <a:gd name="T46" fmla="*/ 20 w 172"/>
                <a:gd name="T47" fmla="*/ 143 h 143"/>
                <a:gd name="T48" fmla="*/ 153 w 172"/>
                <a:gd name="T49" fmla="*/ 143 h 143"/>
                <a:gd name="T50" fmla="*/ 172 w 172"/>
                <a:gd name="T51" fmla="*/ 124 h 143"/>
                <a:gd name="T52" fmla="*/ 172 w 172"/>
                <a:gd name="T53" fmla="*/ 46 h 143"/>
                <a:gd name="T54" fmla="*/ 170 w 172"/>
                <a:gd name="T55" fmla="*/ 49 h 143"/>
                <a:gd name="T56" fmla="*/ 29 w 172"/>
                <a:gd name="T57" fmla="*/ 24 h 143"/>
                <a:gd name="T58" fmla="*/ 102 w 172"/>
                <a:gd name="T59" fmla="*/ 24 h 143"/>
                <a:gd name="T60" fmla="*/ 106 w 172"/>
                <a:gd name="T61" fmla="*/ 28 h 143"/>
                <a:gd name="T62" fmla="*/ 102 w 172"/>
                <a:gd name="T63" fmla="*/ 32 h 143"/>
                <a:gd name="T64" fmla="*/ 29 w 172"/>
                <a:gd name="T65" fmla="*/ 32 h 143"/>
                <a:gd name="T66" fmla="*/ 25 w 172"/>
                <a:gd name="T67" fmla="*/ 28 h 143"/>
                <a:gd name="T68" fmla="*/ 29 w 172"/>
                <a:gd name="T69" fmla="*/ 24 h 143"/>
                <a:gd name="T70" fmla="*/ 29 w 172"/>
                <a:gd name="T71" fmla="*/ 47 h 143"/>
                <a:gd name="T72" fmla="*/ 90 w 172"/>
                <a:gd name="T73" fmla="*/ 47 h 143"/>
                <a:gd name="T74" fmla="*/ 94 w 172"/>
                <a:gd name="T75" fmla="*/ 51 h 143"/>
                <a:gd name="T76" fmla="*/ 90 w 172"/>
                <a:gd name="T77" fmla="*/ 55 h 143"/>
                <a:gd name="T78" fmla="*/ 29 w 172"/>
                <a:gd name="T79" fmla="*/ 55 h 143"/>
                <a:gd name="T80" fmla="*/ 25 w 172"/>
                <a:gd name="T81" fmla="*/ 51 h 143"/>
                <a:gd name="T82" fmla="*/ 29 w 172"/>
                <a:gd name="T83" fmla="*/ 47 h 143"/>
                <a:gd name="T84" fmla="*/ 29 w 172"/>
                <a:gd name="T85" fmla="*/ 69 h 143"/>
                <a:gd name="T86" fmla="*/ 90 w 172"/>
                <a:gd name="T87" fmla="*/ 69 h 143"/>
                <a:gd name="T88" fmla="*/ 94 w 172"/>
                <a:gd name="T89" fmla="*/ 73 h 143"/>
                <a:gd name="T90" fmla="*/ 90 w 172"/>
                <a:gd name="T91" fmla="*/ 77 h 143"/>
                <a:gd name="T92" fmla="*/ 29 w 172"/>
                <a:gd name="T93" fmla="*/ 77 h 143"/>
                <a:gd name="T94" fmla="*/ 25 w 172"/>
                <a:gd name="T95" fmla="*/ 73 h 143"/>
                <a:gd name="T96" fmla="*/ 29 w 172"/>
                <a:gd name="T97" fmla="*/ 69 h 143"/>
                <a:gd name="T98" fmla="*/ 29 w 172"/>
                <a:gd name="T99" fmla="*/ 92 h 143"/>
                <a:gd name="T100" fmla="*/ 76 w 172"/>
                <a:gd name="T101" fmla="*/ 92 h 143"/>
                <a:gd name="T102" fmla="*/ 80 w 172"/>
                <a:gd name="T103" fmla="*/ 96 h 143"/>
                <a:gd name="T104" fmla="*/ 76 w 172"/>
                <a:gd name="T105" fmla="*/ 100 h 143"/>
                <a:gd name="T106" fmla="*/ 29 w 172"/>
                <a:gd name="T107" fmla="*/ 100 h 143"/>
                <a:gd name="T108" fmla="*/ 25 w 172"/>
                <a:gd name="T109" fmla="*/ 96 h 143"/>
                <a:gd name="T110" fmla="*/ 29 w 172"/>
                <a:gd name="T111" fmla="*/ 92 h 143"/>
                <a:gd name="T112" fmla="*/ 143 w 172"/>
                <a:gd name="T113" fmla="*/ 123 h 143"/>
                <a:gd name="T114" fmla="*/ 29 w 172"/>
                <a:gd name="T115" fmla="*/ 123 h 143"/>
                <a:gd name="T116" fmla="*/ 25 w 172"/>
                <a:gd name="T117" fmla="*/ 119 h 143"/>
                <a:gd name="T118" fmla="*/ 29 w 172"/>
                <a:gd name="T119" fmla="*/ 115 h 143"/>
                <a:gd name="T120" fmla="*/ 143 w 172"/>
                <a:gd name="T121" fmla="*/ 115 h 143"/>
                <a:gd name="T122" fmla="*/ 147 w 172"/>
                <a:gd name="T123" fmla="*/ 119 h 143"/>
                <a:gd name="T124" fmla="*/ 143 w 172"/>
                <a:gd name="T125" fmla="*/ 12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2" h="143">
                  <a:moveTo>
                    <a:pt x="170" y="49"/>
                  </a:moveTo>
                  <a:cubicBezTo>
                    <a:pt x="169" y="50"/>
                    <a:pt x="168" y="50"/>
                    <a:pt x="167" y="50"/>
                  </a:cubicBezTo>
                  <a:cubicBezTo>
                    <a:pt x="166" y="50"/>
                    <a:pt x="165" y="50"/>
                    <a:pt x="165" y="49"/>
                  </a:cubicBezTo>
                  <a:cubicBezTo>
                    <a:pt x="159" y="61"/>
                    <a:pt x="148" y="81"/>
                    <a:pt x="147" y="82"/>
                  </a:cubicBezTo>
                  <a:cubicBezTo>
                    <a:pt x="147" y="84"/>
                    <a:pt x="145" y="85"/>
                    <a:pt x="143" y="85"/>
                  </a:cubicBezTo>
                  <a:cubicBezTo>
                    <a:pt x="140" y="84"/>
                    <a:pt x="137" y="84"/>
                    <a:pt x="134" y="84"/>
                  </a:cubicBezTo>
                  <a:cubicBezTo>
                    <a:pt x="123" y="84"/>
                    <a:pt x="114" y="87"/>
                    <a:pt x="108" y="89"/>
                  </a:cubicBezTo>
                  <a:cubicBezTo>
                    <a:pt x="109" y="93"/>
                    <a:pt x="108" y="96"/>
                    <a:pt x="106" y="99"/>
                  </a:cubicBezTo>
                  <a:cubicBezTo>
                    <a:pt x="103" y="101"/>
                    <a:pt x="101" y="102"/>
                    <a:pt x="97" y="102"/>
                  </a:cubicBezTo>
                  <a:cubicBezTo>
                    <a:pt x="95" y="102"/>
                    <a:pt x="92" y="101"/>
                    <a:pt x="90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6" y="96"/>
                    <a:pt x="84" y="93"/>
                    <a:pt x="84" y="90"/>
                  </a:cubicBezTo>
                  <a:cubicBezTo>
                    <a:pt x="84" y="87"/>
                    <a:pt x="85" y="84"/>
                    <a:pt x="87" y="82"/>
                  </a:cubicBezTo>
                  <a:cubicBezTo>
                    <a:pt x="90" y="79"/>
                    <a:pt x="94" y="78"/>
                    <a:pt x="97" y="79"/>
                  </a:cubicBezTo>
                  <a:cubicBezTo>
                    <a:pt x="100" y="72"/>
                    <a:pt x="103" y="60"/>
                    <a:pt x="100" y="45"/>
                  </a:cubicBezTo>
                  <a:cubicBezTo>
                    <a:pt x="99" y="43"/>
                    <a:pt x="100" y="42"/>
                    <a:pt x="102" y="41"/>
                  </a:cubicBezTo>
                  <a:cubicBezTo>
                    <a:pt x="103" y="40"/>
                    <a:pt x="123" y="29"/>
                    <a:pt x="135" y="22"/>
                  </a:cubicBezTo>
                  <a:cubicBezTo>
                    <a:pt x="135" y="22"/>
                    <a:pt x="134" y="21"/>
                    <a:pt x="134" y="20"/>
                  </a:cubicBezTo>
                  <a:cubicBezTo>
                    <a:pt x="134" y="19"/>
                    <a:pt x="135" y="18"/>
                    <a:pt x="135" y="17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5"/>
                    <a:pt x="9" y="143"/>
                    <a:pt x="20" y="143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163" y="143"/>
                    <a:pt x="172" y="135"/>
                    <a:pt x="172" y="124"/>
                  </a:cubicBezTo>
                  <a:cubicBezTo>
                    <a:pt x="172" y="46"/>
                    <a:pt x="172" y="46"/>
                    <a:pt x="172" y="46"/>
                  </a:cubicBezTo>
                  <a:lnTo>
                    <a:pt x="170" y="49"/>
                  </a:lnTo>
                  <a:close/>
                  <a:moveTo>
                    <a:pt x="29" y="24"/>
                  </a:moveTo>
                  <a:cubicBezTo>
                    <a:pt x="102" y="24"/>
                    <a:pt x="102" y="24"/>
                    <a:pt x="102" y="24"/>
                  </a:cubicBezTo>
                  <a:cubicBezTo>
                    <a:pt x="104" y="24"/>
                    <a:pt x="106" y="26"/>
                    <a:pt x="106" y="28"/>
                  </a:cubicBezTo>
                  <a:cubicBezTo>
                    <a:pt x="106" y="30"/>
                    <a:pt x="104" y="32"/>
                    <a:pt x="102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5" y="30"/>
                    <a:pt x="25" y="28"/>
                  </a:cubicBezTo>
                  <a:cubicBezTo>
                    <a:pt x="25" y="26"/>
                    <a:pt x="26" y="24"/>
                    <a:pt x="29" y="24"/>
                  </a:cubicBezTo>
                  <a:close/>
                  <a:moveTo>
                    <a:pt x="29" y="47"/>
                  </a:moveTo>
                  <a:cubicBezTo>
                    <a:pt x="90" y="47"/>
                    <a:pt x="90" y="47"/>
                    <a:pt x="90" y="47"/>
                  </a:cubicBezTo>
                  <a:cubicBezTo>
                    <a:pt x="92" y="47"/>
                    <a:pt x="94" y="49"/>
                    <a:pt x="94" y="51"/>
                  </a:cubicBezTo>
                  <a:cubicBezTo>
                    <a:pt x="94" y="53"/>
                    <a:pt x="92" y="55"/>
                    <a:pt x="9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6" y="55"/>
                    <a:pt x="25" y="53"/>
                    <a:pt x="25" y="51"/>
                  </a:cubicBezTo>
                  <a:cubicBezTo>
                    <a:pt x="25" y="49"/>
                    <a:pt x="26" y="47"/>
                    <a:pt x="29" y="47"/>
                  </a:cubicBezTo>
                  <a:close/>
                  <a:moveTo>
                    <a:pt x="29" y="69"/>
                  </a:moveTo>
                  <a:cubicBezTo>
                    <a:pt x="90" y="69"/>
                    <a:pt x="90" y="69"/>
                    <a:pt x="90" y="69"/>
                  </a:cubicBezTo>
                  <a:cubicBezTo>
                    <a:pt x="92" y="69"/>
                    <a:pt x="94" y="71"/>
                    <a:pt x="94" y="73"/>
                  </a:cubicBezTo>
                  <a:cubicBezTo>
                    <a:pt x="94" y="76"/>
                    <a:pt x="92" y="77"/>
                    <a:pt x="90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6" y="77"/>
                    <a:pt x="25" y="76"/>
                    <a:pt x="25" y="73"/>
                  </a:cubicBezTo>
                  <a:cubicBezTo>
                    <a:pt x="25" y="71"/>
                    <a:pt x="26" y="69"/>
                    <a:pt x="29" y="69"/>
                  </a:cubicBezTo>
                  <a:close/>
                  <a:moveTo>
                    <a:pt x="29" y="92"/>
                  </a:moveTo>
                  <a:cubicBezTo>
                    <a:pt x="76" y="92"/>
                    <a:pt x="76" y="92"/>
                    <a:pt x="76" y="92"/>
                  </a:cubicBezTo>
                  <a:cubicBezTo>
                    <a:pt x="78" y="92"/>
                    <a:pt x="80" y="94"/>
                    <a:pt x="80" y="96"/>
                  </a:cubicBezTo>
                  <a:cubicBezTo>
                    <a:pt x="80" y="98"/>
                    <a:pt x="78" y="100"/>
                    <a:pt x="76" y="100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6" y="100"/>
                    <a:pt x="25" y="98"/>
                    <a:pt x="25" y="96"/>
                  </a:cubicBezTo>
                  <a:cubicBezTo>
                    <a:pt x="25" y="94"/>
                    <a:pt x="26" y="92"/>
                    <a:pt x="29" y="92"/>
                  </a:cubicBezTo>
                  <a:close/>
                  <a:moveTo>
                    <a:pt x="143" y="123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26" y="123"/>
                    <a:pt x="25" y="121"/>
                    <a:pt x="25" y="119"/>
                  </a:cubicBezTo>
                  <a:cubicBezTo>
                    <a:pt x="25" y="116"/>
                    <a:pt x="26" y="115"/>
                    <a:pt x="29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5" y="115"/>
                    <a:pt x="147" y="116"/>
                    <a:pt x="147" y="119"/>
                  </a:cubicBezTo>
                  <a:cubicBezTo>
                    <a:pt x="147" y="121"/>
                    <a:pt x="145" y="123"/>
                    <a:pt x="143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383852" y="3212878"/>
            <a:ext cx="1009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04849" y="3212878"/>
            <a:ext cx="1009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1650" y="49305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海运头程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430" y="992505"/>
            <a:ext cx="8866505" cy="487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040" y="1534160"/>
            <a:ext cx="2023745" cy="3580130"/>
          </a:xfrm>
          <a:prstGeom prst="rect">
            <a:avLst/>
          </a:prstGeom>
          <a:solidFill>
            <a:srgbClr val="797B7E">
              <a:alpha val="60000"/>
            </a:srgbClr>
          </a:solidFill>
          <a:ln>
            <a:solidFill>
              <a:srgbClr val="BB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 Light" panose="020B0502040204020203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295" y="1534160"/>
            <a:ext cx="2023745" cy="3580130"/>
          </a:xfrm>
          <a:prstGeom prst="rect">
            <a:avLst/>
          </a:prstGeom>
          <a:solidFill>
            <a:srgbClr val="F96A1B">
              <a:alpha val="89000"/>
            </a:srgbClr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 Light" panose="020B0502040204020203" charset="-122"/>
              <a:cs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291580" y="730885"/>
            <a:ext cx="5039024" cy="5306414"/>
            <a:chOff x="11432" y="2593"/>
            <a:chExt cx="7446" cy="8357"/>
          </a:xfrm>
        </p:grpSpPr>
        <p:sp>
          <p:nvSpPr>
            <p:cNvPr id="11" name="TextBox 28"/>
            <p:cNvSpPr txBox="1"/>
            <p:nvPr/>
          </p:nvSpPr>
          <p:spPr>
            <a:xfrm>
              <a:off x="11520" y="2593"/>
              <a:ext cx="4129" cy="677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000" b="1" kern="0" spc="2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海派</a:t>
              </a:r>
              <a:endParaRPr kumimoji="0" lang="zh-CN" altLang="en-US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032" y="3373"/>
              <a:ext cx="3846" cy="21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r>
                <a:rPr lang="zh-CN" altLang="en-US" sz="1400" b="1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优点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时效相比较快</a:t>
              </a:r>
              <a:endParaRPr kumimoji="0" lang="zh-CN" altLang="en-US" sz="14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r>
                <a:rPr lang="zh-CN" altLang="en-US" sz="1400" b="1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缺点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单位运输成本高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货量小</a:t>
              </a:r>
              <a:endParaRPr kumimoji="0" lang="zh-CN" altLang="en-US" sz="1400" b="0" i="0" u="none" strike="noStrike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432" y="3373"/>
              <a:ext cx="3225" cy="1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含义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6A7EC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指货物航运到港口清关之后，快递派送到仓库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27" y="6948"/>
              <a:ext cx="4122" cy="677"/>
            </a:xfrm>
            <a:prstGeom prst="rect">
              <a:avLst/>
            </a:prstGeom>
            <a:solidFill>
              <a:schemeClr val="accent2">
                <a:alpha val="71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000" b="1" kern="0" spc="2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海运</a:t>
              </a:r>
              <a:endParaRPr kumimoji="0" lang="zh-CN" sz="2000" b="1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11464" y="7753"/>
              <a:ext cx="3314" cy="12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含义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6A7EC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指货物航运到港口，铁路运输到海外仓上架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Text Box 38"/>
            <p:cNvSpPr txBox="1">
              <a:spLocks noChangeArrowheads="1"/>
            </p:cNvSpPr>
            <p:nvPr/>
          </p:nvSpPr>
          <p:spPr bwMode="auto">
            <a:xfrm>
              <a:off x="15032" y="7753"/>
              <a:ext cx="3845" cy="3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优点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货量较多</a:t>
              </a:r>
              <a:endParaRPr kumimoji="0" lang="zh-CN" altLang="en-US" sz="14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成本便宜</a:t>
              </a:r>
              <a:endParaRPr lang="zh-CN" altLang="en-US" sz="14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稳定性高</a:t>
              </a:r>
              <a:endParaRPr kumimoji="0" lang="zh-CN" altLang="en-US" sz="14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缺点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时效慢</a:t>
              </a:r>
              <a:endParaRPr kumimoji="0" lang="zh-CN" altLang="en-US" sz="1400" b="0" i="0" u="none" strike="noStrike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742950" marR="0" lvl="1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" panose="020B0503020204020204" pitchFamily="34" charset="-122"/>
              </a:endParaRPr>
            </a:p>
            <a:p>
              <a:pPr marL="285750" marR="0" lvl="0" indent="-28575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4795" y="3530"/>
              <a:ext cx="14" cy="2013"/>
            </a:xfrm>
            <a:prstGeom prst="line">
              <a:avLst/>
            </a:prstGeom>
            <a:noFill/>
            <a:ln w="6350" cap="flat" cmpd="sng" algn="ctr">
              <a:solidFill>
                <a:srgbClr val="6A7EC8"/>
              </a:solidFill>
              <a:prstDash val="solid"/>
              <a:miter lim="800000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 flipH="1">
              <a:off x="14779" y="7844"/>
              <a:ext cx="16" cy="2183"/>
            </a:xfrm>
            <a:prstGeom prst="line">
              <a:avLst/>
            </a:prstGeom>
            <a:noFill/>
            <a:ln w="6350" cap="flat" cmpd="sng" algn="ctr">
              <a:solidFill>
                <a:srgbClr val="6A7EC8"/>
              </a:solidFill>
              <a:prstDash val="solid"/>
              <a:miter lim="800000"/>
            </a:ln>
            <a:effectLst/>
          </p:spPr>
        </p:cxnSp>
      </p:grpSp>
      <p:sp>
        <p:nvSpPr>
          <p:cNvPr id="21" name="文本框 20"/>
          <p:cNvSpPr txBox="1"/>
          <p:nvPr/>
        </p:nvSpPr>
        <p:spPr>
          <a:xfrm>
            <a:off x="3121660" y="1651635"/>
            <a:ext cx="1290320" cy="28536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海派计费模式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体积重量与实重两者取其大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体积重量=（长*宽*高）/6000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4250" y="1651635"/>
            <a:ext cx="1659890" cy="337058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海运计费模式</a:t>
            </a: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按体积计算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如果每立方米￥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850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海运费=（长*宽*高）</a:t>
            </a:r>
            <a:r>
              <a:rPr lang="en-US" altLang="zh-CN" sz="16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微软雅黑 Light" panose="020B0502040204020203" charset="-122"/>
                <a:cs typeface="微软雅黑" panose="020B0503020204020204" pitchFamily="34" charset="-122"/>
                <a:sym typeface="+mn-ea"/>
              </a:rPr>
              <a:t>*850/85%</a:t>
            </a:r>
            <a:endParaRPr lang="zh-CN" altLang="en-US" sz="16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微软雅黑 Light" panose="020B0502040204020203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270" y="49178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海运发货形式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sh/>
  </p:transition>
</p:sld>
</file>

<file path=ppt/tags/tag1.xml><?xml version="1.0" encoding="utf-8"?>
<p:tagLst xmlns:p="http://schemas.openxmlformats.org/presentationml/2006/main">
  <p:tag name="ISLIDE.DIAGRAM" val="22435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4"/>
  <p:tag name="KSO_WM_UNIT_TYPE" val="l_i"/>
  <p:tag name="KSO_WM_UNIT_INDEX" val="1_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6"/>
  <p:tag name="KSO_WM_UNIT_TYPE" val="l_i"/>
  <p:tag name="KSO_WM_UNIT_INDEX" val="1_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7"/>
  <p:tag name="KSO_WM_UNIT_TYPE" val="l_i"/>
  <p:tag name="KSO_WM_UNIT_INDEX" val="1_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VALUE" val="45*4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192233"/>
  <p:tag name="KSO_WM_UNIT_ID" val="custom20192233_2*l_h_a*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VALUE" val="45*4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192233"/>
  <p:tag name="KSO_WM_UNIT_ID" val="custom20192233_2*l_h_a*1_2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ISLIDE.DIAGRAM" val="224350"/>
</p:tagLst>
</file>

<file path=ppt/tags/tag20.xml><?xml version="1.0" encoding="utf-8"?>
<p:tagLst xmlns:p="http://schemas.openxmlformats.org/presentationml/2006/main">
  <p:tag name="KSO_WM_UNIT_VALUE" val="45*4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192233"/>
  <p:tag name="KSO_WM_UNIT_ID" val="custom20192233_2*l_h_a*1_3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2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2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1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3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TABLE_BEAUTIFY" val="smartTable{4ee6e628-e488-46e2-8ac2-83f1a9271f7c}"/>
</p:tagLst>
</file>

<file path=ppt/tags/tag29.xml><?xml version="1.0" encoding="utf-8"?>
<p:tagLst xmlns:p="http://schemas.openxmlformats.org/presentationml/2006/main">
  <p:tag name="KSO_WM_UNIT_TABLE_BEAUTIFY" val="smartTable{3858a334-c6ff-4c11-957b-7a86172f469e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i"/>
  <p:tag name="KSO_WM_UNIT_INDEX" val="1_12"/>
  <p:tag name="KSO_WM_UNIT_ID" val="custom20192233_2*l_i*1_12"/>
  <p:tag name="KSO_WM_TEMPLATE_CATEGORY" val="custom"/>
  <p:tag name="KSO_WM_TEMPLATE_INDEX" val="20192233"/>
  <p:tag name="KSO_WM_UNIT_LAYERLEVEL" val="1_1"/>
  <p:tag name="KSO_WM_TAG_VERSION" val="1.0"/>
  <p:tag name="KSO_WM_BEAUTIFY_FLAG" val="#wm#"/>
  <p:tag name="KSO_WM_UNIT_USESOURCEFORMAT_APPLY" val="1"/>
</p:tagLst>
</file>

<file path=ppt/tags/tag30.xml><?xml version="1.0" encoding="utf-8"?>
<p:tagLst xmlns:p="http://schemas.openxmlformats.org/presentationml/2006/main">
  <p:tag name="KSO_WM_UNIT_TABLE_BEAUTIFY" val="smartTable{fe1db4fc-52be-4ece-851a-54e28bb47cd7}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UNIT_PLACING_PICTURE_USER_VIEWPORT" val="{&quot;height&quot;:2856,&quot;width&quot;:15430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9"/>
  <p:tag name="KSO_WM_UNIT_TYPE" val="l_i"/>
  <p:tag name="KSO_WM_UNIT_INDEX" val="1_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10"/>
  <p:tag name="KSO_WM_UNIT_TYPE" val="l_i"/>
  <p:tag name="KSO_WM_UNIT_INDEX" val="1_1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11"/>
  <p:tag name="KSO_WM_UNIT_TYPE" val="l_i"/>
  <p:tag name="KSO_WM_UNIT_INDEX" val="1_1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2"/>
  <p:tag name="KSO_WM_UNIT_TYPE" val="l_i"/>
  <p:tag name="KSO_WM_UNIT_INDEX" val="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3"/>
  <p:tag name="KSO_WM_UNIT_TYPE" val="l_i"/>
  <p:tag name="KSO_WM_UNIT_INDEX" val="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3525</Words>
  <Application>WPS 演示</Application>
  <PresentationFormat>宽屏</PresentationFormat>
  <Paragraphs>572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Impact</vt:lpstr>
      <vt:lpstr>Times New Roman</vt:lpstr>
      <vt:lpstr>微软雅黑 Light</vt:lpstr>
      <vt:lpstr>Wingdings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夏至未至</dc:creator>
  <cp:lastModifiedBy>-</cp:lastModifiedBy>
  <cp:revision>48</cp:revision>
  <dcterms:created xsi:type="dcterms:W3CDTF">2020-09-16T04:04:00Z</dcterms:created>
  <dcterms:modified xsi:type="dcterms:W3CDTF">2021-04-29T14:06:42Z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A9040B07FCD046E0BEC94ECC514E8CEA</vt:lpwstr>
  </property>
</Properties>
</file>