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7" r:id="rId3"/>
    <p:sldId id="264" r:id="rId5"/>
    <p:sldId id="265" r:id="rId6"/>
    <p:sldId id="272" r:id="rId7"/>
    <p:sldId id="259" r:id="rId8"/>
    <p:sldId id="269" r:id="rId9"/>
    <p:sldId id="488" r:id="rId10"/>
    <p:sldId id="285" r:id="rId11"/>
    <p:sldId id="573" r:id="rId12"/>
    <p:sldId id="270" r:id="rId13"/>
    <p:sldId id="258" r:id="rId14"/>
    <p:sldId id="517" r:id="rId15"/>
    <p:sldId id="421" r:id="rId16"/>
    <p:sldId id="515" r:id="rId17"/>
    <p:sldId id="580" r:id="rId18"/>
    <p:sldId id="581" r:id="rId19"/>
    <p:sldId id="582" r:id="rId20"/>
    <p:sldId id="311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培训内容" id="{9388e738-13ac-48d2-972c-187d72711596}">
          <p14:sldIdLst>
            <p14:sldId id="287"/>
            <p14:sldId id="264"/>
            <p14:sldId id="265"/>
            <p14:sldId id="272"/>
            <p14:sldId id="259"/>
            <p14:sldId id="269"/>
            <p14:sldId id="488"/>
            <p14:sldId id="285"/>
            <p14:sldId id="573"/>
            <p14:sldId id="258"/>
            <p14:sldId id="517"/>
            <p14:sldId id="515"/>
            <p14:sldId id="580"/>
            <p14:sldId id="581"/>
            <p14:sldId id="582"/>
            <p14:sldId id="311"/>
            <p14:sldId id="421"/>
            <p14:sldId id="270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B7E"/>
    <a:srgbClr val="FEDB54"/>
    <a:srgbClr val="2D6AB3"/>
    <a:srgbClr val="08A1D9"/>
    <a:srgbClr val="7C984A"/>
    <a:srgbClr val="BBBCBD"/>
    <a:srgbClr val="F96A1B"/>
    <a:srgbClr val="1F95D4"/>
    <a:srgbClr val="16A6E1"/>
    <a:srgbClr val="2B7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31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[工作簿1]Sheet1!$D$1</c:f>
              <c:strCache>
                <c:ptCount val="1"/>
                <c:pt idx="0">
                  <c:v>采购价￥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Pt>
            <c:idx val="441"/>
            <c:invertIfNegative val="0"/>
            <c:bubble3D val="0"/>
            <c:spPr>
              <a:solidFill>
                <a:schemeClr val="accent3"/>
              </a:solidFill>
              <a:ln>
                <a:solidFill>
                  <a:srgbClr val="00B0F0"/>
                </a:solidFill>
              </a:ln>
              <a:effectLst/>
            </c:spPr>
          </c:dPt>
          <c:dPt>
            <c:idx val="572"/>
            <c:invertIfNegative val="0"/>
            <c:bubble3D val="0"/>
            <c:spPr>
              <a:solidFill>
                <a:schemeClr val="accent3"/>
              </a:solidFill>
              <a:ln w="12700" cap="flat" cmpd="sng" algn="ctr">
                <a:solidFill>
                  <a:schemeClr val="accent3"/>
                </a:solidFill>
                <a:prstDash val="solid"/>
                <a:miter lim="800000"/>
              </a:ln>
              <a:effectLst/>
              <a:sp3d>
                <a:extrusionClr>
                  <a:srgbClr val="FFFFFF"/>
                </a:extrusionClr>
                <a:contourClr>
                  <a:srgbClr val="FFFFFF"/>
                </a:contourClr>
              </a:sp3d>
            </c:spPr>
          </c:dPt>
          <c:dPt>
            <c:idx val="604"/>
            <c:invertIfNegative val="0"/>
            <c:bubble3D val="0"/>
          </c:dPt>
          <c:dLbls>
            <c:delete val="1"/>
          </c:dLbls>
          <c:cat>
            <c:numRef>
              <c:f>[工作簿1]Sheet1!$C$2:$C$12627</c:f>
              <c:numCache>
                <c:formatCode>0%</c:formatCode>
                <c:ptCount val="12626"/>
                <c:pt idx="0" c:formatCode="0%">
                  <c:v>7.92016473942658e-5</c:v>
                </c:pt>
                <c:pt idx="1" c:formatCode="0%">
                  <c:v>0.000158403294788532</c:v>
                </c:pt>
                <c:pt idx="2" c:formatCode="0%">
                  <c:v>0.000237604942182797</c:v>
                </c:pt>
                <c:pt idx="3" c:formatCode="0%">
                  <c:v>0.000316806589577063</c:v>
                </c:pt>
                <c:pt idx="4" c:formatCode="0%">
                  <c:v>0.000396008236971329</c:v>
                </c:pt>
                <c:pt idx="5" c:formatCode="0%">
                  <c:v>0.000475209884365595</c:v>
                </c:pt>
                <c:pt idx="6" c:formatCode="0%">
                  <c:v>0.000554411531759861</c:v>
                </c:pt>
                <c:pt idx="7" c:formatCode="0%">
                  <c:v>0.000633613179154126</c:v>
                </c:pt>
                <c:pt idx="8" c:formatCode="0%">
                  <c:v>0.000712814826548392</c:v>
                </c:pt>
                <c:pt idx="9" c:formatCode="0%">
                  <c:v>0.000792016473942658</c:v>
                </c:pt>
                <c:pt idx="10" c:formatCode="0%">
                  <c:v>0.000871218121336924</c:v>
                </c:pt>
                <c:pt idx="11" c:formatCode="0%">
                  <c:v>0.00095041976873119</c:v>
                </c:pt>
                <c:pt idx="12" c:formatCode="0%">
                  <c:v>0.00102962141612546</c:v>
                </c:pt>
                <c:pt idx="13" c:formatCode="0%">
                  <c:v>0.00110882306351972</c:v>
                </c:pt>
                <c:pt idx="14" c:formatCode="0%">
                  <c:v>0.00118802471091399</c:v>
                </c:pt>
                <c:pt idx="15" c:formatCode="0%">
                  <c:v>0.00126722635830825</c:v>
                </c:pt>
                <c:pt idx="16" c:formatCode="0%">
                  <c:v>0.00134642800570252</c:v>
                </c:pt>
                <c:pt idx="17" c:formatCode="0%">
                  <c:v>0.00142562965309678</c:v>
                </c:pt>
                <c:pt idx="18" c:formatCode="0%">
                  <c:v>0.00150483130049105</c:v>
                </c:pt>
                <c:pt idx="19" c:formatCode="0%">
                  <c:v>0.00158403294788532</c:v>
                </c:pt>
                <c:pt idx="20" c:formatCode="0%">
                  <c:v>0.00166323459527958</c:v>
                </c:pt>
                <c:pt idx="21" c:formatCode="0%">
                  <c:v>0.00174243624267385</c:v>
                </c:pt>
                <c:pt idx="22" c:formatCode="0%">
                  <c:v>0.00182163789006811</c:v>
                </c:pt>
                <c:pt idx="23" c:formatCode="0%">
                  <c:v>0.00190083953746238</c:v>
                </c:pt>
                <c:pt idx="24" c:formatCode="0%">
                  <c:v>0.00198004118485664</c:v>
                </c:pt>
                <c:pt idx="25" c:formatCode="0%">
                  <c:v>0.00205924283225091</c:v>
                </c:pt>
                <c:pt idx="26" c:formatCode="0%">
                  <c:v>0.00213844447964518</c:v>
                </c:pt>
                <c:pt idx="27" c:formatCode="0%">
                  <c:v>0.00221764612703944</c:v>
                </c:pt>
                <c:pt idx="28" c:formatCode="0%">
                  <c:v>0.00229684777443371</c:v>
                </c:pt>
                <c:pt idx="29" c:formatCode="0%">
                  <c:v>0.00237604942182797</c:v>
                </c:pt>
                <c:pt idx="30" c:formatCode="0%">
                  <c:v>0.00245525106922224</c:v>
                </c:pt>
                <c:pt idx="31" c:formatCode="0%">
                  <c:v>0.00253445271661651</c:v>
                </c:pt>
                <c:pt idx="32" c:formatCode="0%">
                  <c:v>0.00261365436401077</c:v>
                </c:pt>
                <c:pt idx="33" c:formatCode="0%">
                  <c:v>0.00269285601140504</c:v>
                </c:pt>
                <c:pt idx="34" c:formatCode="0%">
                  <c:v>0.0027720576587993</c:v>
                </c:pt>
                <c:pt idx="35" c:formatCode="0%">
                  <c:v>0.00285125930619357</c:v>
                </c:pt>
                <c:pt idx="36" c:formatCode="0%">
                  <c:v>0.00293046095358783</c:v>
                </c:pt>
                <c:pt idx="37" c:formatCode="0%">
                  <c:v>0.0030096626009821</c:v>
                </c:pt>
                <c:pt idx="38" c:formatCode="0%">
                  <c:v>0.00308886424837637</c:v>
                </c:pt>
                <c:pt idx="39" c:formatCode="0%">
                  <c:v>0.00316806589577063</c:v>
                </c:pt>
                <c:pt idx="40" c:formatCode="0%">
                  <c:v>0.0032472675431649</c:v>
                </c:pt>
                <c:pt idx="41" c:formatCode="0%">
                  <c:v>0.00332646919055916</c:v>
                </c:pt>
                <c:pt idx="42" c:formatCode="0%">
                  <c:v>0.00340567083795343</c:v>
                </c:pt>
                <c:pt idx="43" c:formatCode="0%">
                  <c:v>0.0034848724853477</c:v>
                </c:pt>
                <c:pt idx="44" c:formatCode="0%">
                  <c:v>0.00356407413274196</c:v>
                </c:pt>
                <c:pt idx="45" c:formatCode="0%">
                  <c:v>0.00364327578013623</c:v>
                </c:pt>
                <c:pt idx="46" c:formatCode="0%">
                  <c:v>0.00372247742753049</c:v>
                </c:pt>
                <c:pt idx="47" c:formatCode="0%">
                  <c:v>0.00380167907492476</c:v>
                </c:pt>
                <c:pt idx="48" c:formatCode="0%">
                  <c:v>0.00388088072231902</c:v>
                </c:pt>
                <c:pt idx="49" c:formatCode="0%">
                  <c:v>0.00396008236971329</c:v>
                </c:pt>
                <c:pt idx="50" c:formatCode="0%">
                  <c:v>0.00403928401710756</c:v>
                </c:pt>
                <c:pt idx="51" c:formatCode="0%">
                  <c:v>0.00411848566450182</c:v>
                </c:pt>
                <c:pt idx="52" c:formatCode="0%">
                  <c:v>0.00419768731189609</c:v>
                </c:pt>
                <c:pt idx="53" c:formatCode="0%">
                  <c:v>0.00427688895929035</c:v>
                </c:pt>
                <c:pt idx="54" c:formatCode="0%">
                  <c:v>0.00435609060668462</c:v>
                </c:pt>
                <c:pt idx="55" c:formatCode="0%">
                  <c:v>0.00443529225407889</c:v>
                </c:pt>
                <c:pt idx="56" c:formatCode="0%">
                  <c:v>0.00451449390147315</c:v>
                </c:pt>
                <c:pt idx="57" c:formatCode="0%">
                  <c:v>0.00459369554886742</c:v>
                </c:pt>
                <c:pt idx="58" c:formatCode="0%">
                  <c:v>0.00467289719626168</c:v>
                </c:pt>
                <c:pt idx="59" c:formatCode="0%">
                  <c:v>0.00475209884365595</c:v>
                </c:pt>
                <c:pt idx="60" c:formatCode="0%">
                  <c:v>0.00483130049105021</c:v>
                </c:pt>
                <c:pt idx="61" c:formatCode="0%">
                  <c:v>0.00491050213844448</c:v>
                </c:pt>
                <c:pt idx="62" c:formatCode="0%">
                  <c:v>0.00498970378583875</c:v>
                </c:pt>
                <c:pt idx="63" c:formatCode="0%">
                  <c:v>0.00506890543323301</c:v>
                </c:pt>
                <c:pt idx="64" c:formatCode="0%">
                  <c:v>0.00514810708062728</c:v>
                </c:pt>
                <c:pt idx="65" c:formatCode="0%">
                  <c:v>0.00522730872802154</c:v>
                </c:pt>
                <c:pt idx="66" c:formatCode="0%">
                  <c:v>0.00530651037541581</c:v>
                </c:pt>
                <c:pt idx="67" c:formatCode="0%">
                  <c:v>0.00538571202281007</c:v>
                </c:pt>
                <c:pt idx="68" c:formatCode="0%">
                  <c:v>0.00546491367020434</c:v>
                </c:pt>
                <c:pt idx="69" c:formatCode="0%">
                  <c:v>0.00554411531759861</c:v>
                </c:pt>
                <c:pt idx="70" c:formatCode="0%">
                  <c:v>0.00562331696499287</c:v>
                </c:pt>
                <c:pt idx="71" c:formatCode="0%">
                  <c:v>0.00570251861238714</c:v>
                </c:pt>
                <c:pt idx="72" c:formatCode="0%">
                  <c:v>0.0057817202597814</c:v>
                </c:pt>
                <c:pt idx="73" c:formatCode="0%">
                  <c:v>0.00586092190717567</c:v>
                </c:pt>
                <c:pt idx="74" c:formatCode="0%">
                  <c:v>0.00594012355456994</c:v>
                </c:pt>
                <c:pt idx="75" c:formatCode="0%">
                  <c:v>0.0060193252019642</c:v>
                </c:pt>
                <c:pt idx="76" c:formatCode="0%">
                  <c:v>0.00609852684935847</c:v>
                </c:pt>
                <c:pt idx="77" c:formatCode="0%">
                  <c:v>0.00617772849675273</c:v>
                </c:pt>
                <c:pt idx="78" c:formatCode="0%">
                  <c:v>0.006256930144147</c:v>
                </c:pt>
                <c:pt idx="79" c:formatCode="0%">
                  <c:v>0.00633613179154126</c:v>
                </c:pt>
                <c:pt idx="80" c:formatCode="0%">
                  <c:v>0.00641533343893553</c:v>
                </c:pt>
                <c:pt idx="81" c:formatCode="0%">
                  <c:v>0.0064945350863298</c:v>
                </c:pt>
                <c:pt idx="82" c:formatCode="0%">
                  <c:v>0.00657373673372406</c:v>
                </c:pt>
                <c:pt idx="83" c:formatCode="0%">
                  <c:v>0.00665293838111833</c:v>
                </c:pt>
                <c:pt idx="84" c:formatCode="0%">
                  <c:v>0.00673214002851259</c:v>
                </c:pt>
                <c:pt idx="85" c:formatCode="0%">
                  <c:v>0.00681134167590686</c:v>
                </c:pt>
                <c:pt idx="86" c:formatCode="0%">
                  <c:v>0.00689054332330112</c:v>
                </c:pt>
                <c:pt idx="87" c:formatCode="0%">
                  <c:v>0.00696974497069539</c:v>
                </c:pt>
                <c:pt idx="88" c:formatCode="0%">
                  <c:v>0.00704894661808966</c:v>
                </c:pt>
                <c:pt idx="89" c:formatCode="0%">
                  <c:v>0.00712814826548392</c:v>
                </c:pt>
                <c:pt idx="90" c:formatCode="0%">
                  <c:v>0.00720734991287819</c:v>
                </c:pt>
                <c:pt idx="91" c:formatCode="0%">
                  <c:v>0.00728655156027245</c:v>
                </c:pt>
                <c:pt idx="92" c:formatCode="0%">
                  <c:v>0.00736575320766672</c:v>
                </c:pt>
                <c:pt idx="93" c:formatCode="0%">
                  <c:v>0.00744495485506098</c:v>
                </c:pt>
                <c:pt idx="94" c:formatCode="0%">
                  <c:v>0.00752415650245525</c:v>
                </c:pt>
                <c:pt idx="95" c:formatCode="0%">
                  <c:v>0.00760335814984952</c:v>
                </c:pt>
                <c:pt idx="96" c:formatCode="0%">
                  <c:v>0.00768255979724378</c:v>
                </c:pt>
                <c:pt idx="97" c:formatCode="0%">
                  <c:v>0.00776176144463805</c:v>
                </c:pt>
                <c:pt idx="98" c:formatCode="0%">
                  <c:v>0.00784096309203231</c:v>
                </c:pt>
                <c:pt idx="99" c:formatCode="0%">
                  <c:v>0.00792016473942658</c:v>
                </c:pt>
                <c:pt idx="100" c:formatCode="0%">
                  <c:v>0.00799936638682085</c:v>
                </c:pt>
                <c:pt idx="101" c:formatCode="0%">
                  <c:v>0.00807856803421511</c:v>
                </c:pt>
                <c:pt idx="102" c:formatCode="0%">
                  <c:v>0.00815776968160938</c:v>
                </c:pt>
                <c:pt idx="103" c:formatCode="0%">
                  <c:v>0.00823697132900364</c:v>
                </c:pt>
                <c:pt idx="104" c:formatCode="0%">
                  <c:v>0.00831617297639791</c:v>
                </c:pt>
                <c:pt idx="105" c:formatCode="0%">
                  <c:v>0.00839537462379217</c:v>
                </c:pt>
                <c:pt idx="106" c:formatCode="0%">
                  <c:v>0.00847457627118644</c:v>
                </c:pt>
                <c:pt idx="107" c:formatCode="0%">
                  <c:v>0.00855377791858071</c:v>
                </c:pt>
                <c:pt idx="108" c:formatCode="0%">
                  <c:v>0.00863297956597497</c:v>
                </c:pt>
                <c:pt idx="109" c:formatCode="0%">
                  <c:v>0.00871218121336924</c:v>
                </c:pt>
                <c:pt idx="110" c:formatCode="0%">
                  <c:v>0.0087913828607635</c:v>
                </c:pt>
                <c:pt idx="111" c:formatCode="0%">
                  <c:v>0.00887058450815777</c:v>
                </c:pt>
                <c:pt idx="112" c:formatCode="0%">
                  <c:v>0.00894978615555204</c:v>
                </c:pt>
                <c:pt idx="113" c:formatCode="0%">
                  <c:v>0.0090289878029463</c:v>
                </c:pt>
                <c:pt idx="114" c:formatCode="0%">
                  <c:v>0.00910818945034057</c:v>
                </c:pt>
                <c:pt idx="115" c:formatCode="0%">
                  <c:v>0.00918739109773483</c:v>
                </c:pt>
                <c:pt idx="116" c:formatCode="0%">
                  <c:v>0.0092665927451291</c:v>
                </c:pt>
                <c:pt idx="117" c:formatCode="0%">
                  <c:v>0.00934579439252336</c:v>
                </c:pt>
                <c:pt idx="118" c:formatCode="0%">
                  <c:v>0.00942499603991763</c:v>
                </c:pt>
                <c:pt idx="119" c:formatCode="0%">
                  <c:v>0.0095041976873119</c:v>
                </c:pt>
                <c:pt idx="120" c:formatCode="0%">
                  <c:v>0.00958339933470616</c:v>
                </c:pt>
                <c:pt idx="121" c:formatCode="0%">
                  <c:v>0.00966260098210043</c:v>
                </c:pt>
                <c:pt idx="122" c:formatCode="0%">
                  <c:v>0.00974180262949469</c:v>
                </c:pt>
                <c:pt idx="123" c:formatCode="0%">
                  <c:v>0.00982100427688896</c:v>
                </c:pt>
                <c:pt idx="124" c:formatCode="0%">
                  <c:v>0.00990020592428323</c:v>
                </c:pt>
                <c:pt idx="125" c:formatCode="0%">
                  <c:v>0.00997940757167749</c:v>
                </c:pt>
                <c:pt idx="126" c:formatCode="0%">
                  <c:v>0.0100586092190718</c:v>
                </c:pt>
                <c:pt idx="127" c:formatCode="0%">
                  <c:v>0.010137810866466</c:v>
                </c:pt>
                <c:pt idx="128" c:formatCode="0%">
                  <c:v>0.0102170125138603</c:v>
                </c:pt>
                <c:pt idx="129" c:formatCode="0%">
                  <c:v>0.0102962141612546</c:v>
                </c:pt>
                <c:pt idx="130" c:formatCode="0%">
                  <c:v>0.0103754158086488</c:v>
                </c:pt>
                <c:pt idx="131" c:formatCode="0%">
                  <c:v>0.0104546174560431</c:v>
                </c:pt>
                <c:pt idx="132" c:formatCode="0%">
                  <c:v>0.0105338191034374</c:v>
                </c:pt>
                <c:pt idx="133" c:formatCode="0%">
                  <c:v>0.0106130207508316</c:v>
                </c:pt>
                <c:pt idx="134" c:formatCode="0%">
                  <c:v>0.0106922223982259</c:v>
                </c:pt>
                <c:pt idx="135" c:formatCode="0%">
                  <c:v>0.0107714240456201</c:v>
                </c:pt>
                <c:pt idx="136" c:formatCode="0%">
                  <c:v>0.0108506256930144</c:v>
                </c:pt>
                <c:pt idx="137" c:formatCode="0%">
                  <c:v>0.0109298273404087</c:v>
                </c:pt>
                <c:pt idx="138" c:formatCode="0%">
                  <c:v>0.0110090289878029</c:v>
                </c:pt>
                <c:pt idx="139" c:formatCode="0%">
                  <c:v>0.0110882306351972</c:v>
                </c:pt>
                <c:pt idx="140" c:formatCode="0%">
                  <c:v>0.0111674322825915</c:v>
                </c:pt>
                <c:pt idx="141" c:formatCode="0%">
                  <c:v>0.0112466339299857</c:v>
                </c:pt>
                <c:pt idx="142" c:formatCode="0%">
                  <c:v>0.01132583557738</c:v>
                </c:pt>
                <c:pt idx="143" c:formatCode="0%">
                  <c:v>0.0114050372247743</c:v>
                </c:pt>
                <c:pt idx="144" c:formatCode="0%">
                  <c:v>0.0114842388721685</c:v>
                </c:pt>
                <c:pt idx="145" c:formatCode="0%">
                  <c:v>0.0115634405195628</c:v>
                </c:pt>
                <c:pt idx="146" c:formatCode="0%">
                  <c:v>0.0116426421669571</c:v>
                </c:pt>
                <c:pt idx="147" c:formatCode="0%">
                  <c:v>0.0117218438143513</c:v>
                </c:pt>
                <c:pt idx="148" c:formatCode="0%">
                  <c:v>0.0118010454617456</c:v>
                </c:pt>
                <c:pt idx="149" c:formatCode="0%">
                  <c:v>0.0118802471091399</c:v>
                </c:pt>
                <c:pt idx="150" c:formatCode="0%">
                  <c:v>0.0119594487565341</c:v>
                </c:pt>
                <c:pt idx="151" c:formatCode="0%">
                  <c:v>0.0120386504039284</c:v>
                </c:pt>
                <c:pt idx="152" c:formatCode="0%">
                  <c:v>0.0121178520513227</c:v>
                </c:pt>
                <c:pt idx="153" c:formatCode="0%">
                  <c:v>0.0121970536987169</c:v>
                </c:pt>
                <c:pt idx="154" c:formatCode="0%">
                  <c:v>0.0122762553461112</c:v>
                </c:pt>
                <c:pt idx="155" c:formatCode="0%">
                  <c:v>0.0123554569935055</c:v>
                </c:pt>
                <c:pt idx="156" c:formatCode="0%">
                  <c:v>0.0124346586408997</c:v>
                </c:pt>
                <c:pt idx="157" c:formatCode="0%">
                  <c:v>0.012513860288294</c:v>
                </c:pt>
                <c:pt idx="158" c:formatCode="0%">
                  <c:v>0.0125930619356883</c:v>
                </c:pt>
                <c:pt idx="159" c:formatCode="0%">
                  <c:v>0.0126722635830825</c:v>
                </c:pt>
                <c:pt idx="160" c:formatCode="0%">
                  <c:v>0.0127514652304768</c:v>
                </c:pt>
                <c:pt idx="161" c:formatCode="0%">
                  <c:v>0.0128306668778711</c:v>
                </c:pt>
                <c:pt idx="162" c:formatCode="0%">
                  <c:v>0.0129098685252653</c:v>
                </c:pt>
                <c:pt idx="163" c:formatCode="0%">
                  <c:v>0.0129890701726596</c:v>
                </c:pt>
                <c:pt idx="164" c:formatCode="0%">
                  <c:v>0.0130682718200539</c:v>
                </c:pt>
                <c:pt idx="165" c:formatCode="0%">
                  <c:v>0.0131474734674481</c:v>
                </c:pt>
                <c:pt idx="166" c:formatCode="0%">
                  <c:v>0.0132266751148424</c:v>
                </c:pt>
                <c:pt idx="167" c:formatCode="0%">
                  <c:v>0.0133058767622367</c:v>
                </c:pt>
                <c:pt idx="168" c:formatCode="0%">
                  <c:v>0.0133850784096309</c:v>
                </c:pt>
                <c:pt idx="169" c:formatCode="0%">
                  <c:v>0.0134642800570252</c:v>
                </c:pt>
                <c:pt idx="170" c:formatCode="0%">
                  <c:v>0.0135434817044195</c:v>
                </c:pt>
                <c:pt idx="171" c:formatCode="0%">
                  <c:v>0.0136226833518137</c:v>
                </c:pt>
                <c:pt idx="172" c:formatCode="0%">
                  <c:v>0.013701884999208</c:v>
                </c:pt>
                <c:pt idx="173" c:formatCode="0%">
                  <c:v>0.0137810866466022</c:v>
                </c:pt>
                <c:pt idx="174" c:formatCode="0%">
                  <c:v>0.0138602882939965</c:v>
                </c:pt>
                <c:pt idx="175" c:formatCode="0%">
                  <c:v>0.0139394899413908</c:v>
                </c:pt>
                <c:pt idx="176" c:formatCode="0%">
                  <c:v>0.014018691588785</c:v>
                </c:pt>
                <c:pt idx="177" c:formatCode="0%">
                  <c:v>0.0140978932361793</c:v>
                </c:pt>
                <c:pt idx="178" c:formatCode="0%">
                  <c:v>0.0141770948835736</c:v>
                </c:pt>
                <c:pt idx="179" c:formatCode="0%">
                  <c:v>0.0142562965309678</c:v>
                </c:pt>
                <c:pt idx="180" c:formatCode="0%">
                  <c:v>0.0143354981783621</c:v>
                </c:pt>
                <c:pt idx="181" c:formatCode="0%">
                  <c:v>0.0144146998257564</c:v>
                </c:pt>
                <c:pt idx="182" c:formatCode="0%">
                  <c:v>0.0144939014731506</c:v>
                </c:pt>
                <c:pt idx="183" c:formatCode="0%">
                  <c:v>0.0145731031205449</c:v>
                </c:pt>
                <c:pt idx="184" c:formatCode="0%">
                  <c:v>0.0146523047679392</c:v>
                </c:pt>
                <c:pt idx="185" c:formatCode="0%">
                  <c:v>0.0147315064153334</c:v>
                </c:pt>
                <c:pt idx="186" c:formatCode="0%">
                  <c:v>0.0148107080627277</c:v>
                </c:pt>
                <c:pt idx="187" c:formatCode="0%">
                  <c:v>0.014889909710122</c:v>
                </c:pt>
                <c:pt idx="188" c:formatCode="0%">
                  <c:v>0.0149691113575162</c:v>
                </c:pt>
                <c:pt idx="189" c:formatCode="0%">
                  <c:v>0.0150483130049105</c:v>
                </c:pt>
                <c:pt idx="190" c:formatCode="0%">
                  <c:v>0.0151275146523048</c:v>
                </c:pt>
                <c:pt idx="191" c:formatCode="0%">
                  <c:v>0.015206716299699</c:v>
                </c:pt>
                <c:pt idx="192" c:formatCode="0%">
                  <c:v>0.0152859179470933</c:v>
                </c:pt>
                <c:pt idx="193" c:formatCode="0%">
                  <c:v>0.0153651195944876</c:v>
                </c:pt>
                <c:pt idx="194" c:formatCode="0%">
                  <c:v>0.0154443212418818</c:v>
                </c:pt>
                <c:pt idx="195" c:formatCode="0%">
                  <c:v>0.0155235228892761</c:v>
                </c:pt>
                <c:pt idx="196" c:formatCode="0%">
                  <c:v>0.0156027245366704</c:v>
                </c:pt>
                <c:pt idx="197" c:formatCode="0%">
                  <c:v>0.0156819261840646</c:v>
                </c:pt>
                <c:pt idx="198" c:formatCode="0%">
                  <c:v>0.0157611278314589</c:v>
                </c:pt>
                <c:pt idx="199" c:formatCode="0%">
                  <c:v>0.0158403294788532</c:v>
                </c:pt>
                <c:pt idx="200" c:formatCode="0%">
                  <c:v>0.0159195311262474</c:v>
                </c:pt>
                <c:pt idx="201" c:formatCode="0%">
                  <c:v>0.0159987327736417</c:v>
                </c:pt>
                <c:pt idx="202" c:formatCode="0%">
                  <c:v>0.016077934421036</c:v>
                </c:pt>
                <c:pt idx="203" c:formatCode="0%">
                  <c:v>0.0161571360684302</c:v>
                </c:pt>
                <c:pt idx="204" c:formatCode="0%">
                  <c:v>0.0162363377158245</c:v>
                </c:pt>
                <c:pt idx="205" c:formatCode="0%">
                  <c:v>0.0163155393632188</c:v>
                </c:pt>
                <c:pt idx="206" c:formatCode="0%">
                  <c:v>0.016394741010613</c:v>
                </c:pt>
                <c:pt idx="207" c:formatCode="0%">
                  <c:v>0.0164739426580073</c:v>
                </c:pt>
                <c:pt idx="208" c:formatCode="0%">
                  <c:v>0.0165531443054016</c:v>
                </c:pt>
                <c:pt idx="209" c:formatCode="0%">
                  <c:v>0.0166323459527958</c:v>
                </c:pt>
                <c:pt idx="210" c:formatCode="0%">
                  <c:v>0.0167115476001901</c:v>
                </c:pt>
                <c:pt idx="211" c:formatCode="0%">
                  <c:v>0.0167907492475843</c:v>
                </c:pt>
                <c:pt idx="212" c:formatCode="0%">
                  <c:v>0.0168699508949786</c:v>
                </c:pt>
                <c:pt idx="213" c:formatCode="0%">
                  <c:v>0.0169491525423729</c:v>
                </c:pt>
                <c:pt idx="214" c:formatCode="0%">
                  <c:v>0.0170283541897671</c:v>
                </c:pt>
                <c:pt idx="215" c:formatCode="0%">
                  <c:v>0.0171075558371614</c:v>
                </c:pt>
                <c:pt idx="216" c:formatCode="0%">
                  <c:v>0.0171867574845557</c:v>
                </c:pt>
                <c:pt idx="217" c:formatCode="0%">
                  <c:v>0.0172659591319499</c:v>
                </c:pt>
                <c:pt idx="218" c:formatCode="0%">
                  <c:v>0.0173451607793442</c:v>
                </c:pt>
                <c:pt idx="219" c:formatCode="0%">
                  <c:v>0.0174243624267385</c:v>
                </c:pt>
                <c:pt idx="220" c:formatCode="0%">
                  <c:v>0.0175035640741327</c:v>
                </c:pt>
                <c:pt idx="221" c:formatCode="0%">
                  <c:v>0.017582765721527</c:v>
                </c:pt>
                <c:pt idx="222" c:formatCode="0%">
                  <c:v>0.0176619673689213</c:v>
                </c:pt>
                <c:pt idx="223" c:formatCode="0%">
                  <c:v>0.0177411690163155</c:v>
                </c:pt>
                <c:pt idx="224" c:formatCode="0%">
                  <c:v>0.0178203706637098</c:v>
                </c:pt>
                <c:pt idx="225" c:formatCode="0%">
                  <c:v>0.0178995723111041</c:v>
                </c:pt>
                <c:pt idx="226" c:formatCode="0%">
                  <c:v>0.0179787739584983</c:v>
                </c:pt>
                <c:pt idx="227" c:formatCode="0%">
                  <c:v>0.0180579756058926</c:v>
                </c:pt>
                <c:pt idx="228" c:formatCode="0%">
                  <c:v>0.0181371772532869</c:v>
                </c:pt>
                <c:pt idx="229" c:formatCode="0%">
                  <c:v>0.0182163789006811</c:v>
                </c:pt>
                <c:pt idx="230" c:formatCode="0%">
                  <c:v>0.0182955805480754</c:v>
                </c:pt>
                <c:pt idx="231" c:formatCode="0%">
                  <c:v>0.0183747821954697</c:v>
                </c:pt>
                <c:pt idx="232" c:formatCode="0%">
                  <c:v>0.0184539838428639</c:v>
                </c:pt>
                <c:pt idx="233" c:formatCode="0%">
                  <c:v>0.0185331854902582</c:v>
                </c:pt>
                <c:pt idx="234" c:formatCode="0%">
                  <c:v>0.0186123871376525</c:v>
                </c:pt>
                <c:pt idx="235" c:formatCode="0%">
                  <c:v>0.0186915887850467</c:v>
                </c:pt>
                <c:pt idx="236" c:formatCode="0%">
                  <c:v>0.018770790432441</c:v>
                </c:pt>
                <c:pt idx="237" c:formatCode="0%">
                  <c:v>0.0188499920798353</c:v>
                </c:pt>
                <c:pt idx="238" c:formatCode="0%">
                  <c:v>0.0189291937272295</c:v>
                </c:pt>
                <c:pt idx="239" c:formatCode="0%">
                  <c:v>0.0190083953746238</c:v>
                </c:pt>
                <c:pt idx="240" c:formatCode="0%">
                  <c:v>0.0190875970220181</c:v>
                </c:pt>
                <c:pt idx="241" c:formatCode="0%">
                  <c:v>0.0191667986694123</c:v>
                </c:pt>
                <c:pt idx="242" c:formatCode="0%">
                  <c:v>0.0192460003168066</c:v>
                </c:pt>
                <c:pt idx="243" c:formatCode="0%">
                  <c:v>0.0193252019642009</c:v>
                </c:pt>
                <c:pt idx="244" c:formatCode="0%">
                  <c:v>0.0194044036115951</c:v>
                </c:pt>
                <c:pt idx="245" c:formatCode="0%">
                  <c:v>0.0194836052589894</c:v>
                </c:pt>
                <c:pt idx="246" c:formatCode="0%">
                  <c:v>0.0195628069063837</c:v>
                </c:pt>
                <c:pt idx="247" c:formatCode="0%">
                  <c:v>0.0196420085537779</c:v>
                </c:pt>
                <c:pt idx="248" c:formatCode="0%">
                  <c:v>0.0197212102011722</c:v>
                </c:pt>
                <c:pt idx="249" c:formatCode="0%">
                  <c:v>0.0198004118485665</c:v>
                </c:pt>
                <c:pt idx="250" c:formatCode="0%">
                  <c:v>0.0198796134959607</c:v>
                </c:pt>
                <c:pt idx="251" c:formatCode="0%">
                  <c:v>0.019958815143355</c:v>
                </c:pt>
                <c:pt idx="252" c:formatCode="0%">
                  <c:v>0.0200380167907492</c:v>
                </c:pt>
                <c:pt idx="253" c:formatCode="0%">
                  <c:v>0.0201172184381435</c:v>
                </c:pt>
                <c:pt idx="254" c:formatCode="0%">
                  <c:v>0.0201964200855378</c:v>
                </c:pt>
                <c:pt idx="255" c:formatCode="0%">
                  <c:v>0.020275621732932</c:v>
                </c:pt>
                <c:pt idx="256" c:formatCode="0%">
                  <c:v>0.0203548233803263</c:v>
                </c:pt>
                <c:pt idx="257" c:formatCode="0%">
                  <c:v>0.0204340250277206</c:v>
                </c:pt>
                <c:pt idx="258" c:formatCode="0%">
                  <c:v>0.0205132266751148</c:v>
                </c:pt>
                <c:pt idx="259" c:formatCode="0%">
                  <c:v>0.0205924283225091</c:v>
                </c:pt>
                <c:pt idx="260" c:formatCode="0%">
                  <c:v>0.0206716299699034</c:v>
                </c:pt>
                <c:pt idx="261" c:formatCode="0%">
                  <c:v>0.0207508316172976</c:v>
                </c:pt>
                <c:pt idx="262" c:formatCode="0%">
                  <c:v>0.0208300332646919</c:v>
                </c:pt>
                <c:pt idx="263" c:formatCode="0%">
                  <c:v>0.0209092349120862</c:v>
                </c:pt>
                <c:pt idx="264" c:formatCode="0%">
                  <c:v>0.0209884365594804</c:v>
                </c:pt>
                <c:pt idx="265" c:formatCode="0%">
                  <c:v>0.0210676382068747</c:v>
                </c:pt>
                <c:pt idx="266" c:formatCode="0%">
                  <c:v>0.021146839854269</c:v>
                </c:pt>
                <c:pt idx="267" c:formatCode="0%">
                  <c:v>0.0212260415016632</c:v>
                </c:pt>
                <c:pt idx="268" c:formatCode="0%">
                  <c:v>0.0213052431490575</c:v>
                </c:pt>
                <c:pt idx="269" c:formatCode="0%">
                  <c:v>0.0213844447964518</c:v>
                </c:pt>
                <c:pt idx="270" c:formatCode="0%">
                  <c:v>0.021463646443846</c:v>
                </c:pt>
                <c:pt idx="271" c:formatCode="0%">
                  <c:v>0.0215428480912403</c:v>
                </c:pt>
                <c:pt idx="272" c:formatCode="0%">
                  <c:v>0.0216220497386346</c:v>
                </c:pt>
                <c:pt idx="273" c:formatCode="0%">
                  <c:v>0.0217012513860288</c:v>
                </c:pt>
                <c:pt idx="274" c:formatCode="0%">
                  <c:v>0.0217804530334231</c:v>
                </c:pt>
                <c:pt idx="275" c:formatCode="0%">
                  <c:v>0.0218596546808174</c:v>
                </c:pt>
                <c:pt idx="276" c:formatCode="0%">
                  <c:v>0.0219388563282116</c:v>
                </c:pt>
                <c:pt idx="277" c:formatCode="0%">
                  <c:v>0.0220180579756059</c:v>
                </c:pt>
                <c:pt idx="278" c:formatCode="0%">
                  <c:v>0.0220972596230002</c:v>
                </c:pt>
                <c:pt idx="279" c:formatCode="0%">
                  <c:v>0.0221764612703944</c:v>
                </c:pt>
                <c:pt idx="280" c:formatCode="0%">
                  <c:v>0.0222556629177887</c:v>
                </c:pt>
                <c:pt idx="281" c:formatCode="0%">
                  <c:v>0.022334864565183</c:v>
                </c:pt>
                <c:pt idx="282" c:formatCode="0%">
                  <c:v>0.0224140662125772</c:v>
                </c:pt>
                <c:pt idx="283" c:formatCode="0%">
                  <c:v>0.0224932678599715</c:v>
                </c:pt>
                <c:pt idx="284" c:formatCode="0%">
                  <c:v>0.0225724695073658</c:v>
                </c:pt>
                <c:pt idx="285" c:formatCode="0%">
                  <c:v>0.02265167115476</c:v>
                </c:pt>
                <c:pt idx="286" c:formatCode="0%">
                  <c:v>0.0227308728021543</c:v>
                </c:pt>
                <c:pt idx="287" c:formatCode="0%">
                  <c:v>0.0228100744495486</c:v>
                </c:pt>
                <c:pt idx="288" c:formatCode="0%">
                  <c:v>0.0228892760969428</c:v>
                </c:pt>
                <c:pt idx="289" c:formatCode="0%">
                  <c:v>0.0229684777443371</c:v>
                </c:pt>
                <c:pt idx="290" c:formatCode="0%">
                  <c:v>0.0230476793917313</c:v>
                </c:pt>
                <c:pt idx="291" c:formatCode="0%">
                  <c:v>0.0231268810391256</c:v>
                </c:pt>
                <c:pt idx="292" c:formatCode="0%">
                  <c:v>0.0232060826865199</c:v>
                </c:pt>
                <c:pt idx="293" c:formatCode="0%">
                  <c:v>0.0232852843339141</c:v>
                </c:pt>
                <c:pt idx="294" c:formatCode="0%">
                  <c:v>0.0233644859813084</c:v>
                </c:pt>
                <c:pt idx="295" c:formatCode="0%">
                  <c:v>0.0234436876287027</c:v>
                </c:pt>
                <c:pt idx="296" c:formatCode="0%">
                  <c:v>0.0235228892760969</c:v>
                </c:pt>
                <c:pt idx="297" c:formatCode="0%">
                  <c:v>0.0236020909234912</c:v>
                </c:pt>
                <c:pt idx="298" c:formatCode="0%">
                  <c:v>0.0236812925708855</c:v>
                </c:pt>
                <c:pt idx="299" c:formatCode="0%">
                  <c:v>0.0237604942182797</c:v>
                </c:pt>
                <c:pt idx="300" c:formatCode="0%">
                  <c:v>0.023839695865674</c:v>
                </c:pt>
                <c:pt idx="301" c:formatCode="0%">
                  <c:v>0.0239188975130683</c:v>
                </c:pt>
                <c:pt idx="302" c:formatCode="0%">
                  <c:v>0.0239980991604625</c:v>
                </c:pt>
                <c:pt idx="303" c:formatCode="0%">
                  <c:v>0.0240773008078568</c:v>
                </c:pt>
                <c:pt idx="304" c:formatCode="0%">
                  <c:v>0.0241565024552511</c:v>
                </c:pt>
                <c:pt idx="305" c:formatCode="0%">
                  <c:v>0.0242357041026453</c:v>
                </c:pt>
                <c:pt idx="306" c:formatCode="0%">
                  <c:v>0.0243149057500396</c:v>
                </c:pt>
                <c:pt idx="307" c:formatCode="0%">
                  <c:v>0.0243941073974339</c:v>
                </c:pt>
                <c:pt idx="308" c:formatCode="0%">
                  <c:v>0.0244733090448281</c:v>
                </c:pt>
                <c:pt idx="309" c:formatCode="0%">
                  <c:v>0.0245525106922224</c:v>
                </c:pt>
                <c:pt idx="310" c:formatCode="0%">
                  <c:v>0.0246317123396167</c:v>
                </c:pt>
                <c:pt idx="311" c:formatCode="0%">
                  <c:v>0.0247109139870109</c:v>
                </c:pt>
                <c:pt idx="312" c:formatCode="0%">
                  <c:v>0.0247901156344052</c:v>
                </c:pt>
                <c:pt idx="313" c:formatCode="0%">
                  <c:v>0.0248693172817995</c:v>
                </c:pt>
                <c:pt idx="314" c:formatCode="0%">
                  <c:v>0.0249485189291937</c:v>
                </c:pt>
                <c:pt idx="315" c:formatCode="0%">
                  <c:v>0.025027720576588</c:v>
                </c:pt>
                <c:pt idx="316" c:formatCode="0%">
                  <c:v>0.0251069222239823</c:v>
                </c:pt>
                <c:pt idx="317" c:formatCode="0%">
                  <c:v>0.0251861238713765</c:v>
                </c:pt>
                <c:pt idx="318" c:formatCode="0%">
                  <c:v>0.0252653255187708</c:v>
                </c:pt>
                <c:pt idx="319" c:formatCode="0%">
                  <c:v>0.0253445271661651</c:v>
                </c:pt>
                <c:pt idx="320" c:formatCode="0%">
                  <c:v>0.0254237288135593</c:v>
                </c:pt>
                <c:pt idx="321" c:formatCode="0%">
                  <c:v>0.0255029304609536</c:v>
                </c:pt>
                <c:pt idx="322" c:formatCode="0%">
                  <c:v>0.0255821321083479</c:v>
                </c:pt>
                <c:pt idx="323" c:formatCode="0%">
                  <c:v>0.0256613337557421</c:v>
                </c:pt>
                <c:pt idx="324" c:formatCode="0%">
                  <c:v>0.0257405354031364</c:v>
                </c:pt>
                <c:pt idx="325" c:formatCode="0%">
                  <c:v>0.0258197370505307</c:v>
                </c:pt>
                <c:pt idx="326" c:formatCode="0%">
                  <c:v>0.0258989386979249</c:v>
                </c:pt>
                <c:pt idx="327" c:formatCode="0%">
                  <c:v>0.0259781403453192</c:v>
                </c:pt>
                <c:pt idx="328" c:formatCode="0%">
                  <c:v>0.0260573419927134</c:v>
                </c:pt>
                <c:pt idx="329" c:formatCode="0%">
                  <c:v>0.0261365436401077</c:v>
                </c:pt>
                <c:pt idx="330" c:formatCode="0%">
                  <c:v>0.026215745287502</c:v>
                </c:pt>
                <c:pt idx="331" c:formatCode="0%">
                  <c:v>0.0262949469348962</c:v>
                </c:pt>
                <c:pt idx="332" c:formatCode="0%">
                  <c:v>0.0263741485822905</c:v>
                </c:pt>
                <c:pt idx="333" c:formatCode="0%">
                  <c:v>0.0264533502296848</c:v>
                </c:pt>
                <c:pt idx="334" c:formatCode="0%">
                  <c:v>0.026532551877079</c:v>
                </c:pt>
                <c:pt idx="335" c:formatCode="0%">
                  <c:v>0.0266117535244733</c:v>
                </c:pt>
                <c:pt idx="336" c:formatCode="0%">
                  <c:v>0.0266909551718676</c:v>
                </c:pt>
                <c:pt idx="337" c:formatCode="0%">
                  <c:v>0.0267701568192618</c:v>
                </c:pt>
                <c:pt idx="338" c:formatCode="0%">
                  <c:v>0.0268493584666561</c:v>
                </c:pt>
                <c:pt idx="339" c:formatCode="0%">
                  <c:v>0.0269285601140504</c:v>
                </c:pt>
                <c:pt idx="340" c:formatCode="0%">
                  <c:v>0.0270077617614446</c:v>
                </c:pt>
                <c:pt idx="341" c:formatCode="0%">
                  <c:v>0.0270869634088389</c:v>
                </c:pt>
                <c:pt idx="342" c:formatCode="0%">
                  <c:v>0.0271661650562332</c:v>
                </c:pt>
                <c:pt idx="343" c:formatCode="0%">
                  <c:v>0.0272453667036274</c:v>
                </c:pt>
                <c:pt idx="344" c:formatCode="0%">
                  <c:v>0.0273245683510217</c:v>
                </c:pt>
                <c:pt idx="345" c:formatCode="0%">
                  <c:v>0.027403769998416</c:v>
                </c:pt>
                <c:pt idx="346" c:formatCode="0%">
                  <c:v>0.0274829716458102</c:v>
                </c:pt>
                <c:pt idx="347" c:formatCode="0%">
                  <c:v>0.0275621732932045</c:v>
                </c:pt>
                <c:pt idx="348" c:formatCode="0%">
                  <c:v>0.0276413749405988</c:v>
                </c:pt>
                <c:pt idx="349" c:formatCode="0%">
                  <c:v>0.027720576587993</c:v>
                </c:pt>
                <c:pt idx="350" c:formatCode="0%">
                  <c:v>0.0277997782353873</c:v>
                </c:pt>
                <c:pt idx="351" c:formatCode="0%">
                  <c:v>0.0278789798827816</c:v>
                </c:pt>
                <c:pt idx="352" c:formatCode="0%">
                  <c:v>0.0279581815301758</c:v>
                </c:pt>
                <c:pt idx="353" c:formatCode="0%">
                  <c:v>0.0280373831775701</c:v>
                </c:pt>
                <c:pt idx="354" c:formatCode="0%">
                  <c:v>0.0281165848249644</c:v>
                </c:pt>
                <c:pt idx="355" c:formatCode="0%">
                  <c:v>0.0281957864723586</c:v>
                </c:pt>
                <c:pt idx="356" c:formatCode="0%">
                  <c:v>0.0282749881197529</c:v>
                </c:pt>
                <c:pt idx="357" c:formatCode="0%">
                  <c:v>0.0283541897671472</c:v>
                </c:pt>
                <c:pt idx="358" c:formatCode="0%">
                  <c:v>0.0284333914145414</c:v>
                </c:pt>
                <c:pt idx="359" c:formatCode="0%">
                  <c:v>0.0285125930619357</c:v>
                </c:pt>
                <c:pt idx="360" c:formatCode="0%">
                  <c:v>0.02859179470933</c:v>
                </c:pt>
                <c:pt idx="361" c:formatCode="0%">
                  <c:v>0.0286709963567242</c:v>
                </c:pt>
                <c:pt idx="362" c:formatCode="0%">
                  <c:v>0.0287501980041185</c:v>
                </c:pt>
                <c:pt idx="363" c:formatCode="0%">
                  <c:v>0.0288293996515128</c:v>
                </c:pt>
                <c:pt idx="364" c:formatCode="0%">
                  <c:v>0.028908601298907</c:v>
                </c:pt>
                <c:pt idx="365" c:formatCode="0%">
                  <c:v>0.0289878029463013</c:v>
                </c:pt>
                <c:pt idx="366" c:formatCode="0%">
                  <c:v>0.0290670045936955</c:v>
                </c:pt>
                <c:pt idx="367" c:formatCode="0%">
                  <c:v>0.0291462062410898</c:v>
                </c:pt>
                <c:pt idx="368" c:formatCode="0%">
                  <c:v>0.0292254078884841</c:v>
                </c:pt>
                <c:pt idx="369" c:formatCode="0%">
                  <c:v>0.0293046095358783</c:v>
                </c:pt>
                <c:pt idx="370" c:formatCode="0%">
                  <c:v>0.0293838111832726</c:v>
                </c:pt>
                <c:pt idx="371" c:formatCode="0%">
                  <c:v>0.0294630128306669</c:v>
                </c:pt>
                <c:pt idx="372" c:formatCode="0%">
                  <c:v>0.0295422144780611</c:v>
                </c:pt>
                <c:pt idx="373" c:formatCode="0%">
                  <c:v>0.0296214161254554</c:v>
                </c:pt>
                <c:pt idx="374" c:formatCode="0%">
                  <c:v>0.0297006177728497</c:v>
                </c:pt>
                <c:pt idx="375" c:formatCode="0%">
                  <c:v>0.0297798194202439</c:v>
                </c:pt>
                <c:pt idx="376" c:formatCode="0%">
                  <c:v>0.0298590210676382</c:v>
                </c:pt>
                <c:pt idx="377" c:formatCode="0%">
                  <c:v>0.0299382227150325</c:v>
                </c:pt>
                <c:pt idx="378" c:formatCode="0%">
                  <c:v>0.0300174243624267</c:v>
                </c:pt>
                <c:pt idx="379" c:formatCode="0%">
                  <c:v>0.030096626009821</c:v>
                </c:pt>
                <c:pt idx="380" c:formatCode="0%">
                  <c:v>0.0301758276572153</c:v>
                </c:pt>
                <c:pt idx="381" c:formatCode="0%">
                  <c:v>0.0302550293046095</c:v>
                </c:pt>
                <c:pt idx="382" c:formatCode="0%">
                  <c:v>0.0303342309520038</c:v>
                </c:pt>
                <c:pt idx="383" c:formatCode="0%">
                  <c:v>0.0304134325993981</c:v>
                </c:pt>
                <c:pt idx="384" c:formatCode="0%">
                  <c:v>0.0304926342467923</c:v>
                </c:pt>
                <c:pt idx="385" c:formatCode="0%">
                  <c:v>0.0305718358941866</c:v>
                </c:pt>
                <c:pt idx="386" c:formatCode="0%">
                  <c:v>0.0306510375415809</c:v>
                </c:pt>
                <c:pt idx="387" c:formatCode="0%">
                  <c:v>0.0307302391889751</c:v>
                </c:pt>
                <c:pt idx="388" c:formatCode="0%">
                  <c:v>0.0308094408363694</c:v>
                </c:pt>
                <c:pt idx="389" c:formatCode="0%">
                  <c:v>0.0308886424837637</c:v>
                </c:pt>
                <c:pt idx="390" c:formatCode="0%">
                  <c:v>0.0309678441311579</c:v>
                </c:pt>
                <c:pt idx="391" c:formatCode="0%">
                  <c:v>0.0310470457785522</c:v>
                </c:pt>
                <c:pt idx="392" c:formatCode="0%">
                  <c:v>0.0311262474259465</c:v>
                </c:pt>
                <c:pt idx="393" c:formatCode="0%">
                  <c:v>0.0312054490733407</c:v>
                </c:pt>
                <c:pt idx="394" c:formatCode="0%">
                  <c:v>0.031284650720735</c:v>
                </c:pt>
                <c:pt idx="395" c:formatCode="0%">
                  <c:v>0.0313638523681293</c:v>
                </c:pt>
                <c:pt idx="396" c:formatCode="0%">
                  <c:v>0.0314430540155235</c:v>
                </c:pt>
                <c:pt idx="397" c:formatCode="0%">
                  <c:v>0.0315222556629178</c:v>
                </c:pt>
                <c:pt idx="398" c:formatCode="0%">
                  <c:v>0.0316014573103121</c:v>
                </c:pt>
                <c:pt idx="399" c:formatCode="0%">
                  <c:v>0.0316806589577063</c:v>
                </c:pt>
                <c:pt idx="400" c:formatCode="0%">
                  <c:v>0.0317598606051006</c:v>
                </c:pt>
                <c:pt idx="401" c:formatCode="0%">
                  <c:v>0.0318390622524949</c:v>
                </c:pt>
                <c:pt idx="402" c:formatCode="0%">
                  <c:v>0.0319182638998891</c:v>
                </c:pt>
                <c:pt idx="403" c:formatCode="0%">
                  <c:v>0.0319974655472834</c:v>
                </c:pt>
                <c:pt idx="404" c:formatCode="0%">
                  <c:v>0.0320766671946777</c:v>
                </c:pt>
                <c:pt idx="405" c:formatCode="0%">
                  <c:v>0.0321558688420719</c:v>
                </c:pt>
                <c:pt idx="406" c:formatCode="0%">
                  <c:v>0.0322350704894662</c:v>
                </c:pt>
                <c:pt idx="407" c:formatCode="0%">
                  <c:v>0.0323142721368604</c:v>
                </c:pt>
                <c:pt idx="408" c:formatCode="0%">
                  <c:v>0.0323934737842547</c:v>
                </c:pt>
                <c:pt idx="409" c:formatCode="0%">
                  <c:v>0.032472675431649</c:v>
                </c:pt>
                <c:pt idx="410" c:formatCode="0%">
                  <c:v>0.0325518770790432</c:v>
                </c:pt>
                <c:pt idx="411" c:formatCode="0%">
                  <c:v>0.0326310787264375</c:v>
                </c:pt>
                <c:pt idx="412" c:formatCode="0%">
                  <c:v>0.0327102803738318</c:v>
                </c:pt>
                <c:pt idx="413" c:formatCode="0%">
                  <c:v>0.032789482021226</c:v>
                </c:pt>
                <c:pt idx="414" c:formatCode="0%">
                  <c:v>0.0328686836686203</c:v>
                </c:pt>
                <c:pt idx="415" c:formatCode="0%">
                  <c:v>0.0329478853160146</c:v>
                </c:pt>
                <c:pt idx="416" c:formatCode="0%">
                  <c:v>0.0330270869634088</c:v>
                </c:pt>
                <c:pt idx="417" c:formatCode="0%">
                  <c:v>0.0331062886108031</c:v>
                </c:pt>
                <c:pt idx="418" c:formatCode="0%">
                  <c:v>0.0331854902581974</c:v>
                </c:pt>
                <c:pt idx="419" c:formatCode="0%">
                  <c:v>0.0332646919055916</c:v>
                </c:pt>
                <c:pt idx="420" c:formatCode="0%">
                  <c:v>0.0333438935529859</c:v>
                </c:pt>
                <c:pt idx="421" c:formatCode="0%">
                  <c:v>0.0334230952003802</c:v>
                </c:pt>
                <c:pt idx="422" c:formatCode="0%">
                  <c:v>0.0335022968477744</c:v>
                </c:pt>
                <c:pt idx="423" c:formatCode="0%">
                  <c:v>0.0335814984951687</c:v>
                </c:pt>
                <c:pt idx="424" c:formatCode="0%">
                  <c:v>0.033660700142563</c:v>
                </c:pt>
                <c:pt idx="425" c:formatCode="0%">
                  <c:v>0.0337399017899572</c:v>
                </c:pt>
                <c:pt idx="426" c:formatCode="0%">
                  <c:v>0.0338191034373515</c:v>
                </c:pt>
                <c:pt idx="427" c:formatCode="0%">
                  <c:v>0.0338983050847458</c:v>
                </c:pt>
                <c:pt idx="428" c:formatCode="0%">
                  <c:v>0.03397750673214</c:v>
                </c:pt>
                <c:pt idx="429" c:formatCode="0%">
                  <c:v>0.0340567083795343</c:v>
                </c:pt>
                <c:pt idx="430" c:formatCode="0%">
                  <c:v>0.0341359100269286</c:v>
                </c:pt>
                <c:pt idx="431" c:formatCode="0%">
                  <c:v>0.0342151116743228</c:v>
                </c:pt>
                <c:pt idx="432" c:formatCode="0%">
                  <c:v>0.0342943133217171</c:v>
                </c:pt>
                <c:pt idx="433" c:formatCode="0%">
                  <c:v>0.0343735149691114</c:v>
                </c:pt>
                <c:pt idx="434" c:formatCode="0%">
                  <c:v>0.0344527166165056</c:v>
                </c:pt>
                <c:pt idx="435" c:formatCode="0%">
                  <c:v>0.0345319182638999</c:v>
                </c:pt>
                <c:pt idx="436" c:formatCode="0%">
                  <c:v>0.0346111199112942</c:v>
                </c:pt>
                <c:pt idx="437" c:formatCode="0%">
                  <c:v>0.0346903215586884</c:v>
                </c:pt>
                <c:pt idx="438" c:formatCode="0%">
                  <c:v>0.0347695232060827</c:v>
                </c:pt>
                <c:pt idx="439" c:formatCode="0%">
                  <c:v>0.034848724853477</c:v>
                </c:pt>
                <c:pt idx="440" c:formatCode="0%">
                  <c:v>0.0349279265008712</c:v>
                </c:pt>
                <c:pt idx="441" c:formatCode="0%">
                  <c:v>0.0350071281482655</c:v>
                </c:pt>
                <c:pt idx="442" c:formatCode="0%">
                  <c:v>0.0350863297956598</c:v>
                </c:pt>
                <c:pt idx="443" c:formatCode="0%">
                  <c:v>0.035165531443054</c:v>
                </c:pt>
                <c:pt idx="444" c:formatCode="0%">
                  <c:v>0.0352447330904483</c:v>
                </c:pt>
                <c:pt idx="445" c:formatCode="0%">
                  <c:v>0.0353239347378425</c:v>
                </c:pt>
                <c:pt idx="446" c:formatCode="0%">
                  <c:v>0.0354031363852368</c:v>
                </c:pt>
                <c:pt idx="447" c:formatCode="0%">
                  <c:v>0.0354823380326311</c:v>
                </c:pt>
                <c:pt idx="448" c:formatCode="0%">
                  <c:v>0.0355615396800253</c:v>
                </c:pt>
                <c:pt idx="449" c:formatCode="0%">
                  <c:v>0.0356407413274196</c:v>
                </c:pt>
                <c:pt idx="450" c:formatCode="0%">
                  <c:v>0.0357199429748139</c:v>
                </c:pt>
                <c:pt idx="451" c:formatCode="0%">
                  <c:v>0.0357991446222081</c:v>
                </c:pt>
                <c:pt idx="452" c:formatCode="0%">
                  <c:v>0.0358783462696024</c:v>
                </c:pt>
                <c:pt idx="453" c:formatCode="0%">
                  <c:v>0.0359575479169967</c:v>
                </c:pt>
                <c:pt idx="454" c:formatCode="0%">
                  <c:v>0.0360367495643909</c:v>
                </c:pt>
                <c:pt idx="455" c:formatCode="0%">
                  <c:v>0.0361159512117852</c:v>
                </c:pt>
                <c:pt idx="456" c:formatCode="0%">
                  <c:v>0.0361951528591795</c:v>
                </c:pt>
                <c:pt idx="457" c:formatCode="0%">
                  <c:v>0.0362743545065737</c:v>
                </c:pt>
                <c:pt idx="458" c:formatCode="0%">
                  <c:v>0.036353556153968</c:v>
                </c:pt>
                <c:pt idx="459" c:formatCode="0%">
                  <c:v>0.0364327578013623</c:v>
                </c:pt>
                <c:pt idx="460" c:formatCode="0%">
                  <c:v>0.0365119594487565</c:v>
                </c:pt>
                <c:pt idx="461" c:formatCode="0%">
                  <c:v>0.0365911610961508</c:v>
                </c:pt>
                <c:pt idx="462" c:formatCode="0%">
                  <c:v>0.0366703627435451</c:v>
                </c:pt>
                <c:pt idx="463" c:formatCode="0%">
                  <c:v>0.0367495643909393</c:v>
                </c:pt>
                <c:pt idx="464" c:formatCode="0%">
                  <c:v>0.0368287660383336</c:v>
                </c:pt>
                <c:pt idx="465" c:formatCode="0%">
                  <c:v>0.0369079676857279</c:v>
                </c:pt>
                <c:pt idx="466" c:formatCode="0%">
                  <c:v>0.0369871693331221</c:v>
                </c:pt>
                <c:pt idx="467" c:formatCode="0%">
                  <c:v>0.0370663709805164</c:v>
                </c:pt>
                <c:pt idx="468" c:formatCode="0%">
                  <c:v>0.0371455726279107</c:v>
                </c:pt>
                <c:pt idx="469" c:formatCode="0%">
                  <c:v>0.0372247742753049</c:v>
                </c:pt>
                <c:pt idx="470" c:formatCode="0%">
                  <c:v>0.0373039759226992</c:v>
                </c:pt>
                <c:pt idx="471" c:formatCode="0%">
                  <c:v>0.0373831775700935</c:v>
                </c:pt>
                <c:pt idx="472" c:formatCode="0%">
                  <c:v>0.0374623792174877</c:v>
                </c:pt>
                <c:pt idx="473" c:formatCode="0%">
                  <c:v>0.037541580864882</c:v>
                </c:pt>
                <c:pt idx="474" c:formatCode="0%">
                  <c:v>0.0376207825122763</c:v>
                </c:pt>
                <c:pt idx="475" c:formatCode="0%">
                  <c:v>0.0376999841596705</c:v>
                </c:pt>
                <c:pt idx="476" c:formatCode="0%">
                  <c:v>0.0377791858070648</c:v>
                </c:pt>
                <c:pt idx="477" c:formatCode="0%">
                  <c:v>0.0378583874544591</c:v>
                </c:pt>
                <c:pt idx="478" c:formatCode="0%">
                  <c:v>0.0379375891018533</c:v>
                </c:pt>
                <c:pt idx="479" c:formatCode="0%">
                  <c:v>0.0380167907492476</c:v>
                </c:pt>
                <c:pt idx="480" c:formatCode="0%">
                  <c:v>0.0380959923966419</c:v>
                </c:pt>
                <c:pt idx="481" c:formatCode="0%">
                  <c:v>0.0381751940440361</c:v>
                </c:pt>
                <c:pt idx="482" c:formatCode="0%">
                  <c:v>0.0382543956914304</c:v>
                </c:pt>
                <c:pt idx="483" c:formatCode="0%">
                  <c:v>0.0383335973388246</c:v>
                </c:pt>
                <c:pt idx="484" c:formatCode="0%">
                  <c:v>0.0384127989862189</c:v>
                </c:pt>
                <c:pt idx="485" c:formatCode="0%">
                  <c:v>0.0384920006336132</c:v>
                </c:pt>
                <c:pt idx="486" c:formatCode="0%">
                  <c:v>0.0385712022810074</c:v>
                </c:pt>
                <c:pt idx="487" c:formatCode="0%">
                  <c:v>0.0386504039284017</c:v>
                </c:pt>
                <c:pt idx="488" c:formatCode="0%">
                  <c:v>0.038729605575796</c:v>
                </c:pt>
                <c:pt idx="489" c:formatCode="0%">
                  <c:v>0.0388088072231902</c:v>
                </c:pt>
                <c:pt idx="490" c:formatCode="0%">
                  <c:v>0.0388880088705845</c:v>
                </c:pt>
                <c:pt idx="491" c:formatCode="0%">
                  <c:v>0.0389672105179788</c:v>
                </c:pt>
                <c:pt idx="492" c:formatCode="0%">
                  <c:v>0.039046412165373</c:v>
                </c:pt>
                <c:pt idx="493" c:formatCode="0%">
                  <c:v>0.0391256138127673</c:v>
                </c:pt>
                <c:pt idx="494" c:formatCode="0%">
                  <c:v>0.0392048154601616</c:v>
                </c:pt>
                <c:pt idx="495" c:formatCode="0%">
                  <c:v>0.0392840171075558</c:v>
                </c:pt>
                <c:pt idx="496" c:formatCode="0%">
                  <c:v>0.0393632187549501</c:v>
                </c:pt>
                <c:pt idx="497" c:formatCode="0%">
                  <c:v>0.0394424204023444</c:v>
                </c:pt>
                <c:pt idx="498" c:formatCode="0%">
                  <c:v>0.0395216220497386</c:v>
                </c:pt>
                <c:pt idx="499" c:formatCode="0%">
                  <c:v>0.0396008236971329</c:v>
                </c:pt>
                <c:pt idx="500" c:formatCode="0%">
                  <c:v>0.0396800253445272</c:v>
                </c:pt>
                <c:pt idx="501" c:formatCode="0%">
                  <c:v>0.0397592269919214</c:v>
                </c:pt>
                <c:pt idx="502" c:formatCode="0%">
                  <c:v>0.0398384286393157</c:v>
                </c:pt>
                <c:pt idx="503" c:formatCode="0%">
                  <c:v>0.03991763028671</c:v>
                </c:pt>
                <c:pt idx="504" c:formatCode="0%">
                  <c:v>0.0399968319341042</c:v>
                </c:pt>
                <c:pt idx="505" c:formatCode="0%">
                  <c:v>0.0400760335814985</c:v>
                </c:pt>
                <c:pt idx="506" c:formatCode="0%">
                  <c:v>0.0401552352288928</c:v>
                </c:pt>
                <c:pt idx="507" c:formatCode="0%">
                  <c:v>0.040234436876287</c:v>
                </c:pt>
                <c:pt idx="508" c:formatCode="0%">
                  <c:v>0.0403136385236813</c:v>
                </c:pt>
                <c:pt idx="509" c:formatCode="0%">
                  <c:v>0.0403928401710756</c:v>
                </c:pt>
                <c:pt idx="510" c:formatCode="0%">
                  <c:v>0.0404720418184698</c:v>
                </c:pt>
                <c:pt idx="511" c:formatCode="0%">
                  <c:v>0.0405512434658641</c:v>
                </c:pt>
                <c:pt idx="512" c:formatCode="0%">
                  <c:v>0.0406304451132584</c:v>
                </c:pt>
                <c:pt idx="513" c:formatCode="0%">
                  <c:v>0.0407096467606526</c:v>
                </c:pt>
                <c:pt idx="514" c:formatCode="0%">
                  <c:v>0.0407888484080469</c:v>
                </c:pt>
                <c:pt idx="515" c:formatCode="0%">
                  <c:v>0.0408680500554412</c:v>
                </c:pt>
                <c:pt idx="516" c:formatCode="0%">
                  <c:v>0.0409472517028354</c:v>
                </c:pt>
                <c:pt idx="517" c:formatCode="0%">
                  <c:v>0.0410264533502297</c:v>
                </c:pt>
                <c:pt idx="518" c:formatCode="0%">
                  <c:v>0.0411056549976239</c:v>
                </c:pt>
                <c:pt idx="519" c:formatCode="0%">
                  <c:v>0.0411848566450182</c:v>
                </c:pt>
                <c:pt idx="520" c:formatCode="0%">
                  <c:v>0.0412640582924125</c:v>
                </c:pt>
                <c:pt idx="521" c:formatCode="0%">
                  <c:v>0.0413432599398067</c:v>
                </c:pt>
                <c:pt idx="522" c:formatCode="0%">
                  <c:v>0.041422461587201</c:v>
                </c:pt>
                <c:pt idx="523" c:formatCode="0%">
                  <c:v>0.0415016632345953</c:v>
                </c:pt>
                <c:pt idx="524" c:formatCode="0%">
                  <c:v>0.0415808648819895</c:v>
                </c:pt>
                <c:pt idx="525" c:formatCode="0%">
                  <c:v>0.0416600665293838</c:v>
                </c:pt>
                <c:pt idx="526" c:formatCode="0%">
                  <c:v>0.0417392681767781</c:v>
                </c:pt>
                <c:pt idx="527" c:formatCode="0%">
                  <c:v>0.0418184698241723</c:v>
                </c:pt>
                <c:pt idx="528" c:formatCode="0%">
                  <c:v>0.0418976714715666</c:v>
                </c:pt>
                <c:pt idx="529" c:formatCode="0%">
                  <c:v>0.0419768731189609</c:v>
                </c:pt>
                <c:pt idx="530" c:formatCode="0%">
                  <c:v>0.0420560747663551</c:v>
                </c:pt>
                <c:pt idx="531" c:formatCode="0%">
                  <c:v>0.0421352764137494</c:v>
                </c:pt>
                <c:pt idx="532" c:formatCode="0%">
                  <c:v>0.0422144780611437</c:v>
                </c:pt>
                <c:pt idx="533" c:formatCode="0%">
                  <c:v>0.0422936797085379</c:v>
                </c:pt>
                <c:pt idx="534" c:formatCode="0%">
                  <c:v>0.0423728813559322</c:v>
                </c:pt>
                <c:pt idx="535" c:formatCode="0%">
                  <c:v>0.0424520830033265</c:v>
                </c:pt>
                <c:pt idx="536" c:formatCode="0%">
                  <c:v>0.0425312846507207</c:v>
                </c:pt>
                <c:pt idx="537" c:formatCode="0%">
                  <c:v>0.042610486298115</c:v>
                </c:pt>
                <c:pt idx="538" c:formatCode="0%">
                  <c:v>0.0426896879455093</c:v>
                </c:pt>
                <c:pt idx="539" c:formatCode="0%">
                  <c:v>0.0427688895929035</c:v>
                </c:pt>
                <c:pt idx="540" c:formatCode="0%">
                  <c:v>0.0428480912402978</c:v>
                </c:pt>
                <c:pt idx="541" c:formatCode="0%">
                  <c:v>0.0429272928876921</c:v>
                </c:pt>
                <c:pt idx="542" c:formatCode="0%">
                  <c:v>0.0430064945350863</c:v>
                </c:pt>
                <c:pt idx="543" c:formatCode="0%">
                  <c:v>0.0430856961824806</c:v>
                </c:pt>
                <c:pt idx="544" c:formatCode="0%">
                  <c:v>0.0431648978298749</c:v>
                </c:pt>
                <c:pt idx="545" c:formatCode="0%">
                  <c:v>0.0432440994772691</c:v>
                </c:pt>
                <c:pt idx="546" c:formatCode="0%">
                  <c:v>0.0433233011246634</c:v>
                </c:pt>
                <c:pt idx="547" c:formatCode="0%">
                  <c:v>0.0434025027720577</c:v>
                </c:pt>
                <c:pt idx="548" c:formatCode="0%">
                  <c:v>0.0434817044194519</c:v>
                </c:pt>
                <c:pt idx="549" c:formatCode="0%">
                  <c:v>0.0435609060668462</c:v>
                </c:pt>
                <c:pt idx="550" c:formatCode="0%">
                  <c:v>0.0436401077142405</c:v>
                </c:pt>
                <c:pt idx="551" c:formatCode="0%">
                  <c:v>0.0437193093616347</c:v>
                </c:pt>
                <c:pt idx="552" c:formatCode="0%">
                  <c:v>0.043798511009029</c:v>
                </c:pt>
                <c:pt idx="553" c:formatCode="0%">
                  <c:v>0.0438777126564233</c:v>
                </c:pt>
                <c:pt idx="554" c:formatCode="0%">
                  <c:v>0.0439569143038175</c:v>
                </c:pt>
                <c:pt idx="555" c:formatCode="0%">
                  <c:v>0.0440361159512118</c:v>
                </c:pt>
                <c:pt idx="556" c:formatCode="0%">
                  <c:v>0.044115317598606</c:v>
                </c:pt>
                <c:pt idx="557" c:formatCode="0%">
                  <c:v>0.0441945192460003</c:v>
                </c:pt>
                <c:pt idx="558" c:formatCode="0%">
                  <c:v>0.0442737208933946</c:v>
                </c:pt>
                <c:pt idx="559" c:formatCode="0%">
                  <c:v>0.0443529225407888</c:v>
                </c:pt>
                <c:pt idx="560" c:formatCode="0%">
                  <c:v>0.0444321241881831</c:v>
                </c:pt>
                <c:pt idx="561" c:formatCode="0%">
                  <c:v>0.0445113258355774</c:v>
                </c:pt>
                <c:pt idx="562" c:formatCode="0%">
                  <c:v>0.0445905274829716</c:v>
                </c:pt>
                <c:pt idx="563" c:formatCode="0%">
                  <c:v>0.0446697291303659</c:v>
                </c:pt>
                <c:pt idx="564" c:formatCode="0%">
                  <c:v>0.0447489307777602</c:v>
                </c:pt>
                <c:pt idx="565" c:formatCode="0%">
                  <c:v>0.0448281324251544</c:v>
                </c:pt>
                <c:pt idx="566" c:formatCode="0%">
                  <c:v>0.0449073340725487</c:v>
                </c:pt>
                <c:pt idx="567" c:formatCode="0%">
                  <c:v>0.044986535719943</c:v>
                </c:pt>
                <c:pt idx="568" c:formatCode="0%">
                  <c:v>0.0450657373673372</c:v>
                </c:pt>
                <c:pt idx="569" c:formatCode="0%">
                  <c:v>0.0451449390147315</c:v>
                </c:pt>
                <c:pt idx="570" c:formatCode="0%">
                  <c:v>0.0452241406621258</c:v>
                </c:pt>
                <c:pt idx="571" c:formatCode="0%">
                  <c:v>0.04530334230952</c:v>
                </c:pt>
                <c:pt idx="572" c:formatCode="0%">
                  <c:v>0.0453825439569143</c:v>
                </c:pt>
                <c:pt idx="573" c:formatCode="0%">
                  <c:v>0.0454617456043086</c:v>
                </c:pt>
                <c:pt idx="574" c:formatCode="0%">
                  <c:v>0.0455409472517028</c:v>
                </c:pt>
                <c:pt idx="575" c:formatCode="0%">
                  <c:v>0.0456201488990971</c:v>
                </c:pt>
                <c:pt idx="576" c:formatCode="0%">
                  <c:v>0.0456993505464914</c:v>
                </c:pt>
                <c:pt idx="577" c:formatCode="0%">
                  <c:v>0.0457785521938856</c:v>
                </c:pt>
                <c:pt idx="578" c:formatCode="0%">
                  <c:v>0.0458577538412799</c:v>
                </c:pt>
                <c:pt idx="579" c:formatCode="0%">
                  <c:v>0.0459369554886742</c:v>
                </c:pt>
                <c:pt idx="580" c:formatCode="0%">
                  <c:v>0.0460161571360684</c:v>
                </c:pt>
                <c:pt idx="581" c:formatCode="0%">
                  <c:v>0.0460953587834627</c:v>
                </c:pt>
                <c:pt idx="582" c:formatCode="0%">
                  <c:v>0.046174560430857</c:v>
                </c:pt>
                <c:pt idx="583" c:formatCode="0%">
                  <c:v>0.0462537620782512</c:v>
                </c:pt>
                <c:pt idx="584" c:formatCode="0%">
                  <c:v>0.0463329637256455</c:v>
                </c:pt>
                <c:pt idx="585" c:formatCode="0%">
                  <c:v>0.0464121653730398</c:v>
                </c:pt>
                <c:pt idx="586" c:formatCode="0%">
                  <c:v>0.046491367020434</c:v>
                </c:pt>
                <c:pt idx="587" c:formatCode="0%">
                  <c:v>0.0465705686678283</c:v>
                </c:pt>
                <c:pt idx="588" c:formatCode="0%">
                  <c:v>0.0466497703152226</c:v>
                </c:pt>
                <c:pt idx="589" c:formatCode="0%">
                  <c:v>0.0467289719626168</c:v>
                </c:pt>
                <c:pt idx="590" c:formatCode="0%">
                  <c:v>0.0468081736100111</c:v>
                </c:pt>
                <c:pt idx="591" c:formatCode="0%">
                  <c:v>0.0468873752574054</c:v>
                </c:pt>
                <c:pt idx="592" c:formatCode="0%">
                  <c:v>0.0469665769047996</c:v>
                </c:pt>
                <c:pt idx="593" c:formatCode="0%">
                  <c:v>0.0470457785521939</c:v>
                </c:pt>
                <c:pt idx="594" c:formatCode="0%">
                  <c:v>0.0471249801995881</c:v>
                </c:pt>
                <c:pt idx="595" c:formatCode="0%">
                  <c:v>0.0472041818469824</c:v>
                </c:pt>
                <c:pt idx="596" c:formatCode="0%">
                  <c:v>0.0472833834943767</c:v>
                </c:pt>
                <c:pt idx="597" c:formatCode="0%">
                  <c:v>0.0473625851417709</c:v>
                </c:pt>
                <c:pt idx="598" c:formatCode="0%">
                  <c:v>0.0474417867891652</c:v>
                </c:pt>
                <c:pt idx="599" c:formatCode="0%">
                  <c:v>0.0475209884365595</c:v>
                </c:pt>
                <c:pt idx="600" c:formatCode="0%">
                  <c:v>0.0476001900839537</c:v>
                </c:pt>
                <c:pt idx="601" c:formatCode="0%">
                  <c:v>0.047679391731348</c:v>
                </c:pt>
                <c:pt idx="602" c:formatCode="0%">
                  <c:v>0.0477585933787423</c:v>
                </c:pt>
                <c:pt idx="603" c:formatCode="0%">
                  <c:v>0.0478377950261365</c:v>
                </c:pt>
                <c:pt idx="604" c:formatCode="0%">
                  <c:v>0.0479169966735308</c:v>
                </c:pt>
                <c:pt idx="605" c:formatCode="0%">
                  <c:v>0.0479961983209251</c:v>
                </c:pt>
                <c:pt idx="606" c:formatCode="0%">
                  <c:v>0.0480753999683193</c:v>
                </c:pt>
                <c:pt idx="607" c:formatCode="0%">
                  <c:v>0.0481546016157136</c:v>
                </c:pt>
                <c:pt idx="608" c:formatCode="0%">
                  <c:v>0.0482338032631079</c:v>
                </c:pt>
                <c:pt idx="609" c:formatCode="0%">
                  <c:v>0.0483130049105021</c:v>
                </c:pt>
                <c:pt idx="610" c:formatCode="0%">
                  <c:v>0.0483922065578964</c:v>
                </c:pt>
                <c:pt idx="611" c:formatCode="0%">
                  <c:v>0.0484714082052907</c:v>
                </c:pt>
                <c:pt idx="612" c:formatCode="0%">
                  <c:v>0.0485506098526849</c:v>
                </c:pt>
                <c:pt idx="613" c:formatCode="0%">
                  <c:v>0.0486298115000792</c:v>
                </c:pt>
                <c:pt idx="614" c:formatCode="0%">
                  <c:v>0.0487090131474735</c:v>
                </c:pt>
                <c:pt idx="615" c:formatCode="0%">
                  <c:v>0.0487882147948677</c:v>
                </c:pt>
                <c:pt idx="616" c:formatCode="0%">
                  <c:v>0.048867416442262</c:v>
                </c:pt>
                <c:pt idx="617" c:formatCode="0%">
                  <c:v>0.0489466180896563</c:v>
                </c:pt>
                <c:pt idx="618" c:formatCode="0%">
                  <c:v>0.0490258197370505</c:v>
                </c:pt>
                <c:pt idx="619" c:formatCode="0%">
                  <c:v>0.0491050213844448</c:v>
                </c:pt>
                <c:pt idx="620" c:formatCode="0%">
                  <c:v>0.0491842230318391</c:v>
                </c:pt>
                <c:pt idx="621" c:formatCode="0%">
                  <c:v>0.0492634246792333</c:v>
                </c:pt>
                <c:pt idx="622" c:formatCode="0%">
                  <c:v>0.0493426263266276</c:v>
                </c:pt>
                <c:pt idx="623" c:formatCode="0%">
                  <c:v>0.0494218279740219</c:v>
                </c:pt>
                <c:pt idx="624" c:formatCode="0%">
                  <c:v>0.0495010296214161</c:v>
                </c:pt>
                <c:pt idx="625" c:formatCode="0%">
                  <c:v>0.0495802312688104</c:v>
                </c:pt>
                <c:pt idx="626" c:formatCode="0%">
                  <c:v>0.0496594329162047</c:v>
                </c:pt>
                <c:pt idx="627" c:formatCode="0%">
                  <c:v>0.0497386345635989</c:v>
                </c:pt>
                <c:pt idx="628" c:formatCode="0%">
                  <c:v>0.0498178362109932</c:v>
                </c:pt>
                <c:pt idx="629" c:formatCode="0%">
                  <c:v>0.0498970378583875</c:v>
                </c:pt>
                <c:pt idx="630" c:formatCode="0%">
                  <c:v>0.0499762395057817</c:v>
                </c:pt>
                <c:pt idx="631" c:formatCode="0%">
                  <c:v>0.050055441153176</c:v>
                </c:pt>
                <c:pt idx="632" c:formatCode="0%">
                  <c:v>0.0501346428005702</c:v>
                </c:pt>
                <c:pt idx="633" c:formatCode="0%">
                  <c:v>0.0502138444479645</c:v>
                </c:pt>
                <c:pt idx="634" c:formatCode="0%">
                  <c:v>0.0502930460953588</c:v>
                </c:pt>
                <c:pt idx="635" c:formatCode="0%">
                  <c:v>0.050372247742753</c:v>
                </c:pt>
                <c:pt idx="636" c:formatCode="0%">
                  <c:v>0.0504514493901473</c:v>
                </c:pt>
                <c:pt idx="637" c:formatCode="0%">
                  <c:v>0.0505306510375416</c:v>
                </c:pt>
                <c:pt idx="638" c:formatCode="0%">
                  <c:v>0.0506098526849358</c:v>
                </c:pt>
                <c:pt idx="639" c:formatCode="0%">
                  <c:v>0.0506890543323301</c:v>
                </c:pt>
                <c:pt idx="640" c:formatCode="0%">
                  <c:v>0.0507682559797244</c:v>
                </c:pt>
                <c:pt idx="641" c:formatCode="0%">
                  <c:v>0.0508474576271186</c:v>
                </c:pt>
                <c:pt idx="642" c:formatCode="0%">
                  <c:v>0.0509266592745129</c:v>
                </c:pt>
                <c:pt idx="643" c:formatCode="0%">
                  <c:v>0.0510058609219072</c:v>
                </c:pt>
                <c:pt idx="644" c:formatCode="0%">
                  <c:v>0.0510850625693014</c:v>
                </c:pt>
                <c:pt idx="645" c:formatCode="0%">
                  <c:v>0.0511642642166957</c:v>
                </c:pt>
                <c:pt idx="646" c:formatCode="0%">
                  <c:v>0.05124346586409</c:v>
                </c:pt>
                <c:pt idx="647" c:formatCode="0%">
                  <c:v>0.0513226675114842</c:v>
                </c:pt>
                <c:pt idx="648" c:formatCode="0%">
                  <c:v>0.0514018691588785</c:v>
                </c:pt>
                <c:pt idx="649" c:formatCode="0%">
                  <c:v>0.0514810708062728</c:v>
                </c:pt>
                <c:pt idx="650" c:formatCode="0%">
                  <c:v>0.051560272453667</c:v>
                </c:pt>
                <c:pt idx="651" c:formatCode="0%">
                  <c:v>0.0516394741010613</c:v>
                </c:pt>
                <c:pt idx="652" c:formatCode="0%">
                  <c:v>0.0517186757484556</c:v>
                </c:pt>
                <c:pt idx="653" c:formatCode="0%">
                  <c:v>0.0517978773958498</c:v>
                </c:pt>
                <c:pt idx="654" c:formatCode="0%">
                  <c:v>0.0518770790432441</c:v>
                </c:pt>
                <c:pt idx="655" c:formatCode="0%">
                  <c:v>0.0519562806906384</c:v>
                </c:pt>
                <c:pt idx="656" c:formatCode="0%">
                  <c:v>0.0520354823380326</c:v>
                </c:pt>
                <c:pt idx="657" c:formatCode="0%">
                  <c:v>0.0521146839854269</c:v>
                </c:pt>
                <c:pt idx="658" c:formatCode="0%">
                  <c:v>0.0521938856328212</c:v>
                </c:pt>
                <c:pt idx="659" c:formatCode="0%">
                  <c:v>0.0522730872802154</c:v>
                </c:pt>
                <c:pt idx="660" c:formatCode="0%">
                  <c:v>0.0523522889276097</c:v>
                </c:pt>
                <c:pt idx="661" c:formatCode="0%">
                  <c:v>0.052431490575004</c:v>
                </c:pt>
                <c:pt idx="662" c:formatCode="0%">
                  <c:v>0.0525106922223982</c:v>
                </c:pt>
                <c:pt idx="663" c:formatCode="0%">
                  <c:v>0.0525898938697925</c:v>
                </c:pt>
                <c:pt idx="664" c:formatCode="0%">
                  <c:v>0.0526690955171868</c:v>
                </c:pt>
                <c:pt idx="665" c:formatCode="0%">
                  <c:v>0.052748297164581</c:v>
                </c:pt>
                <c:pt idx="666" c:formatCode="0%">
                  <c:v>0.0528274988119753</c:v>
                </c:pt>
                <c:pt idx="667" c:formatCode="0%">
                  <c:v>0.0529067004593696</c:v>
                </c:pt>
                <c:pt idx="668" c:formatCode="0%">
                  <c:v>0.0529859021067638</c:v>
                </c:pt>
                <c:pt idx="669" c:formatCode="0%">
                  <c:v>0.0530651037541581</c:v>
                </c:pt>
                <c:pt idx="670" c:formatCode="0%">
                  <c:v>0.0531443054015523</c:v>
                </c:pt>
                <c:pt idx="671" c:formatCode="0%">
                  <c:v>0.0532235070489466</c:v>
                </c:pt>
                <c:pt idx="672" c:formatCode="0%">
                  <c:v>0.0533027086963409</c:v>
                </c:pt>
                <c:pt idx="673" c:formatCode="0%">
                  <c:v>0.0533819103437351</c:v>
                </c:pt>
                <c:pt idx="674" c:formatCode="0%">
                  <c:v>0.0534611119911294</c:v>
                </c:pt>
                <c:pt idx="675" c:formatCode="0%">
                  <c:v>0.0535403136385237</c:v>
                </c:pt>
                <c:pt idx="676" c:formatCode="0%">
                  <c:v>0.0536195152859179</c:v>
                </c:pt>
                <c:pt idx="677" c:formatCode="0%">
                  <c:v>0.0536987169333122</c:v>
                </c:pt>
                <c:pt idx="678" c:formatCode="0%">
                  <c:v>0.0537779185807065</c:v>
                </c:pt>
                <c:pt idx="679" c:formatCode="0%">
                  <c:v>0.0538571202281007</c:v>
                </c:pt>
                <c:pt idx="680" c:formatCode="0%">
                  <c:v>0.053936321875495</c:v>
                </c:pt>
                <c:pt idx="681" c:formatCode="0%">
                  <c:v>0.0540155235228893</c:v>
                </c:pt>
                <c:pt idx="682" c:formatCode="0%">
                  <c:v>0.0540947251702835</c:v>
                </c:pt>
                <c:pt idx="683" c:formatCode="0%">
                  <c:v>0.0541739268176778</c:v>
                </c:pt>
                <c:pt idx="684" c:formatCode="0%">
                  <c:v>0.0542531284650721</c:v>
                </c:pt>
                <c:pt idx="685" c:formatCode="0%">
                  <c:v>0.0543323301124663</c:v>
                </c:pt>
                <c:pt idx="686" c:formatCode="0%">
                  <c:v>0.0544115317598606</c:v>
                </c:pt>
                <c:pt idx="687" c:formatCode="0%">
                  <c:v>0.0544907334072549</c:v>
                </c:pt>
                <c:pt idx="688" c:formatCode="0%">
                  <c:v>0.0545699350546491</c:v>
                </c:pt>
                <c:pt idx="689" c:formatCode="0%">
                  <c:v>0.0546491367020434</c:v>
                </c:pt>
                <c:pt idx="690" c:formatCode="0%">
                  <c:v>0.0547283383494377</c:v>
                </c:pt>
                <c:pt idx="691" c:formatCode="0%">
                  <c:v>0.0548075399968319</c:v>
                </c:pt>
                <c:pt idx="692" c:formatCode="0%">
                  <c:v>0.0548867416442262</c:v>
                </c:pt>
                <c:pt idx="693" c:formatCode="0%">
                  <c:v>0.0549659432916205</c:v>
                </c:pt>
                <c:pt idx="694" c:formatCode="0%">
                  <c:v>0.0550451449390147</c:v>
                </c:pt>
                <c:pt idx="695" c:formatCode="0%">
                  <c:v>0.055124346586409</c:v>
                </c:pt>
                <c:pt idx="696" c:formatCode="0%">
                  <c:v>0.0552035482338033</c:v>
                </c:pt>
                <c:pt idx="697" c:formatCode="0%">
                  <c:v>0.0552827498811975</c:v>
                </c:pt>
                <c:pt idx="698" c:formatCode="0%">
                  <c:v>0.0553619515285918</c:v>
                </c:pt>
                <c:pt idx="699" c:formatCode="0%">
                  <c:v>0.0554411531759861</c:v>
                </c:pt>
                <c:pt idx="700" c:formatCode="0%">
                  <c:v>0.0555203548233803</c:v>
                </c:pt>
                <c:pt idx="701" c:formatCode="0%">
                  <c:v>0.0555995564707746</c:v>
                </c:pt>
                <c:pt idx="702" c:formatCode="0%">
                  <c:v>0.0556787581181689</c:v>
                </c:pt>
                <c:pt idx="703" c:formatCode="0%">
                  <c:v>0.0557579597655631</c:v>
                </c:pt>
                <c:pt idx="704" c:formatCode="0%">
                  <c:v>0.0558371614129574</c:v>
                </c:pt>
                <c:pt idx="705" c:formatCode="0%">
                  <c:v>0.0559163630603517</c:v>
                </c:pt>
                <c:pt idx="706" c:formatCode="0%">
                  <c:v>0.0559955647077459</c:v>
                </c:pt>
                <c:pt idx="707" c:formatCode="0%">
                  <c:v>0.0560747663551402</c:v>
                </c:pt>
                <c:pt idx="708" c:formatCode="0%">
                  <c:v>0.0561539680025345</c:v>
                </c:pt>
                <c:pt idx="709" c:formatCode="0%">
                  <c:v>0.0562331696499287</c:v>
                </c:pt>
                <c:pt idx="710" c:formatCode="0%">
                  <c:v>0.056312371297323</c:v>
                </c:pt>
                <c:pt idx="711" c:formatCode="0%">
                  <c:v>0.0563915729447172</c:v>
                </c:pt>
                <c:pt idx="712" c:formatCode="0%">
                  <c:v>0.0564707745921115</c:v>
                </c:pt>
                <c:pt idx="713" c:formatCode="0%">
                  <c:v>0.0565499762395058</c:v>
                </c:pt>
                <c:pt idx="714" c:formatCode="0%">
                  <c:v>0.0566291778869</c:v>
                </c:pt>
                <c:pt idx="715" c:formatCode="0%">
                  <c:v>0.0567083795342943</c:v>
                </c:pt>
                <c:pt idx="716" c:formatCode="0%">
                  <c:v>0.0567875811816886</c:v>
                </c:pt>
                <c:pt idx="717" c:formatCode="0%">
                  <c:v>0.0568667828290828</c:v>
                </c:pt>
                <c:pt idx="718" c:formatCode="0%">
                  <c:v>0.0569459844764771</c:v>
                </c:pt>
                <c:pt idx="719" c:formatCode="0%">
                  <c:v>0.0570251861238714</c:v>
                </c:pt>
                <c:pt idx="720" c:formatCode="0%">
                  <c:v>0.0571043877712656</c:v>
                </c:pt>
                <c:pt idx="721" c:formatCode="0%">
                  <c:v>0.0571835894186599</c:v>
                </c:pt>
                <c:pt idx="722" c:formatCode="0%">
                  <c:v>0.0572627910660542</c:v>
                </c:pt>
                <c:pt idx="723" c:formatCode="0%">
                  <c:v>0.0573419927134484</c:v>
                </c:pt>
                <c:pt idx="724" c:formatCode="0%">
                  <c:v>0.0574211943608427</c:v>
                </c:pt>
                <c:pt idx="725" c:formatCode="0%">
                  <c:v>0.057500396008237</c:v>
                </c:pt>
                <c:pt idx="726" c:formatCode="0%">
                  <c:v>0.0575795976556312</c:v>
                </c:pt>
                <c:pt idx="727" c:formatCode="0%">
                  <c:v>0.0576587993030255</c:v>
                </c:pt>
                <c:pt idx="728" c:formatCode="0%">
                  <c:v>0.0577380009504198</c:v>
                </c:pt>
                <c:pt idx="729" c:formatCode="0%">
                  <c:v>0.057817202597814</c:v>
                </c:pt>
                <c:pt idx="730" c:formatCode="0%">
                  <c:v>0.0578964042452083</c:v>
                </c:pt>
                <c:pt idx="731" c:formatCode="0%">
                  <c:v>0.0579756058926026</c:v>
                </c:pt>
                <c:pt idx="732" c:formatCode="0%">
                  <c:v>0.0580548075399968</c:v>
                </c:pt>
                <c:pt idx="733" c:formatCode="0%">
                  <c:v>0.0581340091873911</c:v>
                </c:pt>
                <c:pt idx="734" c:formatCode="0%">
                  <c:v>0.0582132108347854</c:v>
                </c:pt>
                <c:pt idx="735" c:formatCode="0%">
                  <c:v>0.0582924124821796</c:v>
                </c:pt>
                <c:pt idx="736" c:formatCode="0%">
                  <c:v>0.0583716141295739</c:v>
                </c:pt>
                <c:pt idx="737" c:formatCode="0%">
                  <c:v>0.0584508157769682</c:v>
                </c:pt>
                <c:pt idx="738" c:formatCode="0%">
                  <c:v>0.0585300174243624</c:v>
                </c:pt>
                <c:pt idx="739" c:formatCode="0%">
                  <c:v>0.0586092190717567</c:v>
                </c:pt>
                <c:pt idx="740" c:formatCode="0%">
                  <c:v>0.058688420719151</c:v>
                </c:pt>
                <c:pt idx="741" c:formatCode="0%">
                  <c:v>0.0587676223665452</c:v>
                </c:pt>
                <c:pt idx="742" c:formatCode="0%">
                  <c:v>0.0588468240139395</c:v>
                </c:pt>
                <c:pt idx="743" c:formatCode="0%">
                  <c:v>0.0589260256613338</c:v>
                </c:pt>
                <c:pt idx="744" c:formatCode="0%">
                  <c:v>0.059005227308728</c:v>
                </c:pt>
                <c:pt idx="745" c:formatCode="0%">
                  <c:v>0.0590844289561223</c:v>
                </c:pt>
                <c:pt idx="746" c:formatCode="0%">
                  <c:v>0.0591636306035166</c:v>
                </c:pt>
                <c:pt idx="747" c:formatCode="0%">
                  <c:v>0.0592428322509108</c:v>
                </c:pt>
                <c:pt idx="748" c:formatCode="0%">
                  <c:v>0.0593220338983051</c:v>
                </c:pt>
                <c:pt idx="749" c:formatCode="0%">
                  <c:v>0.0594012355456994</c:v>
                </c:pt>
                <c:pt idx="750" c:formatCode="0%">
                  <c:v>0.0594804371930936</c:v>
                </c:pt>
                <c:pt idx="751" c:formatCode="0%">
                  <c:v>0.0595596388404879</c:v>
                </c:pt>
                <c:pt idx="752" c:formatCode="0%">
                  <c:v>0.0596388404878821</c:v>
                </c:pt>
                <c:pt idx="753" c:formatCode="0%">
                  <c:v>0.0597180421352764</c:v>
                </c:pt>
                <c:pt idx="754" c:formatCode="0%">
                  <c:v>0.0597972437826707</c:v>
                </c:pt>
                <c:pt idx="755" c:formatCode="0%">
                  <c:v>0.0598764454300649</c:v>
                </c:pt>
                <c:pt idx="756" c:formatCode="0%">
                  <c:v>0.0599556470774592</c:v>
                </c:pt>
                <c:pt idx="757" c:formatCode="0%">
                  <c:v>0.0600348487248535</c:v>
                </c:pt>
                <c:pt idx="758" c:formatCode="0%">
                  <c:v>0.0601140503722477</c:v>
                </c:pt>
                <c:pt idx="759" c:formatCode="0%">
                  <c:v>0.060193252019642</c:v>
                </c:pt>
                <c:pt idx="760" c:formatCode="0%">
                  <c:v>0.0602724536670363</c:v>
                </c:pt>
                <c:pt idx="761" c:formatCode="0%">
                  <c:v>0.0603516553144305</c:v>
                </c:pt>
                <c:pt idx="762" c:formatCode="0%">
                  <c:v>0.0604308569618248</c:v>
                </c:pt>
                <c:pt idx="763" c:formatCode="0%">
                  <c:v>0.0605100586092191</c:v>
                </c:pt>
                <c:pt idx="764" c:formatCode="0%">
                  <c:v>0.0605892602566133</c:v>
                </c:pt>
                <c:pt idx="765" c:formatCode="0%">
                  <c:v>0.0606684619040076</c:v>
                </c:pt>
                <c:pt idx="766" c:formatCode="0%">
                  <c:v>0.0607476635514019</c:v>
                </c:pt>
                <c:pt idx="767" c:formatCode="0%">
                  <c:v>0.0608268651987961</c:v>
                </c:pt>
                <c:pt idx="768" c:formatCode="0%">
                  <c:v>0.0609060668461904</c:v>
                </c:pt>
                <c:pt idx="769" c:formatCode="0%">
                  <c:v>0.0609852684935847</c:v>
                </c:pt>
                <c:pt idx="770" c:formatCode="0%">
                  <c:v>0.0610644701409789</c:v>
                </c:pt>
                <c:pt idx="771" c:formatCode="0%">
                  <c:v>0.0611436717883732</c:v>
                </c:pt>
                <c:pt idx="772" c:formatCode="0%">
                  <c:v>0.0612228734357675</c:v>
                </c:pt>
                <c:pt idx="773" c:formatCode="0%">
                  <c:v>0.0613020750831617</c:v>
                </c:pt>
                <c:pt idx="774" c:formatCode="0%">
                  <c:v>0.061381276730556</c:v>
                </c:pt>
                <c:pt idx="775" c:formatCode="0%">
                  <c:v>0.0614604783779503</c:v>
                </c:pt>
                <c:pt idx="776" c:formatCode="0%">
                  <c:v>0.0615396800253445</c:v>
                </c:pt>
                <c:pt idx="777" c:formatCode="0%">
                  <c:v>0.0616188816727388</c:v>
                </c:pt>
                <c:pt idx="778" c:formatCode="0%">
                  <c:v>0.0616980833201331</c:v>
                </c:pt>
                <c:pt idx="779" c:formatCode="0%">
                  <c:v>0.0617772849675273</c:v>
                </c:pt>
                <c:pt idx="780" c:formatCode="0%">
                  <c:v>0.0618564866149216</c:v>
                </c:pt>
                <c:pt idx="781" c:formatCode="0%">
                  <c:v>0.0619356882623159</c:v>
                </c:pt>
                <c:pt idx="782" c:formatCode="0%">
                  <c:v>0.0620148899097101</c:v>
                </c:pt>
                <c:pt idx="783" c:formatCode="0%">
                  <c:v>0.0620940915571044</c:v>
                </c:pt>
                <c:pt idx="784" c:formatCode="0%">
                  <c:v>0.0621732932044987</c:v>
                </c:pt>
                <c:pt idx="785" c:formatCode="0%">
                  <c:v>0.0622524948518929</c:v>
                </c:pt>
                <c:pt idx="786" c:formatCode="0%">
                  <c:v>0.0623316964992872</c:v>
                </c:pt>
                <c:pt idx="787" c:formatCode="0%">
                  <c:v>0.0624108981466815</c:v>
                </c:pt>
                <c:pt idx="788" c:formatCode="0%">
                  <c:v>0.0624900997940757</c:v>
                </c:pt>
                <c:pt idx="789" c:formatCode="0%">
                  <c:v>0.06256930144147</c:v>
                </c:pt>
                <c:pt idx="790" c:formatCode="0%">
                  <c:v>0.0626485030888642</c:v>
                </c:pt>
                <c:pt idx="791" c:formatCode="0%">
                  <c:v>0.0627277047362585</c:v>
                </c:pt>
                <c:pt idx="792" c:formatCode="0%">
                  <c:v>0.0628069063836528</c:v>
                </c:pt>
                <c:pt idx="793" c:formatCode="0%">
                  <c:v>0.062886108031047</c:v>
                </c:pt>
                <c:pt idx="794" c:formatCode="0%">
                  <c:v>0.0629653096784413</c:v>
                </c:pt>
                <c:pt idx="795" c:formatCode="0%">
                  <c:v>0.0630445113258356</c:v>
                </c:pt>
                <c:pt idx="796" c:formatCode="0%">
                  <c:v>0.0631237129732298</c:v>
                </c:pt>
                <c:pt idx="797" c:formatCode="0%">
                  <c:v>0.0632029146206241</c:v>
                </c:pt>
                <c:pt idx="798" c:formatCode="0%">
                  <c:v>0.0632821162680184</c:v>
                </c:pt>
                <c:pt idx="799" c:formatCode="0%">
                  <c:v>0.0633613179154126</c:v>
                </c:pt>
                <c:pt idx="800" c:formatCode="0%">
                  <c:v>0.0634405195628069</c:v>
                </c:pt>
                <c:pt idx="801" c:formatCode="0%">
                  <c:v>0.0635197212102012</c:v>
                </c:pt>
                <c:pt idx="802" c:formatCode="0%">
                  <c:v>0.0635989228575954</c:v>
                </c:pt>
                <c:pt idx="803" c:formatCode="0%">
                  <c:v>0.0636781245049897</c:v>
                </c:pt>
                <c:pt idx="804" c:formatCode="0%">
                  <c:v>0.063757326152384</c:v>
                </c:pt>
                <c:pt idx="805" c:formatCode="0%">
                  <c:v>0.0638365277997782</c:v>
                </c:pt>
                <c:pt idx="806" c:formatCode="0%">
                  <c:v>0.0639157294471725</c:v>
                </c:pt>
                <c:pt idx="807" c:formatCode="0%">
                  <c:v>0.0639949310945668</c:v>
                </c:pt>
                <c:pt idx="808" c:formatCode="0%">
                  <c:v>0.064074132741961</c:v>
                </c:pt>
                <c:pt idx="809" c:formatCode="0%">
                  <c:v>0.0641533343893553</c:v>
                </c:pt>
                <c:pt idx="810" c:formatCode="0%">
                  <c:v>0.0642325360367496</c:v>
                </c:pt>
                <c:pt idx="811" c:formatCode="0%">
                  <c:v>0.0643117376841438</c:v>
                </c:pt>
                <c:pt idx="812" c:formatCode="0%">
                  <c:v>0.0643909393315381</c:v>
                </c:pt>
                <c:pt idx="813" c:formatCode="0%">
                  <c:v>0.0644701409789324</c:v>
                </c:pt>
                <c:pt idx="814" c:formatCode="0%">
                  <c:v>0.0645493426263266</c:v>
                </c:pt>
                <c:pt idx="815" c:formatCode="0%">
                  <c:v>0.0646285442737209</c:v>
                </c:pt>
                <c:pt idx="816" c:formatCode="0%">
                  <c:v>0.0647077459211152</c:v>
                </c:pt>
                <c:pt idx="817" c:formatCode="0%">
                  <c:v>0.0647869475685094</c:v>
                </c:pt>
                <c:pt idx="818" c:formatCode="0%">
                  <c:v>0.0648661492159037</c:v>
                </c:pt>
                <c:pt idx="819" c:formatCode="0%">
                  <c:v>0.064945350863298</c:v>
                </c:pt>
                <c:pt idx="820" c:formatCode="0%">
                  <c:v>0.0650245525106922</c:v>
                </c:pt>
                <c:pt idx="821" c:formatCode="0%">
                  <c:v>0.0651037541580865</c:v>
                </c:pt>
                <c:pt idx="822" c:formatCode="0%">
                  <c:v>0.0651829558054808</c:v>
                </c:pt>
                <c:pt idx="823" c:formatCode="0%">
                  <c:v>0.065262157452875</c:v>
                </c:pt>
                <c:pt idx="824" c:formatCode="0%">
                  <c:v>0.0653413591002693</c:v>
                </c:pt>
                <c:pt idx="825" c:formatCode="0%">
                  <c:v>0.0654205607476635</c:v>
                </c:pt>
                <c:pt idx="826" c:formatCode="0%">
                  <c:v>0.0654997623950578</c:v>
                </c:pt>
                <c:pt idx="827" c:formatCode="0%">
                  <c:v>0.0655789640424521</c:v>
                </c:pt>
                <c:pt idx="828" c:formatCode="0%">
                  <c:v>0.0656581656898464</c:v>
                </c:pt>
                <c:pt idx="829" c:formatCode="0%">
                  <c:v>0.0657373673372406</c:v>
                </c:pt>
                <c:pt idx="830" c:formatCode="0%">
                  <c:v>0.0658165689846349</c:v>
                </c:pt>
                <c:pt idx="831" c:formatCode="0%">
                  <c:v>0.0658957706320291</c:v>
                </c:pt>
                <c:pt idx="832" c:formatCode="0%">
                  <c:v>0.0659749722794234</c:v>
                </c:pt>
                <c:pt idx="833" c:formatCode="0%">
                  <c:v>0.0660541739268177</c:v>
                </c:pt>
                <c:pt idx="834" c:formatCode="0%">
                  <c:v>0.0661333755742119</c:v>
                </c:pt>
                <c:pt idx="835" c:formatCode="0%">
                  <c:v>0.0662125772216062</c:v>
                </c:pt>
                <c:pt idx="836" c:formatCode="0%">
                  <c:v>0.0662917788690005</c:v>
                </c:pt>
                <c:pt idx="837" c:formatCode="0%">
                  <c:v>0.0663709805163947</c:v>
                </c:pt>
                <c:pt idx="838" c:formatCode="0%">
                  <c:v>0.066450182163789</c:v>
                </c:pt>
                <c:pt idx="839" c:formatCode="0%">
                  <c:v>0.0665293838111833</c:v>
                </c:pt>
                <c:pt idx="840" c:formatCode="0%">
                  <c:v>0.0666085854585775</c:v>
                </c:pt>
                <c:pt idx="841" c:formatCode="0%">
                  <c:v>0.0666877871059718</c:v>
                </c:pt>
                <c:pt idx="842" c:formatCode="0%">
                  <c:v>0.0667669887533661</c:v>
                </c:pt>
                <c:pt idx="843" c:formatCode="0%">
                  <c:v>0.0668461904007603</c:v>
                </c:pt>
                <c:pt idx="844" c:formatCode="0%">
                  <c:v>0.0669253920481546</c:v>
                </c:pt>
                <c:pt idx="845" c:formatCode="0%">
                  <c:v>0.0670045936955489</c:v>
                </c:pt>
                <c:pt idx="846" c:formatCode="0%">
                  <c:v>0.0670837953429431</c:v>
                </c:pt>
                <c:pt idx="847" c:formatCode="0%">
                  <c:v>0.0671629969903374</c:v>
                </c:pt>
                <c:pt idx="848" c:formatCode="0%">
                  <c:v>0.0672421986377317</c:v>
                </c:pt>
                <c:pt idx="849" c:formatCode="0%">
                  <c:v>0.0673214002851259</c:v>
                </c:pt>
                <c:pt idx="850" c:formatCode="0%">
                  <c:v>0.0674006019325202</c:v>
                </c:pt>
                <c:pt idx="851" c:formatCode="0%">
                  <c:v>0.0674798035799145</c:v>
                </c:pt>
                <c:pt idx="852" c:formatCode="0%">
                  <c:v>0.0675590052273087</c:v>
                </c:pt>
                <c:pt idx="853" c:formatCode="0%">
                  <c:v>0.067638206874703</c:v>
                </c:pt>
                <c:pt idx="854" c:formatCode="0%">
                  <c:v>0.0677174085220973</c:v>
                </c:pt>
                <c:pt idx="855" c:formatCode="0%">
                  <c:v>0.0677966101694915</c:v>
                </c:pt>
                <c:pt idx="856" c:formatCode="0%">
                  <c:v>0.0678758118168858</c:v>
                </c:pt>
                <c:pt idx="857" c:formatCode="0%">
                  <c:v>0.0679550134642801</c:v>
                </c:pt>
                <c:pt idx="858" c:formatCode="0%">
                  <c:v>0.0680342151116743</c:v>
                </c:pt>
                <c:pt idx="859" c:formatCode="0%">
                  <c:v>0.0681134167590686</c:v>
                </c:pt>
                <c:pt idx="860" c:formatCode="0%">
                  <c:v>0.0681926184064629</c:v>
                </c:pt>
                <c:pt idx="861" c:formatCode="0%">
                  <c:v>0.0682718200538571</c:v>
                </c:pt>
                <c:pt idx="862" c:formatCode="0%">
                  <c:v>0.0683510217012514</c:v>
                </c:pt>
                <c:pt idx="863" c:formatCode="0%">
                  <c:v>0.0684302233486457</c:v>
                </c:pt>
                <c:pt idx="864" c:formatCode="0%">
                  <c:v>0.0685094249960399</c:v>
                </c:pt>
                <c:pt idx="865" c:formatCode="0%">
                  <c:v>0.0685886266434342</c:v>
                </c:pt>
                <c:pt idx="866" c:formatCode="0%">
                  <c:v>0.0686678282908284</c:v>
                </c:pt>
                <c:pt idx="867" c:formatCode="0%">
                  <c:v>0.0687470299382227</c:v>
                </c:pt>
                <c:pt idx="868" c:formatCode="0%">
                  <c:v>0.068826231585617</c:v>
                </c:pt>
                <c:pt idx="869" c:formatCode="0%">
                  <c:v>0.0689054332330113</c:v>
                </c:pt>
                <c:pt idx="870" c:formatCode="0%">
                  <c:v>0.0689846348804055</c:v>
                </c:pt>
                <c:pt idx="871" c:formatCode="0%">
                  <c:v>0.0690638365277998</c:v>
                </c:pt>
                <c:pt idx="872" c:formatCode="0%">
                  <c:v>0.069143038175194</c:v>
                </c:pt>
                <c:pt idx="873" c:formatCode="0%">
                  <c:v>0.0692222398225883</c:v>
                </c:pt>
                <c:pt idx="874" c:formatCode="0%">
                  <c:v>0.0693014414699826</c:v>
                </c:pt>
                <c:pt idx="875" c:formatCode="0%">
                  <c:v>0.0693806431173768</c:v>
                </c:pt>
                <c:pt idx="876" c:formatCode="0%">
                  <c:v>0.0694598447647711</c:v>
                </c:pt>
                <c:pt idx="877" c:formatCode="0%">
                  <c:v>0.0695390464121654</c:v>
                </c:pt>
                <c:pt idx="878" c:formatCode="0%">
                  <c:v>0.0696182480595596</c:v>
                </c:pt>
                <c:pt idx="879" c:formatCode="0%">
                  <c:v>0.0696974497069539</c:v>
                </c:pt>
                <c:pt idx="880" c:formatCode="0%">
                  <c:v>0.0697766513543482</c:v>
                </c:pt>
                <c:pt idx="881" c:formatCode="0%">
                  <c:v>0.0698558530017424</c:v>
                </c:pt>
                <c:pt idx="882" c:formatCode="0%">
                  <c:v>0.0699350546491367</c:v>
                </c:pt>
                <c:pt idx="883" c:formatCode="0%">
                  <c:v>0.070014256296531</c:v>
                </c:pt>
                <c:pt idx="884" c:formatCode="0%">
                  <c:v>0.0700934579439252</c:v>
                </c:pt>
                <c:pt idx="885" c:formatCode="0%">
                  <c:v>0.0701726595913195</c:v>
                </c:pt>
                <c:pt idx="886" c:formatCode="0%">
                  <c:v>0.0702518612387138</c:v>
                </c:pt>
                <c:pt idx="887" c:formatCode="0%">
                  <c:v>0.070331062886108</c:v>
                </c:pt>
                <c:pt idx="888" c:formatCode="0%">
                  <c:v>0.0704102645335023</c:v>
                </c:pt>
                <c:pt idx="889" c:formatCode="0%">
                  <c:v>0.0704894661808966</c:v>
                </c:pt>
                <c:pt idx="890" c:formatCode="0%">
                  <c:v>0.0705686678282908</c:v>
                </c:pt>
                <c:pt idx="891" c:formatCode="0%">
                  <c:v>0.0706478694756851</c:v>
                </c:pt>
                <c:pt idx="892" c:formatCode="0%">
                  <c:v>0.0707270711230794</c:v>
                </c:pt>
                <c:pt idx="893" c:formatCode="0%">
                  <c:v>0.0708062727704736</c:v>
                </c:pt>
                <c:pt idx="894" c:formatCode="0%">
                  <c:v>0.0708854744178679</c:v>
                </c:pt>
                <c:pt idx="895" c:formatCode="0%">
                  <c:v>0.0709646760652622</c:v>
                </c:pt>
                <c:pt idx="896" c:formatCode="0%">
                  <c:v>0.0710438777126564</c:v>
                </c:pt>
                <c:pt idx="897" c:formatCode="0%">
                  <c:v>0.0711230793600507</c:v>
                </c:pt>
                <c:pt idx="898" c:formatCode="0%">
                  <c:v>0.071202281007445</c:v>
                </c:pt>
                <c:pt idx="899" c:formatCode="0%">
                  <c:v>0.0712814826548392</c:v>
                </c:pt>
                <c:pt idx="900" c:formatCode="0%">
                  <c:v>0.0713606843022335</c:v>
                </c:pt>
                <c:pt idx="901" c:formatCode="0%">
                  <c:v>0.0714398859496277</c:v>
                </c:pt>
                <c:pt idx="902" c:formatCode="0%">
                  <c:v>0.071519087597022</c:v>
                </c:pt>
                <c:pt idx="903" c:formatCode="0%">
                  <c:v>0.0715982892444163</c:v>
                </c:pt>
                <c:pt idx="904" c:formatCode="0%">
                  <c:v>0.0716774908918106</c:v>
                </c:pt>
                <c:pt idx="905" c:formatCode="0%">
                  <c:v>0.0717566925392048</c:v>
                </c:pt>
                <c:pt idx="906" c:formatCode="0%">
                  <c:v>0.0718358941865991</c:v>
                </c:pt>
                <c:pt idx="907" c:formatCode="0%">
                  <c:v>0.0719150958339933</c:v>
                </c:pt>
                <c:pt idx="908" c:formatCode="0%">
                  <c:v>0.0719942974813876</c:v>
                </c:pt>
                <c:pt idx="909" c:formatCode="0%">
                  <c:v>0.0720734991287819</c:v>
                </c:pt>
                <c:pt idx="910" c:formatCode="0%">
                  <c:v>0.0721527007761762</c:v>
                </c:pt>
                <c:pt idx="911" c:formatCode="0%">
                  <c:v>0.0722319024235704</c:v>
                </c:pt>
                <c:pt idx="912" c:formatCode="0%">
                  <c:v>0.0723111040709647</c:v>
                </c:pt>
                <c:pt idx="913" c:formatCode="0%">
                  <c:v>0.0723903057183589</c:v>
                </c:pt>
                <c:pt idx="914" c:formatCode="0%">
                  <c:v>0.0724695073657532</c:v>
                </c:pt>
                <c:pt idx="915" c:formatCode="0%">
                  <c:v>0.0725487090131475</c:v>
                </c:pt>
                <c:pt idx="916" c:formatCode="0%">
                  <c:v>0.0726279106605417</c:v>
                </c:pt>
                <c:pt idx="917" c:formatCode="0%">
                  <c:v>0.072707112307936</c:v>
                </c:pt>
                <c:pt idx="918" c:formatCode="0%">
                  <c:v>0.0727863139553303</c:v>
                </c:pt>
                <c:pt idx="919" c:formatCode="0%">
                  <c:v>0.0728655156027245</c:v>
                </c:pt>
                <c:pt idx="920" c:formatCode="0%">
                  <c:v>0.0729447172501188</c:v>
                </c:pt>
                <c:pt idx="921" c:formatCode="0%">
                  <c:v>0.0730239188975131</c:v>
                </c:pt>
                <c:pt idx="922" c:formatCode="0%">
                  <c:v>0.0731031205449073</c:v>
                </c:pt>
                <c:pt idx="923" c:formatCode="0%">
                  <c:v>0.0731823221923016</c:v>
                </c:pt>
                <c:pt idx="924" c:formatCode="0%">
                  <c:v>0.0732615238396959</c:v>
                </c:pt>
                <c:pt idx="925" c:formatCode="0%">
                  <c:v>0.0733407254870901</c:v>
                </c:pt>
                <c:pt idx="926" c:formatCode="0%">
                  <c:v>0.0734199271344844</c:v>
                </c:pt>
                <c:pt idx="927" c:formatCode="0%">
                  <c:v>0.0734991287818787</c:v>
                </c:pt>
                <c:pt idx="928" c:formatCode="0%">
                  <c:v>0.0735783304292729</c:v>
                </c:pt>
                <c:pt idx="929" c:formatCode="0%">
                  <c:v>0.0736575320766672</c:v>
                </c:pt>
                <c:pt idx="930" c:formatCode="0%">
                  <c:v>0.0737367337240615</c:v>
                </c:pt>
                <c:pt idx="931" c:formatCode="0%">
                  <c:v>0.0738159353714557</c:v>
                </c:pt>
                <c:pt idx="932" c:formatCode="0%">
                  <c:v>0.07389513701885</c:v>
                </c:pt>
                <c:pt idx="933" c:formatCode="0%">
                  <c:v>0.0739743386662443</c:v>
                </c:pt>
                <c:pt idx="934" c:formatCode="0%">
                  <c:v>0.0740535403136385</c:v>
                </c:pt>
                <c:pt idx="935" c:formatCode="0%">
                  <c:v>0.0741327419610328</c:v>
                </c:pt>
                <c:pt idx="936" c:formatCode="0%">
                  <c:v>0.0742119436084271</c:v>
                </c:pt>
                <c:pt idx="937" c:formatCode="0%">
                  <c:v>0.0742911452558213</c:v>
                </c:pt>
                <c:pt idx="938" c:formatCode="0%">
                  <c:v>0.0743703469032156</c:v>
                </c:pt>
                <c:pt idx="939" c:formatCode="0%">
                  <c:v>0.0744495485506099</c:v>
                </c:pt>
                <c:pt idx="940" c:formatCode="0%">
                  <c:v>0.0745287501980041</c:v>
                </c:pt>
                <c:pt idx="941" c:formatCode="0%">
                  <c:v>0.0746079518453984</c:v>
                </c:pt>
                <c:pt idx="942" c:formatCode="0%">
                  <c:v>0.0746871534927926</c:v>
                </c:pt>
                <c:pt idx="943" c:formatCode="0%">
                  <c:v>0.0747663551401869</c:v>
                </c:pt>
                <c:pt idx="944" c:formatCode="0%">
                  <c:v>0.0748455567875812</c:v>
                </c:pt>
                <c:pt idx="945" c:formatCode="0%">
                  <c:v>0.0749247584349755</c:v>
                </c:pt>
                <c:pt idx="946" c:formatCode="0%">
                  <c:v>0.0750039600823697</c:v>
                </c:pt>
                <c:pt idx="947" c:formatCode="0%">
                  <c:v>0.075083161729764</c:v>
                </c:pt>
                <c:pt idx="948" c:formatCode="0%">
                  <c:v>0.0751623633771582</c:v>
                </c:pt>
                <c:pt idx="949" c:formatCode="0%">
                  <c:v>0.0752415650245525</c:v>
                </c:pt>
                <c:pt idx="950" c:formatCode="0%">
                  <c:v>0.0753207666719468</c:v>
                </c:pt>
                <c:pt idx="951" c:formatCode="0%">
                  <c:v>0.075399968319341</c:v>
                </c:pt>
                <c:pt idx="952" c:formatCode="0%">
                  <c:v>0.0754791699667353</c:v>
                </c:pt>
                <c:pt idx="953" c:formatCode="0%">
                  <c:v>0.0755583716141296</c:v>
                </c:pt>
                <c:pt idx="954" c:formatCode="0%">
                  <c:v>0.0756375732615238</c:v>
                </c:pt>
                <c:pt idx="955" c:formatCode="0%">
                  <c:v>0.0757167749089181</c:v>
                </c:pt>
                <c:pt idx="956" c:formatCode="0%">
                  <c:v>0.0757959765563124</c:v>
                </c:pt>
                <c:pt idx="957" c:formatCode="0%">
                  <c:v>0.0758751782037066</c:v>
                </c:pt>
                <c:pt idx="958" c:formatCode="0%">
                  <c:v>0.0759543798511009</c:v>
                </c:pt>
                <c:pt idx="959" c:formatCode="0%">
                  <c:v>0.0760335814984952</c:v>
                </c:pt>
                <c:pt idx="960" c:formatCode="0%">
                  <c:v>0.0761127831458894</c:v>
                </c:pt>
                <c:pt idx="961" c:formatCode="0%">
                  <c:v>0.0761919847932837</c:v>
                </c:pt>
                <c:pt idx="962" c:formatCode="0%">
                  <c:v>0.076271186440678</c:v>
                </c:pt>
                <c:pt idx="963" c:formatCode="0%">
                  <c:v>0.0763503880880722</c:v>
                </c:pt>
                <c:pt idx="964" c:formatCode="0%">
                  <c:v>0.0764295897354665</c:v>
                </c:pt>
                <c:pt idx="965" c:formatCode="0%">
                  <c:v>0.0765087913828608</c:v>
                </c:pt>
                <c:pt idx="966" c:formatCode="0%">
                  <c:v>0.076587993030255</c:v>
                </c:pt>
                <c:pt idx="967" c:formatCode="0%">
                  <c:v>0.0766671946776493</c:v>
                </c:pt>
                <c:pt idx="968" c:formatCode="0%">
                  <c:v>0.0767463963250436</c:v>
                </c:pt>
                <c:pt idx="969" c:formatCode="0%">
                  <c:v>0.0768255979724378</c:v>
                </c:pt>
                <c:pt idx="970" c:formatCode="0%">
                  <c:v>0.0769047996198321</c:v>
                </c:pt>
                <c:pt idx="971" c:formatCode="0%">
                  <c:v>0.0769840012672264</c:v>
                </c:pt>
                <c:pt idx="972" c:formatCode="0%">
                  <c:v>0.0770632029146206</c:v>
                </c:pt>
                <c:pt idx="973" c:formatCode="0%">
                  <c:v>0.0771424045620149</c:v>
                </c:pt>
                <c:pt idx="974" c:formatCode="0%">
                  <c:v>0.0772216062094092</c:v>
                </c:pt>
                <c:pt idx="975" c:formatCode="0%">
                  <c:v>0.0773008078568034</c:v>
                </c:pt>
                <c:pt idx="976" c:formatCode="0%">
                  <c:v>0.0773800095041977</c:v>
                </c:pt>
                <c:pt idx="977" c:formatCode="0%">
                  <c:v>0.0774592111515919</c:v>
                </c:pt>
                <c:pt idx="978" c:formatCode="0%">
                  <c:v>0.0775384127989862</c:v>
                </c:pt>
                <c:pt idx="979" c:formatCode="0%">
                  <c:v>0.0776176144463805</c:v>
                </c:pt>
                <c:pt idx="980" c:formatCode="0%">
                  <c:v>0.0776968160937748</c:v>
                </c:pt>
                <c:pt idx="981" c:formatCode="0%">
                  <c:v>0.077776017741169</c:v>
                </c:pt>
                <c:pt idx="982" c:formatCode="0%">
                  <c:v>0.0778552193885633</c:v>
                </c:pt>
                <c:pt idx="983" c:formatCode="0%">
                  <c:v>0.0779344210359575</c:v>
                </c:pt>
                <c:pt idx="984" c:formatCode="0%">
                  <c:v>0.0780136226833518</c:v>
                </c:pt>
                <c:pt idx="985" c:formatCode="0%">
                  <c:v>0.0780928243307461</c:v>
                </c:pt>
                <c:pt idx="986" c:formatCode="0%">
                  <c:v>0.0781720259781403</c:v>
                </c:pt>
                <c:pt idx="987" c:formatCode="0%">
                  <c:v>0.0782512276255346</c:v>
                </c:pt>
                <c:pt idx="988" c:formatCode="0%">
                  <c:v>0.0783304292729289</c:v>
                </c:pt>
                <c:pt idx="989" c:formatCode="0%">
                  <c:v>0.0784096309203231</c:v>
                </c:pt>
                <c:pt idx="990" c:formatCode="0%">
                  <c:v>0.0784888325677174</c:v>
                </c:pt>
                <c:pt idx="991" c:formatCode="0%">
                  <c:v>0.0785680342151117</c:v>
                </c:pt>
                <c:pt idx="992" c:formatCode="0%">
                  <c:v>0.0786472358625059</c:v>
                </c:pt>
                <c:pt idx="993" c:formatCode="0%">
                  <c:v>0.0787264375099002</c:v>
                </c:pt>
                <c:pt idx="994" c:formatCode="0%">
                  <c:v>0.0788056391572945</c:v>
                </c:pt>
                <c:pt idx="995" c:formatCode="0%">
                  <c:v>0.0788848408046887</c:v>
                </c:pt>
                <c:pt idx="996" c:formatCode="0%">
                  <c:v>0.078964042452083</c:v>
                </c:pt>
                <c:pt idx="997" c:formatCode="0%">
                  <c:v>0.0790432440994773</c:v>
                </c:pt>
                <c:pt idx="998" c:formatCode="0%">
                  <c:v>0.0791224457468715</c:v>
                </c:pt>
                <c:pt idx="999" c:formatCode="0%">
                  <c:v>0.0792016473942658</c:v>
                </c:pt>
                <c:pt idx="1000" c:formatCode="0%">
                  <c:v>0.0792808490416601</c:v>
                </c:pt>
                <c:pt idx="1001" c:formatCode="0%">
                  <c:v>0.0793600506890543</c:v>
                </c:pt>
                <c:pt idx="1002" c:formatCode="0%">
                  <c:v>0.0794392523364486</c:v>
                </c:pt>
                <c:pt idx="1003" c:formatCode="0%">
                  <c:v>0.0795184539838429</c:v>
                </c:pt>
                <c:pt idx="1004" c:formatCode="0%">
                  <c:v>0.0795976556312371</c:v>
                </c:pt>
                <c:pt idx="1005" c:formatCode="0%">
                  <c:v>0.0796768572786314</c:v>
                </c:pt>
                <c:pt idx="1006" c:formatCode="0%">
                  <c:v>0.0797560589260257</c:v>
                </c:pt>
                <c:pt idx="1007" c:formatCode="0%">
                  <c:v>0.0798352605734199</c:v>
                </c:pt>
                <c:pt idx="1008" c:formatCode="0%">
                  <c:v>0.0799144622208142</c:v>
                </c:pt>
                <c:pt idx="1009" c:formatCode="0%">
                  <c:v>0.0799936638682085</c:v>
                </c:pt>
                <c:pt idx="1010" c:formatCode="0%">
                  <c:v>0.0800728655156027</c:v>
                </c:pt>
                <c:pt idx="1011" c:formatCode="0%">
                  <c:v>0.080152067162997</c:v>
                </c:pt>
                <c:pt idx="1012" c:formatCode="0%">
                  <c:v>0.0802312688103913</c:v>
                </c:pt>
                <c:pt idx="1013" c:formatCode="0%">
                  <c:v>0.0803104704577855</c:v>
                </c:pt>
                <c:pt idx="1014" c:formatCode="0%">
                  <c:v>0.0803896721051798</c:v>
                </c:pt>
                <c:pt idx="1015" c:formatCode="0%">
                  <c:v>0.0804688737525741</c:v>
                </c:pt>
                <c:pt idx="1016" c:formatCode="0%">
                  <c:v>0.0805480753999683</c:v>
                </c:pt>
                <c:pt idx="1017" c:formatCode="0%">
                  <c:v>0.0806272770473626</c:v>
                </c:pt>
                <c:pt idx="1018" c:formatCode="0%">
                  <c:v>0.0807064786947568</c:v>
                </c:pt>
                <c:pt idx="1019" c:formatCode="0%">
                  <c:v>0.0807856803421511</c:v>
                </c:pt>
                <c:pt idx="1020" c:formatCode="0%">
                  <c:v>0.0808648819895454</c:v>
                </c:pt>
                <c:pt idx="1021" c:formatCode="0%">
                  <c:v>0.0809440836369397</c:v>
                </c:pt>
                <c:pt idx="1022" c:formatCode="0%">
                  <c:v>0.0810232852843339</c:v>
                </c:pt>
                <c:pt idx="1023" c:formatCode="0%">
                  <c:v>0.0811024869317282</c:v>
                </c:pt>
                <c:pt idx="1024" c:formatCode="0%">
                  <c:v>0.0811816885791224</c:v>
                </c:pt>
                <c:pt idx="1025" c:formatCode="0%">
                  <c:v>0.0812608902265167</c:v>
                </c:pt>
                <c:pt idx="1026" c:formatCode="0%">
                  <c:v>0.081340091873911</c:v>
                </c:pt>
                <c:pt idx="1027" c:formatCode="0%">
                  <c:v>0.0814192935213052</c:v>
                </c:pt>
                <c:pt idx="1028" c:formatCode="0%">
                  <c:v>0.0814984951686995</c:v>
                </c:pt>
                <c:pt idx="1029" c:formatCode="0%">
                  <c:v>0.0815776968160938</c:v>
                </c:pt>
                <c:pt idx="1030" c:formatCode="0%">
                  <c:v>0.081656898463488</c:v>
                </c:pt>
                <c:pt idx="1031" c:formatCode="0%">
                  <c:v>0.0817361001108823</c:v>
                </c:pt>
                <c:pt idx="1032" c:formatCode="0%">
                  <c:v>0.0818153017582766</c:v>
                </c:pt>
                <c:pt idx="1033" c:formatCode="0%">
                  <c:v>0.0818945034056708</c:v>
                </c:pt>
                <c:pt idx="1034" c:formatCode="0%">
                  <c:v>0.0819737050530651</c:v>
                </c:pt>
                <c:pt idx="1035" c:formatCode="0%">
                  <c:v>0.0820529067004594</c:v>
                </c:pt>
                <c:pt idx="1036" c:formatCode="0%">
                  <c:v>0.0821321083478536</c:v>
                </c:pt>
                <c:pt idx="1037" c:formatCode="0%">
                  <c:v>0.0822113099952479</c:v>
                </c:pt>
                <c:pt idx="1038" c:formatCode="0%">
                  <c:v>0.0822905116426422</c:v>
                </c:pt>
                <c:pt idx="1039" c:formatCode="0%">
                  <c:v>0.0823697132900364</c:v>
                </c:pt>
                <c:pt idx="1040" c:formatCode="0%">
                  <c:v>0.0824489149374307</c:v>
                </c:pt>
                <c:pt idx="1041" c:formatCode="0%">
                  <c:v>0.082528116584825</c:v>
                </c:pt>
                <c:pt idx="1042" c:formatCode="0%">
                  <c:v>0.0826073182322192</c:v>
                </c:pt>
                <c:pt idx="1043" c:formatCode="0%">
                  <c:v>0.0826865198796135</c:v>
                </c:pt>
                <c:pt idx="1044" c:formatCode="0%">
                  <c:v>0.0827657215270078</c:v>
                </c:pt>
                <c:pt idx="1045" c:formatCode="0%">
                  <c:v>0.082844923174402</c:v>
                </c:pt>
                <c:pt idx="1046" c:formatCode="0%">
                  <c:v>0.0829241248217963</c:v>
                </c:pt>
                <c:pt idx="1047" c:formatCode="0%">
                  <c:v>0.0830033264691906</c:v>
                </c:pt>
                <c:pt idx="1048" c:formatCode="0%">
                  <c:v>0.0830825281165848</c:v>
                </c:pt>
                <c:pt idx="1049" c:formatCode="0%">
                  <c:v>0.0831617297639791</c:v>
                </c:pt>
                <c:pt idx="1050" c:formatCode="0%">
                  <c:v>0.0832409314113734</c:v>
                </c:pt>
                <c:pt idx="1051" c:formatCode="0%">
                  <c:v>0.0833201330587676</c:v>
                </c:pt>
                <c:pt idx="1052" c:formatCode="0%">
                  <c:v>0.0833993347061619</c:v>
                </c:pt>
                <c:pt idx="1053" c:formatCode="0%">
                  <c:v>0.0834785363535561</c:v>
                </c:pt>
                <c:pt idx="1054" c:formatCode="0%">
                  <c:v>0.0835577380009504</c:v>
                </c:pt>
                <c:pt idx="1055" c:formatCode="0%">
                  <c:v>0.0836369396483447</c:v>
                </c:pt>
                <c:pt idx="1056" c:formatCode="0%">
                  <c:v>0.083716141295739</c:v>
                </c:pt>
                <c:pt idx="1057" c:formatCode="0%">
                  <c:v>0.0837953429431332</c:v>
                </c:pt>
                <c:pt idx="1058" c:formatCode="0%">
                  <c:v>0.0838745445905275</c:v>
                </c:pt>
                <c:pt idx="1059" c:formatCode="0%">
                  <c:v>0.0839537462379217</c:v>
                </c:pt>
                <c:pt idx="1060" c:formatCode="0%">
                  <c:v>0.084032947885316</c:v>
                </c:pt>
                <c:pt idx="1061" c:formatCode="0%">
                  <c:v>0.0841121495327103</c:v>
                </c:pt>
                <c:pt idx="1062" c:formatCode="0%">
                  <c:v>0.0841913511801045</c:v>
                </c:pt>
                <c:pt idx="1063" c:formatCode="0%">
                  <c:v>0.0842705528274988</c:v>
                </c:pt>
                <c:pt idx="1064" c:formatCode="0%">
                  <c:v>0.0843497544748931</c:v>
                </c:pt>
                <c:pt idx="1065" c:formatCode="0%">
                  <c:v>0.0844289561222873</c:v>
                </c:pt>
                <c:pt idx="1066" c:formatCode="0%">
                  <c:v>0.0845081577696816</c:v>
                </c:pt>
                <c:pt idx="1067" c:formatCode="0%">
                  <c:v>0.0845873594170759</c:v>
                </c:pt>
                <c:pt idx="1068" c:formatCode="0%">
                  <c:v>0.0846665610644701</c:v>
                </c:pt>
                <c:pt idx="1069" c:formatCode="0%">
                  <c:v>0.0847457627118644</c:v>
                </c:pt>
                <c:pt idx="1070" c:formatCode="0%">
                  <c:v>0.0848249643592587</c:v>
                </c:pt>
                <c:pt idx="1071" c:formatCode="0%">
                  <c:v>0.0849041660066529</c:v>
                </c:pt>
                <c:pt idx="1072" c:formatCode="0%">
                  <c:v>0.0849833676540472</c:v>
                </c:pt>
                <c:pt idx="1073" c:formatCode="0%">
                  <c:v>0.0850625693014415</c:v>
                </c:pt>
                <c:pt idx="1074" c:formatCode="0%">
                  <c:v>0.0851417709488357</c:v>
                </c:pt>
                <c:pt idx="1075" c:formatCode="0%">
                  <c:v>0.08522097259623</c:v>
                </c:pt>
                <c:pt idx="1076" c:formatCode="0%">
                  <c:v>0.0853001742436243</c:v>
                </c:pt>
                <c:pt idx="1077" c:formatCode="0%">
                  <c:v>0.0853793758910185</c:v>
                </c:pt>
                <c:pt idx="1078" c:formatCode="0%">
                  <c:v>0.0854585775384128</c:v>
                </c:pt>
                <c:pt idx="1079" c:formatCode="0%">
                  <c:v>0.0855377791858071</c:v>
                </c:pt>
                <c:pt idx="1080" c:formatCode="0%">
                  <c:v>0.0856169808332013</c:v>
                </c:pt>
                <c:pt idx="1081" c:formatCode="0%">
                  <c:v>0.0856961824805956</c:v>
                </c:pt>
                <c:pt idx="1082" c:formatCode="0%">
                  <c:v>0.0857753841279899</c:v>
                </c:pt>
                <c:pt idx="1083" c:formatCode="0%">
                  <c:v>0.0858545857753841</c:v>
                </c:pt>
                <c:pt idx="1084" c:formatCode="0%">
                  <c:v>0.0859337874227784</c:v>
                </c:pt>
                <c:pt idx="1085" c:formatCode="0%">
                  <c:v>0.0860129890701727</c:v>
                </c:pt>
                <c:pt idx="1086" c:formatCode="0%">
                  <c:v>0.0860921907175669</c:v>
                </c:pt>
                <c:pt idx="1087" c:formatCode="0%">
                  <c:v>0.0861713923649612</c:v>
                </c:pt>
                <c:pt idx="1088" c:formatCode="0%">
                  <c:v>0.0862505940123555</c:v>
                </c:pt>
                <c:pt idx="1089" c:formatCode="0%">
                  <c:v>0.0863297956597497</c:v>
                </c:pt>
                <c:pt idx="1090" c:formatCode="0%">
                  <c:v>0.086408997307144</c:v>
                </c:pt>
                <c:pt idx="1091" c:formatCode="0%">
                  <c:v>0.0864881989545383</c:v>
                </c:pt>
                <c:pt idx="1092" c:formatCode="0%">
                  <c:v>0.0865674006019325</c:v>
                </c:pt>
                <c:pt idx="1093" c:formatCode="0%">
                  <c:v>0.0866466022493268</c:v>
                </c:pt>
                <c:pt idx="1094" c:formatCode="0%">
                  <c:v>0.086725803896721</c:v>
                </c:pt>
                <c:pt idx="1095" c:formatCode="0%">
                  <c:v>0.0868050055441153</c:v>
                </c:pt>
                <c:pt idx="1096" c:formatCode="0%">
                  <c:v>0.0868842071915096</c:v>
                </c:pt>
                <c:pt idx="1097" c:formatCode="0%">
                  <c:v>0.0869634088389039</c:v>
                </c:pt>
                <c:pt idx="1098" c:formatCode="0%">
                  <c:v>0.0870426104862981</c:v>
                </c:pt>
                <c:pt idx="1099" c:formatCode="0%">
                  <c:v>0.0871218121336924</c:v>
                </c:pt>
                <c:pt idx="1100" c:formatCode="0%">
                  <c:v>0.0872010137810866</c:v>
                </c:pt>
                <c:pt idx="1101" c:formatCode="0%">
                  <c:v>0.0872802154284809</c:v>
                </c:pt>
                <c:pt idx="1102" c:formatCode="0%">
                  <c:v>0.0873594170758752</c:v>
                </c:pt>
                <c:pt idx="1103" c:formatCode="0%">
                  <c:v>0.0874386187232694</c:v>
                </c:pt>
                <c:pt idx="1104" c:formatCode="0%">
                  <c:v>0.0875178203706637</c:v>
                </c:pt>
                <c:pt idx="1105" c:formatCode="0%">
                  <c:v>0.087597022018058</c:v>
                </c:pt>
                <c:pt idx="1106" c:formatCode="0%">
                  <c:v>0.0876762236654522</c:v>
                </c:pt>
                <c:pt idx="1107" c:formatCode="0%">
                  <c:v>0.0877554253128465</c:v>
                </c:pt>
                <c:pt idx="1108" c:formatCode="0%">
                  <c:v>0.0878346269602408</c:v>
                </c:pt>
                <c:pt idx="1109" c:formatCode="0%">
                  <c:v>0.087913828607635</c:v>
                </c:pt>
                <c:pt idx="1110" c:formatCode="0%">
                  <c:v>0.0879930302550293</c:v>
                </c:pt>
                <c:pt idx="1111" c:formatCode="0%">
                  <c:v>0.0880722319024236</c:v>
                </c:pt>
                <c:pt idx="1112" c:formatCode="0%">
                  <c:v>0.0881514335498178</c:v>
                </c:pt>
                <c:pt idx="1113" c:formatCode="0%">
                  <c:v>0.0882306351972121</c:v>
                </c:pt>
                <c:pt idx="1114" c:formatCode="0%">
                  <c:v>0.0883098368446064</c:v>
                </c:pt>
                <c:pt idx="1115" c:formatCode="0%">
                  <c:v>0.0883890384920006</c:v>
                </c:pt>
                <c:pt idx="1116" c:formatCode="0%">
                  <c:v>0.0884682401393949</c:v>
                </c:pt>
                <c:pt idx="1117" c:formatCode="0%">
                  <c:v>0.0885474417867892</c:v>
                </c:pt>
                <c:pt idx="1118" c:formatCode="0%">
                  <c:v>0.0886266434341834</c:v>
                </c:pt>
                <c:pt idx="1119" c:formatCode="0%">
                  <c:v>0.0887058450815777</c:v>
                </c:pt>
                <c:pt idx="1120" c:formatCode="0%">
                  <c:v>0.088785046728972</c:v>
                </c:pt>
                <c:pt idx="1121" c:formatCode="0%">
                  <c:v>0.0888642483763662</c:v>
                </c:pt>
                <c:pt idx="1122" c:formatCode="0%">
                  <c:v>0.0889434500237605</c:v>
                </c:pt>
                <c:pt idx="1123" c:formatCode="0%">
                  <c:v>0.0890226516711548</c:v>
                </c:pt>
                <c:pt idx="1124" c:formatCode="0%">
                  <c:v>0.089101853318549</c:v>
                </c:pt>
                <c:pt idx="1125" c:formatCode="0%">
                  <c:v>0.0891810549659433</c:v>
                </c:pt>
                <c:pt idx="1126" c:formatCode="0%">
                  <c:v>0.0892602566133376</c:v>
                </c:pt>
                <c:pt idx="1127" c:formatCode="0%">
                  <c:v>0.0893394582607318</c:v>
                </c:pt>
                <c:pt idx="1128" c:formatCode="0%">
                  <c:v>0.0894186599081261</c:v>
                </c:pt>
                <c:pt idx="1129" c:formatCode="0%">
                  <c:v>0.0894978615555203</c:v>
                </c:pt>
                <c:pt idx="1130" c:formatCode="0%">
                  <c:v>0.0895770632029146</c:v>
                </c:pt>
                <c:pt idx="1131" c:formatCode="0%">
                  <c:v>0.0896562648503089</c:v>
                </c:pt>
                <c:pt idx="1132" c:formatCode="0%">
                  <c:v>0.0897354664977032</c:v>
                </c:pt>
                <c:pt idx="1133" c:formatCode="0%">
                  <c:v>0.0898146681450974</c:v>
                </c:pt>
                <c:pt idx="1134" c:formatCode="0%">
                  <c:v>0.0898938697924917</c:v>
                </c:pt>
                <c:pt idx="1135" c:formatCode="0%">
                  <c:v>0.0899730714398859</c:v>
                </c:pt>
                <c:pt idx="1136" c:formatCode="0%">
                  <c:v>0.0900522730872802</c:v>
                </c:pt>
                <c:pt idx="1137" c:formatCode="0%">
                  <c:v>0.0901314747346745</c:v>
                </c:pt>
                <c:pt idx="1138" c:formatCode="0%">
                  <c:v>0.0902106763820687</c:v>
                </c:pt>
                <c:pt idx="1139" c:formatCode="0%">
                  <c:v>0.090289878029463</c:v>
                </c:pt>
                <c:pt idx="1140" c:formatCode="0%">
                  <c:v>0.0903690796768573</c:v>
                </c:pt>
                <c:pt idx="1141" c:formatCode="0%">
                  <c:v>0.0904482813242515</c:v>
                </c:pt>
                <c:pt idx="1142" c:formatCode="0%">
                  <c:v>0.0905274829716458</c:v>
                </c:pt>
                <c:pt idx="1143" c:formatCode="0%">
                  <c:v>0.0906066846190401</c:v>
                </c:pt>
                <c:pt idx="1144" c:formatCode="0%">
                  <c:v>0.0906858862664343</c:v>
                </c:pt>
                <c:pt idx="1145" c:formatCode="0%">
                  <c:v>0.0907650879138286</c:v>
                </c:pt>
                <c:pt idx="1146" c:formatCode="0%">
                  <c:v>0.0908442895612229</c:v>
                </c:pt>
                <c:pt idx="1147" c:formatCode="0%">
                  <c:v>0.0909234912086171</c:v>
                </c:pt>
                <c:pt idx="1148" c:formatCode="0%">
                  <c:v>0.0910026928560114</c:v>
                </c:pt>
                <c:pt idx="1149" c:formatCode="0%">
                  <c:v>0.0910818945034057</c:v>
                </c:pt>
                <c:pt idx="1150" c:formatCode="0%">
                  <c:v>0.0911610961507999</c:v>
                </c:pt>
                <c:pt idx="1151" c:formatCode="0%">
                  <c:v>0.0912402977981942</c:v>
                </c:pt>
                <c:pt idx="1152" c:formatCode="0%">
                  <c:v>0.0913194994455885</c:v>
                </c:pt>
                <c:pt idx="1153" c:formatCode="0%">
                  <c:v>0.0913987010929827</c:v>
                </c:pt>
                <c:pt idx="1154" c:formatCode="0%">
                  <c:v>0.091477902740377</c:v>
                </c:pt>
                <c:pt idx="1155" c:formatCode="0%">
                  <c:v>0.0915571043877713</c:v>
                </c:pt>
                <c:pt idx="1156" c:formatCode="0%">
                  <c:v>0.0916363060351655</c:v>
                </c:pt>
                <c:pt idx="1157" c:formatCode="0%">
                  <c:v>0.0917155076825598</c:v>
                </c:pt>
                <c:pt idx="1158" c:formatCode="0%">
                  <c:v>0.0917947093299541</c:v>
                </c:pt>
                <c:pt idx="1159" c:formatCode="0%">
                  <c:v>0.0918739109773483</c:v>
                </c:pt>
                <c:pt idx="1160" c:formatCode="0%">
                  <c:v>0.0919531126247426</c:v>
                </c:pt>
                <c:pt idx="1161" c:formatCode="0%">
                  <c:v>0.0920323142721369</c:v>
                </c:pt>
                <c:pt idx="1162" c:formatCode="0%">
                  <c:v>0.0921115159195311</c:v>
                </c:pt>
                <c:pt idx="1163" c:formatCode="0%">
                  <c:v>0.0921907175669254</c:v>
                </c:pt>
                <c:pt idx="1164" c:formatCode="0%">
                  <c:v>0.0922699192143197</c:v>
                </c:pt>
                <c:pt idx="1165" c:formatCode="0%">
                  <c:v>0.0923491208617139</c:v>
                </c:pt>
                <c:pt idx="1166" c:formatCode="0%">
                  <c:v>0.0924283225091082</c:v>
                </c:pt>
                <c:pt idx="1167" c:formatCode="0%">
                  <c:v>0.0925075241565025</c:v>
                </c:pt>
                <c:pt idx="1168" c:formatCode="0%">
                  <c:v>0.0925867258038967</c:v>
                </c:pt>
                <c:pt idx="1169" c:formatCode="0%">
                  <c:v>0.092665927451291</c:v>
                </c:pt>
                <c:pt idx="1170" c:formatCode="0%">
                  <c:v>0.0927451290986852</c:v>
                </c:pt>
                <c:pt idx="1171" c:formatCode="0%">
                  <c:v>0.0928243307460795</c:v>
                </c:pt>
                <c:pt idx="1172" c:formatCode="0%">
                  <c:v>0.0929035323934738</c:v>
                </c:pt>
                <c:pt idx="1173" c:formatCode="0%">
                  <c:v>0.0929827340408681</c:v>
                </c:pt>
                <c:pt idx="1174" c:formatCode="0%">
                  <c:v>0.0930619356882623</c:v>
                </c:pt>
                <c:pt idx="1175" c:formatCode="0%">
                  <c:v>0.0931411373356566</c:v>
                </c:pt>
                <c:pt idx="1176" c:formatCode="0%">
                  <c:v>0.0932203389830508</c:v>
                </c:pt>
                <c:pt idx="1177" c:formatCode="0%">
                  <c:v>0.0932995406304451</c:v>
                </c:pt>
                <c:pt idx="1178" c:formatCode="0%">
                  <c:v>0.0933787422778394</c:v>
                </c:pt>
                <c:pt idx="1179" c:formatCode="0%">
                  <c:v>0.0934579439252336</c:v>
                </c:pt>
                <c:pt idx="1180" c:formatCode="0%">
                  <c:v>0.0935371455726279</c:v>
                </c:pt>
                <c:pt idx="1181" c:formatCode="0%">
                  <c:v>0.0936163472200222</c:v>
                </c:pt>
                <c:pt idx="1182" c:formatCode="0%">
                  <c:v>0.0936955488674164</c:v>
                </c:pt>
                <c:pt idx="1183" c:formatCode="0%">
                  <c:v>0.0937747505148107</c:v>
                </c:pt>
                <c:pt idx="1184" c:formatCode="0%">
                  <c:v>0.093853952162205</c:v>
                </c:pt>
                <c:pt idx="1185" c:formatCode="0%">
                  <c:v>0.0939331538095992</c:v>
                </c:pt>
                <c:pt idx="1186" c:formatCode="0%">
                  <c:v>0.0940123554569935</c:v>
                </c:pt>
                <c:pt idx="1187" c:formatCode="0%">
                  <c:v>0.0940915571043878</c:v>
                </c:pt>
                <c:pt idx="1188" c:formatCode="0%">
                  <c:v>0.094170758751782</c:v>
                </c:pt>
                <c:pt idx="1189" c:formatCode="0%">
                  <c:v>0.0942499603991763</c:v>
                </c:pt>
                <c:pt idx="1190" c:formatCode="0%">
                  <c:v>0.0943291620465706</c:v>
                </c:pt>
                <c:pt idx="1191" c:formatCode="0%">
                  <c:v>0.0944083636939648</c:v>
                </c:pt>
                <c:pt idx="1192" c:formatCode="0%">
                  <c:v>0.0944875653413591</c:v>
                </c:pt>
                <c:pt idx="1193" c:formatCode="0%">
                  <c:v>0.0945667669887534</c:v>
                </c:pt>
                <c:pt idx="1194" c:formatCode="0%">
                  <c:v>0.0946459686361476</c:v>
                </c:pt>
                <c:pt idx="1195" c:formatCode="0%">
                  <c:v>0.0947251702835419</c:v>
                </c:pt>
                <c:pt idx="1196" c:formatCode="0%">
                  <c:v>0.0948043719309362</c:v>
                </c:pt>
                <c:pt idx="1197" c:formatCode="0%">
                  <c:v>0.0948835735783304</c:v>
                </c:pt>
                <c:pt idx="1198" c:formatCode="0%">
                  <c:v>0.0949627752257247</c:v>
                </c:pt>
                <c:pt idx="1199" c:formatCode="0%">
                  <c:v>0.095041976873119</c:v>
                </c:pt>
                <c:pt idx="1200" c:formatCode="0%">
                  <c:v>0.0951211785205132</c:v>
                </c:pt>
                <c:pt idx="1201" c:formatCode="0%">
                  <c:v>0.0952003801679075</c:v>
                </c:pt>
                <c:pt idx="1202" c:formatCode="0%">
                  <c:v>0.0952795818153018</c:v>
                </c:pt>
                <c:pt idx="1203" c:formatCode="0%">
                  <c:v>0.095358783462696</c:v>
                </c:pt>
                <c:pt idx="1204" c:formatCode="0%">
                  <c:v>0.0954379851100903</c:v>
                </c:pt>
                <c:pt idx="1205" c:formatCode="0%">
                  <c:v>0.0955171867574846</c:v>
                </c:pt>
                <c:pt idx="1206" c:formatCode="0%">
                  <c:v>0.0955963884048788</c:v>
                </c:pt>
                <c:pt idx="1207" c:formatCode="0%">
                  <c:v>0.0956755900522731</c:v>
                </c:pt>
                <c:pt idx="1208" c:formatCode="0%">
                  <c:v>0.0957547916996674</c:v>
                </c:pt>
                <c:pt idx="1209" c:formatCode="0%">
                  <c:v>0.0958339933470616</c:v>
                </c:pt>
                <c:pt idx="1210" c:formatCode="0%">
                  <c:v>0.0959131949944559</c:v>
                </c:pt>
                <c:pt idx="1211" c:formatCode="0%">
                  <c:v>0.0959923966418501</c:v>
                </c:pt>
                <c:pt idx="1212" c:formatCode="0%">
                  <c:v>0.0960715982892444</c:v>
                </c:pt>
                <c:pt idx="1213" c:formatCode="0%">
                  <c:v>0.0961507999366387</c:v>
                </c:pt>
                <c:pt idx="1214" c:formatCode="0%">
                  <c:v>0.0962300015840329</c:v>
                </c:pt>
                <c:pt idx="1215" c:formatCode="0%">
                  <c:v>0.0963092032314272</c:v>
                </c:pt>
                <c:pt idx="1216" c:formatCode="0%">
                  <c:v>0.0963884048788215</c:v>
                </c:pt>
                <c:pt idx="1217" c:formatCode="0%">
                  <c:v>0.0964676065262157</c:v>
                </c:pt>
                <c:pt idx="1218" c:formatCode="0%">
                  <c:v>0.09654680817361</c:v>
                </c:pt>
                <c:pt idx="1219" c:formatCode="0%">
                  <c:v>0.0966260098210043</c:v>
                </c:pt>
                <c:pt idx="1220" c:formatCode="0%">
                  <c:v>0.0967052114683985</c:v>
                </c:pt>
                <c:pt idx="1221" c:formatCode="0%">
                  <c:v>0.0967844131157928</c:v>
                </c:pt>
                <c:pt idx="1222" c:formatCode="0%">
                  <c:v>0.0968636147631871</c:v>
                </c:pt>
                <c:pt idx="1223" c:formatCode="0%">
                  <c:v>0.0969428164105813</c:v>
                </c:pt>
                <c:pt idx="1224" c:formatCode="0%">
                  <c:v>0.0970220180579756</c:v>
                </c:pt>
                <c:pt idx="1225" c:formatCode="0%">
                  <c:v>0.0971012197053699</c:v>
                </c:pt>
                <c:pt idx="1226" c:formatCode="0%">
                  <c:v>0.0971804213527641</c:v>
                </c:pt>
                <c:pt idx="1227" c:formatCode="0%">
                  <c:v>0.0972596230001584</c:v>
                </c:pt>
                <c:pt idx="1228" c:formatCode="0%">
                  <c:v>0.0973388246475527</c:v>
                </c:pt>
                <c:pt idx="1229" c:formatCode="0%">
                  <c:v>0.0974180262949469</c:v>
                </c:pt>
                <c:pt idx="1230" c:formatCode="0%">
                  <c:v>0.0974972279423412</c:v>
                </c:pt>
                <c:pt idx="1231" c:formatCode="0%">
                  <c:v>0.0975764295897355</c:v>
                </c:pt>
                <c:pt idx="1232" c:formatCode="0%">
                  <c:v>0.0976556312371297</c:v>
                </c:pt>
                <c:pt idx="1233" c:formatCode="0%">
                  <c:v>0.097734832884524</c:v>
                </c:pt>
                <c:pt idx="1234" c:formatCode="0%">
                  <c:v>0.0978140345319183</c:v>
                </c:pt>
                <c:pt idx="1235" c:formatCode="0%">
                  <c:v>0.0978932361793125</c:v>
                </c:pt>
                <c:pt idx="1236" c:formatCode="0%">
                  <c:v>0.0979724378267068</c:v>
                </c:pt>
                <c:pt idx="1237" c:formatCode="0%">
                  <c:v>0.0980516394741011</c:v>
                </c:pt>
                <c:pt idx="1238" c:formatCode="0%">
                  <c:v>0.0981308411214953</c:v>
                </c:pt>
                <c:pt idx="1239" c:formatCode="0%">
                  <c:v>0.0982100427688896</c:v>
                </c:pt>
                <c:pt idx="1240" c:formatCode="0%">
                  <c:v>0.0982892444162839</c:v>
                </c:pt>
                <c:pt idx="1241" c:formatCode="0%">
                  <c:v>0.0983684460636781</c:v>
                </c:pt>
                <c:pt idx="1242" c:formatCode="0%">
                  <c:v>0.0984476477110724</c:v>
                </c:pt>
                <c:pt idx="1243" c:formatCode="0%">
                  <c:v>0.0985268493584667</c:v>
                </c:pt>
                <c:pt idx="1244" c:formatCode="0%">
                  <c:v>0.0986060510058609</c:v>
                </c:pt>
                <c:pt idx="1245" c:formatCode="0%">
                  <c:v>0.0986852526532552</c:v>
                </c:pt>
                <c:pt idx="1246" c:formatCode="0%">
                  <c:v>0.0987644543006495</c:v>
                </c:pt>
                <c:pt idx="1247" c:formatCode="0%">
                  <c:v>0.0988436559480437</c:v>
                </c:pt>
                <c:pt idx="1248" c:formatCode="0%">
                  <c:v>0.098922857595438</c:v>
                </c:pt>
                <c:pt idx="1249" c:formatCode="0%">
                  <c:v>0.0990020592428323</c:v>
                </c:pt>
                <c:pt idx="1250" c:formatCode="0%">
                  <c:v>0.0990812608902265</c:v>
                </c:pt>
                <c:pt idx="1251" c:formatCode="0%">
                  <c:v>0.0991604625376208</c:v>
                </c:pt>
                <c:pt idx="1252" c:formatCode="0%">
                  <c:v>0.099239664185015</c:v>
                </c:pt>
                <c:pt idx="1253" c:formatCode="0%">
                  <c:v>0.0993188658324093</c:v>
                </c:pt>
                <c:pt idx="1254" c:formatCode="0%">
                  <c:v>0.0993980674798036</c:v>
                </c:pt>
                <c:pt idx="1255" c:formatCode="0%">
                  <c:v>0.0994772691271978</c:v>
                </c:pt>
                <c:pt idx="1256" c:formatCode="0%">
                  <c:v>0.0995564707745921</c:v>
                </c:pt>
                <c:pt idx="1257" c:formatCode="0%">
                  <c:v>0.0996356724219864</c:v>
                </c:pt>
                <c:pt idx="1258" c:formatCode="0%">
                  <c:v>0.0997148740693806</c:v>
                </c:pt>
                <c:pt idx="1259" c:formatCode="0%">
                  <c:v>0.0997940757167749</c:v>
                </c:pt>
                <c:pt idx="1260" c:formatCode="0%">
                  <c:v>0.0998732773641692</c:v>
                </c:pt>
                <c:pt idx="1261" c:formatCode="0%">
                  <c:v>0.0999524790115634</c:v>
                </c:pt>
                <c:pt idx="1262" c:formatCode="0%">
                  <c:v>0.100031680658958</c:v>
                </c:pt>
                <c:pt idx="1263" c:formatCode="0%">
                  <c:v>0.100110882306352</c:v>
                </c:pt>
                <c:pt idx="1264" c:formatCode="0%">
                  <c:v>0.100190083953746</c:v>
                </c:pt>
                <c:pt idx="1265" c:formatCode="0%">
                  <c:v>0.10026928560114</c:v>
                </c:pt>
                <c:pt idx="1266" c:formatCode="0%">
                  <c:v>0.100348487248535</c:v>
                </c:pt>
                <c:pt idx="1267" c:formatCode="0%">
                  <c:v>0.100427688895929</c:v>
                </c:pt>
                <c:pt idx="1268" c:formatCode="0%">
                  <c:v>0.100506890543323</c:v>
                </c:pt>
                <c:pt idx="1269" c:formatCode="0%">
                  <c:v>0.100586092190718</c:v>
                </c:pt>
                <c:pt idx="1270" c:formatCode="0%">
                  <c:v>0.100665293838112</c:v>
                </c:pt>
                <c:pt idx="1271" c:formatCode="0%">
                  <c:v>0.100744495485506</c:v>
                </c:pt>
                <c:pt idx="1272" c:formatCode="0%">
                  <c:v>0.1008236971329</c:v>
                </c:pt>
                <c:pt idx="1273" c:formatCode="0%">
                  <c:v>0.100902898780295</c:v>
                </c:pt>
                <c:pt idx="1274" c:formatCode="0%">
                  <c:v>0.100982100427689</c:v>
                </c:pt>
                <c:pt idx="1275" c:formatCode="0%">
                  <c:v>0.101061302075083</c:v>
                </c:pt>
                <c:pt idx="1276" c:formatCode="0%">
                  <c:v>0.101140503722477</c:v>
                </c:pt>
                <c:pt idx="1277" c:formatCode="0%">
                  <c:v>0.101219705369872</c:v>
                </c:pt>
                <c:pt idx="1278" c:formatCode="0%">
                  <c:v>0.101298907017266</c:v>
                </c:pt>
                <c:pt idx="1279" c:formatCode="0%">
                  <c:v>0.10137810866466</c:v>
                </c:pt>
                <c:pt idx="1280" c:formatCode="0%">
                  <c:v>0.101457310312054</c:v>
                </c:pt>
                <c:pt idx="1281" c:formatCode="0%">
                  <c:v>0.101536511959449</c:v>
                </c:pt>
                <c:pt idx="1282" c:formatCode="0%">
                  <c:v>0.101615713606843</c:v>
                </c:pt>
                <c:pt idx="1283" c:formatCode="0%">
                  <c:v>0.101694915254237</c:v>
                </c:pt>
                <c:pt idx="1284" c:formatCode="0%">
                  <c:v>0.101774116901632</c:v>
                </c:pt>
                <c:pt idx="1285" c:formatCode="0%">
                  <c:v>0.101853318549026</c:v>
                </c:pt>
                <c:pt idx="1286" c:formatCode="0%">
                  <c:v>0.10193252019642</c:v>
                </c:pt>
                <c:pt idx="1287" c:formatCode="0%">
                  <c:v>0.102011721843814</c:v>
                </c:pt>
                <c:pt idx="1288" c:formatCode="0%">
                  <c:v>0.102090923491209</c:v>
                </c:pt>
                <c:pt idx="1289" c:formatCode="0%">
                  <c:v>0.102170125138603</c:v>
                </c:pt>
                <c:pt idx="1290" c:formatCode="0%">
                  <c:v>0.102249326785997</c:v>
                </c:pt>
                <c:pt idx="1291" c:formatCode="0%">
                  <c:v>0.102328528433391</c:v>
                </c:pt>
                <c:pt idx="1292" c:formatCode="0%">
                  <c:v>0.102407730080786</c:v>
                </c:pt>
                <c:pt idx="1293" c:formatCode="0%">
                  <c:v>0.10248693172818</c:v>
                </c:pt>
                <c:pt idx="1294" c:formatCode="0%">
                  <c:v>0.102566133375574</c:v>
                </c:pt>
                <c:pt idx="1295" c:formatCode="0%">
                  <c:v>0.102645335022968</c:v>
                </c:pt>
                <c:pt idx="1296" c:formatCode="0%">
                  <c:v>0.102724536670363</c:v>
                </c:pt>
                <c:pt idx="1297" c:formatCode="0%">
                  <c:v>0.102803738317757</c:v>
                </c:pt>
                <c:pt idx="1298" c:formatCode="0%">
                  <c:v>0.102882939965151</c:v>
                </c:pt>
                <c:pt idx="1299" c:formatCode="0%">
                  <c:v>0.102962141612546</c:v>
                </c:pt>
                <c:pt idx="1300" c:formatCode="0%">
                  <c:v>0.10304134325994</c:v>
                </c:pt>
                <c:pt idx="1301" c:formatCode="0%">
                  <c:v>0.103120544907334</c:v>
                </c:pt>
                <c:pt idx="1302" c:formatCode="0%">
                  <c:v>0.103199746554728</c:v>
                </c:pt>
                <c:pt idx="1303" c:formatCode="0%">
                  <c:v>0.103278948202123</c:v>
                </c:pt>
                <c:pt idx="1304" c:formatCode="0%">
                  <c:v>0.103358149849517</c:v>
                </c:pt>
                <c:pt idx="1305" c:formatCode="0%">
                  <c:v>0.103437351496911</c:v>
                </c:pt>
                <c:pt idx="1306" c:formatCode="0%">
                  <c:v>0.103516553144305</c:v>
                </c:pt>
                <c:pt idx="1307" c:formatCode="0%">
                  <c:v>0.1035957547917</c:v>
                </c:pt>
                <c:pt idx="1308" c:formatCode="0%">
                  <c:v>0.103674956439094</c:v>
                </c:pt>
                <c:pt idx="1309" c:formatCode="0%">
                  <c:v>0.103754158086488</c:v>
                </c:pt>
                <c:pt idx="1310" c:formatCode="0%">
                  <c:v>0.103833359733882</c:v>
                </c:pt>
                <c:pt idx="1311" c:formatCode="0%">
                  <c:v>0.103912561381277</c:v>
                </c:pt>
                <c:pt idx="1312" c:formatCode="0%">
                  <c:v>0.103991763028671</c:v>
                </c:pt>
                <c:pt idx="1313" c:formatCode="0%">
                  <c:v>0.104070964676065</c:v>
                </c:pt>
                <c:pt idx="1314" c:formatCode="0%">
                  <c:v>0.10415016632346</c:v>
                </c:pt>
                <c:pt idx="1315" c:formatCode="0%">
                  <c:v>0.104229367970854</c:v>
                </c:pt>
                <c:pt idx="1316" c:formatCode="0%">
                  <c:v>0.104308569618248</c:v>
                </c:pt>
                <c:pt idx="1317" c:formatCode="0%">
                  <c:v>0.104387771265642</c:v>
                </c:pt>
                <c:pt idx="1318" c:formatCode="0%">
                  <c:v>0.104466972913037</c:v>
                </c:pt>
                <c:pt idx="1319" c:formatCode="0%">
                  <c:v>0.104546174560431</c:v>
                </c:pt>
                <c:pt idx="1320" c:formatCode="0%">
                  <c:v>0.104625376207825</c:v>
                </c:pt>
                <c:pt idx="1321" c:formatCode="0%">
                  <c:v>0.104704577855219</c:v>
                </c:pt>
                <c:pt idx="1322" c:formatCode="0%">
                  <c:v>0.104783779502614</c:v>
                </c:pt>
                <c:pt idx="1323" c:formatCode="0%">
                  <c:v>0.104862981150008</c:v>
                </c:pt>
                <c:pt idx="1324" c:formatCode="0%">
                  <c:v>0.104942182797402</c:v>
                </c:pt>
                <c:pt idx="1325" c:formatCode="0%">
                  <c:v>0.105021384444796</c:v>
                </c:pt>
                <c:pt idx="1326" c:formatCode="0%">
                  <c:v>0.105100586092191</c:v>
                </c:pt>
                <c:pt idx="1327" c:formatCode="0%">
                  <c:v>0.105179787739585</c:v>
                </c:pt>
                <c:pt idx="1328" c:formatCode="0%">
                  <c:v>0.105258989386979</c:v>
                </c:pt>
                <c:pt idx="1329" c:formatCode="0%">
                  <c:v>0.105338191034374</c:v>
                </c:pt>
                <c:pt idx="1330" c:formatCode="0%">
                  <c:v>0.105417392681768</c:v>
                </c:pt>
                <c:pt idx="1331" c:formatCode="0%">
                  <c:v>0.105496594329162</c:v>
                </c:pt>
                <c:pt idx="1332" c:formatCode="0%">
                  <c:v>0.105575795976556</c:v>
                </c:pt>
                <c:pt idx="1333" c:formatCode="0%">
                  <c:v>0.105654997623951</c:v>
                </c:pt>
                <c:pt idx="1334" c:formatCode="0%">
                  <c:v>0.105734199271345</c:v>
                </c:pt>
                <c:pt idx="1335" c:formatCode="0%">
                  <c:v>0.105813400918739</c:v>
                </c:pt>
                <c:pt idx="1336" c:formatCode="0%">
                  <c:v>0.105892602566133</c:v>
                </c:pt>
                <c:pt idx="1337" c:formatCode="0%">
                  <c:v>0.105971804213528</c:v>
                </c:pt>
                <c:pt idx="1338" c:formatCode="0%">
                  <c:v>0.106051005860922</c:v>
                </c:pt>
                <c:pt idx="1339" c:formatCode="0%">
                  <c:v>0.106130207508316</c:v>
                </c:pt>
                <c:pt idx="1340" c:formatCode="0%">
                  <c:v>0.10620940915571</c:v>
                </c:pt>
                <c:pt idx="1341" c:formatCode="0%">
                  <c:v>0.106288610803105</c:v>
                </c:pt>
                <c:pt idx="1342" c:formatCode="0%">
                  <c:v>0.106367812450499</c:v>
                </c:pt>
                <c:pt idx="1343" c:formatCode="0%">
                  <c:v>0.106447014097893</c:v>
                </c:pt>
                <c:pt idx="1344" c:formatCode="0%">
                  <c:v>0.106526215745288</c:v>
                </c:pt>
                <c:pt idx="1345" c:formatCode="0%">
                  <c:v>0.106605417392682</c:v>
                </c:pt>
                <c:pt idx="1346" c:formatCode="0%">
                  <c:v>0.106684619040076</c:v>
                </c:pt>
                <c:pt idx="1347" c:formatCode="0%">
                  <c:v>0.10676382068747</c:v>
                </c:pt>
                <c:pt idx="1348" c:formatCode="0%">
                  <c:v>0.106843022334865</c:v>
                </c:pt>
                <c:pt idx="1349" c:formatCode="0%">
                  <c:v>0.106922223982259</c:v>
                </c:pt>
                <c:pt idx="1350" c:formatCode="0%">
                  <c:v>0.107001425629653</c:v>
                </c:pt>
                <c:pt idx="1351" c:formatCode="0%">
                  <c:v>0.107080627277047</c:v>
                </c:pt>
                <c:pt idx="1352" c:formatCode="0%">
                  <c:v>0.107159828924442</c:v>
                </c:pt>
                <c:pt idx="1353" c:formatCode="0%">
                  <c:v>0.107239030571836</c:v>
                </c:pt>
                <c:pt idx="1354" c:formatCode="0%">
                  <c:v>0.10731823221923</c:v>
                </c:pt>
                <c:pt idx="1355" c:formatCode="0%">
                  <c:v>0.107397433866624</c:v>
                </c:pt>
                <c:pt idx="1356" c:formatCode="0%">
                  <c:v>0.107476635514019</c:v>
                </c:pt>
                <c:pt idx="1357" c:formatCode="0%">
                  <c:v>0.107555837161413</c:v>
                </c:pt>
                <c:pt idx="1358" c:formatCode="0%">
                  <c:v>0.107635038808807</c:v>
                </c:pt>
                <c:pt idx="1359" c:formatCode="0%">
                  <c:v>0.107714240456201</c:v>
                </c:pt>
                <c:pt idx="1360" c:formatCode="0%">
                  <c:v>0.107793442103596</c:v>
                </c:pt>
                <c:pt idx="1361" c:formatCode="0%">
                  <c:v>0.10787264375099</c:v>
                </c:pt>
                <c:pt idx="1362" c:formatCode="0%">
                  <c:v>0.107951845398384</c:v>
                </c:pt>
                <c:pt idx="1363" c:formatCode="0%">
                  <c:v>0.108031047045779</c:v>
                </c:pt>
                <c:pt idx="1364" c:formatCode="0%">
                  <c:v>0.108110248693173</c:v>
                </c:pt>
                <c:pt idx="1365" c:formatCode="0%">
                  <c:v>0.108189450340567</c:v>
                </c:pt>
                <c:pt idx="1366" c:formatCode="0%">
                  <c:v>0.108268651987961</c:v>
                </c:pt>
                <c:pt idx="1367" c:formatCode="0%">
                  <c:v>0.108347853635356</c:v>
                </c:pt>
                <c:pt idx="1368" c:formatCode="0%">
                  <c:v>0.10842705528275</c:v>
                </c:pt>
                <c:pt idx="1369" c:formatCode="0%">
                  <c:v>0.108506256930144</c:v>
                </c:pt>
                <c:pt idx="1370" c:formatCode="0%">
                  <c:v>0.108585458577538</c:v>
                </c:pt>
                <c:pt idx="1371" c:formatCode="0%">
                  <c:v>0.108664660224933</c:v>
                </c:pt>
                <c:pt idx="1372" c:formatCode="0%">
                  <c:v>0.108743861872327</c:v>
                </c:pt>
                <c:pt idx="1373" c:formatCode="0%">
                  <c:v>0.108823063519721</c:v>
                </c:pt>
                <c:pt idx="1374" c:formatCode="0%">
                  <c:v>0.108902265167115</c:v>
                </c:pt>
                <c:pt idx="1375" c:formatCode="0%">
                  <c:v>0.10898146681451</c:v>
                </c:pt>
                <c:pt idx="1376" c:formatCode="0%">
                  <c:v>0.109060668461904</c:v>
                </c:pt>
                <c:pt idx="1377" c:formatCode="0%">
                  <c:v>0.109139870109298</c:v>
                </c:pt>
                <c:pt idx="1378" c:formatCode="0%">
                  <c:v>0.109219071756693</c:v>
                </c:pt>
                <c:pt idx="1379" c:formatCode="0%">
                  <c:v>0.109298273404087</c:v>
                </c:pt>
                <c:pt idx="1380" c:formatCode="0%">
                  <c:v>0.109377475051481</c:v>
                </c:pt>
                <c:pt idx="1381" c:formatCode="0%">
                  <c:v>0.109456676698875</c:v>
                </c:pt>
                <c:pt idx="1382" c:formatCode="0%">
                  <c:v>0.10953587834627</c:v>
                </c:pt>
                <c:pt idx="1383" c:formatCode="0%">
                  <c:v>0.109615079993664</c:v>
                </c:pt>
                <c:pt idx="1384" c:formatCode="0%">
                  <c:v>0.109694281641058</c:v>
                </c:pt>
                <c:pt idx="1385" c:formatCode="0%">
                  <c:v>0.109773483288452</c:v>
                </c:pt>
                <c:pt idx="1386" c:formatCode="0%">
                  <c:v>0.109852684935847</c:v>
                </c:pt>
                <c:pt idx="1387" c:formatCode="0%">
                  <c:v>0.109931886583241</c:v>
                </c:pt>
                <c:pt idx="1388" c:formatCode="0%">
                  <c:v>0.110011088230635</c:v>
                </c:pt>
                <c:pt idx="1389" c:formatCode="0%">
                  <c:v>0.110090289878029</c:v>
                </c:pt>
                <c:pt idx="1390" c:formatCode="0%">
                  <c:v>0.110169491525424</c:v>
                </c:pt>
                <c:pt idx="1391" c:formatCode="0%">
                  <c:v>0.110248693172818</c:v>
                </c:pt>
                <c:pt idx="1392" c:formatCode="0%">
                  <c:v>0.110327894820212</c:v>
                </c:pt>
                <c:pt idx="1393" c:formatCode="0%">
                  <c:v>0.110407096467607</c:v>
                </c:pt>
                <c:pt idx="1394" c:formatCode="0%">
                  <c:v>0.110486298115001</c:v>
                </c:pt>
                <c:pt idx="1395" c:formatCode="0%">
                  <c:v>0.110565499762395</c:v>
                </c:pt>
                <c:pt idx="1396" c:formatCode="0%">
                  <c:v>0.110644701409789</c:v>
                </c:pt>
                <c:pt idx="1397" c:formatCode="0%">
                  <c:v>0.110723903057184</c:v>
                </c:pt>
                <c:pt idx="1398" c:formatCode="0%">
                  <c:v>0.110803104704578</c:v>
                </c:pt>
                <c:pt idx="1399" c:formatCode="0%">
                  <c:v>0.110882306351972</c:v>
                </c:pt>
                <c:pt idx="1400" c:formatCode="0%">
                  <c:v>0.110961507999366</c:v>
                </c:pt>
                <c:pt idx="1401" c:formatCode="0%">
                  <c:v>0.111040709646761</c:v>
                </c:pt>
                <c:pt idx="1402" c:formatCode="0%">
                  <c:v>0.111119911294155</c:v>
                </c:pt>
                <c:pt idx="1403" c:formatCode="0%">
                  <c:v>0.111199112941549</c:v>
                </c:pt>
                <c:pt idx="1404" c:formatCode="0%">
                  <c:v>0.111278314588943</c:v>
                </c:pt>
                <c:pt idx="1405" c:formatCode="0%">
                  <c:v>0.111357516236338</c:v>
                </c:pt>
                <c:pt idx="1406" c:formatCode="0%">
                  <c:v>0.111436717883732</c:v>
                </c:pt>
                <c:pt idx="1407" c:formatCode="0%">
                  <c:v>0.111515919531126</c:v>
                </c:pt>
                <c:pt idx="1408" c:formatCode="0%">
                  <c:v>0.111595121178521</c:v>
                </c:pt>
                <c:pt idx="1409" c:formatCode="0%">
                  <c:v>0.111674322825915</c:v>
                </c:pt>
                <c:pt idx="1410" c:formatCode="0%">
                  <c:v>0.111753524473309</c:v>
                </c:pt>
                <c:pt idx="1411" c:formatCode="0%">
                  <c:v>0.111832726120703</c:v>
                </c:pt>
                <c:pt idx="1412" c:formatCode="0%">
                  <c:v>0.111911927768098</c:v>
                </c:pt>
                <c:pt idx="1413" c:formatCode="0%">
                  <c:v>0.111991129415492</c:v>
                </c:pt>
                <c:pt idx="1414" c:formatCode="0%">
                  <c:v>0.112070331062886</c:v>
                </c:pt>
                <c:pt idx="1415" c:formatCode="0%">
                  <c:v>0.11214953271028</c:v>
                </c:pt>
                <c:pt idx="1416" c:formatCode="0%">
                  <c:v>0.112228734357675</c:v>
                </c:pt>
                <c:pt idx="1417" c:formatCode="0%">
                  <c:v>0.112307936005069</c:v>
                </c:pt>
                <c:pt idx="1418" c:formatCode="0%">
                  <c:v>0.112387137652463</c:v>
                </c:pt>
                <c:pt idx="1419" c:formatCode="0%">
                  <c:v>0.112466339299857</c:v>
                </c:pt>
                <c:pt idx="1420" c:formatCode="0%">
                  <c:v>0.112545540947252</c:v>
                </c:pt>
                <c:pt idx="1421" c:formatCode="0%">
                  <c:v>0.112624742594646</c:v>
                </c:pt>
                <c:pt idx="1422" c:formatCode="0%">
                  <c:v>0.11270394424204</c:v>
                </c:pt>
                <c:pt idx="1423" c:formatCode="0%">
                  <c:v>0.112783145889434</c:v>
                </c:pt>
                <c:pt idx="1424" c:formatCode="0%">
                  <c:v>0.112862347536829</c:v>
                </c:pt>
                <c:pt idx="1425" c:formatCode="0%">
                  <c:v>0.112941549184223</c:v>
                </c:pt>
                <c:pt idx="1426" c:formatCode="0%">
                  <c:v>0.113020750831617</c:v>
                </c:pt>
                <c:pt idx="1427" c:formatCode="0%">
                  <c:v>0.113099952479012</c:v>
                </c:pt>
                <c:pt idx="1428" c:formatCode="0%">
                  <c:v>0.113179154126406</c:v>
                </c:pt>
                <c:pt idx="1429" c:formatCode="0%">
                  <c:v>0.1132583557738</c:v>
                </c:pt>
                <c:pt idx="1430" c:formatCode="0%">
                  <c:v>0.113337557421194</c:v>
                </c:pt>
                <c:pt idx="1431" c:formatCode="0%">
                  <c:v>0.113416759068589</c:v>
                </c:pt>
                <c:pt idx="1432" c:formatCode="0%">
                  <c:v>0.113495960715983</c:v>
                </c:pt>
                <c:pt idx="1433" c:formatCode="0%">
                  <c:v>0.113575162363377</c:v>
                </c:pt>
                <c:pt idx="1434" c:formatCode="0%">
                  <c:v>0.113654364010771</c:v>
                </c:pt>
                <c:pt idx="1435" c:formatCode="0%">
                  <c:v>0.113733565658166</c:v>
                </c:pt>
                <c:pt idx="1436" c:formatCode="0%">
                  <c:v>0.11381276730556</c:v>
                </c:pt>
                <c:pt idx="1437" c:formatCode="0%">
                  <c:v>0.113891968952954</c:v>
                </c:pt>
                <c:pt idx="1438" c:formatCode="0%">
                  <c:v>0.113971170600348</c:v>
                </c:pt>
                <c:pt idx="1439" c:formatCode="0%">
                  <c:v>0.114050372247743</c:v>
                </c:pt>
                <c:pt idx="1440" c:formatCode="0%">
                  <c:v>0.114129573895137</c:v>
                </c:pt>
                <c:pt idx="1441" c:formatCode="0%">
                  <c:v>0.114208775542531</c:v>
                </c:pt>
                <c:pt idx="1442" c:formatCode="0%">
                  <c:v>0.114287977189926</c:v>
                </c:pt>
                <c:pt idx="1443" c:formatCode="0%">
                  <c:v>0.11436717883732</c:v>
                </c:pt>
                <c:pt idx="1444" c:formatCode="0%">
                  <c:v>0.114446380484714</c:v>
                </c:pt>
                <c:pt idx="1445" c:formatCode="0%">
                  <c:v>0.114525582132108</c:v>
                </c:pt>
                <c:pt idx="1446" c:formatCode="0%">
                  <c:v>0.114604783779503</c:v>
                </c:pt>
                <c:pt idx="1447" c:formatCode="0%">
                  <c:v>0.114683985426897</c:v>
                </c:pt>
                <c:pt idx="1448" c:formatCode="0%">
                  <c:v>0.114763187074291</c:v>
                </c:pt>
                <c:pt idx="1449" c:formatCode="0%">
                  <c:v>0.114842388721685</c:v>
                </c:pt>
                <c:pt idx="1450" c:formatCode="0%">
                  <c:v>0.11492159036908</c:v>
                </c:pt>
                <c:pt idx="1451" c:formatCode="0%">
                  <c:v>0.115000792016474</c:v>
                </c:pt>
                <c:pt idx="1452" c:formatCode="0%">
                  <c:v>0.115079993663868</c:v>
                </c:pt>
                <c:pt idx="1453" c:formatCode="0%">
                  <c:v>0.115159195311262</c:v>
                </c:pt>
                <c:pt idx="1454" c:formatCode="0%">
                  <c:v>0.115238396958657</c:v>
                </c:pt>
                <c:pt idx="1455" c:formatCode="0%">
                  <c:v>0.115317598606051</c:v>
                </c:pt>
                <c:pt idx="1456" c:formatCode="0%">
                  <c:v>0.115396800253445</c:v>
                </c:pt>
                <c:pt idx="1457" c:formatCode="0%">
                  <c:v>0.11547600190084</c:v>
                </c:pt>
                <c:pt idx="1458" c:formatCode="0%">
                  <c:v>0.115555203548234</c:v>
                </c:pt>
                <c:pt idx="1459" c:formatCode="0%">
                  <c:v>0.115634405195628</c:v>
                </c:pt>
                <c:pt idx="1460" c:formatCode="0%">
                  <c:v>0.115713606843022</c:v>
                </c:pt>
                <c:pt idx="1461" c:formatCode="0%">
                  <c:v>0.115792808490417</c:v>
                </c:pt>
                <c:pt idx="1462" c:formatCode="0%">
                  <c:v>0.115872010137811</c:v>
                </c:pt>
                <c:pt idx="1463" c:formatCode="0%">
                  <c:v>0.115951211785205</c:v>
                </c:pt>
                <c:pt idx="1464" c:formatCode="0%">
                  <c:v>0.116030413432599</c:v>
                </c:pt>
                <c:pt idx="1465" c:formatCode="0%">
                  <c:v>0.116109615079994</c:v>
                </c:pt>
                <c:pt idx="1466" c:formatCode="0%">
                  <c:v>0.116188816727388</c:v>
                </c:pt>
                <c:pt idx="1467" c:formatCode="0%">
                  <c:v>0.116268018374782</c:v>
                </c:pt>
                <c:pt idx="1468" c:formatCode="0%">
                  <c:v>0.116347220022176</c:v>
                </c:pt>
                <c:pt idx="1469" c:formatCode="0%">
                  <c:v>0.116426421669571</c:v>
                </c:pt>
                <c:pt idx="1470" c:formatCode="0%">
                  <c:v>0.116505623316965</c:v>
                </c:pt>
                <c:pt idx="1471" c:formatCode="0%">
                  <c:v>0.116584824964359</c:v>
                </c:pt>
                <c:pt idx="1472" c:formatCode="0%">
                  <c:v>0.116664026611754</c:v>
                </c:pt>
                <c:pt idx="1473" c:formatCode="0%">
                  <c:v>0.116743228259148</c:v>
                </c:pt>
                <c:pt idx="1474" c:formatCode="0%">
                  <c:v>0.116822429906542</c:v>
                </c:pt>
                <c:pt idx="1475" c:formatCode="0%">
                  <c:v>0.116901631553936</c:v>
                </c:pt>
                <c:pt idx="1476" c:formatCode="0%">
                  <c:v>0.116980833201331</c:v>
                </c:pt>
                <c:pt idx="1477" c:formatCode="0%">
                  <c:v>0.117060034848725</c:v>
                </c:pt>
                <c:pt idx="1478" c:formatCode="0%">
                  <c:v>0.117139236496119</c:v>
                </c:pt>
                <c:pt idx="1479" c:formatCode="0%">
                  <c:v>0.117218438143513</c:v>
                </c:pt>
                <c:pt idx="1480" c:formatCode="0%">
                  <c:v>0.117297639790908</c:v>
                </c:pt>
                <c:pt idx="1481" c:formatCode="0%">
                  <c:v>0.117376841438302</c:v>
                </c:pt>
                <c:pt idx="1482" c:formatCode="0%">
                  <c:v>0.117456043085696</c:v>
                </c:pt>
                <c:pt idx="1483" c:formatCode="0%">
                  <c:v>0.11753524473309</c:v>
                </c:pt>
                <c:pt idx="1484" c:formatCode="0%">
                  <c:v>0.117614446380485</c:v>
                </c:pt>
                <c:pt idx="1485" c:formatCode="0%">
                  <c:v>0.117693648027879</c:v>
                </c:pt>
                <c:pt idx="1486" c:formatCode="0%">
                  <c:v>0.117772849675273</c:v>
                </c:pt>
                <c:pt idx="1487" c:formatCode="0%">
                  <c:v>0.117852051322668</c:v>
                </c:pt>
                <c:pt idx="1488" c:formatCode="0%">
                  <c:v>0.117931252970062</c:v>
                </c:pt>
                <c:pt idx="1489" c:formatCode="0%">
                  <c:v>0.118010454617456</c:v>
                </c:pt>
                <c:pt idx="1490" c:formatCode="0%">
                  <c:v>0.11808965626485</c:v>
                </c:pt>
                <c:pt idx="1491" c:formatCode="0%">
                  <c:v>0.118168857912245</c:v>
                </c:pt>
                <c:pt idx="1492" c:formatCode="0%">
                  <c:v>0.118248059559639</c:v>
                </c:pt>
                <c:pt idx="1493" c:formatCode="0%">
                  <c:v>0.118327261207033</c:v>
                </c:pt>
                <c:pt idx="1494" c:formatCode="0%">
                  <c:v>0.118406462854427</c:v>
                </c:pt>
                <c:pt idx="1495" c:formatCode="0%">
                  <c:v>0.118485664501822</c:v>
                </c:pt>
                <c:pt idx="1496" c:formatCode="0%">
                  <c:v>0.118564866149216</c:v>
                </c:pt>
                <c:pt idx="1497" c:formatCode="0%">
                  <c:v>0.11864406779661</c:v>
                </c:pt>
                <c:pt idx="1498" c:formatCode="0%">
                  <c:v>0.118723269444004</c:v>
                </c:pt>
                <c:pt idx="1499" c:formatCode="0%">
                  <c:v>0.118802471091399</c:v>
                </c:pt>
                <c:pt idx="1500" c:formatCode="0%">
                  <c:v>0.118881672738793</c:v>
                </c:pt>
                <c:pt idx="1501" c:formatCode="0%">
                  <c:v>0.118960874386187</c:v>
                </c:pt>
                <c:pt idx="1502" c:formatCode="0%">
                  <c:v>0.119040076033581</c:v>
                </c:pt>
                <c:pt idx="1503" c:formatCode="0%">
                  <c:v>0.119119277680976</c:v>
                </c:pt>
                <c:pt idx="1504" c:formatCode="0%">
                  <c:v>0.11919847932837</c:v>
                </c:pt>
                <c:pt idx="1505" c:formatCode="0%">
                  <c:v>0.119277680975764</c:v>
                </c:pt>
                <c:pt idx="1506" c:formatCode="0%">
                  <c:v>0.119356882623159</c:v>
                </c:pt>
                <c:pt idx="1507" c:formatCode="0%">
                  <c:v>0.119436084270553</c:v>
                </c:pt>
                <c:pt idx="1508" c:formatCode="0%">
                  <c:v>0.119515285917947</c:v>
                </c:pt>
                <c:pt idx="1509" c:formatCode="0%">
                  <c:v>0.119594487565341</c:v>
                </c:pt>
                <c:pt idx="1510" c:formatCode="0%">
                  <c:v>0.119673689212736</c:v>
                </c:pt>
                <c:pt idx="1511" c:formatCode="0%">
                  <c:v>0.11975289086013</c:v>
                </c:pt>
                <c:pt idx="1512" c:formatCode="0%">
                  <c:v>0.119832092507524</c:v>
                </c:pt>
                <c:pt idx="1513" c:formatCode="0%">
                  <c:v>0.119911294154918</c:v>
                </c:pt>
                <c:pt idx="1514" c:formatCode="0%">
                  <c:v>0.119990495802313</c:v>
                </c:pt>
                <c:pt idx="1515" c:formatCode="0%">
                  <c:v>0.120069697449707</c:v>
                </c:pt>
                <c:pt idx="1516" c:formatCode="0%">
                  <c:v>0.120148899097101</c:v>
                </c:pt>
                <c:pt idx="1517" c:formatCode="0%">
                  <c:v>0.120228100744495</c:v>
                </c:pt>
                <c:pt idx="1518" c:formatCode="0%">
                  <c:v>0.12030730239189</c:v>
                </c:pt>
                <c:pt idx="1519" c:formatCode="0%">
                  <c:v>0.120386504039284</c:v>
                </c:pt>
                <c:pt idx="1520" c:formatCode="0%">
                  <c:v>0.120465705686678</c:v>
                </c:pt>
                <c:pt idx="1521" c:formatCode="0%">
                  <c:v>0.120544907334073</c:v>
                </c:pt>
                <c:pt idx="1522" c:formatCode="0%">
                  <c:v>0.120624108981467</c:v>
                </c:pt>
                <c:pt idx="1523" c:formatCode="0%">
                  <c:v>0.120703310628861</c:v>
                </c:pt>
                <c:pt idx="1524" c:formatCode="0%">
                  <c:v>0.120782512276255</c:v>
                </c:pt>
                <c:pt idx="1525" c:formatCode="0%">
                  <c:v>0.12086171392365</c:v>
                </c:pt>
                <c:pt idx="1526" c:formatCode="0%">
                  <c:v>0.120940915571044</c:v>
                </c:pt>
                <c:pt idx="1527" c:formatCode="0%">
                  <c:v>0.121020117218438</c:v>
                </c:pt>
                <c:pt idx="1528" c:formatCode="0%">
                  <c:v>0.121099318865832</c:v>
                </c:pt>
                <c:pt idx="1529" c:formatCode="0%">
                  <c:v>0.121178520513227</c:v>
                </c:pt>
                <c:pt idx="1530" c:formatCode="0%">
                  <c:v>0.121257722160621</c:v>
                </c:pt>
                <c:pt idx="1531" c:formatCode="0%">
                  <c:v>0.121336923808015</c:v>
                </c:pt>
                <c:pt idx="1532" c:formatCode="0%">
                  <c:v>0.121416125455409</c:v>
                </c:pt>
                <c:pt idx="1533" c:formatCode="0%">
                  <c:v>0.121495327102804</c:v>
                </c:pt>
                <c:pt idx="1534" c:formatCode="0%">
                  <c:v>0.121574528750198</c:v>
                </c:pt>
                <c:pt idx="1535" c:formatCode="0%">
                  <c:v>0.121653730397592</c:v>
                </c:pt>
                <c:pt idx="1536" c:formatCode="0%">
                  <c:v>0.121732932044987</c:v>
                </c:pt>
                <c:pt idx="1537" c:formatCode="0%">
                  <c:v>0.121812133692381</c:v>
                </c:pt>
                <c:pt idx="1538" c:formatCode="0%">
                  <c:v>0.121891335339775</c:v>
                </c:pt>
                <c:pt idx="1539" c:formatCode="0%">
                  <c:v>0.121970536987169</c:v>
                </c:pt>
                <c:pt idx="1540" c:formatCode="0%">
                  <c:v>0.122049738634564</c:v>
                </c:pt>
                <c:pt idx="1541" c:formatCode="0%">
                  <c:v>0.122128940281958</c:v>
                </c:pt>
                <c:pt idx="1542" c:formatCode="0%">
                  <c:v>0.122208141929352</c:v>
                </c:pt>
                <c:pt idx="1543" c:formatCode="0%">
                  <c:v>0.122287343576746</c:v>
                </c:pt>
                <c:pt idx="1544" c:formatCode="0%">
                  <c:v>0.122366545224141</c:v>
                </c:pt>
                <c:pt idx="1545" c:formatCode="0%">
                  <c:v>0.122445746871535</c:v>
                </c:pt>
                <c:pt idx="1546" c:formatCode="0%">
                  <c:v>0.122524948518929</c:v>
                </c:pt>
                <c:pt idx="1547" c:formatCode="0%">
                  <c:v>0.122604150166323</c:v>
                </c:pt>
                <c:pt idx="1548" c:formatCode="0%">
                  <c:v>0.122683351813718</c:v>
                </c:pt>
                <c:pt idx="1549" c:formatCode="0%">
                  <c:v>0.122762553461112</c:v>
                </c:pt>
                <c:pt idx="1550" c:formatCode="0%">
                  <c:v>0.122841755108506</c:v>
                </c:pt>
                <c:pt idx="1551" c:formatCode="0%">
                  <c:v>0.122920956755901</c:v>
                </c:pt>
                <c:pt idx="1552" c:formatCode="0%">
                  <c:v>0.123000158403295</c:v>
                </c:pt>
                <c:pt idx="1553" c:formatCode="0%">
                  <c:v>0.123079360050689</c:v>
                </c:pt>
                <c:pt idx="1554" c:formatCode="0%">
                  <c:v>0.123158561698083</c:v>
                </c:pt>
                <c:pt idx="1555" c:formatCode="0%">
                  <c:v>0.123237763345478</c:v>
                </c:pt>
                <c:pt idx="1556" c:formatCode="0%">
                  <c:v>0.123316964992872</c:v>
                </c:pt>
                <c:pt idx="1557" c:formatCode="0%">
                  <c:v>0.123396166640266</c:v>
                </c:pt>
                <c:pt idx="1558" c:formatCode="0%">
                  <c:v>0.12347536828766</c:v>
                </c:pt>
                <c:pt idx="1559" c:formatCode="0%">
                  <c:v>0.123554569935055</c:v>
                </c:pt>
                <c:pt idx="1560" c:formatCode="0%">
                  <c:v>0.123633771582449</c:v>
                </c:pt>
                <c:pt idx="1561" c:formatCode="0%">
                  <c:v>0.123712973229843</c:v>
                </c:pt>
                <c:pt idx="1562" c:formatCode="0%">
                  <c:v>0.123792174877237</c:v>
                </c:pt>
                <c:pt idx="1563" c:formatCode="0%">
                  <c:v>0.123871376524632</c:v>
                </c:pt>
                <c:pt idx="1564" c:formatCode="0%">
                  <c:v>0.123950578172026</c:v>
                </c:pt>
                <c:pt idx="1565" c:formatCode="0%">
                  <c:v>0.12402977981942</c:v>
                </c:pt>
                <c:pt idx="1566" c:formatCode="0%">
                  <c:v>0.124108981466815</c:v>
                </c:pt>
                <c:pt idx="1567" c:formatCode="0%">
                  <c:v>0.124188183114209</c:v>
                </c:pt>
                <c:pt idx="1568" c:formatCode="0%">
                  <c:v>0.124267384761603</c:v>
                </c:pt>
                <c:pt idx="1569" c:formatCode="0%">
                  <c:v>0.124346586408997</c:v>
                </c:pt>
                <c:pt idx="1570" c:formatCode="0%">
                  <c:v>0.124425788056392</c:v>
                </c:pt>
                <c:pt idx="1571" c:formatCode="0%">
                  <c:v>0.124504989703786</c:v>
                </c:pt>
                <c:pt idx="1572" c:formatCode="0%">
                  <c:v>0.12458419135118</c:v>
                </c:pt>
                <c:pt idx="1573" c:formatCode="0%">
                  <c:v>0.124663392998574</c:v>
                </c:pt>
                <c:pt idx="1574" c:formatCode="0%">
                  <c:v>0.124742594645969</c:v>
                </c:pt>
                <c:pt idx="1575" c:formatCode="0%">
                  <c:v>0.124821796293363</c:v>
                </c:pt>
                <c:pt idx="1576" c:formatCode="0%">
                  <c:v>0.124900997940757</c:v>
                </c:pt>
                <c:pt idx="1577" c:formatCode="0%">
                  <c:v>0.124980199588151</c:v>
                </c:pt>
                <c:pt idx="1578" c:formatCode="0%">
                  <c:v>0.125059401235546</c:v>
                </c:pt>
                <c:pt idx="1579" c:formatCode="0%">
                  <c:v>0.12513860288294</c:v>
                </c:pt>
                <c:pt idx="1580" c:formatCode="0%">
                  <c:v>0.125217804530334</c:v>
                </c:pt>
                <c:pt idx="1581" c:formatCode="0%">
                  <c:v>0.125297006177728</c:v>
                </c:pt>
                <c:pt idx="1582" c:formatCode="0%">
                  <c:v>0.125376207825123</c:v>
                </c:pt>
                <c:pt idx="1583" c:formatCode="0%">
                  <c:v>0.125455409472517</c:v>
                </c:pt>
                <c:pt idx="1584" c:formatCode="0%">
                  <c:v>0.125534611119911</c:v>
                </c:pt>
                <c:pt idx="1585" c:formatCode="0%">
                  <c:v>0.125613812767306</c:v>
                </c:pt>
                <c:pt idx="1586" c:formatCode="0%">
                  <c:v>0.1256930144147</c:v>
                </c:pt>
                <c:pt idx="1587" c:formatCode="0%">
                  <c:v>0.125772216062094</c:v>
                </c:pt>
                <c:pt idx="1588" c:formatCode="0%">
                  <c:v>0.125851417709488</c:v>
                </c:pt>
                <c:pt idx="1589" c:formatCode="0%">
                  <c:v>0.125930619356883</c:v>
                </c:pt>
                <c:pt idx="1590" c:formatCode="0%">
                  <c:v>0.126009821004277</c:v>
                </c:pt>
                <c:pt idx="1591" c:formatCode="0%">
                  <c:v>0.126089022651671</c:v>
                </c:pt>
                <c:pt idx="1592" c:formatCode="0%">
                  <c:v>0.126168224299065</c:v>
                </c:pt>
                <c:pt idx="1593" c:formatCode="0%">
                  <c:v>0.12624742594646</c:v>
                </c:pt>
                <c:pt idx="1594" c:formatCode="0%">
                  <c:v>0.126326627593854</c:v>
                </c:pt>
                <c:pt idx="1595" c:formatCode="0%">
                  <c:v>0.126405829241248</c:v>
                </c:pt>
                <c:pt idx="1596" c:formatCode="0%">
                  <c:v>0.126485030888642</c:v>
                </c:pt>
                <c:pt idx="1597" c:formatCode="0%">
                  <c:v>0.126564232536037</c:v>
                </c:pt>
                <c:pt idx="1598" c:formatCode="0%">
                  <c:v>0.126643434183431</c:v>
                </c:pt>
                <c:pt idx="1599" c:formatCode="0%">
                  <c:v>0.126722635830825</c:v>
                </c:pt>
                <c:pt idx="1600" c:formatCode="0%">
                  <c:v>0.12680183747822</c:v>
                </c:pt>
                <c:pt idx="1601" c:formatCode="0%">
                  <c:v>0.126881039125614</c:v>
                </c:pt>
                <c:pt idx="1602" c:formatCode="0%">
                  <c:v>0.126960240773008</c:v>
                </c:pt>
                <c:pt idx="1603" c:formatCode="0%">
                  <c:v>0.127039442420402</c:v>
                </c:pt>
                <c:pt idx="1604" c:formatCode="0%">
                  <c:v>0.127118644067797</c:v>
                </c:pt>
                <c:pt idx="1605" c:formatCode="0%">
                  <c:v>0.127197845715191</c:v>
                </c:pt>
                <c:pt idx="1606" c:formatCode="0%">
                  <c:v>0.127277047362585</c:v>
                </c:pt>
                <c:pt idx="1607" c:formatCode="0%">
                  <c:v>0.127356249009979</c:v>
                </c:pt>
                <c:pt idx="1608" c:formatCode="0%">
                  <c:v>0.127435450657374</c:v>
                </c:pt>
                <c:pt idx="1609" c:formatCode="0%">
                  <c:v>0.127514652304768</c:v>
                </c:pt>
                <c:pt idx="1610" c:formatCode="0%">
                  <c:v>0.127593853952162</c:v>
                </c:pt>
                <c:pt idx="1611" c:formatCode="0%">
                  <c:v>0.127673055599556</c:v>
                </c:pt>
                <c:pt idx="1612" c:formatCode="0%">
                  <c:v>0.127752257246951</c:v>
                </c:pt>
                <c:pt idx="1613" c:formatCode="0%">
                  <c:v>0.127831458894345</c:v>
                </c:pt>
                <c:pt idx="1614" c:formatCode="0%">
                  <c:v>0.127910660541739</c:v>
                </c:pt>
                <c:pt idx="1615" c:formatCode="0%">
                  <c:v>0.127989862189134</c:v>
                </c:pt>
                <c:pt idx="1616" c:formatCode="0%">
                  <c:v>0.128069063836528</c:v>
                </c:pt>
                <c:pt idx="1617" c:formatCode="0%">
                  <c:v>0.128148265483922</c:v>
                </c:pt>
                <c:pt idx="1618" c:formatCode="0%">
                  <c:v>0.128227467131316</c:v>
                </c:pt>
                <c:pt idx="1619" c:formatCode="0%">
                  <c:v>0.128306668778711</c:v>
                </c:pt>
                <c:pt idx="1620" c:formatCode="0%">
                  <c:v>0.128385870426105</c:v>
                </c:pt>
                <c:pt idx="1621" c:formatCode="0%">
                  <c:v>0.128465072073499</c:v>
                </c:pt>
                <c:pt idx="1622" c:formatCode="0%">
                  <c:v>0.128544273720893</c:v>
                </c:pt>
                <c:pt idx="1623" c:formatCode="0%">
                  <c:v>0.128623475368288</c:v>
                </c:pt>
                <c:pt idx="1624" c:formatCode="0%">
                  <c:v>0.128702677015682</c:v>
                </c:pt>
                <c:pt idx="1625" c:formatCode="0%">
                  <c:v>0.128781878663076</c:v>
                </c:pt>
                <c:pt idx="1626" c:formatCode="0%">
                  <c:v>0.12886108031047</c:v>
                </c:pt>
                <c:pt idx="1627" c:formatCode="0%">
                  <c:v>0.128940281957865</c:v>
                </c:pt>
                <c:pt idx="1628" c:formatCode="0%">
                  <c:v>0.129019483605259</c:v>
                </c:pt>
                <c:pt idx="1629" c:formatCode="0%">
                  <c:v>0.129098685252653</c:v>
                </c:pt>
                <c:pt idx="1630" c:formatCode="0%">
                  <c:v>0.129177886900048</c:v>
                </c:pt>
                <c:pt idx="1631" c:formatCode="0%">
                  <c:v>0.129257088547442</c:v>
                </c:pt>
                <c:pt idx="1632" c:formatCode="0%">
                  <c:v>0.129336290194836</c:v>
                </c:pt>
                <c:pt idx="1633" c:formatCode="0%">
                  <c:v>0.12941549184223</c:v>
                </c:pt>
                <c:pt idx="1634" c:formatCode="0%">
                  <c:v>0.129494693489625</c:v>
                </c:pt>
                <c:pt idx="1635" c:formatCode="0%">
                  <c:v>0.129573895137019</c:v>
                </c:pt>
                <c:pt idx="1636" c:formatCode="0%">
                  <c:v>0.129653096784413</c:v>
                </c:pt>
                <c:pt idx="1637" c:formatCode="0%">
                  <c:v>0.129732298431807</c:v>
                </c:pt>
                <c:pt idx="1638" c:formatCode="0%">
                  <c:v>0.129811500079202</c:v>
                </c:pt>
                <c:pt idx="1639" c:formatCode="0%">
                  <c:v>0.129890701726596</c:v>
                </c:pt>
                <c:pt idx="1640" c:formatCode="0%">
                  <c:v>0.12996990337399</c:v>
                </c:pt>
                <c:pt idx="1641" c:formatCode="0%">
                  <c:v>0.130049105021384</c:v>
                </c:pt>
                <c:pt idx="1642" c:formatCode="0%">
                  <c:v>0.130128306668779</c:v>
                </c:pt>
                <c:pt idx="1643" c:formatCode="0%">
                  <c:v>0.130207508316173</c:v>
                </c:pt>
                <c:pt idx="1644" c:formatCode="0%">
                  <c:v>0.130286709963567</c:v>
                </c:pt>
                <c:pt idx="1645" c:formatCode="0%">
                  <c:v>0.130365911610962</c:v>
                </c:pt>
                <c:pt idx="1646" c:formatCode="0%">
                  <c:v>0.130445113258356</c:v>
                </c:pt>
                <c:pt idx="1647" c:formatCode="0%">
                  <c:v>0.13052431490575</c:v>
                </c:pt>
                <c:pt idx="1648" c:formatCode="0%">
                  <c:v>0.130603516553144</c:v>
                </c:pt>
                <c:pt idx="1649" c:formatCode="0%">
                  <c:v>0.130682718200539</c:v>
                </c:pt>
                <c:pt idx="1650" c:formatCode="0%">
                  <c:v>0.130761919847933</c:v>
                </c:pt>
                <c:pt idx="1651" c:formatCode="0%">
                  <c:v>0.130841121495327</c:v>
                </c:pt>
                <c:pt idx="1652" c:formatCode="0%">
                  <c:v>0.130920323142721</c:v>
                </c:pt>
                <c:pt idx="1653" c:formatCode="0%">
                  <c:v>0.130999524790116</c:v>
                </c:pt>
                <c:pt idx="1654" c:formatCode="0%">
                  <c:v>0.13107872643751</c:v>
                </c:pt>
                <c:pt idx="1655" c:formatCode="0%">
                  <c:v>0.131157928084904</c:v>
                </c:pt>
                <c:pt idx="1656" c:formatCode="0%">
                  <c:v>0.131237129732298</c:v>
                </c:pt>
                <c:pt idx="1657" c:formatCode="0%">
                  <c:v>0.131316331379693</c:v>
                </c:pt>
                <c:pt idx="1658" c:formatCode="0%">
                  <c:v>0.131395533027087</c:v>
                </c:pt>
                <c:pt idx="1659" c:formatCode="0%">
                  <c:v>0.131474734674481</c:v>
                </c:pt>
                <c:pt idx="1660" c:formatCode="0%">
                  <c:v>0.131553936321876</c:v>
                </c:pt>
                <c:pt idx="1661" c:formatCode="0%">
                  <c:v>0.13163313796927</c:v>
                </c:pt>
                <c:pt idx="1662" c:formatCode="0%">
                  <c:v>0.131712339616664</c:v>
                </c:pt>
                <c:pt idx="1663" c:formatCode="0%">
                  <c:v>0.131791541264058</c:v>
                </c:pt>
                <c:pt idx="1664" c:formatCode="0%">
                  <c:v>0.131870742911453</c:v>
                </c:pt>
                <c:pt idx="1665" c:formatCode="0%">
                  <c:v>0.131949944558847</c:v>
                </c:pt>
                <c:pt idx="1666" c:formatCode="0%">
                  <c:v>0.132029146206241</c:v>
                </c:pt>
                <c:pt idx="1667" c:formatCode="0%">
                  <c:v>0.132108347853635</c:v>
                </c:pt>
                <c:pt idx="1668" c:formatCode="0%">
                  <c:v>0.13218754950103</c:v>
                </c:pt>
                <c:pt idx="1669" c:formatCode="0%">
                  <c:v>0.132266751148424</c:v>
                </c:pt>
                <c:pt idx="1670" c:formatCode="0%">
                  <c:v>0.132345952795818</c:v>
                </c:pt>
                <c:pt idx="1671" c:formatCode="0%">
                  <c:v>0.132425154443212</c:v>
                </c:pt>
                <c:pt idx="1672" c:formatCode="0%">
                  <c:v>0.132504356090607</c:v>
                </c:pt>
                <c:pt idx="1673" c:formatCode="0%">
                  <c:v>0.132583557738001</c:v>
                </c:pt>
                <c:pt idx="1674" c:formatCode="0%">
                  <c:v>0.132662759385395</c:v>
                </c:pt>
                <c:pt idx="1675" c:formatCode="0%">
                  <c:v>0.132741961032789</c:v>
                </c:pt>
                <c:pt idx="1676" c:formatCode="0%">
                  <c:v>0.132821162680184</c:v>
                </c:pt>
                <c:pt idx="1677" c:formatCode="0%">
                  <c:v>0.132900364327578</c:v>
                </c:pt>
                <c:pt idx="1678" c:formatCode="0%">
                  <c:v>0.132979565974972</c:v>
                </c:pt>
                <c:pt idx="1679" c:formatCode="0%">
                  <c:v>0.133058767622367</c:v>
                </c:pt>
                <c:pt idx="1680" c:formatCode="0%">
                  <c:v>0.133137969269761</c:v>
                </c:pt>
                <c:pt idx="1681" c:formatCode="0%">
                  <c:v>0.133217170917155</c:v>
                </c:pt>
                <c:pt idx="1682" c:formatCode="0%">
                  <c:v>0.133296372564549</c:v>
                </c:pt>
                <c:pt idx="1683" c:formatCode="0%">
                  <c:v>0.133375574211944</c:v>
                </c:pt>
                <c:pt idx="1684" c:formatCode="0%">
                  <c:v>0.133454775859338</c:v>
                </c:pt>
                <c:pt idx="1685" c:formatCode="0%">
                  <c:v>0.133533977506732</c:v>
                </c:pt>
                <c:pt idx="1686" c:formatCode="0%">
                  <c:v>0.133613179154126</c:v>
                </c:pt>
                <c:pt idx="1687" c:formatCode="0%">
                  <c:v>0.133692380801521</c:v>
                </c:pt>
                <c:pt idx="1688" c:formatCode="0%">
                  <c:v>0.133771582448915</c:v>
                </c:pt>
                <c:pt idx="1689" c:formatCode="0%">
                  <c:v>0.133850784096309</c:v>
                </c:pt>
                <c:pt idx="1690" c:formatCode="0%">
                  <c:v>0.133929985743703</c:v>
                </c:pt>
                <c:pt idx="1691" c:formatCode="0%">
                  <c:v>0.134009187391098</c:v>
                </c:pt>
                <c:pt idx="1692" c:formatCode="0%">
                  <c:v>0.134088389038492</c:v>
                </c:pt>
                <c:pt idx="1693" c:formatCode="0%">
                  <c:v>0.134167590685886</c:v>
                </c:pt>
                <c:pt idx="1694" c:formatCode="0%">
                  <c:v>0.134246792333281</c:v>
                </c:pt>
                <c:pt idx="1695" c:formatCode="0%">
                  <c:v>0.134325993980675</c:v>
                </c:pt>
                <c:pt idx="1696" c:formatCode="0%">
                  <c:v>0.134405195628069</c:v>
                </c:pt>
                <c:pt idx="1697" c:formatCode="0%">
                  <c:v>0.134484397275463</c:v>
                </c:pt>
                <c:pt idx="1698" c:formatCode="0%">
                  <c:v>0.134563598922858</c:v>
                </c:pt>
                <c:pt idx="1699" c:formatCode="0%">
                  <c:v>0.134642800570252</c:v>
                </c:pt>
                <c:pt idx="1700" c:formatCode="0%">
                  <c:v>0.134722002217646</c:v>
                </c:pt>
                <c:pt idx="1701" c:formatCode="0%">
                  <c:v>0.13480120386504</c:v>
                </c:pt>
                <c:pt idx="1702" c:formatCode="0%">
                  <c:v>0.134880405512435</c:v>
                </c:pt>
                <c:pt idx="1703" c:formatCode="0%">
                  <c:v>0.134959607159829</c:v>
                </c:pt>
                <c:pt idx="1704" c:formatCode="0%">
                  <c:v>0.135038808807223</c:v>
                </c:pt>
                <c:pt idx="1705" c:formatCode="0%">
                  <c:v>0.135118010454617</c:v>
                </c:pt>
                <c:pt idx="1706" c:formatCode="0%">
                  <c:v>0.135197212102012</c:v>
                </c:pt>
                <c:pt idx="1707" c:formatCode="0%">
                  <c:v>0.135276413749406</c:v>
                </c:pt>
                <c:pt idx="1708" c:formatCode="0%">
                  <c:v>0.1353556153968</c:v>
                </c:pt>
                <c:pt idx="1709" c:formatCode="0%">
                  <c:v>0.135434817044195</c:v>
                </c:pt>
                <c:pt idx="1710" c:formatCode="0%">
                  <c:v>0.135514018691589</c:v>
                </c:pt>
                <c:pt idx="1711" c:formatCode="0%">
                  <c:v>0.135593220338983</c:v>
                </c:pt>
                <c:pt idx="1712" c:formatCode="0%">
                  <c:v>0.135672421986377</c:v>
                </c:pt>
                <c:pt idx="1713" c:formatCode="0%">
                  <c:v>0.135751623633772</c:v>
                </c:pt>
                <c:pt idx="1714" c:formatCode="0%">
                  <c:v>0.135830825281166</c:v>
                </c:pt>
                <c:pt idx="1715" c:formatCode="0%">
                  <c:v>0.13591002692856</c:v>
                </c:pt>
                <c:pt idx="1716" c:formatCode="0%">
                  <c:v>0.135989228575954</c:v>
                </c:pt>
                <c:pt idx="1717" c:formatCode="0%">
                  <c:v>0.136068430223349</c:v>
                </c:pt>
                <c:pt idx="1718" c:formatCode="0%">
                  <c:v>0.136147631870743</c:v>
                </c:pt>
                <c:pt idx="1719" c:formatCode="0%">
                  <c:v>0.136226833518137</c:v>
                </c:pt>
                <c:pt idx="1720" c:formatCode="0%">
                  <c:v>0.136306035165531</c:v>
                </c:pt>
                <c:pt idx="1721" c:formatCode="0%">
                  <c:v>0.136385236812926</c:v>
                </c:pt>
                <c:pt idx="1722" c:formatCode="0%">
                  <c:v>0.13646443846032</c:v>
                </c:pt>
                <c:pt idx="1723" c:formatCode="0%">
                  <c:v>0.136543640107714</c:v>
                </c:pt>
                <c:pt idx="1724" c:formatCode="0%">
                  <c:v>0.136622841755108</c:v>
                </c:pt>
                <c:pt idx="1725" c:formatCode="0%">
                  <c:v>0.136702043402503</c:v>
                </c:pt>
                <c:pt idx="1726" c:formatCode="0%">
                  <c:v>0.136781245049897</c:v>
                </c:pt>
                <c:pt idx="1727" c:formatCode="0%">
                  <c:v>0.136860446697291</c:v>
                </c:pt>
                <c:pt idx="1728" c:formatCode="0%">
                  <c:v>0.136939648344686</c:v>
                </c:pt>
                <c:pt idx="1729" c:formatCode="0%">
                  <c:v>0.13701884999208</c:v>
                </c:pt>
                <c:pt idx="1730" c:formatCode="0%">
                  <c:v>0.137098051639474</c:v>
                </c:pt>
                <c:pt idx="1731" c:formatCode="0%">
                  <c:v>0.137177253286868</c:v>
                </c:pt>
                <c:pt idx="1732" c:formatCode="0%">
                  <c:v>0.137256454934263</c:v>
                </c:pt>
                <c:pt idx="1733" c:formatCode="0%">
                  <c:v>0.137335656581657</c:v>
                </c:pt>
                <c:pt idx="1734" c:formatCode="0%">
                  <c:v>0.137414858229051</c:v>
                </c:pt>
                <c:pt idx="1735" c:formatCode="0%">
                  <c:v>0.137494059876445</c:v>
                </c:pt>
                <c:pt idx="1736" c:formatCode="0%">
                  <c:v>0.13757326152384</c:v>
                </c:pt>
                <c:pt idx="1737" c:formatCode="0%">
                  <c:v>0.137652463171234</c:v>
                </c:pt>
                <c:pt idx="1738" c:formatCode="0%">
                  <c:v>0.137731664818628</c:v>
                </c:pt>
                <c:pt idx="1739" c:formatCode="0%">
                  <c:v>0.137810866466023</c:v>
                </c:pt>
                <c:pt idx="1740" c:formatCode="0%">
                  <c:v>0.137890068113417</c:v>
                </c:pt>
                <c:pt idx="1741" c:formatCode="0%">
                  <c:v>0.137969269760811</c:v>
                </c:pt>
                <c:pt idx="1742" c:formatCode="0%">
                  <c:v>0.138048471408205</c:v>
                </c:pt>
                <c:pt idx="1743" c:formatCode="0%">
                  <c:v>0.1381276730556</c:v>
                </c:pt>
                <c:pt idx="1744" c:formatCode="0%">
                  <c:v>0.138206874702994</c:v>
                </c:pt>
                <c:pt idx="1745" c:formatCode="0%">
                  <c:v>0.138286076350388</c:v>
                </c:pt>
                <c:pt idx="1746" c:formatCode="0%">
                  <c:v>0.138365277997782</c:v>
                </c:pt>
                <c:pt idx="1747" c:formatCode="0%">
                  <c:v>0.138444479645177</c:v>
                </c:pt>
                <c:pt idx="1748" c:formatCode="0%">
                  <c:v>0.138523681292571</c:v>
                </c:pt>
                <c:pt idx="1749" c:formatCode="0%">
                  <c:v>0.138602882939965</c:v>
                </c:pt>
                <c:pt idx="1750" c:formatCode="0%">
                  <c:v>0.138682084587359</c:v>
                </c:pt>
                <c:pt idx="1751" c:formatCode="0%">
                  <c:v>0.138761286234754</c:v>
                </c:pt>
                <c:pt idx="1752" c:formatCode="0%">
                  <c:v>0.138840487882148</c:v>
                </c:pt>
                <c:pt idx="1753" c:formatCode="0%">
                  <c:v>0.138919689529542</c:v>
                </c:pt>
                <c:pt idx="1754" c:formatCode="0%">
                  <c:v>0.138998891176936</c:v>
                </c:pt>
                <c:pt idx="1755" c:formatCode="0%">
                  <c:v>0.139078092824331</c:v>
                </c:pt>
                <c:pt idx="1756" c:formatCode="0%">
                  <c:v>0.139157294471725</c:v>
                </c:pt>
                <c:pt idx="1757" c:formatCode="0%">
                  <c:v>0.139236496119119</c:v>
                </c:pt>
                <c:pt idx="1758" c:formatCode="0%">
                  <c:v>0.139315697766514</c:v>
                </c:pt>
                <c:pt idx="1759" c:formatCode="0%">
                  <c:v>0.139394899413908</c:v>
                </c:pt>
                <c:pt idx="1760" c:formatCode="0%">
                  <c:v>0.139474101061302</c:v>
                </c:pt>
                <c:pt idx="1761" c:formatCode="0%">
                  <c:v>0.139553302708696</c:v>
                </c:pt>
                <c:pt idx="1762" c:formatCode="0%">
                  <c:v>0.139632504356091</c:v>
                </c:pt>
                <c:pt idx="1763" c:formatCode="0%">
                  <c:v>0.139711706003485</c:v>
                </c:pt>
                <c:pt idx="1764" c:formatCode="0%">
                  <c:v>0.139790907650879</c:v>
                </c:pt>
                <c:pt idx="1765" c:formatCode="0%">
                  <c:v>0.139870109298273</c:v>
                </c:pt>
                <c:pt idx="1766" c:formatCode="0%">
                  <c:v>0.139949310945668</c:v>
                </c:pt>
                <c:pt idx="1767" c:formatCode="0%">
                  <c:v>0.140028512593062</c:v>
                </c:pt>
                <c:pt idx="1768" c:formatCode="0%">
                  <c:v>0.140107714240456</c:v>
                </c:pt>
                <c:pt idx="1769" c:formatCode="0%">
                  <c:v>0.14018691588785</c:v>
                </c:pt>
                <c:pt idx="1770" c:formatCode="0%">
                  <c:v>0.140266117535245</c:v>
                </c:pt>
                <c:pt idx="1771" c:formatCode="0%">
                  <c:v>0.140345319182639</c:v>
                </c:pt>
                <c:pt idx="1772" c:formatCode="0%">
                  <c:v>0.140424520830033</c:v>
                </c:pt>
                <c:pt idx="1773" c:formatCode="0%">
                  <c:v>0.140503722477428</c:v>
                </c:pt>
                <c:pt idx="1774" c:formatCode="0%">
                  <c:v>0.140582924124822</c:v>
                </c:pt>
                <c:pt idx="1775" c:formatCode="0%">
                  <c:v>0.140662125772216</c:v>
                </c:pt>
                <c:pt idx="1776" c:formatCode="0%">
                  <c:v>0.14074132741961</c:v>
                </c:pt>
                <c:pt idx="1777" c:formatCode="0%">
                  <c:v>0.140820529067005</c:v>
                </c:pt>
                <c:pt idx="1778" c:formatCode="0%">
                  <c:v>0.140899730714399</c:v>
                </c:pt>
                <c:pt idx="1779" c:formatCode="0%">
                  <c:v>0.140978932361793</c:v>
                </c:pt>
                <c:pt idx="1780" c:formatCode="0%">
                  <c:v>0.141058134009187</c:v>
                </c:pt>
                <c:pt idx="1781" c:formatCode="0%">
                  <c:v>0.141137335656582</c:v>
                </c:pt>
                <c:pt idx="1782" c:formatCode="0%">
                  <c:v>0.141216537303976</c:v>
                </c:pt>
                <c:pt idx="1783" c:formatCode="0%">
                  <c:v>0.14129573895137</c:v>
                </c:pt>
                <c:pt idx="1784" c:formatCode="0%">
                  <c:v>0.141374940598764</c:v>
                </c:pt>
                <c:pt idx="1785" c:formatCode="0%">
                  <c:v>0.141454142246159</c:v>
                </c:pt>
                <c:pt idx="1786" c:formatCode="0%">
                  <c:v>0.141533343893553</c:v>
                </c:pt>
                <c:pt idx="1787" c:formatCode="0%">
                  <c:v>0.141612545540947</c:v>
                </c:pt>
                <c:pt idx="1788" c:formatCode="0%">
                  <c:v>0.141691747188342</c:v>
                </c:pt>
                <c:pt idx="1789" c:formatCode="0%">
                  <c:v>0.141770948835736</c:v>
                </c:pt>
                <c:pt idx="1790" c:formatCode="0%">
                  <c:v>0.14185015048313</c:v>
                </c:pt>
                <c:pt idx="1791" c:formatCode="0%">
                  <c:v>0.141929352130524</c:v>
                </c:pt>
                <c:pt idx="1792" c:formatCode="0%">
                  <c:v>0.142008553777919</c:v>
                </c:pt>
                <c:pt idx="1793" c:formatCode="0%">
                  <c:v>0.142087755425313</c:v>
                </c:pt>
                <c:pt idx="1794" c:formatCode="0%">
                  <c:v>0.142166957072707</c:v>
                </c:pt>
                <c:pt idx="1795" c:formatCode="0%">
                  <c:v>0.142246158720101</c:v>
                </c:pt>
                <c:pt idx="1796" c:formatCode="0%">
                  <c:v>0.142325360367496</c:v>
                </c:pt>
                <c:pt idx="1797" c:formatCode="0%">
                  <c:v>0.14240456201489</c:v>
                </c:pt>
                <c:pt idx="1798" c:formatCode="0%">
                  <c:v>0.142483763662284</c:v>
                </c:pt>
                <c:pt idx="1799" c:formatCode="0%">
                  <c:v>0.142562965309678</c:v>
                </c:pt>
                <c:pt idx="1800" c:formatCode="0%">
                  <c:v>0.142642166957073</c:v>
                </c:pt>
                <c:pt idx="1801" c:formatCode="0%">
                  <c:v>0.142721368604467</c:v>
                </c:pt>
                <c:pt idx="1802" c:formatCode="0%">
                  <c:v>0.142800570251861</c:v>
                </c:pt>
                <c:pt idx="1803" c:formatCode="0%">
                  <c:v>0.142879771899255</c:v>
                </c:pt>
                <c:pt idx="1804" c:formatCode="0%">
                  <c:v>0.14295897354665</c:v>
                </c:pt>
                <c:pt idx="1805" c:formatCode="0%">
                  <c:v>0.143038175194044</c:v>
                </c:pt>
                <c:pt idx="1806" c:formatCode="0%">
                  <c:v>0.143117376841438</c:v>
                </c:pt>
                <c:pt idx="1807" c:formatCode="0%">
                  <c:v>0.143196578488833</c:v>
                </c:pt>
                <c:pt idx="1808" c:formatCode="0%">
                  <c:v>0.143275780136227</c:v>
                </c:pt>
                <c:pt idx="1809" c:formatCode="0%">
                  <c:v>0.143354981783621</c:v>
                </c:pt>
                <c:pt idx="1810" c:formatCode="0%">
                  <c:v>0.143434183431015</c:v>
                </c:pt>
                <c:pt idx="1811" c:formatCode="0%">
                  <c:v>0.14351338507841</c:v>
                </c:pt>
                <c:pt idx="1812" c:formatCode="0%">
                  <c:v>0.143592586725804</c:v>
                </c:pt>
                <c:pt idx="1813" c:formatCode="0%">
                  <c:v>0.143671788373198</c:v>
                </c:pt>
                <c:pt idx="1814" c:formatCode="0%">
                  <c:v>0.143750990020592</c:v>
                </c:pt>
                <c:pt idx="1815" c:formatCode="0%">
                  <c:v>0.143830191667987</c:v>
                </c:pt>
                <c:pt idx="1816" c:formatCode="0%">
                  <c:v>0.143909393315381</c:v>
                </c:pt>
                <c:pt idx="1817" c:formatCode="0%">
                  <c:v>0.143988594962775</c:v>
                </c:pt>
                <c:pt idx="1818" c:formatCode="0%">
                  <c:v>0.144067796610169</c:v>
                </c:pt>
                <c:pt idx="1819" c:formatCode="0%">
                  <c:v>0.144146998257564</c:v>
                </c:pt>
                <c:pt idx="1820" c:formatCode="0%">
                  <c:v>0.144226199904958</c:v>
                </c:pt>
                <c:pt idx="1821" c:formatCode="0%">
                  <c:v>0.144305401552352</c:v>
                </c:pt>
                <c:pt idx="1822" c:formatCode="0%">
                  <c:v>0.144384603199747</c:v>
                </c:pt>
                <c:pt idx="1823" c:formatCode="0%">
                  <c:v>0.144463804847141</c:v>
                </c:pt>
                <c:pt idx="1824" c:formatCode="0%">
                  <c:v>0.144543006494535</c:v>
                </c:pt>
                <c:pt idx="1825" c:formatCode="0%">
                  <c:v>0.144622208141929</c:v>
                </c:pt>
                <c:pt idx="1826" c:formatCode="0%">
                  <c:v>0.144701409789324</c:v>
                </c:pt>
                <c:pt idx="1827" c:formatCode="0%">
                  <c:v>0.144780611436718</c:v>
                </c:pt>
                <c:pt idx="1828" c:formatCode="0%">
                  <c:v>0.144859813084112</c:v>
                </c:pt>
                <c:pt idx="1829" c:formatCode="0%">
                  <c:v>0.144939014731506</c:v>
                </c:pt>
                <c:pt idx="1830" c:formatCode="0%">
                  <c:v>0.145018216378901</c:v>
                </c:pt>
                <c:pt idx="1831" c:formatCode="0%">
                  <c:v>0.145097418026295</c:v>
                </c:pt>
                <c:pt idx="1832" c:formatCode="0%">
                  <c:v>0.145176619673689</c:v>
                </c:pt>
                <c:pt idx="1833" c:formatCode="0%">
                  <c:v>0.145255821321083</c:v>
                </c:pt>
                <c:pt idx="1834" c:formatCode="0%">
                  <c:v>0.145335022968478</c:v>
                </c:pt>
                <c:pt idx="1835" c:formatCode="0%">
                  <c:v>0.145414224615872</c:v>
                </c:pt>
                <c:pt idx="1836" c:formatCode="0%">
                  <c:v>0.145493426263266</c:v>
                </c:pt>
                <c:pt idx="1837" c:formatCode="0%">
                  <c:v>0.145572627910661</c:v>
                </c:pt>
                <c:pt idx="1838" c:formatCode="0%">
                  <c:v>0.145651829558055</c:v>
                </c:pt>
                <c:pt idx="1839" c:formatCode="0%">
                  <c:v>0.145731031205449</c:v>
                </c:pt>
                <c:pt idx="1840" c:formatCode="0%">
                  <c:v>0.145810232852843</c:v>
                </c:pt>
                <c:pt idx="1841" c:formatCode="0%">
                  <c:v>0.145889434500238</c:v>
                </c:pt>
                <c:pt idx="1842" c:formatCode="0%">
                  <c:v>0.145968636147632</c:v>
                </c:pt>
                <c:pt idx="1843" c:formatCode="0%">
                  <c:v>0.146047837795026</c:v>
                </c:pt>
                <c:pt idx="1844" c:formatCode="0%">
                  <c:v>0.14612703944242</c:v>
                </c:pt>
                <c:pt idx="1845" c:formatCode="0%">
                  <c:v>0.146206241089815</c:v>
                </c:pt>
                <c:pt idx="1846" c:formatCode="0%">
                  <c:v>0.146285442737209</c:v>
                </c:pt>
                <c:pt idx="1847" c:formatCode="0%">
                  <c:v>0.146364644384603</c:v>
                </c:pt>
                <c:pt idx="1848" c:formatCode="0%">
                  <c:v>0.146443846031997</c:v>
                </c:pt>
                <c:pt idx="1849" c:formatCode="0%">
                  <c:v>0.146523047679392</c:v>
                </c:pt>
                <c:pt idx="1850" c:formatCode="0%">
                  <c:v>0.146602249326786</c:v>
                </c:pt>
                <c:pt idx="1851" c:formatCode="0%">
                  <c:v>0.14668145097418</c:v>
                </c:pt>
                <c:pt idx="1852" c:formatCode="0%">
                  <c:v>0.146760652621575</c:v>
                </c:pt>
                <c:pt idx="1853" c:formatCode="0%">
                  <c:v>0.146839854268969</c:v>
                </c:pt>
                <c:pt idx="1854" c:formatCode="0%">
                  <c:v>0.146919055916363</c:v>
                </c:pt>
                <c:pt idx="1855" c:formatCode="0%">
                  <c:v>0.146998257563757</c:v>
                </c:pt>
                <c:pt idx="1856" c:formatCode="0%">
                  <c:v>0.147077459211152</c:v>
                </c:pt>
                <c:pt idx="1857" c:formatCode="0%">
                  <c:v>0.147156660858546</c:v>
                </c:pt>
                <c:pt idx="1858" c:formatCode="0%">
                  <c:v>0.14723586250594</c:v>
                </c:pt>
                <c:pt idx="1859" c:formatCode="0%">
                  <c:v>0.147315064153334</c:v>
                </c:pt>
                <c:pt idx="1860" c:formatCode="0%">
                  <c:v>0.147394265800729</c:v>
                </c:pt>
                <c:pt idx="1861" c:formatCode="0%">
                  <c:v>0.147473467448123</c:v>
                </c:pt>
                <c:pt idx="1862" c:formatCode="0%">
                  <c:v>0.147552669095517</c:v>
                </c:pt>
                <c:pt idx="1863" c:formatCode="0%">
                  <c:v>0.147631870742911</c:v>
                </c:pt>
                <c:pt idx="1864" c:formatCode="0%">
                  <c:v>0.147711072390306</c:v>
                </c:pt>
                <c:pt idx="1865" c:formatCode="0%">
                  <c:v>0.1477902740377</c:v>
                </c:pt>
                <c:pt idx="1866" c:formatCode="0%">
                  <c:v>0.147869475685094</c:v>
                </c:pt>
                <c:pt idx="1867" c:formatCode="0%">
                  <c:v>0.147948677332489</c:v>
                </c:pt>
                <c:pt idx="1868" c:formatCode="0%">
                  <c:v>0.148027878979883</c:v>
                </c:pt>
                <c:pt idx="1869" c:formatCode="0%">
                  <c:v>0.148107080627277</c:v>
                </c:pt>
                <c:pt idx="1870" c:formatCode="0%">
                  <c:v>0.148186282274671</c:v>
                </c:pt>
                <c:pt idx="1871" c:formatCode="0%">
                  <c:v>0.148265483922066</c:v>
                </c:pt>
                <c:pt idx="1872" c:formatCode="0%">
                  <c:v>0.14834468556946</c:v>
                </c:pt>
                <c:pt idx="1873" c:formatCode="0%">
                  <c:v>0.148423887216854</c:v>
                </c:pt>
                <c:pt idx="1874" c:formatCode="0%">
                  <c:v>0.148503088864248</c:v>
                </c:pt>
                <c:pt idx="1875" c:formatCode="0%">
                  <c:v>0.148582290511643</c:v>
                </c:pt>
                <c:pt idx="1876" c:formatCode="0%">
                  <c:v>0.148661492159037</c:v>
                </c:pt>
                <c:pt idx="1877" c:formatCode="0%">
                  <c:v>0.148740693806431</c:v>
                </c:pt>
                <c:pt idx="1878" c:formatCode="0%">
                  <c:v>0.148819895453825</c:v>
                </c:pt>
                <c:pt idx="1879" c:formatCode="0%">
                  <c:v>0.14889909710122</c:v>
                </c:pt>
                <c:pt idx="1880" c:formatCode="0%">
                  <c:v>0.148978298748614</c:v>
                </c:pt>
                <c:pt idx="1881" c:formatCode="0%">
                  <c:v>0.149057500396008</c:v>
                </c:pt>
                <c:pt idx="1882" c:formatCode="0%">
                  <c:v>0.149136702043403</c:v>
                </c:pt>
                <c:pt idx="1883" c:formatCode="0%">
                  <c:v>0.149215903690797</c:v>
                </c:pt>
                <c:pt idx="1884" c:formatCode="0%">
                  <c:v>0.149295105338191</c:v>
                </c:pt>
                <c:pt idx="1885" c:formatCode="0%">
                  <c:v>0.149374306985585</c:v>
                </c:pt>
                <c:pt idx="1886" c:formatCode="0%">
                  <c:v>0.14945350863298</c:v>
                </c:pt>
                <c:pt idx="1887" c:formatCode="0%">
                  <c:v>0.149532710280374</c:v>
                </c:pt>
                <c:pt idx="1888" c:formatCode="0%">
                  <c:v>0.149611911927768</c:v>
                </c:pt>
                <c:pt idx="1889" c:formatCode="0%">
                  <c:v>0.149691113575162</c:v>
                </c:pt>
                <c:pt idx="1890" c:formatCode="0%">
                  <c:v>0.149770315222557</c:v>
                </c:pt>
                <c:pt idx="1891" c:formatCode="0%">
                  <c:v>0.149849516869951</c:v>
                </c:pt>
                <c:pt idx="1892" c:formatCode="0%">
                  <c:v>0.149928718517345</c:v>
                </c:pt>
                <c:pt idx="1893" c:formatCode="0%">
                  <c:v>0.150007920164739</c:v>
                </c:pt>
                <c:pt idx="1894" c:formatCode="0%">
                  <c:v>0.150087121812134</c:v>
                </c:pt>
                <c:pt idx="1895" c:formatCode="0%">
                  <c:v>0.150166323459528</c:v>
                </c:pt>
                <c:pt idx="1896" c:formatCode="0%">
                  <c:v>0.150245525106922</c:v>
                </c:pt>
                <c:pt idx="1897" c:formatCode="0%">
                  <c:v>0.150324726754316</c:v>
                </c:pt>
                <c:pt idx="1898" c:formatCode="0%">
                  <c:v>0.150403928401711</c:v>
                </c:pt>
                <c:pt idx="1899" c:formatCode="0%">
                  <c:v>0.150483130049105</c:v>
                </c:pt>
                <c:pt idx="1900" c:formatCode="0%">
                  <c:v>0.150562331696499</c:v>
                </c:pt>
                <c:pt idx="1901" c:formatCode="0%">
                  <c:v>0.150641533343894</c:v>
                </c:pt>
                <c:pt idx="1902" c:formatCode="0%">
                  <c:v>0.150720734991288</c:v>
                </c:pt>
                <c:pt idx="1903" c:formatCode="0%">
                  <c:v>0.150799936638682</c:v>
                </c:pt>
                <c:pt idx="1904" c:formatCode="0%">
                  <c:v>0.150879138286076</c:v>
                </c:pt>
                <c:pt idx="1905" c:formatCode="0%">
                  <c:v>0.150958339933471</c:v>
                </c:pt>
                <c:pt idx="1906" c:formatCode="0%">
                  <c:v>0.151037541580865</c:v>
                </c:pt>
                <c:pt idx="1907" c:formatCode="0%">
                  <c:v>0.151116743228259</c:v>
                </c:pt>
                <c:pt idx="1908" c:formatCode="0%">
                  <c:v>0.151195944875653</c:v>
                </c:pt>
                <c:pt idx="1909" c:formatCode="0%">
                  <c:v>0.151275146523048</c:v>
                </c:pt>
                <c:pt idx="1910" c:formatCode="0%">
                  <c:v>0.151354348170442</c:v>
                </c:pt>
                <c:pt idx="1911" c:formatCode="0%">
                  <c:v>0.151433549817836</c:v>
                </c:pt>
                <c:pt idx="1912" c:formatCode="0%">
                  <c:v>0.15151275146523</c:v>
                </c:pt>
                <c:pt idx="1913" c:formatCode="0%">
                  <c:v>0.151591953112625</c:v>
                </c:pt>
                <c:pt idx="1914" c:formatCode="0%">
                  <c:v>0.151671154760019</c:v>
                </c:pt>
                <c:pt idx="1915" c:formatCode="0%">
                  <c:v>0.151750356407413</c:v>
                </c:pt>
                <c:pt idx="1916" c:formatCode="0%">
                  <c:v>0.151829558054808</c:v>
                </c:pt>
                <c:pt idx="1917" c:formatCode="0%">
                  <c:v>0.151908759702202</c:v>
                </c:pt>
                <c:pt idx="1918" c:formatCode="0%">
                  <c:v>0.151987961349596</c:v>
                </c:pt>
                <c:pt idx="1919" c:formatCode="0%">
                  <c:v>0.15206716299699</c:v>
                </c:pt>
                <c:pt idx="1920" c:formatCode="0%">
                  <c:v>0.152146364644385</c:v>
                </c:pt>
                <c:pt idx="1921" c:formatCode="0%">
                  <c:v>0.152225566291779</c:v>
                </c:pt>
                <c:pt idx="1922" c:formatCode="0%">
                  <c:v>0.152304767939173</c:v>
                </c:pt>
                <c:pt idx="1923" c:formatCode="0%">
                  <c:v>0.152383969586567</c:v>
                </c:pt>
                <c:pt idx="1924" c:formatCode="0%">
                  <c:v>0.152463171233962</c:v>
                </c:pt>
                <c:pt idx="1925" c:formatCode="0%">
                  <c:v>0.152542372881356</c:v>
                </c:pt>
                <c:pt idx="1926" c:formatCode="0%">
                  <c:v>0.15262157452875</c:v>
                </c:pt>
                <c:pt idx="1927" c:formatCode="0%">
                  <c:v>0.152700776176144</c:v>
                </c:pt>
                <c:pt idx="1928" c:formatCode="0%">
                  <c:v>0.152779977823539</c:v>
                </c:pt>
                <c:pt idx="1929" c:formatCode="0%">
                  <c:v>0.152859179470933</c:v>
                </c:pt>
                <c:pt idx="1930" c:formatCode="0%">
                  <c:v>0.152938381118327</c:v>
                </c:pt>
                <c:pt idx="1931" c:formatCode="0%">
                  <c:v>0.153017582765722</c:v>
                </c:pt>
                <c:pt idx="1932" c:formatCode="0%">
                  <c:v>0.153096784413116</c:v>
                </c:pt>
                <c:pt idx="1933" c:formatCode="0%">
                  <c:v>0.15317598606051</c:v>
                </c:pt>
                <c:pt idx="1934" c:formatCode="0%">
                  <c:v>0.153255187707904</c:v>
                </c:pt>
                <c:pt idx="1935" c:formatCode="0%">
                  <c:v>0.153334389355299</c:v>
                </c:pt>
                <c:pt idx="1936" c:formatCode="0%">
                  <c:v>0.153413591002693</c:v>
                </c:pt>
                <c:pt idx="1937" c:formatCode="0%">
                  <c:v>0.153492792650087</c:v>
                </c:pt>
                <c:pt idx="1938" c:formatCode="0%">
                  <c:v>0.153571994297481</c:v>
                </c:pt>
                <c:pt idx="1939" c:formatCode="0%">
                  <c:v>0.153651195944876</c:v>
                </c:pt>
                <c:pt idx="1940" c:formatCode="0%">
                  <c:v>0.15373039759227</c:v>
                </c:pt>
                <c:pt idx="1941" c:formatCode="0%">
                  <c:v>0.153809599239664</c:v>
                </c:pt>
                <c:pt idx="1942" c:formatCode="0%">
                  <c:v>0.153888800887058</c:v>
                </c:pt>
                <c:pt idx="1943" c:formatCode="0%">
                  <c:v>0.153968002534453</c:v>
                </c:pt>
                <c:pt idx="1944" c:formatCode="0%">
                  <c:v>0.154047204181847</c:v>
                </c:pt>
                <c:pt idx="1945" c:formatCode="0%">
                  <c:v>0.154126405829241</c:v>
                </c:pt>
                <c:pt idx="1946" c:formatCode="0%">
                  <c:v>0.154205607476636</c:v>
                </c:pt>
                <c:pt idx="1947" c:formatCode="0%">
                  <c:v>0.15428480912403</c:v>
                </c:pt>
                <c:pt idx="1948" c:formatCode="0%">
                  <c:v>0.154364010771424</c:v>
                </c:pt>
                <c:pt idx="1949" c:formatCode="0%">
                  <c:v>0.154443212418818</c:v>
                </c:pt>
                <c:pt idx="1950" c:formatCode="0%">
                  <c:v>0.154522414066213</c:v>
                </c:pt>
                <c:pt idx="1951" c:formatCode="0%">
                  <c:v>0.154601615713607</c:v>
                </c:pt>
                <c:pt idx="1952" c:formatCode="0%">
                  <c:v>0.154680817361001</c:v>
                </c:pt>
                <c:pt idx="1953" c:formatCode="0%">
                  <c:v>0.154760019008395</c:v>
                </c:pt>
                <c:pt idx="1954" c:formatCode="0%">
                  <c:v>0.15483922065579</c:v>
                </c:pt>
                <c:pt idx="1955" c:formatCode="0%">
                  <c:v>0.154918422303184</c:v>
                </c:pt>
                <c:pt idx="1956" c:formatCode="0%">
                  <c:v>0.154997623950578</c:v>
                </c:pt>
                <c:pt idx="1957" c:formatCode="0%">
                  <c:v>0.155076825597972</c:v>
                </c:pt>
                <c:pt idx="1958" c:formatCode="0%">
                  <c:v>0.155156027245367</c:v>
                </c:pt>
                <c:pt idx="1959" c:formatCode="0%">
                  <c:v>0.155235228892761</c:v>
                </c:pt>
                <c:pt idx="1960" c:formatCode="0%">
                  <c:v>0.155314430540155</c:v>
                </c:pt>
                <c:pt idx="1961" c:formatCode="0%">
                  <c:v>0.15539363218755</c:v>
                </c:pt>
                <c:pt idx="1962" c:formatCode="0%">
                  <c:v>0.155472833834944</c:v>
                </c:pt>
                <c:pt idx="1963" c:formatCode="0%">
                  <c:v>0.155552035482338</c:v>
                </c:pt>
                <c:pt idx="1964" c:formatCode="0%">
                  <c:v>0.155631237129732</c:v>
                </c:pt>
                <c:pt idx="1965" c:formatCode="0%">
                  <c:v>0.155710438777127</c:v>
                </c:pt>
                <c:pt idx="1966" c:formatCode="0%">
                  <c:v>0.155789640424521</c:v>
                </c:pt>
                <c:pt idx="1967" c:formatCode="0%">
                  <c:v>0.155868842071915</c:v>
                </c:pt>
                <c:pt idx="1968" c:formatCode="0%">
                  <c:v>0.155948043719309</c:v>
                </c:pt>
                <c:pt idx="1969" c:formatCode="0%">
                  <c:v>0.156027245366704</c:v>
                </c:pt>
                <c:pt idx="1970" c:formatCode="0%">
                  <c:v>0.156106447014098</c:v>
                </c:pt>
                <c:pt idx="1971" c:formatCode="0%">
                  <c:v>0.156185648661492</c:v>
                </c:pt>
                <c:pt idx="1972" c:formatCode="0%">
                  <c:v>0.156264850308886</c:v>
                </c:pt>
                <c:pt idx="1973" c:formatCode="0%">
                  <c:v>0.156344051956281</c:v>
                </c:pt>
                <c:pt idx="1974" c:formatCode="0%">
                  <c:v>0.156423253603675</c:v>
                </c:pt>
                <c:pt idx="1975" c:formatCode="0%">
                  <c:v>0.156502455251069</c:v>
                </c:pt>
                <c:pt idx="1976" c:formatCode="0%">
                  <c:v>0.156581656898463</c:v>
                </c:pt>
                <c:pt idx="1977" c:formatCode="0%">
                  <c:v>0.156660858545858</c:v>
                </c:pt>
                <c:pt idx="1978" c:formatCode="0%">
                  <c:v>0.156740060193252</c:v>
                </c:pt>
                <c:pt idx="1979" c:formatCode="0%">
                  <c:v>0.156819261840646</c:v>
                </c:pt>
                <c:pt idx="1980" c:formatCode="0%">
                  <c:v>0.156898463488041</c:v>
                </c:pt>
                <c:pt idx="1981" c:formatCode="0%">
                  <c:v>0.156977665135435</c:v>
                </c:pt>
                <c:pt idx="1982" c:formatCode="0%">
                  <c:v>0.157056866782829</c:v>
                </c:pt>
                <c:pt idx="1983" c:formatCode="0%">
                  <c:v>0.157136068430223</c:v>
                </c:pt>
                <c:pt idx="1984" c:formatCode="0%">
                  <c:v>0.157215270077618</c:v>
                </c:pt>
                <c:pt idx="1985" c:formatCode="0%">
                  <c:v>0.157294471725012</c:v>
                </c:pt>
                <c:pt idx="1986" c:formatCode="0%">
                  <c:v>0.157373673372406</c:v>
                </c:pt>
                <c:pt idx="1987" c:formatCode="0%">
                  <c:v>0.1574528750198</c:v>
                </c:pt>
                <c:pt idx="1988" c:formatCode="0%">
                  <c:v>0.157532076667195</c:v>
                </c:pt>
                <c:pt idx="1989" c:formatCode="0%">
                  <c:v>0.157611278314589</c:v>
                </c:pt>
                <c:pt idx="1990" c:formatCode="0%">
                  <c:v>0.157690479961983</c:v>
                </c:pt>
                <c:pt idx="1991" c:formatCode="0%">
                  <c:v>0.157769681609377</c:v>
                </c:pt>
                <c:pt idx="1992" c:formatCode="0%">
                  <c:v>0.157848883256772</c:v>
                </c:pt>
                <c:pt idx="1993" c:formatCode="0%">
                  <c:v>0.157928084904166</c:v>
                </c:pt>
                <c:pt idx="1994" c:formatCode="0%">
                  <c:v>0.15800728655156</c:v>
                </c:pt>
                <c:pt idx="1995" c:formatCode="0%">
                  <c:v>0.158086488198955</c:v>
                </c:pt>
                <c:pt idx="1996" c:formatCode="0%">
                  <c:v>0.158165689846349</c:v>
                </c:pt>
                <c:pt idx="1997" c:formatCode="0%">
                  <c:v>0.158244891493743</c:v>
                </c:pt>
                <c:pt idx="1998" c:formatCode="0%">
                  <c:v>0.158324093141137</c:v>
                </c:pt>
                <c:pt idx="1999" c:formatCode="0%">
                  <c:v>0.158403294788532</c:v>
                </c:pt>
                <c:pt idx="2000" c:formatCode="0%">
                  <c:v>0.158482496435926</c:v>
                </c:pt>
                <c:pt idx="2001" c:formatCode="0%">
                  <c:v>0.15856169808332</c:v>
                </c:pt>
                <c:pt idx="2002" c:formatCode="0%">
                  <c:v>0.158640899730714</c:v>
                </c:pt>
                <c:pt idx="2003" c:formatCode="0%">
                  <c:v>0.158720101378109</c:v>
                </c:pt>
                <c:pt idx="2004" c:formatCode="0%">
                  <c:v>0.158799303025503</c:v>
                </c:pt>
                <c:pt idx="2005" c:formatCode="0%">
                  <c:v>0.158878504672897</c:v>
                </c:pt>
                <c:pt idx="2006" c:formatCode="0%">
                  <c:v>0.158957706320291</c:v>
                </c:pt>
                <c:pt idx="2007" c:formatCode="0%">
                  <c:v>0.159036907967686</c:v>
                </c:pt>
                <c:pt idx="2008" c:formatCode="0%">
                  <c:v>0.15911610961508</c:v>
                </c:pt>
                <c:pt idx="2009" c:formatCode="0%">
                  <c:v>0.159195311262474</c:v>
                </c:pt>
                <c:pt idx="2010" c:formatCode="0%">
                  <c:v>0.159274512909869</c:v>
                </c:pt>
                <c:pt idx="2011" c:formatCode="0%">
                  <c:v>0.159353714557263</c:v>
                </c:pt>
                <c:pt idx="2012" c:formatCode="0%">
                  <c:v>0.159432916204657</c:v>
                </c:pt>
                <c:pt idx="2013" c:formatCode="0%">
                  <c:v>0.159512117852051</c:v>
                </c:pt>
                <c:pt idx="2014" c:formatCode="0%">
                  <c:v>0.159591319499446</c:v>
                </c:pt>
                <c:pt idx="2015" c:formatCode="0%">
                  <c:v>0.15967052114684</c:v>
                </c:pt>
                <c:pt idx="2016" c:formatCode="0%">
                  <c:v>0.159749722794234</c:v>
                </c:pt>
                <c:pt idx="2017" c:formatCode="0%">
                  <c:v>0.159828924441628</c:v>
                </c:pt>
                <c:pt idx="2018" c:formatCode="0%">
                  <c:v>0.159908126089023</c:v>
                </c:pt>
                <c:pt idx="2019" c:formatCode="0%">
                  <c:v>0.159987327736417</c:v>
                </c:pt>
                <c:pt idx="2020" c:formatCode="0%">
                  <c:v>0.160066529383811</c:v>
                </c:pt>
                <c:pt idx="2021" c:formatCode="0%">
                  <c:v>0.160145731031205</c:v>
                </c:pt>
                <c:pt idx="2022" c:formatCode="0%">
                  <c:v>0.1602249326786</c:v>
                </c:pt>
                <c:pt idx="2023" c:formatCode="0%">
                  <c:v>0.160304134325994</c:v>
                </c:pt>
                <c:pt idx="2024" c:formatCode="0%">
                  <c:v>0.160383335973388</c:v>
                </c:pt>
                <c:pt idx="2025" c:formatCode="0%">
                  <c:v>0.160462537620783</c:v>
                </c:pt>
                <c:pt idx="2026" c:formatCode="0%">
                  <c:v>0.160541739268177</c:v>
                </c:pt>
                <c:pt idx="2027" c:formatCode="0%">
                  <c:v>0.160620940915571</c:v>
                </c:pt>
                <c:pt idx="2028" c:formatCode="0%">
                  <c:v>0.160700142562965</c:v>
                </c:pt>
                <c:pt idx="2029" c:formatCode="0%">
                  <c:v>0.16077934421036</c:v>
                </c:pt>
                <c:pt idx="2030" c:formatCode="0%">
                  <c:v>0.160858545857754</c:v>
                </c:pt>
                <c:pt idx="2031" c:formatCode="0%">
                  <c:v>0.160937747505148</c:v>
                </c:pt>
                <c:pt idx="2032" c:formatCode="0%">
                  <c:v>0.161016949152542</c:v>
                </c:pt>
                <c:pt idx="2033" c:formatCode="0%">
                  <c:v>0.161096150799937</c:v>
                </c:pt>
                <c:pt idx="2034" c:formatCode="0%">
                  <c:v>0.161175352447331</c:v>
                </c:pt>
                <c:pt idx="2035" c:formatCode="0%">
                  <c:v>0.161254554094725</c:v>
                </c:pt>
                <c:pt idx="2036" c:formatCode="0%">
                  <c:v>0.161333755742119</c:v>
                </c:pt>
                <c:pt idx="2037" c:formatCode="0%">
                  <c:v>0.161412957389514</c:v>
                </c:pt>
                <c:pt idx="2038" c:formatCode="0%">
                  <c:v>0.161492159036908</c:v>
                </c:pt>
                <c:pt idx="2039" c:formatCode="0%">
                  <c:v>0.161571360684302</c:v>
                </c:pt>
                <c:pt idx="2040" c:formatCode="0%">
                  <c:v>0.161650562331697</c:v>
                </c:pt>
                <c:pt idx="2041" c:formatCode="0%">
                  <c:v>0.161729763979091</c:v>
                </c:pt>
                <c:pt idx="2042" c:formatCode="0%">
                  <c:v>0.161808965626485</c:v>
                </c:pt>
                <c:pt idx="2043" c:formatCode="0%">
                  <c:v>0.161888167273879</c:v>
                </c:pt>
                <c:pt idx="2044" c:formatCode="0%">
                  <c:v>0.161967368921274</c:v>
                </c:pt>
                <c:pt idx="2045" c:formatCode="0%">
                  <c:v>0.162046570568668</c:v>
                </c:pt>
                <c:pt idx="2046" c:formatCode="0%">
                  <c:v>0.162125772216062</c:v>
                </c:pt>
                <c:pt idx="2047" c:formatCode="0%">
                  <c:v>0.162204973863456</c:v>
                </c:pt>
                <c:pt idx="2048" c:formatCode="0%">
                  <c:v>0.162284175510851</c:v>
                </c:pt>
                <c:pt idx="2049" c:formatCode="0%">
                  <c:v>0.162363377158245</c:v>
                </c:pt>
                <c:pt idx="2050" c:formatCode="0%">
                  <c:v>0.162442578805639</c:v>
                </c:pt>
                <c:pt idx="2051" c:formatCode="0%">
                  <c:v>0.162521780453033</c:v>
                </c:pt>
                <c:pt idx="2052" c:formatCode="0%">
                  <c:v>0.162600982100428</c:v>
                </c:pt>
                <c:pt idx="2053" c:formatCode="0%">
                  <c:v>0.162680183747822</c:v>
                </c:pt>
                <c:pt idx="2054" c:formatCode="0%">
                  <c:v>0.162759385395216</c:v>
                </c:pt>
                <c:pt idx="2055" c:formatCode="0%">
                  <c:v>0.16283858704261</c:v>
                </c:pt>
                <c:pt idx="2056" c:formatCode="0%">
                  <c:v>0.162917788690005</c:v>
                </c:pt>
                <c:pt idx="2057" c:formatCode="0%">
                  <c:v>0.162996990337399</c:v>
                </c:pt>
                <c:pt idx="2058" c:formatCode="0%">
                  <c:v>0.163076191984793</c:v>
                </c:pt>
                <c:pt idx="2059" c:formatCode="0%">
                  <c:v>0.163155393632188</c:v>
                </c:pt>
                <c:pt idx="2060" c:formatCode="0%">
                  <c:v>0.163234595279582</c:v>
                </c:pt>
                <c:pt idx="2061" c:formatCode="0%">
                  <c:v>0.163313796926976</c:v>
                </c:pt>
                <c:pt idx="2062" c:formatCode="0%">
                  <c:v>0.16339299857437</c:v>
                </c:pt>
                <c:pt idx="2063" c:formatCode="0%">
                  <c:v>0.163472200221765</c:v>
                </c:pt>
                <c:pt idx="2064" c:formatCode="0%">
                  <c:v>0.163551401869159</c:v>
                </c:pt>
                <c:pt idx="2065" c:formatCode="0%">
                  <c:v>0.163630603516553</c:v>
                </c:pt>
                <c:pt idx="2066" c:formatCode="0%">
                  <c:v>0.163709805163947</c:v>
                </c:pt>
                <c:pt idx="2067" c:formatCode="0%">
                  <c:v>0.163789006811342</c:v>
                </c:pt>
                <c:pt idx="2068" c:formatCode="0%">
                  <c:v>0.163868208458736</c:v>
                </c:pt>
                <c:pt idx="2069" c:formatCode="0%">
                  <c:v>0.16394741010613</c:v>
                </c:pt>
                <c:pt idx="2070" c:formatCode="0%">
                  <c:v>0.164026611753524</c:v>
                </c:pt>
                <c:pt idx="2071" c:formatCode="0%">
                  <c:v>0.164105813400919</c:v>
                </c:pt>
                <c:pt idx="2072" c:formatCode="0%">
                  <c:v>0.164185015048313</c:v>
                </c:pt>
                <c:pt idx="2073" c:formatCode="0%">
                  <c:v>0.164264216695707</c:v>
                </c:pt>
                <c:pt idx="2074" c:formatCode="0%">
                  <c:v>0.164343418343102</c:v>
                </c:pt>
                <c:pt idx="2075" c:formatCode="0%">
                  <c:v>0.164422619990496</c:v>
                </c:pt>
                <c:pt idx="2076" c:formatCode="0%">
                  <c:v>0.16450182163789</c:v>
                </c:pt>
                <c:pt idx="2077" c:formatCode="0%">
                  <c:v>0.164581023285284</c:v>
                </c:pt>
                <c:pt idx="2078" c:formatCode="0%">
                  <c:v>0.164660224932679</c:v>
                </c:pt>
                <c:pt idx="2079" c:formatCode="0%">
                  <c:v>0.164739426580073</c:v>
                </c:pt>
                <c:pt idx="2080" c:formatCode="0%">
                  <c:v>0.164818628227467</c:v>
                </c:pt>
                <c:pt idx="2081" c:formatCode="0%">
                  <c:v>0.164897829874861</c:v>
                </c:pt>
                <c:pt idx="2082" c:formatCode="0%">
                  <c:v>0.164977031522256</c:v>
                </c:pt>
                <c:pt idx="2083" c:formatCode="0%">
                  <c:v>0.16505623316965</c:v>
                </c:pt>
                <c:pt idx="2084" c:formatCode="0%">
                  <c:v>0.165135434817044</c:v>
                </c:pt>
                <c:pt idx="2085" c:formatCode="0%">
                  <c:v>0.165214636464438</c:v>
                </c:pt>
                <c:pt idx="2086" c:formatCode="0%">
                  <c:v>0.165293838111833</c:v>
                </c:pt>
                <c:pt idx="2087" c:formatCode="0%">
                  <c:v>0.165373039759227</c:v>
                </c:pt>
                <c:pt idx="2088" c:formatCode="0%">
                  <c:v>0.165452241406621</c:v>
                </c:pt>
                <c:pt idx="2089" c:formatCode="0%">
                  <c:v>0.165531443054016</c:v>
                </c:pt>
                <c:pt idx="2090" c:formatCode="0%">
                  <c:v>0.16561064470141</c:v>
                </c:pt>
                <c:pt idx="2091" c:formatCode="0%">
                  <c:v>0.165689846348804</c:v>
                </c:pt>
                <c:pt idx="2092" c:formatCode="0%">
                  <c:v>0.165769047996198</c:v>
                </c:pt>
                <c:pt idx="2093" c:formatCode="0%">
                  <c:v>0.165848249643593</c:v>
                </c:pt>
                <c:pt idx="2094" c:formatCode="0%">
                  <c:v>0.165927451290987</c:v>
                </c:pt>
                <c:pt idx="2095" c:formatCode="0%">
                  <c:v>0.166006652938381</c:v>
                </c:pt>
                <c:pt idx="2096" c:formatCode="0%">
                  <c:v>0.166085854585775</c:v>
                </c:pt>
                <c:pt idx="2097" c:formatCode="0%">
                  <c:v>0.16616505623317</c:v>
                </c:pt>
                <c:pt idx="2098" c:formatCode="0%">
                  <c:v>0.166244257880564</c:v>
                </c:pt>
                <c:pt idx="2099" c:formatCode="0%">
                  <c:v>0.166323459527958</c:v>
                </c:pt>
                <c:pt idx="2100" c:formatCode="0%">
                  <c:v>0.166402661175352</c:v>
                </c:pt>
                <c:pt idx="2101" c:formatCode="0%">
                  <c:v>0.166481862822747</c:v>
                </c:pt>
                <c:pt idx="2102" c:formatCode="0%">
                  <c:v>0.166561064470141</c:v>
                </c:pt>
                <c:pt idx="2103" c:formatCode="0%">
                  <c:v>0.166640266117535</c:v>
                </c:pt>
                <c:pt idx="2104" c:formatCode="0%">
                  <c:v>0.16671946776493</c:v>
                </c:pt>
                <c:pt idx="2105" c:formatCode="0%">
                  <c:v>0.166798669412324</c:v>
                </c:pt>
                <c:pt idx="2106" c:formatCode="0%">
                  <c:v>0.166877871059718</c:v>
                </c:pt>
                <c:pt idx="2107" c:formatCode="0%">
                  <c:v>0.166957072707112</c:v>
                </c:pt>
                <c:pt idx="2108" c:formatCode="0%">
                  <c:v>0.167036274354507</c:v>
                </c:pt>
                <c:pt idx="2109" c:formatCode="0%">
                  <c:v>0.167115476001901</c:v>
                </c:pt>
                <c:pt idx="2110" c:formatCode="0%">
                  <c:v>0.167194677649295</c:v>
                </c:pt>
                <c:pt idx="2111" c:formatCode="0%">
                  <c:v>0.167273879296689</c:v>
                </c:pt>
                <c:pt idx="2112" c:formatCode="0%">
                  <c:v>0.167353080944084</c:v>
                </c:pt>
                <c:pt idx="2113" c:formatCode="0%">
                  <c:v>0.167432282591478</c:v>
                </c:pt>
                <c:pt idx="2114" c:formatCode="0%">
                  <c:v>0.167511484238872</c:v>
                </c:pt>
                <c:pt idx="2115" c:formatCode="0%">
                  <c:v>0.167590685886266</c:v>
                </c:pt>
                <c:pt idx="2116" c:formatCode="0%">
                  <c:v>0.167669887533661</c:v>
                </c:pt>
                <c:pt idx="2117" c:formatCode="0%">
                  <c:v>0.167749089181055</c:v>
                </c:pt>
                <c:pt idx="2118" c:formatCode="0%">
                  <c:v>0.167828290828449</c:v>
                </c:pt>
                <c:pt idx="2119" c:formatCode="0%">
                  <c:v>0.167907492475843</c:v>
                </c:pt>
                <c:pt idx="2120" c:formatCode="0%">
                  <c:v>0.167986694123238</c:v>
                </c:pt>
                <c:pt idx="2121" c:formatCode="0%">
                  <c:v>0.168065895770632</c:v>
                </c:pt>
                <c:pt idx="2122" c:formatCode="0%">
                  <c:v>0.168145097418026</c:v>
                </c:pt>
                <c:pt idx="2123" c:formatCode="0%">
                  <c:v>0.168224299065421</c:v>
                </c:pt>
                <c:pt idx="2124" c:formatCode="0%">
                  <c:v>0.168303500712815</c:v>
                </c:pt>
                <c:pt idx="2125" c:formatCode="0%">
                  <c:v>0.168382702360209</c:v>
                </c:pt>
                <c:pt idx="2126" c:formatCode="0%">
                  <c:v>0.168461904007603</c:v>
                </c:pt>
                <c:pt idx="2127" c:formatCode="0%">
                  <c:v>0.168541105654998</c:v>
                </c:pt>
                <c:pt idx="2128" c:formatCode="0%">
                  <c:v>0.168620307302392</c:v>
                </c:pt>
                <c:pt idx="2129" c:formatCode="0%">
                  <c:v>0.168699508949786</c:v>
                </c:pt>
                <c:pt idx="2130" c:formatCode="0%">
                  <c:v>0.16877871059718</c:v>
                </c:pt>
                <c:pt idx="2131" c:formatCode="0%">
                  <c:v>0.168857912244575</c:v>
                </c:pt>
                <c:pt idx="2132" c:formatCode="0%">
                  <c:v>0.168937113891969</c:v>
                </c:pt>
                <c:pt idx="2133" c:formatCode="0%">
                  <c:v>0.169016315539363</c:v>
                </c:pt>
                <c:pt idx="2134" c:formatCode="0%">
                  <c:v>0.169095517186757</c:v>
                </c:pt>
                <c:pt idx="2135" c:formatCode="0%">
                  <c:v>0.169174718834152</c:v>
                </c:pt>
                <c:pt idx="2136" c:formatCode="0%">
                  <c:v>0.169253920481546</c:v>
                </c:pt>
                <c:pt idx="2137" c:formatCode="0%">
                  <c:v>0.16933312212894</c:v>
                </c:pt>
                <c:pt idx="2138" c:formatCode="0%">
                  <c:v>0.169412323776335</c:v>
                </c:pt>
                <c:pt idx="2139" c:formatCode="0%">
                  <c:v>0.169491525423729</c:v>
                </c:pt>
                <c:pt idx="2140" c:formatCode="0%">
                  <c:v>0.169570727071123</c:v>
                </c:pt>
                <c:pt idx="2141" c:formatCode="0%">
                  <c:v>0.169649928718517</c:v>
                </c:pt>
                <c:pt idx="2142" c:formatCode="0%">
                  <c:v>0.169729130365912</c:v>
                </c:pt>
                <c:pt idx="2143" c:formatCode="0%">
                  <c:v>0.169808332013306</c:v>
                </c:pt>
                <c:pt idx="2144" c:formatCode="0%">
                  <c:v>0.1698875336607</c:v>
                </c:pt>
                <c:pt idx="2145" c:formatCode="0%">
                  <c:v>0.169966735308094</c:v>
                </c:pt>
                <c:pt idx="2146" c:formatCode="0%">
                  <c:v>0.170045936955489</c:v>
                </c:pt>
                <c:pt idx="2147" c:formatCode="0%">
                  <c:v>0.170125138602883</c:v>
                </c:pt>
                <c:pt idx="2148" c:formatCode="0%">
                  <c:v>0.170204340250277</c:v>
                </c:pt>
                <c:pt idx="2149" c:formatCode="0%">
                  <c:v>0.170283541897671</c:v>
                </c:pt>
                <c:pt idx="2150" c:formatCode="0%">
                  <c:v>0.170362743545066</c:v>
                </c:pt>
                <c:pt idx="2151" c:formatCode="0%">
                  <c:v>0.17044194519246</c:v>
                </c:pt>
                <c:pt idx="2152" c:formatCode="0%">
                  <c:v>0.170521146839854</c:v>
                </c:pt>
                <c:pt idx="2153" c:formatCode="0%">
                  <c:v>0.170600348487249</c:v>
                </c:pt>
                <c:pt idx="2154" c:formatCode="0%">
                  <c:v>0.170679550134643</c:v>
                </c:pt>
                <c:pt idx="2155" c:formatCode="0%">
                  <c:v>0.170758751782037</c:v>
                </c:pt>
                <c:pt idx="2156" c:formatCode="0%">
                  <c:v>0.170837953429431</c:v>
                </c:pt>
                <c:pt idx="2157" c:formatCode="0%">
                  <c:v>0.170917155076826</c:v>
                </c:pt>
                <c:pt idx="2158" c:formatCode="0%">
                  <c:v>0.17099635672422</c:v>
                </c:pt>
                <c:pt idx="2159" c:formatCode="0%">
                  <c:v>0.171075558371614</c:v>
                </c:pt>
                <c:pt idx="2160" c:formatCode="0%">
                  <c:v>0.171154760019008</c:v>
                </c:pt>
                <c:pt idx="2161" c:formatCode="0%">
                  <c:v>0.171233961666403</c:v>
                </c:pt>
                <c:pt idx="2162" c:formatCode="0%">
                  <c:v>0.171313163313797</c:v>
                </c:pt>
                <c:pt idx="2163" c:formatCode="0%">
                  <c:v>0.171392364961191</c:v>
                </c:pt>
                <c:pt idx="2164" c:formatCode="0%">
                  <c:v>0.171471566608585</c:v>
                </c:pt>
                <c:pt idx="2165" c:formatCode="0%">
                  <c:v>0.17155076825598</c:v>
                </c:pt>
                <c:pt idx="2166" c:formatCode="0%">
                  <c:v>0.171629969903374</c:v>
                </c:pt>
                <c:pt idx="2167" c:formatCode="0%">
                  <c:v>0.171709171550768</c:v>
                </c:pt>
                <c:pt idx="2168" c:formatCode="0%">
                  <c:v>0.171788373198163</c:v>
                </c:pt>
                <c:pt idx="2169" c:formatCode="0%">
                  <c:v>0.171867574845557</c:v>
                </c:pt>
                <c:pt idx="2170" c:formatCode="0%">
                  <c:v>0.171946776492951</c:v>
                </c:pt>
                <c:pt idx="2171" c:formatCode="0%">
                  <c:v>0.172025978140345</c:v>
                </c:pt>
                <c:pt idx="2172" c:formatCode="0%">
                  <c:v>0.17210517978774</c:v>
                </c:pt>
                <c:pt idx="2173" c:formatCode="0%">
                  <c:v>0.172184381435134</c:v>
                </c:pt>
                <c:pt idx="2174" c:formatCode="0%">
                  <c:v>0.172263583082528</c:v>
                </c:pt>
                <c:pt idx="2175" c:formatCode="0%">
                  <c:v>0.172342784729922</c:v>
                </c:pt>
                <c:pt idx="2176" c:formatCode="0%">
                  <c:v>0.172421986377317</c:v>
                </c:pt>
                <c:pt idx="2177" c:formatCode="0%">
                  <c:v>0.172501188024711</c:v>
                </c:pt>
                <c:pt idx="2178" c:formatCode="0%">
                  <c:v>0.172580389672105</c:v>
                </c:pt>
                <c:pt idx="2179" c:formatCode="0%">
                  <c:v>0.172659591319499</c:v>
                </c:pt>
                <c:pt idx="2180" c:formatCode="0%">
                  <c:v>0.172738792966894</c:v>
                </c:pt>
                <c:pt idx="2181" c:formatCode="0%">
                  <c:v>0.172817994614288</c:v>
                </c:pt>
                <c:pt idx="2182" c:formatCode="0%">
                  <c:v>0.172897196261682</c:v>
                </c:pt>
                <c:pt idx="2183" c:formatCode="0%">
                  <c:v>0.172976397909077</c:v>
                </c:pt>
                <c:pt idx="2184" c:formatCode="0%">
                  <c:v>0.173055599556471</c:v>
                </c:pt>
                <c:pt idx="2185" c:formatCode="0%">
                  <c:v>0.173134801203865</c:v>
                </c:pt>
                <c:pt idx="2186" c:formatCode="0%">
                  <c:v>0.173214002851259</c:v>
                </c:pt>
                <c:pt idx="2187" c:formatCode="0%">
                  <c:v>0.173293204498654</c:v>
                </c:pt>
                <c:pt idx="2188" c:formatCode="0%">
                  <c:v>0.173372406146048</c:v>
                </c:pt>
                <c:pt idx="2189" c:formatCode="0%">
                  <c:v>0.173451607793442</c:v>
                </c:pt>
                <c:pt idx="2190" c:formatCode="0%">
                  <c:v>0.173530809440836</c:v>
                </c:pt>
                <c:pt idx="2191" c:formatCode="0%">
                  <c:v>0.173610011088231</c:v>
                </c:pt>
                <c:pt idx="2192" c:formatCode="0%">
                  <c:v>0.173689212735625</c:v>
                </c:pt>
                <c:pt idx="2193" c:formatCode="0%">
                  <c:v>0.173768414383019</c:v>
                </c:pt>
                <c:pt idx="2194" c:formatCode="0%">
                  <c:v>0.173847616030413</c:v>
                </c:pt>
                <c:pt idx="2195" c:formatCode="0%">
                  <c:v>0.173926817677808</c:v>
                </c:pt>
                <c:pt idx="2196" c:formatCode="0%">
                  <c:v>0.174006019325202</c:v>
                </c:pt>
                <c:pt idx="2197" c:formatCode="0%">
                  <c:v>0.174085220972596</c:v>
                </c:pt>
                <c:pt idx="2198" c:formatCode="0%">
                  <c:v>0.17416442261999</c:v>
                </c:pt>
                <c:pt idx="2199" c:formatCode="0%">
                  <c:v>0.174243624267385</c:v>
                </c:pt>
                <c:pt idx="2200" c:formatCode="0%">
                  <c:v>0.174322825914779</c:v>
                </c:pt>
                <c:pt idx="2201" c:formatCode="0%">
                  <c:v>0.174402027562173</c:v>
                </c:pt>
                <c:pt idx="2202" c:formatCode="0%">
                  <c:v>0.174481229209568</c:v>
                </c:pt>
                <c:pt idx="2203" c:formatCode="0%">
                  <c:v>0.174560430856962</c:v>
                </c:pt>
                <c:pt idx="2204" c:formatCode="0%">
                  <c:v>0.174639632504356</c:v>
                </c:pt>
                <c:pt idx="2205" c:formatCode="0%">
                  <c:v>0.17471883415175</c:v>
                </c:pt>
                <c:pt idx="2206" c:formatCode="0%">
                  <c:v>0.174798035799145</c:v>
                </c:pt>
                <c:pt idx="2207" c:formatCode="0%">
                  <c:v>0.174877237446539</c:v>
                </c:pt>
                <c:pt idx="2208" c:formatCode="0%">
                  <c:v>0.174956439093933</c:v>
                </c:pt>
                <c:pt idx="2209" c:formatCode="0%">
                  <c:v>0.175035640741327</c:v>
                </c:pt>
                <c:pt idx="2210" c:formatCode="0%">
                  <c:v>0.175114842388722</c:v>
                </c:pt>
                <c:pt idx="2211" c:formatCode="0%">
                  <c:v>0.175194044036116</c:v>
                </c:pt>
                <c:pt idx="2212" c:formatCode="0%">
                  <c:v>0.17527324568351</c:v>
                </c:pt>
                <c:pt idx="2213" c:formatCode="0%">
                  <c:v>0.175352447330904</c:v>
                </c:pt>
                <c:pt idx="2214" c:formatCode="0%">
                  <c:v>0.175431648978299</c:v>
                </c:pt>
                <c:pt idx="2215" c:formatCode="0%">
                  <c:v>0.175510850625693</c:v>
                </c:pt>
                <c:pt idx="2216" c:formatCode="0%">
                  <c:v>0.175590052273087</c:v>
                </c:pt>
                <c:pt idx="2217" c:formatCode="0%">
                  <c:v>0.175669253920482</c:v>
                </c:pt>
                <c:pt idx="2218" c:formatCode="0%">
                  <c:v>0.175748455567876</c:v>
                </c:pt>
                <c:pt idx="2219" c:formatCode="0%">
                  <c:v>0.17582765721527</c:v>
                </c:pt>
                <c:pt idx="2220" c:formatCode="0%">
                  <c:v>0.175906858862664</c:v>
                </c:pt>
                <c:pt idx="2221" c:formatCode="0%">
                  <c:v>0.175986060510059</c:v>
                </c:pt>
                <c:pt idx="2222" c:formatCode="0%">
                  <c:v>0.176065262157453</c:v>
                </c:pt>
                <c:pt idx="2223" c:formatCode="0%">
                  <c:v>0.176144463804847</c:v>
                </c:pt>
                <c:pt idx="2224" c:formatCode="0%">
                  <c:v>0.176223665452241</c:v>
                </c:pt>
                <c:pt idx="2225" c:formatCode="0%">
                  <c:v>0.176302867099636</c:v>
                </c:pt>
                <c:pt idx="2226" c:formatCode="0%">
                  <c:v>0.17638206874703</c:v>
                </c:pt>
                <c:pt idx="2227" c:formatCode="0%">
                  <c:v>0.176461270394424</c:v>
                </c:pt>
                <c:pt idx="2228" c:formatCode="0%">
                  <c:v>0.176540472041818</c:v>
                </c:pt>
                <c:pt idx="2229" c:formatCode="0%">
                  <c:v>0.176619673689213</c:v>
                </c:pt>
                <c:pt idx="2230" c:formatCode="0%">
                  <c:v>0.176698875336607</c:v>
                </c:pt>
                <c:pt idx="2231" c:formatCode="0%">
                  <c:v>0.176778076984001</c:v>
                </c:pt>
                <c:pt idx="2232" c:formatCode="0%">
                  <c:v>0.176857278631396</c:v>
                </c:pt>
                <c:pt idx="2233" c:formatCode="0%">
                  <c:v>0.17693648027879</c:v>
                </c:pt>
                <c:pt idx="2234" c:formatCode="0%">
                  <c:v>0.177015681926184</c:v>
                </c:pt>
                <c:pt idx="2235" c:formatCode="0%">
                  <c:v>0.177094883573578</c:v>
                </c:pt>
                <c:pt idx="2236" c:formatCode="0%">
                  <c:v>0.177174085220973</c:v>
                </c:pt>
                <c:pt idx="2237" c:formatCode="0%">
                  <c:v>0.177253286868367</c:v>
                </c:pt>
                <c:pt idx="2238" c:formatCode="0%">
                  <c:v>0.177332488515761</c:v>
                </c:pt>
                <c:pt idx="2239" c:formatCode="0%">
                  <c:v>0.177411690163155</c:v>
                </c:pt>
                <c:pt idx="2240" c:formatCode="0%">
                  <c:v>0.17749089181055</c:v>
                </c:pt>
                <c:pt idx="2241" c:formatCode="0%">
                  <c:v>0.177570093457944</c:v>
                </c:pt>
                <c:pt idx="2242" c:formatCode="0%">
                  <c:v>0.177649295105338</c:v>
                </c:pt>
                <c:pt idx="2243" c:formatCode="0%">
                  <c:v>0.177728496752732</c:v>
                </c:pt>
                <c:pt idx="2244" c:formatCode="0%">
                  <c:v>0.177807698400127</c:v>
                </c:pt>
                <c:pt idx="2245" c:formatCode="0%">
                  <c:v>0.177886900047521</c:v>
                </c:pt>
                <c:pt idx="2246" c:formatCode="0%">
                  <c:v>0.177966101694915</c:v>
                </c:pt>
                <c:pt idx="2247" c:formatCode="0%">
                  <c:v>0.17804530334231</c:v>
                </c:pt>
                <c:pt idx="2248" c:formatCode="0%">
                  <c:v>0.178124504989704</c:v>
                </c:pt>
                <c:pt idx="2249" c:formatCode="0%">
                  <c:v>0.178203706637098</c:v>
                </c:pt>
                <c:pt idx="2250" c:formatCode="0%">
                  <c:v>0.178282908284492</c:v>
                </c:pt>
                <c:pt idx="2251" c:formatCode="0%">
                  <c:v>0.178362109931887</c:v>
                </c:pt>
                <c:pt idx="2252" c:formatCode="0%">
                  <c:v>0.178441311579281</c:v>
                </c:pt>
                <c:pt idx="2253" c:formatCode="0%">
                  <c:v>0.178520513226675</c:v>
                </c:pt>
                <c:pt idx="2254" c:formatCode="0%">
                  <c:v>0.178599714874069</c:v>
                </c:pt>
                <c:pt idx="2255" c:formatCode="0%">
                  <c:v>0.178678916521464</c:v>
                </c:pt>
                <c:pt idx="2256" c:formatCode="0%">
                  <c:v>0.178758118168858</c:v>
                </c:pt>
                <c:pt idx="2257" c:formatCode="0%">
                  <c:v>0.178837319816252</c:v>
                </c:pt>
                <c:pt idx="2258" c:formatCode="0%">
                  <c:v>0.178916521463646</c:v>
                </c:pt>
                <c:pt idx="2259" c:formatCode="0%">
                  <c:v>0.178995723111041</c:v>
                </c:pt>
                <c:pt idx="2260" c:formatCode="0%">
                  <c:v>0.179074924758435</c:v>
                </c:pt>
                <c:pt idx="2261" c:formatCode="0%">
                  <c:v>0.179154126405829</c:v>
                </c:pt>
                <c:pt idx="2262" c:formatCode="0%">
                  <c:v>0.179233328053224</c:v>
                </c:pt>
                <c:pt idx="2263" c:formatCode="0%">
                  <c:v>0.179312529700618</c:v>
                </c:pt>
                <c:pt idx="2264" c:formatCode="0%">
                  <c:v>0.179391731348012</c:v>
                </c:pt>
                <c:pt idx="2265" c:formatCode="0%">
                  <c:v>0.179470932995406</c:v>
                </c:pt>
                <c:pt idx="2266" c:formatCode="0%">
                  <c:v>0.179550134642801</c:v>
                </c:pt>
                <c:pt idx="2267" c:formatCode="0%">
                  <c:v>0.179629336290195</c:v>
                </c:pt>
                <c:pt idx="2268" c:formatCode="0%">
                  <c:v>0.179708537937589</c:v>
                </c:pt>
                <c:pt idx="2269" c:formatCode="0%">
                  <c:v>0.179787739584983</c:v>
                </c:pt>
                <c:pt idx="2270" c:formatCode="0%">
                  <c:v>0.179866941232378</c:v>
                </c:pt>
                <c:pt idx="2271" c:formatCode="0%">
                  <c:v>0.179946142879772</c:v>
                </c:pt>
                <c:pt idx="2272" c:formatCode="0%">
                  <c:v>0.180025344527166</c:v>
                </c:pt>
                <c:pt idx="2273" c:formatCode="0%">
                  <c:v>0.18010454617456</c:v>
                </c:pt>
                <c:pt idx="2274" c:formatCode="0%">
                  <c:v>0.180183747821955</c:v>
                </c:pt>
                <c:pt idx="2275" c:formatCode="0%">
                  <c:v>0.180262949469349</c:v>
                </c:pt>
                <c:pt idx="2276" c:formatCode="0%">
                  <c:v>0.180342151116743</c:v>
                </c:pt>
                <c:pt idx="2277" c:formatCode="0%">
                  <c:v>0.180421352764137</c:v>
                </c:pt>
                <c:pt idx="2278" c:formatCode="0%">
                  <c:v>0.180500554411532</c:v>
                </c:pt>
                <c:pt idx="2279" c:formatCode="0%">
                  <c:v>0.180579756058926</c:v>
                </c:pt>
                <c:pt idx="2280" c:formatCode="0%">
                  <c:v>0.18065895770632</c:v>
                </c:pt>
                <c:pt idx="2281" c:formatCode="0%">
                  <c:v>0.180738159353715</c:v>
                </c:pt>
                <c:pt idx="2282" c:formatCode="0%">
                  <c:v>0.180817361001109</c:v>
                </c:pt>
                <c:pt idx="2283" c:formatCode="0%">
                  <c:v>0.180896562648503</c:v>
                </c:pt>
                <c:pt idx="2284" c:formatCode="0%">
                  <c:v>0.180975764295897</c:v>
                </c:pt>
                <c:pt idx="2285" c:formatCode="0%">
                  <c:v>0.181054965943292</c:v>
                </c:pt>
                <c:pt idx="2286" c:formatCode="0%">
                  <c:v>0.181134167590686</c:v>
                </c:pt>
                <c:pt idx="2287" c:formatCode="0%">
                  <c:v>0.18121336923808</c:v>
                </c:pt>
                <c:pt idx="2288" c:formatCode="0%">
                  <c:v>0.181292570885474</c:v>
                </c:pt>
                <c:pt idx="2289" c:formatCode="0%">
                  <c:v>0.181371772532869</c:v>
                </c:pt>
                <c:pt idx="2290" c:formatCode="0%">
                  <c:v>0.181450974180263</c:v>
                </c:pt>
                <c:pt idx="2291" c:formatCode="0%">
                  <c:v>0.181530175827657</c:v>
                </c:pt>
                <c:pt idx="2292" c:formatCode="0%">
                  <c:v>0.181609377475051</c:v>
                </c:pt>
                <c:pt idx="2293" c:formatCode="0%">
                  <c:v>0.181688579122446</c:v>
                </c:pt>
                <c:pt idx="2294" c:formatCode="0%">
                  <c:v>0.18176778076984</c:v>
                </c:pt>
                <c:pt idx="2295" c:formatCode="0%">
                  <c:v>0.181846982417234</c:v>
                </c:pt>
                <c:pt idx="2296" c:formatCode="0%">
                  <c:v>0.181926184064629</c:v>
                </c:pt>
                <c:pt idx="2297" c:formatCode="0%">
                  <c:v>0.182005385712023</c:v>
                </c:pt>
                <c:pt idx="2298" c:formatCode="0%">
                  <c:v>0.182084587359417</c:v>
                </c:pt>
                <c:pt idx="2299" c:formatCode="0%">
                  <c:v>0.182163789006811</c:v>
                </c:pt>
                <c:pt idx="2300" c:formatCode="0%">
                  <c:v>0.182242990654206</c:v>
                </c:pt>
                <c:pt idx="2301" c:formatCode="0%">
                  <c:v>0.1823221923016</c:v>
                </c:pt>
                <c:pt idx="2302" c:formatCode="0%">
                  <c:v>0.182401393948994</c:v>
                </c:pt>
                <c:pt idx="2303" c:formatCode="0%">
                  <c:v>0.182480595596388</c:v>
                </c:pt>
                <c:pt idx="2304" c:formatCode="0%">
                  <c:v>0.182559797243783</c:v>
                </c:pt>
                <c:pt idx="2305" c:formatCode="0%">
                  <c:v>0.182638998891177</c:v>
                </c:pt>
                <c:pt idx="2306" c:formatCode="0%">
                  <c:v>0.182718200538571</c:v>
                </c:pt>
                <c:pt idx="2307" c:formatCode="0%">
                  <c:v>0.182797402185965</c:v>
                </c:pt>
                <c:pt idx="2308" c:formatCode="0%">
                  <c:v>0.18287660383336</c:v>
                </c:pt>
                <c:pt idx="2309" c:formatCode="0%">
                  <c:v>0.182955805480754</c:v>
                </c:pt>
                <c:pt idx="2310" c:formatCode="0%">
                  <c:v>0.183035007128148</c:v>
                </c:pt>
                <c:pt idx="2311" c:formatCode="0%">
                  <c:v>0.183114208775543</c:v>
                </c:pt>
                <c:pt idx="2312" c:formatCode="0%">
                  <c:v>0.183193410422937</c:v>
                </c:pt>
                <c:pt idx="2313" c:formatCode="0%">
                  <c:v>0.183272612070331</c:v>
                </c:pt>
                <c:pt idx="2314" c:formatCode="0%">
                  <c:v>0.183351813717725</c:v>
                </c:pt>
                <c:pt idx="2315" c:formatCode="0%">
                  <c:v>0.18343101536512</c:v>
                </c:pt>
                <c:pt idx="2316" c:formatCode="0%">
                  <c:v>0.183510217012514</c:v>
                </c:pt>
                <c:pt idx="2317" c:formatCode="0%">
                  <c:v>0.183589418659908</c:v>
                </c:pt>
                <c:pt idx="2318" c:formatCode="0%">
                  <c:v>0.183668620307302</c:v>
                </c:pt>
                <c:pt idx="2319" c:formatCode="0%">
                  <c:v>0.183747821954697</c:v>
                </c:pt>
                <c:pt idx="2320" c:formatCode="0%">
                  <c:v>0.183827023602091</c:v>
                </c:pt>
                <c:pt idx="2321" c:formatCode="0%">
                  <c:v>0.183906225249485</c:v>
                </c:pt>
                <c:pt idx="2322" c:formatCode="0%">
                  <c:v>0.183985426896879</c:v>
                </c:pt>
                <c:pt idx="2323" c:formatCode="0%">
                  <c:v>0.184064628544274</c:v>
                </c:pt>
                <c:pt idx="2324" c:formatCode="0%">
                  <c:v>0.184143830191668</c:v>
                </c:pt>
                <c:pt idx="2325" c:formatCode="0%">
                  <c:v>0.184223031839062</c:v>
                </c:pt>
                <c:pt idx="2326" c:formatCode="0%">
                  <c:v>0.184302233486457</c:v>
                </c:pt>
                <c:pt idx="2327" c:formatCode="0%">
                  <c:v>0.184381435133851</c:v>
                </c:pt>
                <c:pt idx="2328" c:formatCode="0%">
                  <c:v>0.184460636781245</c:v>
                </c:pt>
                <c:pt idx="2329" c:formatCode="0%">
                  <c:v>0.184539838428639</c:v>
                </c:pt>
                <c:pt idx="2330" c:formatCode="0%">
                  <c:v>0.184619040076034</c:v>
                </c:pt>
                <c:pt idx="2331" c:formatCode="0%">
                  <c:v>0.184698241723428</c:v>
                </c:pt>
                <c:pt idx="2332" c:formatCode="0%">
                  <c:v>0.184777443370822</c:v>
                </c:pt>
                <c:pt idx="2333" c:formatCode="0%">
                  <c:v>0.184856645018216</c:v>
                </c:pt>
                <c:pt idx="2334" c:formatCode="0%">
                  <c:v>0.184935846665611</c:v>
                </c:pt>
                <c:pt idx="2335" c:formatCode="0%">
                  <c:v>0.185015048313005</c:v>
                </c:pt>
                <c:pt idx="2336" c:formatCode="0%">
                  <c:v>0.185094249960399</c:v>
                </c:pt>
                <c:pt idx="2337" c:formatCode="0%">
                  <c:v>0.185173451607793</c:v>
                </c:pt>
                <c:pt idx="2338" c:formatCode="0%">
                  <c:v>0.185252653255188</c:v>
                </c:pt>
                <c:pt idx="2339" c:formatCode="0%">
                  <c:v>0.185331854902582</c:v>
                </c:pt>
                <c:pt idx="2340" c:formatCode="0%">
                  <c:v>0.185411056549976</c:v>
                </c:pt>
                <c:pt idx="2341" c:formatCode="0%">
                  <c:v>0.18549025819737</c:v>
                </c:pt>
                <c:pt idx="2342" c:formatCode="0%">
                  <c:v>0.185569459844765</c:v>
                </c:pt>
                <c:pt idx="2343" c:formatCode="0%">
                  <c:v>0.185648661492159</c:v>
                </c:pt>
                <c:pt idx="2344" c:formatCode="0%">
                  <c:v>0.185727863139553</c:v>
                </c:pt>
                <c:pt idx="2345" c:formatCode="0%">
                  <c:v>0.185807064786948</c:v>
                </c:pt>
                <c:pt idx="2346" c:formatCode="0%">
                  <c:v>0.185886266434342</c:v>
                </c:pt>
                <c:pt idx="2347" c:formatCode="0%">
                  <c:v>0.185965468081736</c:v>
                </c:pt>
                <c:pt idx="2348" c:formatCode="0%">
                  <c:v>0.18604466972913</c:v>
                </c:pt>
                <c:pt idx="2349" c:formatCode="0%">
                  <c:v>0.186123871376525</c:v>
                </c:pt>
                <c:pt idx="2350" c:formatCode="0%">
                  <c:v>0.186203073023919</c:v>
                </c:pt>
                <c:pt idx="2351" c:formatCode="0%">
                  <c:v>0.186282274671313</c:v>
                </c:pt>
                <c:pt idx="2352" c:formatCode="0%">
                  <c:v>0.186361476318707</c:v>
                </c:pt>
                <c:pt idx="2353" c:formatCode="0%">
                  <c:v>0.186440677966102</c:v>
                </c:pt>
                <c:pt idx="2354" c:formatCode="0%">
                  <c:v>0.186519879613496</c:v>
                </c:pt>
                <c:pt idx="2355" c:formatCode="0%">
                  <c:v>0.18659908126089</c:v>
                </c:pt>
                <c:pt idx="2356" c:formatCode="0%">
                  <c:v>0.186678282908285</c:v>
                </c:pt>
                <c:pt idx="2357" c:formatCode="0%">
                  <c:v>0.186757484555679</c:v>
                </c:pt>
                <c:pt idx="2358" c:formatCode="0%">
                  <c:v>0.186836686203073</c:v>
                </c:pt>
                <c:pt idx="2359" c:formatCode="0%">
                  <c:v>0.186915887850467</c:v>
                </c:pt>
                <c:pt idx="2360" c:formatCode="0%">
                  <c:v>0.186995089497862</c:v>
                </c:pt>
                <c:pt idx="2361" c:formatCode="0%">
                  <c:v>0.187074291145256</c:v>
                </c:pt>
                <c:pt idx="2362" c:formatCode="0%">
                  <c:v>0.18715349279265</c:v>
                </c:pt>
                <c:pt idx="2363" c:formatCode="0%">
                  <c:v>0.187232694440044</c:v>
                </c:pt>
                <c:pt idx="2364" c:formatCode="0%">
                  <c:v>0.187311896087439</c:v>
                </c:pt>
                <c:pt idx="2365" c:formatCode="0%">
                  <c:v>0.187391097734833</c:v>
                </c:pt>
                <c:pt idx="2366" c:formatCode="0%">
                  <c:v>0.187470299382227</c:v>
                </c:pt>
                <c:pt idx="2367" c:formatCode="0%">
                  <c:v>0.187549501029621</c:v>
                </c:pt>
                <c:pt idx="2368" c:formatCode="0%">
                  <c:v>0.187628702677016</c:v>
                </c:pt>
                <c:pt idx="2369" c:formatCode="0%">
                  <c:v>0.18770790432441</c:v>
                </c:pt>
                <c:pt idx="2370" c:formatCode="0%">
                  <c:v>0.187787105971804</c:v>
                </c:pt>
                <c:pt idx="2371" c:formatCode="0%">
                  <c:v>0.187866307619198</c:v>
                </c:pt>
                <c:pt idx="2372" c:formatCode="0%">
                  <c:v>0.187945509266593</c:v>
                </c:pt>
                <c:pt idx="2373" c:formatCode="0%">
                  <c:v>0.188024710913987</c:v>
                </c:pt>
                <c:pt idx="2374" c:formatCode="0%">
                  <c:v>0.188103912561381</c:v>
                </c:pt>
                <c:pt idx="2375" c:formatCode="0%">
                  <c:v>0.188183114208776</c:v>
                </c:pt>
                <c:pt idx="2376" c:formatCode="0%">
                  <c:v>0.18826231585617</c:v>
                </c:pt>
                <c:pt idx="2377" c:formatCode="0%">
                  <c:v>0.188341517503564</c:v>
                </c:pt>
                <c:pt idx="2378" c:formatCode="0%">
                  <c:v>0.188420719150958</c:v>
                </c:pt>
                <c:pt idx="2379" c:formatCode="0%">
                  <c:v>0.188499920798353</c:v>
                </c:pt>
                <c:pt idx="2380" c:formatCode="0%">
                  <c:v>0.188579122445747</c:v>
                </c:pt>
                <c:pt idx="2381" c:formatCode="0%">
                  <c:v>0.188658324093141</c:v>
                </c:pt>
                <c:pt idx="2382" c:formatCode="0%">
                  <c:v>0.188737525740535</c:v>
                </c:pt>
                <c:pt idx="2383" c:formatCode="0%">
                  <c:v>0.18881672738793</c:v>
                </c:pt>
                <c:pt idx="2384" c:formatCode="0%">
                  <c:v>0.188895929035324</c:v>
                </c:pt>
                <c:pt idx="2385" c:formatCode="0%">
                  <c:v>0.188975130682718</c:v>
                </c:pt>
                <c:pt idx="2386" c:formatCode="0%">
                  <c:v>0.189054332330112</c:v>
                </c:pt>
                <c:pt idx="2387" c:formatCode="0%">
                  <c:v>0.189133533977507</c:v>
                </c:pt>
                <c:pt idx="2388" c:formatCode="0%">
                  <c:v>0.189212735624901</c:v>
                </c:pt>
                <c:pt idx="2389" c:formatCode="0%">
                  <c:v>0.189291937272295</c:v>
                </c:pt>
                <c:pt idx="2390" c:formatCode="0%">
                  <c:v>0.18937113891969</c:v>
                </c:pt>
                <c:pt idx="2391" c:formatCode="0%">
                  <c:v>0.189450340567084</c:v>
                </c:pt>
                <c:pt idx="2392" c:formatCode="0%">
                  <c:v>0.189529542214478</c:v>
                </c:pt>
                <c:pt idx="2393" c:formatCode="0%">
                  <c:v>0.189608743861872</c:v>
                </c:pt>
                <c:pt idx="2394" c:formatCode="0%">
                  <c:v>0.189687945509267</c:v>
                </c:pt>
                <c:pt idx="2395" c:formatCode="0%">
                  <c:v>0.189767147156661</c:v>
                </c:pt>
                <c:pt idx="2396" c:formatCode="0%">
                  <c:v>0.189846348804055</c:v>
                </c:pt>
                <c:pt idx="2397" c:formatCode="0%">
                  <c:v>0.189925550451449</c:v>
                </c:pt>
                <c:pt idx="2398" c:formatCode="0%">
                  <c:v>0.190004752098844</c:v>
                </c:pt>
                <c:pt idx="2399" c:formatCode="0%">
                  <c:v>0.190083953746238</c:v>
                </c:pt>
                <c:pt idx="2400" c:formatCode="0%">
                  <c:v>0.190163155393632</c:v>
                </c:pt>
                <c:pt idx="2401" c:formatCode="0%">
                  <c:v>0.190242357041026</c:v>
                </c:pt>
                <c:pt idx="2402" c:formatCode="0%">
                  <c:v>0.190321558688421</c:v>
                </c:pt>
                <c:pt idx="2403" c:formatCode="0%">
                  <c:v>0.190400760335815</c:v>
                </c:pt>
                <c:pt idx="2404" c:formatCode="0%">
                  <c:v>0.190479961983209</c:v>
                </c:pt>
                <c:pt idx="2405" c:formatCode="0%">
                  <c:v>0.190559163630604</c:v>
                </c:pt>
                <c:pt idx="2406" c:formatCode="0%">
                  <c:v>0.190638365277998</c:v>
                </c:pt>
                <c:pt idx="2407" c:formatCode="0%">
                  <c:v>0.190717566925392</c:v>
                </c:pt>
                <c:pt idx="2408" c:formatCode="0%">
                  <c:v>0.190796768572786</c:v>
                </c:pt>
                <c:pt idx="2409" c:formatCode="0%">
                  <c:v>0.190875970220181</c:v>
                </c:pt>
                <c:pt idx="2410" c:formatCode="0%">
                  <c:v>0.190955171867575</c:v>
                </c:pt>
                <c:pt idx="2411" c:formatCode="0%">
                  <c:v>0.191034373514969</c:v>
                </c:pt>
                <c:pt idx="2412" c:formatCode="0%">
                  <c:v>0.191113575162363</c:v>
                </c:pt>
                <c:pt idx="2413" c:formatCode="0%">
                  <c:v>0.191192776809758</c:v>
                </c:pt>
                <c:pt idx="2414" c:formatCode="0%">
                  <c:v>0.191271978457152</c:v>
                </c:pt>
                <c:pt idx="2415" c:formatCode="0%">
                  <c:v>0.191351180104546</c:v>
                </c:pt>
                <c:pt idx="2416" c:formatCode="0%">
                  <c:v>0.19143038175194</c:v>
                </c:pt>
                <c:pt idx="2417" c:formatCode="0%">
                  <c:v>0.191509583399335</c:v>
                </c:pt>
                <c:pt idx="2418" c:formatCode="0%">
                  <c:v>0.191588785046729</c:v>
                </c:pt>
                <c:pt idx="2419" c:formatCode="0%">
                  <c:v>0.191667986694123</c:v>
                </c:pt>
                <c:pt idx="2420" c:formatCode="0%">
                  <c:v>0.191747188341517</c:v>
                </c:pt>
                <c:pt idx="2421" c:formatCode="0%">
                  <c:v>0.191826389988912</c:v>
                </c:pt>
                <c:pt idx="2422" c:formatCode="0%">
                  <c:v>0.191905591636306</c:v>
                </c:pt>
                <c:pt idx="2423" c:formatCode="0%">
                  <c:v>0.1919847932837</c:v>
                </c:pt>
                <c:pt idx="2424" c:formatCode="0%">
                  <c:v>0.192063994931095</c:v>
                </c:pt>
                <c:pt idx="2425" c:formatCode="0%">
                  <c:v>0.192143196578489</c:v>
                </c:pt>
                <c:pt idx="2426" c:formatCode="0%">
                  <c:v>0.192222398225883</c:v>
                </c:pt>
                <c:pt idx="2427" c:formatCode="0%">
                  <c:v>0.192301599873277</c:v>
                </c:pt>
                <c:pt idx="2428" c:formatCode="0%">
                  <c:v>0.192380801520672</c:v>
                </c:pt>
                <c:pt idx="2429" c:formatCode="0%">
                  <c:v>0.192460003168066</c:v>
                </c:pt>
                <c:pt idx="2430" c:formatCode="0%">
                  <c:v>0.19253920481546</c:v>
                </c:pt>
                <c:pt idx="2431" c:formatCode="0%">
                  <c:v>0.192618406462854</c:v>
                </c:pt>
                <c:pt idx="2432" c:formatCode="0%">
                  <c:v>0.192697608110249</c:v>
                </c:pt>
                <c:pt idx="2433" c:formatCode="0%">
                  <c:v>0.192776809757643</c:v>
                </c:pt>
                <c:pt idx="2434" c:formatCode="0%">
                  <c:v>0.192856011405037</c:v>
                </c:pt>
                <c:pt idx="2435" c:formatCode="0%">
                  <c:v>0.192935213052431</c:v>
                </c:pt>
                <c:pt idx="2436" c:formatCode="0%">
                  <c:v>0.193014414699826</c:v>
                </c:pt>
                <c:pt idx="2437" c:formatCode="0%">
                  <c:v>0.19309361634722</c:v>
                </c:pt>
                <c:pt idx="2438" c:formatCode="0%">
                  <c:v>0.193172817994614</c:v>
                </c:pt>
                <c:pt idx="2439" c:formatCode="0%">
                  <c:v>0.193252019642009</c:v>
                </c:pt>
                <c:pt idx="2440" c:formatCode="0%">
                  <c:v>0.193331221289403</c:v>
                </c:pt>
                <c:pt idx="2441" c:formatCode="0%">
                  <c:v>0.193410422936797</c:v>
                </c:pt>
                <c:pt idx="2442" c:formatCode="0%">
                  <c:v>0.193489624584191</c:v>
                </c:pt>
                <c:pt idx="2443" c:formatCode="0%">
                  <c:v>0.193568826231586</c:v>
                </c:pt>
                <c:pt idx="2444" c:formatCode="0%">
                  <c:v>0.19364802787898</c:v>
                </c:pt>
                <c:pt idx="2445" c:formatCode="0%">
                  <c:v>0.193727229526374</c:v>
                </c:pt>
                <c:pt idx="2446" c:formatCode="0%">
                  <c:v>0.193806431173768</c:v>
                </c:pt>
                <c:pt idx="2447" c:formatCode="0%">
                  <c:v>0.193885632821163</c:v>
                </c:pt>
                <c:pt idx="2448" c:formatCode="0%">
                  <c:v>0.193964834468557</c:v>
                </c:pt>
                <c:pt idx="2449" c:formatCode="0%">
                  <c:v>0.194044036115951</c:v>
                </c:pt>
                <c:pt idx="2450" c:formatCode="0%">
                  <c:v>0.194123237763345</c:v>
                </c:pt>
                <c:pt idx="2451" c:formatCode="0%">
                  <c:v>0.19420243941074</c:v>
                </c:pt>
                <c:pt idx="2452" c:formatCode="0%">
                  <c:v>0.194281641058134</c:v>
                </c:pt>
                <c:pt idx="2453" c:formatCode="0%">
                  <c:v>0.194360842705528</c:v>
                </c:pt>
                <c:pt idx="2454" c:formatCode="0%">
                  <c:v>0.194440044352923</c:v>
                </c:pt>
                <c:pt idx="2455" c:formatCode="0%">
                  <c:v>0.194519246000317</c:v>
                </c:pt>
                <c:pt idx="2456" c:formatCode="0%">
                  <c:v>0.194598447647711</c:v>
                </c:pt>
                <c:pt idx="2457" c:formatCode="0%">
                  <c:v>0.194677649295105</c:v>
                </c:pt>
                <c:pt idx="2458" c:formatCode="0%">
                  <c:v>0.1947568509425</c:v>
                </c:pt>
                <c:pt idx="2459" c:formatCode="0%">
                  <c:v>0.194836052589894</c:v>
                </c:pt>
                <c:pt idx="2460" c:formatCode="0%">
                  <c:v>0.194915254237288</c:v>
                </c:pt>
                <c:pt idx="2461" c:formatCode="0%">
                  <c:v>0.194994455884682</c:v>
                </c:pt>
                <c:pt idx="2462" c:formatCode="0%">
                  <c:v>0.195073657532077</c:v>
                </c:pt>
                <c:pt idx="2463" c:formatCode="0%">
                  <c:v>0.195152859179471</c:v>
                </c:pt>
                <c:pt idx="2464" c:formatCode="0%">
                  <c:v>0.195232060826865</c:v>
                </c:pt>
                <c:pt idx="2465" c:formatCode="0%">
                  <c:v>0.195311262474259</c:v>
                </c:pt>
                <c:pt idx="2466" c:formatCode="0%">
                  <c:v>0.195390464121654</c:v>
                </c:pt>
                <c:pt idx="2467" c:formatCode="0%">
                  <c:v>0.195469665769048</c:v>
                </c:pt>
                <c:pt idx="2468" c:formatCode="0%">
                  <c:v>0.195548867416442</c:v>
                </c:pt>
                <c:pt idx="2469" c:formatCode="0%">
                  <c:v>0.195628069063837</c:v>
                </c:pt>
                <c:pt idx="2470" c:formatCode="0%">
                  <c:v>0.195707270711231</c:v>
                </c:pt>
                <c:pt idx="2471" c:formatCode="0%">
                  <c:v>0.195786472358625</c:v>
                </c:pt>
                <c:pt idx="2472" c:formatCode="0%">
                  <c:v>0.195865674006019</c:v>
                </c:pt>
                <c:pt idx="2473" c:formatCode="0%">
                  <c:v>0.195944875653414</c:v>
                </c:pt>
                <c:pt idx="2474" c:formatCode="0%">
                  <c:v>0.196024077300808</c:v>
                </c:pt>
                <c:pt idx="2475" c:formatCode="0%">
                  <c:v>0.196103278948202</c:v>
                </c:pt>
                <c:pt idx="2476" c:formatCode="0%">
                  <c:v>0.196182480595596</c:v>
                </c:pt>
                <c:pt idx="2477" c:formatCode="0%">
                  <c:v>0.196261682242991</c:v>
                </c:pt>
                <c:pt idx="2478" c:formatCode="0%">
                  <c:v>0.196340883890385</c:v>
                </c:pt>
                <c:pt idx="2479" c:formatCode="0%">
                  <c:v>0.196420085537779</c:v>
                </c:pt>
                <c:pt idx="2480" c:formatCode="0%">
                  <c:v>0.196499287185173</c:v>
                </c:pt>
                <c:pt idx="2481" c:formatCode="0%">
                  <c:v>0.196578488832568</c:v>
                </c:pt>
                <c:pt idx="2482" c:formatCode="0%">
                  <c:v>0.196657690479962</c:v>
                </c:pt>
                <c:pt idx="2483" c:formatCode="0%">
                  <c:v>0.196736892127356</c:v>
                </c:pt>
                <c:pt idx="2484" c:formatCode="0%">
                  <c:v>0.196816093774751</c:v>
                </c:pt>
                <c:pt idx="2485" c:formatCode="0%">
                  <c:v>0.196895295422145</c:v>
                </c:pt>
                <c:pt idx="2486" c:formatCode="0%">
                  <c:v>0.196974497069539</c:v>
                </c:pt>
                <c:pt idx="2487" c:formatCode="0%">
                  <c:v>0.197053698716933</c:v>
                </c:pt>
                <c:pt idx="2488" c:formatCode="0%">
                  <c:v>0.197132900364328</c:v>
                </c:pt>
                <c:pt idx="2489" c:formatCode="0%">
                  <c:v>0.197212102011722</c:v>
                </c:pt>
                <c:pt idx="2490" c:formatCode="0%">
                  <c:v>0.197291303659116</c:v>
                </c:pt>
                <c:pt idx="2491" c:formatCode="0%">
                  <c:v>0.19737050530651</c:v>
                </c:pt>
                <c:pt idx="2492" c:formatCode="0%">
                  <c:v>0.197449706953905</c:v>
                </c:pt>
                <c:pt idx="2493" c:formatCode="0%">
                  <c:v>0.197528908601299</c:v>
                </c:pt>
                <c:pt idx="2494" c:formatCode="0%">
                  <c:v>0.197608110248693</c:v>
                </c:pt>
                <c:pt idx="2495" c:formatCode="0%">
                  <c:v>0.197687311896087</c:v>
                </c:pt>
                <c:pt idx="2496" c:formatCode="0%">
                  <c:v>0.197766513543482</c:v>
                </c:pt>
                <c:pt idx="2497" c:formatCode="0%">
                  <c:v>0.197845715190876</c:v>
                </c:pt>
                <c:pt idx="2498" c:formatCode="0%">
                  <c:v>0.19792491683827</c:v>
                </c:pt>
                <c:pt idx="2499" c:formatCode="0%">
                  <c:v>0.198004118485665</c:v>
                </c:pt>
                <c:pt idx="2500" c:formatCode="0%">
                  <c:v>0.198083320133059</c:v>
                </c:pt>
                <c:pt idx="2501" c:formatCode="0%">
                  <c:v>0.198162521780453</c:v>
                </c:pt>
                <c:pt idx="2502" c:formatCode="0%">
                  <c:v>0.198241723427847</c:v>
                </c:pt>
                <c:pt idx="2503" c:formatCode="0%">
                  <c:v>0.198320925075242</c:v>
                </c:pt>
                <c:pt idx="2504" c:formatCode="0%">
                  <c:v>0.198400126722636</c:v>
                </c:pt>
                <c:pt idx="2505" c:formatCode="0%">
                  <c:v>0.19847932837003</c:v>
                </c:pt>
                <c:pt idx="2506" c:formatCode="0%">
                  <c:v>0.198558530017424</c:v>
                </c:pt>
                <c:pt idx="2507" c:formatCode="0%">
                  <c:v>0.198637731664819</c:v>
                </c:pt>
                <c:pt idx="2508" c:formatCode="0%">
                  <c:v>0.198716933312213</c:v>
                </c:pt>
                <c:pt idx="2509" c:formatCode="0%">
                  <c:v>0.198796134959607</c:v>
                </c:pt>
                <c:pt idx="2510" c:formatCode="0%">
                  <c:v>0.198875336607001</c:v>
                </c:pt>
                <c:pt idx="2511" c:formatCode="0%">
                  <c:v>0.198954538254396</c:v>
                </c:pt>
                <c:pt idx="2512" c:formatCode="0%">
                  <c:v>0.19903373990179</c:v>
                </c:pt>
                <c:pt idx="2513" c:formatCode="0%">
                  <c:v>0.199112941549184</c:v>
                </c:pt>
                <c:pt idx="2514" c:formatCode="0%">
                  <c:v>0.199192143196578</c:v>
                </c:pt>
                <c:pt idx="2515" c:formatCode="0%">
                  <c:v>0.199271344843973</c:v>
                </c:pt>
                <c:pt idx="2516" c:formatCode="0%">
                  <c:v>0.199350546491367</c:v>
                </c:pt>
                <c:pt idx="2517" c:formatCode="0%">
                  <c:v>0.199429748138761</c:v>
                </c:pt>
                <c:pt idx="2518" c:formatCode="0%">
                  <c:v>0.199508949786156</c:v>
                </c:pt>
                <c:pt idx="2519" c:formatCode="0%">
                  <c:v>0.19958815143355</c:v>
                </c:pt>
                <c:pt idx="2520" c:formatCode="0%">
                  <c:v>0.199667353080944</c:v>
                </c:pt>
                <c:pt idx="2521" c:formatCode="0%">
                  <c:v>0.199746554728338</c:v>
                </c:pt>
                <c:pt idx="2522" c:formatCode="0%">
                  <c:v>0.199825756375733</c:v>
                </c:pt>
                <c:pt idx="2523" c:formatCode="0%">
                  <c:v>0.199904958023127</c:v>
                </c:pt>
                <c:pt idx="2524" c:formatCode="0%">
                  <c:v>0.199984159670521</c:v>
                </c:pt>
                <c:pt idx="2525" c:formatCode="0%">
                  <c:v>0.200063361317915</c:v>
                </c:pt>
                <c:pt idx="2526" c:formatCode="0%">
                  <c:v>0.20014256296531</c:v>
                </c:pt>
                <c:pt idx="2527" c:formatCode="0%">
                  <c:v>0.200221764612704</c:v>
                </c:pt>
                <c:pt idx="2528" c:formatCode="0%">
                  <c:v>0.200300966260098</c:v>
                </c:pt>
                <c:pt idx="2529" c:formatCode="0%">
                  <c:v>0.200380167907492</c:v>
                </c:pt>
                <c:pt idx="2530" c:formatCode="0%">
                  <c:v>0.200459369554887</c:v>
                </c:pt>
                <c:pt idx="2531" c:formatCode="0%">
                  <c:v>0.200538571202281</c:v>
                </c:pt>
                <c:pt idx="2532" c:formatCode="0%">
                  <c:v>0.200617772849675</c:v>
                </c:pt>
                <c:pt idx="2533" c:formatCode="0%">
                  <c:v>0.20069697449707</c:v>
                </c:pt>
                <c:pt idx="2534" c:formatCode="0%">
                  <c:v>0.200776176144464</c:v>
                </c:pt>
                <c:pt idx="2535" c:formatCode="0%">
                  <c:v>0.200855377791858</c:v>
                </c:pt>
                <c:pt idx="2536" c:formatCode="0%">
                  <c:v>0.200934579439252</c:v>
                </c:pt>
                <c:pt idx="2537" c:formatCode="0%">
                  <c:v>0.201013781086647</c:v>
                </c:pt>
                <c:pt idx="2538" c:formatCode="0%">
                  <c:v>0.201092982734041</c:v>
                </c:pt>
                <c:pt idx="2539" c:formatCode="0%">
                  <c:v>0.201172184381435</c:v>
                </c:pt>
                <c:pt idx="2540" c:formatCode="0%">
                  <c:v>0.201251386028829</c:v>
                </c:pt>
                <c:pt idx="2541" c:formatCode="0%">
                  <c:v>0.201330587676224</c:v>
                </c:pt>
                <c:pt idx="2542" c:formatCode="0%">
                  <c:v>0.201409789323618</c:v>
                </c:pt>
                <c:pt idx="2543" c:formatCode="0%">
                  <c:v>0.201488990971012</c:v>
                </c:pt>
                <c:pt idx="2544" c:formatCode="0%">
                  <c:v>0.201568192618406</c:v>
                </c:pt>
                <c:pt idx="2545" c:formatCode="0%">
                  <c:v>0.201647394265801</c:v>
                </c:pt>
                <c:pt idx="2546" c:formatCode="0%">
                  <c:v>0.201726595913195</c:v>
                </c:pt>
                <c:pt idx="2547" c:formatCode="0%">
                  <c:v>0.201805797560589</c:v>
                </c:pt>
                <c:pt idx="2548" c:formatCode="0%">
                  <c:v>0.201884999207984</c:v>
                </c:pt>
                <c:pt idx="2549" c:formatCode="0%">
                  <c:v>0.201964200855378</c:v>
                </c:pt>
                <c:pt idx="2550" c:formatCode="0%">
                  <c:v>0.202043402502772</c:v>
                </c:pt>
                <c:pt idx="2551" c:formatCode="0%">
                  <c:v>0.202122604150166</c:v>
                </c:pt>
                <c:pt idx="2552" c:formatCode="0%">
                  <c:v>0.202201805797561</c:v>
                </c:pt>
                <c:pt idx="2553" c:formatCode="0%">
                  <c:v>0.202281007444955</c:v>
                </c:pt>
                <c:pt idx="2554" c:formatCode="0%">
                  <c:v>0.202360209092349</c:v>
                </c:pt>
                <c:pt idx="2555" c:formatCode="0%">
                  <c:v>0.202439410739743</c:v>
                </c:pt>
                <c:pt idx="2556" c:formatCode="0%">
                  <c:v>0.202518612387138</c:v>
                </c:pt>
                <c:pt idx="2557" c:formatCode="0%">
                  <c:v>0.202597814034532</c:v>
                </c:pt>
                <c:pt idx="2558" c:formatCode="0%">
                  <c:v>0.202677015681926</c:v>
                </c:pt>
                <c:pt idx="2559" c:formatCode="0%">
                  <c:v>0.20275621732932</c:v>
                </c:pt>
                <c:pt idx="2560" c:formatCode="0%">
                  <c:v>0.202835418976715</c:v>
                </c:pt>
                <c:pt idx="2561" c:formatCode="0%">
                  <c:v>0.202914620624109</c:v>
                </c:pt>
                <c:pt idx="2562" c:formatCode="0%">
                  <c:v>0.202993822271503</c:v>
                </c:pt>
                <c:pt idx="2563" c:formatCode="0%">
                  <c:v>0.203073023918898</c:v>
                </c:pt>
                <c:pt idx="2564" c:formatCode="0%">
                  <c:v>0.203152225566292</c:v>
                </c:pt>
                <c:pt idx="2565" c:formatCode="0%">
                  <c:v>0.203231427213686</c:v>
                </c:pt>
                <c:pt idx="2566" c:formatCode="0%">
                  <c:v>0.20331062886108</c:v>
                </c:pt>
                <c:pt idx="2567" c:formatCode="0%">
                  <c:v>0.203389830508475</c:v>
                </c:pt>
                <c:pt idx="2568" c:formatCode="0%">
                  <c:v>0.203469032155869</c:v>
                </c:pt>
                <c:pt idx="2569" c:formatCode="0%">
                  <c:v>0.203548233803263</c:v>
                </c:pt>
                <c:pt idx="2570" c:formatCode="0%">
                  <c:v>0.203627435450657</c:v>
                </c:pt>
                <c:pt idx="2571" c:formatCode="0%">
                  <c:v>0.203706637098052</c:v>
                </c:pt>
                <c:pt idx="2572" c:formatCode="0%">
                  <c:v>0.203785838745446</c:v>
                </c:pt>
                <c:pt idx="2573" c:formatCode="0%">
                  <c:v>0.20386504039284</c:v>
                </c:pt>
                <c:pt idx="2574" c:formatCode="0%">
                  <c:v>0.203944242040234</c:v>
                </c:pt>
                <c:pt idx="2575" c:formatCode="0%">
                  <c:v>0.204023443687629</c:v>
                </c:pt>
                <c:pt idx="2576" c:formatCode="0%">
                  <c:v>0.204102645335023</c:v>
                </c:pt>
                <c:pt idx="2577" c:formatCode="0%">
                  <c:v>0.204181846982417</c:v>
                </c:pt>
                <c:pt idx="2578" c:formatCode="0%">
                  <c:v>0.204261048629812</c:v>
                </c:pt>
                <c:pt idx="2579" c:formatCode="0%">
                  <c:v>0.204340250277206</c:v>
                </c:pt>
                <c:pt idx="2580" c:formatCode="0%">
                  <c:v>0.2044194519246</c:v>
                </c:pt>
                <c:pt idx="2581" c:formatCode="0%">
                  <c:v>0.204498653571994</c:v>
                </c:pt>
                <c:pt idx="2582" c:formatCode="0%">
                  <c:v>0.204577855219389</c:v>
                </c:pt>
                <c:pt idx="2583" c:formatCode="0%">
                  <c:v>0.204657056866783</c:v>
                </c:pt>
                <c:pt idx="2584" c:formatCode="0%">
                  <c:v>0.204736258514177</c:v>
                </c:pt>
                <c:pt idx="2585" c:formatCode="0%">
                  <c:v>0.204815460161571</c:v>
                </c:pt>
                <c:pt idx="2586" c:formatCode="0%">
                  <c:v>0.204894661808966</c:v>
                </c:pt>
                <c:pt idx="2587" c:formatCode="0%">
                  <c:v>0.20497386345636</c:v>
                </c:pt>
                <c:pt idx="2588" c:formatCode="0%">
                  <c:v>0.205053065103754</c:v>
                </c:pt>
                <c:pt idx="2589" c:formatCode="0%">
                  <c:v>0.205132266751148</c:v>
                </c:pt>
                <c:pt idx="2590" c:formatCode="0%">
                  <c:v>0.205211468398543</c:v>
                </c:pt>
                <c:pt idx="2591" c:formatCode="0%">
                  <c:v>0.205290670045937</c:v>
                </c:pt>
                <c:pt idx="2592" c:formatCode="0%">
                  <c:v>0.205369871693331</c:v>
                </c:pt>
                <c:pt idx="2593" c:formatCode="0%">
                  <c:v>0.205449073340725</c:v>
                </c:pt>
                <c:pt idx="2594" c:formatCode="0%">
                  <c:v>0.20552827498812</c:v>
                </c:pt>
                <c:pt idx="2595" c:formatCode="0%">
                  <c:v>0.205607476635514</c:v>
                </c:pt>
                <c:pt idx="2596" c:formatCode="0%">
                  <c:v>0.205686678282908</c:v>
                </c:pt>
                <c:pt idx="2597" c:formatCode="0%">
                  <c:v>0.205765879930303</c:v>
                </c:pt>
                <c:pt idx="2598" c:formatCode="0%">
                  <c:v>0.205845081577697</c:v>
                </c:pt>
                <c:pt idx="2599" c:formatCode="0%">
                  <c:v>0.205924283225091</c:v>
                </c:pt>
                <c:pt idx="2600" c:formatCode="0%">
                  <c:v>0.206003484872485</c:v>
                </c:pt>
                <c:pt idx="2601" c:formatCode="0%">
                  <c:v>0.20608268651988</c:v>
                </c:pt>
                <c:pt idx="2602" c:formatCode="0%">
                  <c:v>0.206161888167274</c:v>
                </c:pt>
                <c:pt idx="2603" c:formatCode="0%">
                  <c:v>0.206241089814668</c:v>
                </c:pt>
                <c:pt idx="2604" c:formatCode="0%">
                  <c:v>0.206320291462062</c:v>
                </c:pt>
                <c:pt idx="2605" c:formatCode="0%">
                  <c:v>0.206399493109457</c:v>
                </c:pt>
                <c:pt idx="2606" c:formatCode="0%">
                  <c:v>0.206478694756851</c:v>
                </c:pt>
                <c:pt idx="2607" c:formatCode="0%">
                  <c:v>0.206557896404245</c:v>
                </c:pt>
                <c:pt idx="2608" c:formatCode="0%">
                  <c:v>0.206637098051639</c:v>
                </c:pt>
                <c:pt idx="2609" c:formatCode="0%">
                  <c:v>0.206716299699034</c:v>
                </c:pt>
                <c:pt idx="2610" c:formatCode="0%">
                  <c:v>0.206795501346428</c:v>
                </c:pt>
                <c:pt idx="2611" c:formatCode="0%">
                  <c:v>0.206874702993822</c:v>
                </c:pt>
                <c:pt idx="2612" c:formatCode="0%">
                  <c:v>0.206953904641217</c:v>
                </c:pt>
                <c:pt idx="2613" c:formatCode="0%">
                  <c:v>0.207033106288611</c:v>
                </c:pt>
                <c:pt idx="2614" c:formatCode="0%">
                  <c:v>0.207112307936005</c:v>
                </c:pt>
                <c:pt idx="2615" c:formatCode="0%">
                  <c:v>0.207191509583399</c:v>
                </c:pt>
                <c:pt idx="2616" c:formatCode="0%">
                  <c:v>0.207270711230794</c:v>
                </c:pt>
                <c:pt idx="2617" c:formatCode="0%">
                  <c:v>0.207349912878188</c:v>
                </c:pt>
                <c:pt idx="2618" c:formatCode="0%">
                  <c:v>0.207429114525582</c:v>
                </c:pt>
                <c:pt idx="2619" c:formatCode="0%">
                  <c:v>0.207508316172976</c:v>
                </c:pt>
                <c:pt idx="2620" c:formatCode="0%">
                  <c:v>0.207587517820371</c:v>
                </c:pt>
                <c:pt idx="2621" c:formatCode="0%">
                  <c:v>0.207666719467765</c:v>
                </c:pt>
                <c:pt idx="2622" c:formatCode="0%">
                  <c:v>0.207745921115159</c:v>
                </c:pt>
                <c:pt idx="2623" c:formatCode="0%">
                  <c:v>0.207825122762553</c:v>
                </c:pt>
                <c:pt idx="2624" c:formatCode="0%">
                  <c:v>0.207904324409948</c:v>
                </c:pt>
                <c:pt idx="2625" c:formatCode="0%">
                  <c:v>0.207983526057342</c:v>
                </c:pt>
                <c:pt idx="2626" c:formatCode="0%">
                  <c:v>0.208062727704736</c:v>
                </c:pt>
                <c:pt idx="2627" c:formatCode="0%">
                  <c:v>0.208141929352131</c:v>
                </c:pt>
                <c:pt idx="2628" c:formatCode="0%">
                  <c:v>0.208221130999525</c:v>
                </c:pt>
                <c:pt idx="2629" c:formatCode="0%">
                  <c:v>0.208300332646919</c:v>
                </c:pt>
                <c:pt idx="2630" c:formatCode="0%">
                  <c:v>0.208379534294313</c:v>
                </c:pt>
                <c:pt idx="2631" c:formatCode="0%">
                  <c:v>0.208458735941708</c:v>
                </c:pt>
                <c:pt idx="2632" c:formatCode="0%">
                  <c:v>0.208537937589102</c:v>
                </c:pt>
                <c:pt idx="2633" c:formatCode="0%">
                  <c:v>0.208617139236496</c:v>
                </c:pt>
                <c:pt idx="2634" c:formatCode="0%">
                  <c:v>0.20869634088389</c:v>
                </c:pt>
                <c:pt idx="2635" c:formatCode="0%">
                  <c:v>0.208775542531285</c:v>
                </c:pt>
                <c:pt idx="2636" c:formatCode="0%">
                  <c:v>0.208854744178679</c:v>
                </c:pt>
                <c:pt idx="2637" c:formatCode="0%">
                  <c:v>0.208933945826073</c:v>
                </c:pt>
                <c:pt idx="2638" c:formatCode="0%">
                  <c:v>0.209013147473467</c:v>
                </c:pt>
                <c:pt idx="2639" c:formatCode="0%">
                  <c:v>0.209092349120862</c:v>
                </c:pt>
                <c:pt idx="2640" c:formatCode="0%">
                  <c:v>0.209171550768256</c:v>
                </c:pt>
                <c:pt idx="2641" c:formatCode="0%">
                  <c:v>0.20925075241565</c:v>
                </c:pt>
                <c:pt idx="2642" c:formatCode="0%">
                  <c:v>0.209329954063044</c:v>
                </c:pt>
                <c:pt idx="2643" c:formatCode="0%">
                  <c:v>0.209409155710439</c:v>
                </c:pt>
                <c:pt idx="2644" c:formatCode="0%">
                  <c:v>0.209488357357833</c:v>
                </c:pt>
                <c:pt idx="2645" c:formatCode="0%">
                  <c:v>0.209567559005227</c:v>
                </c:pt>
                <c:pt idx="2646" c:formatCode="0%">
                  <c:v>0.209646760652622</c:v>
                </c:pt>
                <c:pt idx="2647" c:formatCode="0%">
                  <c:v>0.209725962300016</c:v>
                </c:pt>
                <c:pt idx="2648" c:formatCode="0%">
                  <c:v>0.20980516394741</c:v>
                </c:pt>
                <c:pt idx="2649" c:formatCode="0%">
                  <c:v>0.209884365594804</c:v>
                </c:pt>
                <c:pt idx="2650" c:formatCode="0%">
                  <c:v>0.209963567242199</c:v>
                </c:pt>
                <c:pt idx="2651" c:formatCode="0%">
                  <c:v>0.210042768889593</c:v>
                </c:pt>
                <c:pt idx="2652" c:formatCode="0%">
                  <c:v>0.210121970536987</c:v>
                </c:pt>
                <c:pt idx="2653" c:formatCode="0%">
                  <c:v>0.210201172184381</c:v>
                </c:pt>
                <c:pt idx="2654" c:formatCode="0%">
                  <c:v>0.210280373831776</c:v>
                </c:pt>
                <c:pt idx="2655" c:formatCode="0%">
                  <c:v>0.21035957547917</c:v>
                </c:pt>
                <c:pt idx="2656" c:formatCode="0%">
                  <c:v>0.210438777126564</c:v>
                </c:pt>
                <c:pt idx="2657" c:formatCode="0%">
                  <c:v>0.210517978773959</c:v>
                </c:pt>
                <c:pt idx="2658" c:formatCode="0%">
                  <c:v>0.210597180421353</c:v>
                </c:pt>
                <c:pt idx="2659" c:formatCode="0%">
                  <c:v>0.210676382068747</c:v>
                </c:pt>
                <c:pt idx="2660" c:formatCode="0%">
                  <c:v>0.210755583716141</c:v>
                </c:pt>
                <c:pt idx="2661" c:formatCode="0%">
                  <c:v>0.210834785363536</c:v>
                </c:pt>
                <c:pt idx="2662" c:formatCode="0%">
                  <c:v>0.21091398701093</c:v>
                </c:pt>
                <c:pt idx="2663" c:formatCode="0%">
                  <c:v>0.210993188658324</c:v>
                </c:pt>
                <c:pt idx="2664" c:formatCode="0%">
                  <c:v>0.211072390305718</c:v>
                </c:pt>
                <c:pt idx="2665" c:formatCode="0%">
                  <c:v>0.211151591953113</c:v>
                </c:pt>
                <c:pt idx="2666" c:formatCode="0%">
                  <c:v>0.211230793600507</c:v>
                </c:pt>
                <c:pt idx="2667" c:formatCode="0%">
                  <c:v>0.211309995247901</c:v>
                </c:pt>
                <c:pt idx="2668" c:formatCode="0%">
                  <c:v>0.211389196895295</c:v>
                </c:pt>
                <c:pt idx="2669" c:formatCode="0%">
                  <c:v>0.21146839854269</c:v>
                </c:pt>
                <c:pt idx="2670" c:formatCode="0%">
                  <c:v>0.211547600190084</c:v>
                </c:pt>
                <c:pt idx="2671" c:formatCode="0%">
                  <c:v>0.211626801837478</c:v>
                </c:pt>
                <c:pt idx="2672" c:formatCode="0%">
                  <c:v>0.211706003484872</c:v>
                </c:pt>
                <c:pt idx="2673" c:formatCode="0%">
                  <c:v>0.211785205132267</c:v>
                </c:pt>
                <c:pt idx="2674" c:formatCode="0%">
                  <c:v>0.211864406779661</c:v>
                </c:pt>
                <c:pt idx="2675" c:formatCode="0%">
                  <c:v>0.211943608427055</c:v>
                </c:pt>
                <c:pt idx="2676" c:formatCode="0%">
                  <c:v>0.21202281007445</c:v>
                </c:pt>
                <c:pt idx="2677" c:formatCode="0%">
                  <c:v>0.212102011721844</c:v>
                </c:pt>
                <c:pt idx="2678" c:formatCode="0%">
                  <c:v>0.212181213369238</c:v>
                </c:pt>
                <c:pt idx="2679" c:formatCode="0%">
                  <c:v>0.212260415016632</c:v>
                </c:pt>
                <c:pt idx="2680" c:formatCode="0%">
                  <c:v>0.212339616664027</c:v>
                </c:pt>
                <c:pt idx="2681" c:formatCode="0%">
                  <c:v>0.212418818311421</c:v>
                </c:pt>
                <c:pt idx="2682" c:formatCode="0%">
                  <c:v>0.212498019958815</c:v>
                </c:pt>
                <c:pt idx="2683" c:formatCode="0%">
                  <c:v>0.212577221606209</c:v>
                </c:pt>
                <c:pt idx="2684" c:formatCode="0%">
                  <c:v>0.212656423253604</c:v>
                </c:pt>
                <c:pt idx="2685" c:formatCode="0%">
                  <c:v>0.212735624900998</c:v>
                </c:pt>
                <c:pt idx="2686" c:formatCode="0%">
                  <c:v>0.212814826548392</c:v>
                </c:pt>
                <c:pt idx="2687" c:formatCode="0%">
                  <c:v>0.212894028195786</c:v>
                </c:pt>
                <c:pt idx="2688" c:formatCode="0%">
                  <c:v>0.212973229843181</c:v>
                </c:pt>
                <c:pt idx="2689" c:formatCode="0%">
                  <c:v>0.213052431490575</c:v>
                </c:pt>
                <c:pt idx="2690" c:formatCode="0%">
                  <c:v>0.213131633137969</c:v>
                </c:pt>
                <c:pt idx="2691" c:formatCode="0%">
                  <c:v>0.213210834785364</c:v>
                </c:pt>
                <c:pt idx="2692" c:formatCode="0%">
                  <c:v>0.213290036432758</c:v>
                </c:pt>
                <c:pt idx="2693" c:formatCode="0%">
                  <c:v>0.213369238080152</c:v>
                </c:pt>
                <c:pt idx="2694" c:formatCode="0%">
                  <c:v>0.213448439727546</c:v>
                </c:pt>
                <c:pt idx="2695" c:formatCode="0%">
                  <c:v>0.213527641374941</c:v>
                </c:pt>
                <c:pt idx="2696" c:formatCode="0%">
                  <c:v>0.213606843022335</c:v>
                </c:pt>
                <c:pt idx="2697" c:formatCode="0%">
                  <c:v>0.213686044669729</c:v>
                </c:pt>
                <c:pt idx="2698" c:formatCode="0%">
                  <c:v>0.213765246317123</c:v>
                </c:pt>
                <c:pt idx="2699" c:formatCode="0%">
                  <c:v>0.213844447964518</c:v>
                </c:pt>
                <c:pt idx="2700" c:formatCode="0%">
                  <c:v>0.213923649611912</c:v>
                </c:pt>
                <c:pt idx="2701" c:formatCode="0%">
                  <c:v>0.214002851259306</c:v>
                </c:pt>
                <c:pt idx="2702" c:formatCode="0%">
                  <c:v>0.2140820529067</c:v>
                </c:pt>
                <c:pt idx="2703" c:formatCode="0%">
                  <c:v>0.214161254554095</c:v>
                </c:pt>
                <c:pt idx="2704" c:formatCode="0%">
                  <c:v>0.214240456201489</c:v>
                </c:pt>
                <c:pt idx="2705" c:formatCode="0%">
                  <c:v>0.214319657848883</c:v>
                </c:pt>
                <c:pt idx="2706" c:formatCode="0%">
                  <c:v>0.214398859496278</c:v>
                </c:pt>
                <c:pt idx="2707" c:formatCode="0%">
                  <c:v>0.214478061143672</c:v>
                </c:pt>
                <c:pt idx="2708" c:formatCode="0%">
                  <c:v>0.214557262791066</c:v>
                </c:pt>
                <c:pt idx="2709" c:formatCode="0%">
                  <c:v>0.21463646443846</c:v>
                </c:pt>
                <c:pt idx="2710" c:formatCode="0%">
                  <c:v>0.214715666085855</c:v>
                </c:pt>
                <c:pt idx="2711" c:formatCode="0%">
                  <c:v>0.214794867733249</c:v>
                </c:pt>
                <c:pt idx="2712" c:formatCode="0%">
                  <c:v>0.214874069380643</c:v>
                </c:pt>
                <c:pt idx="2713" c:formatCode="0%">
                  <c:v>0.214953271028037</c:v>
                </c:pt>
                <c:pt idx="2714" c:formatCode="0%">
                  <c:v>0.215032472675432</c:v>
                </c:pt>
                <c:pt idx="2715" c:formatCode="0%">
                  <c:v>0.215111674322826</c:v>
                </c:pt>
                <c:pt idx="2716" c:formatCode="0%">
                  <c:v>0.21519087597022</c:v>
                </c:pt>
                <c:pt idx="2717" c:formatCode="0%">
                  <c:v>0.215270077617614</c:v>
                </c:pt>
                <c:pt idx="2718" c:formatCode="0%">
                  <c:v>0.215349279265009</c:v>
                </c:pt>
                <c:pt idx="2719" c:formatCode="0%">
                  <c:v>0.215428480912403</c:v>
                </c:pt>
                <c:pt idx="2720" c:formatCode="0%">
                  <c:v>0.215507682559797</c:v>
                </c:pt>
                <c:pt idx="2721" c:formatCode="0%">
                  <c:v>0.215586884207192</c:v>
                </c:pt>
                <c:pt idx="2722" c:formatCode="0%">
                  <c:v>0.215666085854586</c:v>
                </c:pt>
                <c:pt idx="2723" c:formatCode="0%">
                  <c:v>0.21574528750198</c:v>
                </c:pt>
                <c:pt idx="2724" c:formatCode="0%">
                  <c:v>0.215824489149374</c:v>
                </c:pt>
                <c:pt idx="2725" c:formatCode="0%">
                  <c:v>0.215903690796769</c:v>
                </c:pt>
                <c:pt idx="2726" c:formatCode="0%">
                  <c:v>0.215982892444163</c:v>
                </c:pt>
                <c:pt idx="2727" c:formatCode="0%">
                  <c:v>0.216062094091557</c:v>
                </c:pt>
                <c:pt idx="2728" c:formatCode="0%">
                  <c:v>0.216141295738951</c:v>
                </c:pt>
                <c:pt idx="2729" c:formatCode="0%">
                  <c:v>0.216220497386346</c:v>
                </c:pt>
                <c:pt idx="2730" c:formatCode="0%">
                  <c:v>0.21629969903374</c:v>
                </c:pt>
                <c:pt idx="2731" c:formatCode="0%">
                  <c:v>0.216378900681134</c:v>
                </c:pt>
                <c:pt idx="2732" c:formatCode="0%">
                  <c:v>0.216458102328528</c:v>
                </c:pt>
                <c:pt idx="2733" c:formatCode="0%">
                  <c:v>0.216537303975923</c:v>
                </c:pt>
                <c:pt idx="2734" c:formatCode="0%">
                  <c:v>0.216616505623317</c:v>
                </c:pt>
                <c:pt idx="2735" c:formatCode="0%">
                  <c:v>0.216695707270711</c:v>
                </c:pt>
                <c:pt idx="2736" c:formatCode="0%">
                  <c:v>0.216774908918105</c:v>
                </c:pt>
                <c:pt idx="2737" c:formatCode="0%">
                  <c:v>0.2168541105655</c:v>
                </c:pt>
                <c:pt idx="2738" c:formatCode="0%">
                  <c:v>0.216933312212894</c:v>
                </c:pt>
                <c:pt idx="2739" c:formatCode="0%">
                  <c:v>0.217012513860288</c:v>
                </c:pt>
                <c:pt idx="2740" c:formatCode="0%">
                  <c:v>0.217091715507683</c:v>
                </c:pt>
                <c:pt idx="2741" c:formatCode="0%">
                  <c:v>0.217170917155077</c:v>
                </c:pt>
                <c:pt idx="2742" c:formatCode="0%">
                  <c:v>0.217250118802471</c:v>
                </c:pt>
                <c:pt idx="2743" c:formatCode="0%">
                  <c:v>0.217329320449865</c:v>
                </c:pt>
                <c:pt idx="2744" c:formatCode="0%">
                  <c:v>0.21740852209726</c:v>
                </c:pt>
                <c:pt idx="2745" c:formatCode="0%">
                  <c:v>0.217487723744654</c:v>
                </c:pt>
                <c:pt idx="2746" c:formatCode="0%">
                  <c:v>0.217566925392048</c:v>
                </c:pt>
                <c:pt idx="2747" c:formatCode="0%">
                  <c:v>0.217646127039442</c:v>
                </c:pt>
                <c:pt idx="2748" c:formatCode="0%">
                  <c:v>0.217725328686837</c:v>
                </c:pt>
                <c:pt idx="2749" c:formatCode="0%">
                  <c:v>0.217804530334231</c:v>
                </c:pt>
                <c:pt idx="2750" c:formatCode="0%">
                  <c:v>0.217883731981625</c:v>
                </c:pt>
                <c:pt idx="2751" c:formatCode="0%">
                  <c:v>0.217962933629019</c:v>
                </c:pt>
                <c:pt idx="2752" c:formatCode="0%">
                  <c:v>0.218042135276414</c:v>
                </c:pt>
                <c:pt idx="2753" c:formatCode="0%">
                  <c:v>0.218121336923808</c:v>
                </c:pt>
                <c:pt idx="2754" c:formatCode="0%">
                  <c:v>0.218200538571202</c:v>
                </c:pt>
                <c:pt idx="2755" c:formatCode="0%">
                  <c:v>0.218279740218597</c:v>
                </c:pt>
                <c:pt idx="2756" c:formatCode="0%">
                  <c:v>0.218358941865991</c:v>
                </c:pt>
                <c:pt idx="2757" c:formatCode="0%">
                  <c:v>0.218438143513385</c:v>
                </c:pt>
                <c:pt idx="2758" c:formatCode="0%">
                  <c:v>0.218517345160779</c:v>
                </c:pt>
                <c:pt idx="2759" c:formatCode="0%">
                  <c:v>0.218596546808174</c:v>
                </c:pt>
                <c:pt idx="2760" c:formatCode="0%">
                  <c:v>0.218675748455568</c:v>
                </c:pt>
                <c:pt idx="2761" c:formatCode="0%">
                  <c:v>0.218754950102962</c:v>
                </c:pt>
                <c:pt idx="2762" c:formatCode="0%">
                  <c:v>0.218834151750356</c:v>
                </c:pt>
                <c:pt idx="2763" c:formatCode="0%">
                  <c:v>0.218913353397751</c:v>
                </c:pt>
                <c:pt idx="2764" c:formatCode="0%">
                  <c:v>0.218992555045145</c:v>
                </c:pt>
                <c:pt idx="2765" c:formatCode="0%">
                  <c:v>0.219071756692539</c:v>
                </c:pt>
                <c:pt idx="2766" c:formatCode="0%">
                  <c:v>0.219150958339933</c:v>
                </c:pt>
                <c:pt idx="2767" c:formatCode="0%">
                  <c:v>0.219230159987328</c:v>
                </c:pt>
                <c:pt idx="2768" c:formatCode="0%">
                  <c:v>0.219309361634722</c:v>
                </c:pt>
                <c:pt idx="2769" c:formatCode="0%">
                  <c:v>0.219388563282116</c:v>
                </c:pt>
                <c:pt idx="2770" c:formatCode="0%">
                  <c:v>0.219467764929511</c:v>
                </c:pt>
                <c:pt idx="2771" c:formatCode="0%">
                  <c:v>0.219546966576905</c:v>
                </c:pt>
                <c:pt idx="2772" c:formatCode="0%">
                  <c:v>0.219626168224299</c:v>
                </c:pt>
                <c:pt idx="2773" c:formatCode="0%">
                  <c:v>0.219705369871693</c:v>
                </c:pt>
                <c:pt idx="2774" c:formatCode="0%">
                  <c:v>0.219784571519088</c:v>
                </c:pt>
                <c:pt idx="2775" c:formatCode="0%">
                  <c:v>0.219863773166482</c:v>
                </c:pt>
                <c:pt idx="2776" c:formatCode="0%">
                  <c:v>0.219942974813876</c:v>
                </c:pt>
                <c:pt idx="2777" c:formatCode="0%">
                  <c:v>0.22002217646127</c:v>
                </c:pt>
                <c:pt idx="2778" c:formatCode="0%">
                  <c:v>0.220101378108665</c:v>
                </c:pt>
                <c:pt idx="2779" c:formatCode="0%">
                  <c:v>0.220180579756059</c:v>
                </c:pt>
                <c:pt idx="2780" c:formatCode="0%">
                  <c:v>0.220259781403453</c:v>
                </c:pt>
                <c:pt idx="2781" c:formatCode="0%">
                  <c:v>0.220338983050847</c:v>
                </c:pt>
                <c:pt idx="2782" c:formatCode="0%">
                  <c:v>0.220418184698242</c:v>
                </c:pt>
                <c:pt idx="2783" c:formatCode="0%">
                  <c:v>0.220497386345636</c:v>
                </c:pt>
                <c:pt idx="2784" c:formatCode="0%">
                  <c:v>0.22057658799303</c:v>
                </c:pt>
                <c:pt idx="2785" c:formatCode="0%">
                  <c:v>0.220655789640425</c:v>
                </c:pt>
                <c:pt idx="2786" c:formatCode="0%">
                  <c:v>0.220734991287819</c:v>
                </c:pt>
                <c:pt idx="2787" c:formatCode="0%">
                  <c:v>0.220814192935213</c:v>
                </c:pt>
                <c:pt idx="2788" c:formatCode="0%">
                  <c:v>0.220893394582607</c:v>
                </c:pt>
                <c:pt idx="2789" c:formatCode="0%">
                  <c:v>0.220972596230002</c:v>
                </c:pt>
                <c:pt idx="2790" c:formatCode="0%">
                  <c:v>0.221051797877396</c:v>
                </c:pt>
                <c:pt idx="2791" c:formatCode="0%">
                  <c:v>0.22113099952479</c:v>
                </c:pt>
                <c:pt idx="2792" c:formatCode="0%">
                  <c:v>0.221210201172184</c:v>
                </c:pt>
                <c:pt idx="2793" c:formatCode="0%">
                  <c:v>0.221289402819579</c:v>
                </c:pt>
                <c:pt idx="2794" c:formatCode="0%">
                  <c:v>0.221368604466973</c:v>
                </c:pt>
                <c:pt idx="2795" c:formatCode="0%">
                  <c:v>0.221447806114367</c:v>
                </c:pt>
                <c:pt idx="2796" c:formatCode="0%">
                  <c:v>0.221527007761761</c:v>
                </c:pt>
                <c:pt idx="2797" c:formatCode="0%">
                  <c:v>0.221606209409156</c:v>
                </c:pt>
                <c:pt idx="2798" c:formatCode="0%">
                  <c:v>0.22168541105655</c:v>
                </c:pt>
                <c:pt idx="2799" c:formatCode="0%">
                  <c:v>0.221764612703944</c:v>
                </c:pt>
                <c:pt idx="2800" c:formatCode="0%">
                  <c:v>0.221843814351339</c:v>
                </c:pt>
                <c:pt idx="2801" c:formatCode="0%">
                  <c:v>0.221923015998733</c:v>
                </c:pt>
                <c:pt idx="2802" c:formatCode="0%">
                  <c:v>0.222002217646127</c:v>
                </c:pt>
                <c:pt idx="2803" c:formatCode="0%">
                  <c:v>0.222081419293521</c:v>
                </c:pt>
                <c:pt idx="2804" c:formatCode="0%">
                  <c:v>0.222160620940916</c:v>
                </c:pt>
                <c:pt idx="2805" c:formatCode="0%">
                  <c:v>0.22223982258831</c:v>
                </c:pt>
                <c:pt idx="2806" c:formatCode="0%">
                  <c:v>0.222319024235704</c:v>
                </c:pt>
                <c:pt idx="2807" c:formatCode="0%">
                  <c:v>0.222398225883098</c:v>
                </c:pt>
                <c:pt idx="2808" c:formatCode="0%">
                  <c:v>0.222477427530493</c:v>
                </c:pt>
                <c:pt idx="2809" c:formatCode="0%">
                  <c:v>0.222556629177887</c:v>
                </c:pt>
                <c:pt idx="2810" c:formatCode="0%">
                  <c:v>0.222635830825281</c:v>
                </c:pt>
                <c:pt idx="2811" c:formatCode="0%">
                  <c:v>0.222715032472675</c:v>
                </c:pt>
                <c:pt idx="2812" c:formatCode="0%">
                  <c:v>0.22279423412007</c:v>
                </c:pt>
                <c:pt idx="2813" c:formatCode="0%">
                  <c:v>0.222873435767464</c:v>
                </c:pt>
                <c:pt idx="2814" c:formatCode="0%">
                  <c:v>0.222952637414858</c:v>
                </c:pt>
                <c:pt idx="2815" c:formatCode="0%">
                  <c:v>0.223031839062252</c:v>
                </c:pt>
                <c:pt idx="2816" c:formatCode="0%">
                  <c:v>0.223111040709647</c:v>
                </c:pt>
                <c:pt idx="2817" c:formatCode="0%">
                  <c:v>0.223190242357041</c:v>
                </c:pt>
                <c:pt idx="2818" c:formatCode="0%">
                  <c:v>0.223269444004435</c:v>
                </c:pt>
                <c:pt idx="2819" c:formatCode="0%">
                  <c:v>0.22334864565183</c:v>
                </c:pt>
                <c:pt idx="2820" c:formatCode="0%">
                  <c:v>0.223427847299224</c:v>
                </c:pt>
                <c:pt idx="2821" c:formatCode="0%">
                  <c:v>0.223507048946618</c:v>
                </c:pt>
                <c:pt idx="2822" c:formatCode="0%">
                  <c:v>0.223586250594012</c:v>
                </c:pt>
                <c:pt idx="2823" c:formatCode="0%">
                  <c:v>0.223665452241407</c:v>
                </c:pt>
                <c:pt idx="2824" c:formatCode="0%">
                  <c:v>0.223744653888801</c:v>
                </c:pt>
                <c:pt idx="2825" c:formatCode="0%">
                  <c:v>0.223823855536195</c:v>
                </c:pt>
                <c:pt idx="2826" c:formatCode="0%">
                  <c:v>0.223903057183589</c:v>
                </c:pt>
                <c:pt idx="2827" c:formatCode="0%">
                  <c:v>0.223982258830984</c:v>
                </c:pt>
                <c:pt idx="2828" c:formatCode="0%">
                  <c:v>0.224061460478378</c:v>
                </c:pt>
                <c:pt idx="2829" c:formatCode="0%">
                  <c:v>0.224140662125772</c:v>
                </c:pt>
                <c:pt idx="2830" c:formatCode="0%">
                  <c:v>0.224219863773166</c:v>
                </c:pt>
                <c:pt idx="2831" c:formatCode="0%">
                  <c:v>0.224299065420561</c:v>
                </c:pt>
                <c:pt idx="2832" c:formatCode="0%">
                  <c:v>0.224378267067955</c:v>
                </c:pt>
                <c:pt idx="2833" c:formatCode="0%">
                  <c:v>0.224457468715349</c:v>
                </c:pt>
                <c:pt idx="2834" c:formatCode="0%">
                  <c:v>0.224536670362744</c:v>
                </c:pt>
                <c:pt idx="2835" c:formatCode="0%">
                  <c:v>0.224615872010138</c:v>
                </c:pt>
                <c:pt idx="2836" c:formatCode="0%">
                  <c:v>0.224695073657532</c:v>
                </c:pt>
                <c:pt idx="2837" c:formatCode="0%">
                  <c:v>0.224774275304926</c:v>
                </c:pt>
                <c:pt idx="2838" c:formatCode="0%">
                  <c:v>0.224853476952321</c:v>
                </c:pt>
                <c:pt idx="2839" c:formatCode="0%">
                  <c:v>0.224932678599715</c:v>
                </c:pt>
                <c:pt idx="2840" c:formatCode="0%">
                  <c:v>0.225011880247109</c:v>
                </c:pt>
                <c:pt idx="2841" c:formatCode="0%">
                  <c:v>0.225091081894503</c:v>
                </c:pt>
                <c:pt idx="2842" c:formatCode="0%">
                  <c:v>0.225170283541898</c:v>
                </c:pt>
                <c:pt idx="2843" c:formatCode="0%">
                  <c:v>0.225249485189292</c:v>
                </c:pt>
                <c:pt idx="2844" c:formatCode="0%">
                  <c:v>0.225328686836686</c:v>
                </c:pt>
                <c:pt idx="2845" c:formatCode="0%">
                  <c:v>0.22540788848408</c:v>
                </c:pt>
                <c:pt idx="2846" c:formatCode="0%">
                  <c:v>0.225487090131475</c:v>
                </c:pt>
                <c:pt idx="2847" c:formatCode="0%">
                  <c:v>0.225566291778869</c:v>
                </c:pt>
                <c:pt idx="2848" c:formatCode="0%">
                  <c:v>0.225645493426263</c:v>
                </c:pt>
                <c:pt idx="2849" c:formatCode="0%">
                  <c:v>0.225724695073658</c:v>
                </c:pt>
                <c:pt idx="2850" c:formatCode="0%">
                  <c:v>0.225803896721052</c:v>
                </c:pt>
                <c:pt idx="2851" c:formatCode="0%">
                  <c:v>0.225883098368446</c:v>
                </c:pt>
                <c:pt idx="2852" c:formatCode="0%">
                  <c:v>0.22596230001584</c:v>
                </c:pt>
                <c:pt idx="2853" c:formatCode="0%">
                  <c:v>0.226041501663235</c:v>
                </c:pt>
                <c:pt idx="2854" c:formatCode="0%">
                  <c:v>0.226120703310629</c:v>
                </c:pt>
                <c:pt idx="2855" c:formatCode="0%">
                  <c:v>0.226199904958023</c:v>
                </c:pt>
                <c:pt idx="2856" c:formatCode="0%">
                  <c:v>0.226279106605417</c:v>
                </c:pt>
                <c:pt idx="2857" c:formatCode="0%">
                  <c:v>0.226358308252812</c:v>
                </c:pt>
                <c:pt idx="2858" c:formatCode="0%">
                  <c:v>0.226437509900206</c:v>
                </c:pt>
                <c:pt idx="2859" c:formatCode="0%">
                  <c:v>0.2265167115476</c:v>
                </c:pt>
                <c:pt idx="2860" c:formatCode="0%">
                  <c:v>0.226595913194994</c:v>
                </c:pt>
                <c:pt idx="2861" c:formatCode="0%">
                  <c:v>0.226675114842389</c:v>
                </c:pt>
                <c:pt idx="2862" c:formatCode="0%">
                  <c:v>0.226754316489783</c:v>
                </c:pt>
                <c:pt idx="2863" c:formatCode="0%">
                  <c:v>0.226833518137177</c:v>
                </c:pt>
                <c:pt idx="2864" c:formatCode="0%">
                  <c:v>0.226912719784572</c:v>
                </c:pt>
                <c:pt idx="2865" c:formatCode="0%">
                  <c:v>0.226991921431966</c:v>
                </c:pt>
                <c:pt idx="2866" c:formatCode="0%">
                  <c:v>0.22707112307936</c:v>
                </c:pt>
                <c:pt idx="2867" c:formatCode="0%">
                  <c:v>0.227150324726754</c:v>
                </c:pt>
                <c:pt idx="2868" c:formatCode="0%">
                  <c:v>0.227229526374149</c:v>
                </c:pt>
                <c:pt idx="2869" c:formatCode="0%">
                  <c:v>0.227308728021543</c:v>
                </c:pt>
                <c:pt idx="2870" c:formatCode="0%">
                  <c:v>0.227387929668937</c:v>
                </c:pt>
                <c:pt idx="2871" c:formatCode="0%">
                  <c:v>0.227467131316331</c:v>
                </c:pt>
                <c:pt idx="2872" c:formatCode="0%">
                  <c:v>0.227546332963726</c:v>
                </c:pt>
                <c:pt idx="2873" c:formatCode="0%">
                  <c:v>0.22762553461112</c:v>
                </c:pt>
                <c:pt idx="2874" c:formatCode="0%">
                  <c:v>0.227704736258514</c:v>
                </c:pt>
                <c:pt idx="2875" c:formatCode="0%">
                  <c:v>0.227783937905908</c:v>
                </c:pt>
                <c:pt idx="2876" c:formatCode="0%">
                  <c:v>0.227863139553303</c:v>
                </c:pt>
                <c:pt idx="2877" c:formatCode="0%">
                  <c:v>0.227942341200697</c:v>
                </c:pt>
                <c:pt idx="2878" c:formatCode="0%">
                  <c:v>0.228021542848091</c:v>
                </c:pt>
                <c:pt idx="2879" c:formatCode="0%">
                  <c:v>0.228100744495486</c:v>
                </c:pt>
                <c:pt idx="2880" c:formatCode="0%">
                  <c:v>0.22817994614288</c:v>
                </c:pt>
                <c:pt idx="2881" c:formatCode="0%">
                  <c:v>0.228259147790274</c:v>
                </c:pt>
                <c:pt idx="2882" c:formatCode="0%">
                  <c:v>0.228338349437668</c:v>
                </c:pt>
                <c:pt idx="2883" c:formatCode="0%">
                  <c:v>0.228417551085063</c:v>
                </c:pt>
                <c:pt idx="2884" c:formatCode="0%">
                  <c:v>0.228496752732457</c:v>
                </c:pt>
                <c:pt idx="2885" c:formatCode="0%">
                  <c:v>0.228575954379851</c:v>
                </c:pt>
                <c:pt idx="2886" c:formatCode="0%">
                  <c:v>0.228655156027245</c:v>
                </c:pt>
                <c:pt idx="2887" c:formatCode="0%">
                  <c:v>0.22873435767464</c:v>
                </c:pt>
                <c:pt idx="2888" c:formatCode="0%">
                  <c:v>0.228813559322034</c:v>
                </c:pt>
                <c:pt idx="2889" c:formatCode="0%">
                  <c:v>0.228892760969428</c:v>
                </c:pt>
                <c:pt idx="2890" c:formatCode="0%">
                  <c:v>0.228971962616822</c:v>
                </c:pt>
                <c:pt idx="2891" c:formatCode="0%">
                  <c:v>0.229051164264217</c:v>
                </c:pt>
                <c:pt idx="2892" c:formatCode="0%">
                  <c:v>0.229130365911611</c:v>
                </c:pt>
                <c:pt idx="2893" c:formatCode="0%">
                  <c:v>0.229209567559005</c:v>
                </c:pt>
                <c:pt idx="2894" c:formatCode="0%">
                  <c:v>0.229288769206399</c:v>
                </c:pt>
                <c:pt idx="2895" c:formatCode="0%">
                  <c:v>0.229367970853794</c:v>
                </c:pt>
                <c:pt idx="2896" c:formatCode="0%">
                  <c:v>0.229447172501188</c:v>
                </c:pt>
                <c:pt idx="2897" c:formatCode="0%">
                  <c:v>0.229526374148582</c:v>
                </c:pt>
                <c:pt idx="2898" c:formatCode="0%">
                  <c:v>0.229605575795977</c:v>
                </c:pt>
                <c:pt idx="2899" c:formatCode="0%">
                  <c:v>0.229684777443371</c:v>
                </c:pt>
                <c:pt idx="2900" c:formatCode="0%">
                  <c:v>0.229763979090765</c:v>
                </c:pt>
                <c:pt idx="2901" c:formatCode="0%">
                  <c:v>0.229843180738159</c:v>
                </c:pt>
                <c:pt idx="2902" c:formatCode="0%">
                  <c:v>0.229922382385554</c:v>
                </c:pt>
                <c:pt idx="2903" c:formatCode="0%">
                  <c:v>0.230001584032948</c:v>
                </c:pt>
                <c:pt idx="2904" c:formatCode="0%">
                  <c:v>0.230080785680342</c:v>
                </c:pt>
                <c:pt idx="2905" c:formatCode="0%">
                  <c:v>0.230159987327736</c:v>
                </c:pt>
                <c:pt idx="2906" c:formatCode="0%">
                  <c:v>0.230239188975131</c:v>
                </c:pt>
                <c:pt idx="2907" c:formatCode="0%">
                  <c:v>0.230318390622525</c:v>
                </c:pt>
                <c:pt idx="2908" c:formatCode="0%">
                  <c:v>0.230397592269919</c:v>
                </c:pt>
                <c:pt idx="2909" c:formatCode="0%">
                  <c:v>0.230476793917313</c:v>
                </c:pt>
                <c:pt idx="2910" c:formatCode="0%">
                  <c:v>0.230555995564708</c:v>
                </c:pt>
                <c:pt idx="2911" c:formatCode="0%">
                  <c:v>0.230635197212102</c:v>
                </c:pt>
                <c:pt idx="2912" c:formatCode="0%">
                  <c:v>0.230714398859496</c:v>
                </c:pt>
                <c:pt idx="2913" c:formatCode="0%">
                  <c:v>0.230793600506891</c:v>
                </c:pt>
                <c:pt idx="2914" c:formatCode="0%">
                  <c:v>0.230872802154285</c:v>
                </c:pt>
                <c:pt idx="2915" c:formatCode="0%">
                  <c:v>0.230952003801679</c:v>
                </c:pt>
                <c:pt idx="2916" c:formatCode="0%">
                  <c:v>0.231031205449073</c:v>
                </c:pt>
                <c:pt idx="2917" c:formatCode="0%">
                  <c:v>0.231110407096468</c:v>
                </c:pt>
                <c:pt idx="2918" c:formatCode="0%">
                  <c:v>0.231189608743862</c:v>
                </c:pt>
                <c:pt idx="2919" c:formatCode="0%">
                  <c:v>0.231268810391256</c:v>
                </c:pt>
                <c:pt idx="2920" c:formatCode="0%">
                  <c:v>0.23134801203865</c:v>
                </c:pt>
                <c:pt idx="2921" c:formatCode="0%">
                  <c:v>0.231427213686045</c:v>
                </c:pt>
                <c:pt idx="2922" c:formatCode="0%">
                  <c:v>0.231506415333439</c:v>
                </c:pt>
                <c:pt idx="2923" c:formatCode="0%">
                  <c:v>0.231585616980833</c:v>
                </c:pt>
                <c:pt idx="2924" c:formatCode="0%">
                  <c:v>0.231664818628227</c:v>
                </c:pt>
                <c:pt idx="2925" c:formatCode="0%">
                  <c:v>0.231744020275622</c:v>
                </c:pt>
                <c:pt idx="2926" c:formatCode="0%">
                  <c:v>0.231823221923016</c:v>
                </c:pt>
                <c:pt idx="2927" c:formatCode="0%">
                  <c:v>0.23190242357041</c:v>
                </c:pt>
                <c:pt idx="2928" c:formatCode="0%">
                  <c:v>0.231981625217805</c:v>
                </c:pt>
                <c:pt idx="2929" c:formatCode="0%">
                  <c:v>0.232060826865199</c:v>
                </c:pt>
                <c:pt idx="2930" c:formatCode="0%">
                  <c:v>0.232140028512593</c:v>
                </c:pt>
                <c:pt idx="2931" c:formatCode="0%">
                  <c:v>0.232219230159987</c:v>
                </c:pt>
                <c:pt idx="2932" c:formatCode="0%">
                  <c:v>0.232298431807382</c:v>
                </c:pt>
                <c:pt idx="2933" c:formatCode="0%">
                  <c:v>0.232377633454776</c:v>
                </c:pt>
                <c:pt idx="2934" c:formatCode="0%">
                  <c:v>0.23245683510217</c:v>
                </c:pt>
                <c:pt idx="2935" c:formatCode="0%">
                  <c:v>0.232536036749564</c:v>
                </c:pt>
                <c:pt idx="2936" c:formatCode="0%">
                  <c:v>0.232615238396959</c:v>
                </c:pt>
                <c:pt idx="2937" c:formatCode="0%">
                  <c:v>0.232694440044353</c:v>
                </c:pt>
                <c:pt idx="2938" c:formatCode="0%">
                  <c:v>0.232773641691747</c:v>
                </c:pt>
                <c:pt idx="2939" c:formatCode="0%">
                  <c:v>0.232852843339141</c:v>
                </c:pt>
                <c:pt idx="2940" c:formatCode="0%">
                  <c:v>0.232932044986536</c:v>
                </c:pt>
                <c:pt idx="2941" c:formatCode="0%">
                  <c:v>0.23301124663393</c:v>
                </c:pt>
                <c:pt idx="2942" c:formatCode="0%">
                  <c:v>0.233090448281324</c:v>
                </c:pt>
                <c:pt idx="2943" c:formatCode="0%">
                  <c:v>0.233169649928719</c:v>
                </c:pt>
                <c:pt idx="2944" c:formatCode="0%">
                  <c:v>0.233248851576113</c:v>
                </c:pt>
                <c:pt idx="2945" c:formatCode="0%">
                  <c:v>0.233328053223507</c:v>
                </c:pt>
                <c:pt idx="2946" c:formatCode="0%">
                  <c:v>0.233407254870901</c:v>
                </c:pt>
                <c:pt idx="2947" c:formatCode="0%">
                  <c:v>0.233486456518296</c:v>
                </c:pt>
                <c:pt idx="2948" c:formatCode="0%">
                  <c:v>0.23356565816569</c:v>
                </c:pt>
                <c:pt idx="2949" c:formatCode="0%">
                  <c:v>0.233644859813084</c:v>
                </c:pt>
                <c:pt idx="2950" c:formatCode="0%">
                  <c:v>0.233724061460478</c:v>
                </c:pt>
                <c:pt idx="2951" c:formatCode="0%">
                  <c:v>0.233803263107873</c:v>
                </c:pt>
                <c:pt idx="2952" c:formatCode="0%">
                  <c:v>0.233882464755267</c:v>
                </c:pt>
                <c:pt idx="2953" c:formatCode="0%">
                  <c:v>0.233961666402661</c:v>
                </c:pt>
                <c:pt idx="2954" c:formatCode="0%">
                  <c:v>0.234040868050055</c:v>
                </c:pt>
                <c:pt idx="2955" c:formatCode="0%">
                  <c:v>0.23412006969745</c:v>
                </c:pt>
                <c:pt idx="2956" c:formatCode="0%">
                  <c:v>0.234199271344844</c:v>
                </c:pt>
                <c:pt idx="2957" c:formatCode="0%">
                  <c:v>0.234278472992238</c:v>
                </c:pt>
                <c:pt idx="2958" c:formatCode="0%">
                  <c:v>0.234357674639633</c:v>
                </c:pt>
                <c:pt idx="2959" c:formatCode="0%">
                  <c:v>0.234436876287027</c:v>
                </c:pt>
                <c:pt idx="2960" c:formatCode="0%">
                  <c:v>0.234516077934421</c:v>
                </c:pt>
                <c:pt idx="2961" c:formatCode="0%">
                  <c:v>0.234595279581815</c:v>
                </c:pt>
                <c:pt idx="2962" c:formatCode="0%">
                  <c:v>0.23467448122921</c:v>
                </c:pt>
                <c:pt idx="2963" c:formatCode="0%">
                  <c:v>0.234753682876604</c:v>
                </c:pt>
                <c:pt idx="2964" c:formatCode="0%">
                  <c:v>0.234832884523998</c:v>
                </c:pt>
                <c:pt idx="2965" c:formatCode="0%">
                  <c:v>0.234912086171392</c:v>
                </c:pt>
                <c:pt idx="2966" c:formatCode="0%">
                  <c:v>0.234991287818787</c:v>
                </c:pt>
                <c:pt idx="2967" c:formatCode="0%">
                  <c:v>0.235070489466181</c:v>
                </c:pt>
                <c:pt idx="2968" c:formatCode="0%">
                  <c:v>0.235149691113575</c:v>
                </c:pt>
                <c:pt idx="2969" c:formatCode="0%">
                  <c:v>0.235228892760969</c:v>
                </c:pt>
                <c:pt idx="2970" c:formatCode="0%">
                  <c:v>0.235308094408364</c:v>
                </c:pt>
                <c:pt idx="2971" c:formatCode="0%">
                  <c:v>0.235387296055758</c:v>
                </c:pt>
                <c:pt idx="2972" c:formatCode="0%">
                  <c:v>0.235466497703152</c:v>
                </c:pt>
                <c:pt idx="2973" c:formatCode="0%">
                  <c:v>0.235545699350546</c:v>
                </c:pt>
                <c:pt idx="2974" c:formatCode="0%">
                  <c:v>0.235624900997941</c:v>
                </c:pt>
                <c:pt idx="2975" c:formatCode="0%">
                  <c:v>0.235704102645335</c:v>
                </c:pt>
                <c:pt idx="2976" c:formatCode="0%">
                  <c:v>0.235783304292729</c:v>
                </c:pt>
                <c:pt idx="2977" c:formatCode="0%">
                  <c:v>0.235862505940124</c:v>
                </c:pt>
                <c:pt idx="2978" c:formatCode="0%">
                  <c:v>0.235941707587518</c:v>
                </c:pt>
                <c:pt idx="2979" c:formatCode="0%">
                  <c:v>0.236020909234912</c:v>
                </c:pt>
                <c:pt idx="2980" c:formatCode="0%">
                  <c:v>0.236100110882306</c:v>
                </c:pt>
                <c:pt idx="2981" c:formatCode="0%">
                  <c:v>0.236179312529701</c:v>
                </c:pt>
                <c:pt idx="2982" c:formatCode="0%">
                  <c:v>0.236258514177095</c:v>
                </c:pt>
                <c:pt idx="2983" c:formatCode="0%">
                  <c:v>0.236337715824489</c:v>
                </c:pt>
                <c:pt idx="2984" c:formatCode="0%">
                  <c:v>0.236416917471883</c:v>
                </c:pt>
                <c:pt idx="2985" c:formatCode="0%">
                  <c:v>0.236496119119278</c:v>
                </c:pt>
                <c:pt idx="2986" c:formatCode="0%">
                  <c:v>0.236575320766672</c:v>
                </c:pt>
                <c:pt idx="2987" c:formatCode="0%">
                  <c:v>0.236654522414066</c:v>
                </c:pt>
                <c:pt idx="2988" c:formatCode="0%">
                  <c:v>0.23673372406146</c:v>
                </c:pt>
                <c:pt idx="2989" c:formatCode="0%">
                  <c:v>0.236812925708855</c:v>
                </c:pt>
                <c:pt idx="2990" c:formatCode="0%">
                  <c:v>0.236892127356249</c:v>
                </c:pt>
                <c:pt idx="2991" c:formatCode="0%">
                  <c:v>0.236971329003643</c:v>
                </c:pt>
                <c:pt idx="2992" c:formatCode="0%">
                  <c:v>0.237050530651038</c:v>
                </c:pt>
                <c:pt idx="2993" c:formatCode="0%">
                  <c:v>0.237129732298432</c:v>
                </c:pt>
                <c:pt idx="2994" c:formatCode="0%">
                  <c:v>0.237208933945826</c:v>
                </c:pt>
                <c:pt idx="2995" c:formatCode="0%">
                  <c:v>0.23728813559322</c:v>
                </c:pt>
                <c:pt idx="2996" c:formatCode="0%">
                  <c:v>0.237367337240615</c:v>
                </c:pt>
                <c:pt idx="2997" c:formatCode="0%">
                  <c:v>0.237446538888009</c:v>
                </c:pt>
                <c:pt idx="2998" c:formatCode="0%">
                  <c:v>0.237525740535403</c:v>
                </c:pt>
                <c:pt idx="2999" c:formatCode="0%">
                  <c:v>0.237604942182797</c:v>
                </c:pt>
                <c:pt idx="3000" c:formatCode="0%">
                  <c:v>0.237684143830192</c:v>
                </c:pt>
                <c:pt idx="3001" c:formatCode="0%">
                  <c:v>0.237763345477586</c:v>
                </c:pt>
                <c:pt idx="3002" c:formatCode="0%">
                  <c:v>0.23784254712498</c:v>
                </c:pt>
                <c:pt idx="3003" c:formatCode="0%">
                  <c:v>0.237921748772374</c:v>
                </c:pt>
                <c:pt idx="3004" c:formatCode="0%">
                  <c:v>0.238000950419769</c:v>
                </c:pt>
                <c:pt idx="3005" c:formatCode="0%">
                  <c:v>0.238080152067163</c:v>
                </c:pt>
                <c:pt idx="3006" c:formatCode="0%">
                  <c:v>0.238159353714557</c:v>
                </c:pt>
                <c:pt idx="3007" c:formatCode="0%">
                  <c:v>0.238238555361952</c:v>
                </c:pt>
                <c:pt idx="3008" c:formatCode="0%">
                  <c:v>0.238317757009346</c:v>
                </c:pt>
                <c:pt idx="3009" c:formatCode="0%">
                  <c:v>0.23839695865674</c:v>
                </c:pt>
                <c:pt idx="3010" c:formatCode="0%">
                  <c:v>0.238476160304134</c:v>
                </c:pt>
                <c:pt idx="3011" c:formatCode="0%">
                  <c:v>0.238555361951529</c:v>
                </c:pt>
                <c:pt idx="3012" c:formatCode="0%">
                  <c:v>0.238634563598923</c:v>
                </c:pt>
                <c:pt idx="3013" c:formatCode="0%">
                  <c:v>0.238713765246317</c:v>
                </c:pt>
                <c:pt idx="3014" c:formatCode="0%">
                  <c:v>0.238792966893711</c:v>
                </c:pt>
                <c:pt idx="3015" c:formatCode="0%">
                  <c:v>0.238872168541106</c:v>
                </c:pt>
                <c:pt idx="3016" c:formatCode="0%">
                  <c:v>0.2389513701885</c:v>
                </c:pt>
                <c:pt idx="3017" c:formatCode="0%">
                  <c:v>0.239030571835894</c:v>
                </c:pt>
                <c:pt idx="3018" c:formatCode="0%">
                  <c:v>0.239109773483288</c:v>
                </c:pt>
                <c:pt idx="3019" c:formatCode="0%">
                  <c:v>0.239188975130683</c:v>
                </c:pt>
                <c:pt idx="3020" c:formatCode="0%">
                  <c:v>0.239268176778077</c:v>
                </c:pt>
                <c:pt idx="3021" c:formatCode="0%">
                  <c:v>0.239347378425471</c:v>
                </c:pt>
                <c:pt idx="3022" c:formatCode="0%">
                  <c:v>0.239426580072866</c:v>
                </c:pt>
                <c:pt idx="3023" c:formatCode="0%">
                  <c:v>0.23950578172026</c:v>
                </c:pt>
                <c:pt idx="3024" c:formatCode="0%">
                  <c:v>0.239584983367654</c:v>
                </c:pt>
                <c:pt idx="3025" c:formatCode="0%">
                  <c:v>0.239664185015048</c:v>
                </c:pt>
                <c:pt idx="3026" c:formatCode="0%">
                  <c:v>0.239743386662443</c:v>
                </c:pt>
                <c:pt idx="3027" c:formatCode="0%">
                  <c:v>0.239822588309837</c:v>
                </c:pt>
                <c:pt idx="3028" c:formatCode="0%">
                  <c:v>0.239901789957231</c:v>
                </c:pt>
                <c:pt idx="3029" c:formatCode="0%">
                  <c:v>0.239980991604625</c:v>
                </c:pt>
                <c:pt idx="3030" c:formatCode="0%">
                  <c:v>0.24006019325202</c:v>
                </c:pt>
                <c:pt idx="3031" c:formatCode="0%">
                  <c:v>0.240139394899414</c:v>
                </c:pt>
                <c:pt idx="3032" c:formatCode="0%">
                  <c:v>0.240218596546808</c:v>
                </c:pt>
                <c:pt idx="3033" c:formatCode="0%">
                  <c:v>0.240297798194202</c:v>
                </c:pt>
                <c:pt idx="3034" c:formatCode="0%">
                  <c:v>0.240376999841597</c:v>
                </c:pt>
                <c:pt idx="3035" c:formatCode="0%">
                  <c:v>0.240456201488991</c:v>
                </c:pt>
                <c:pt idx="3036" c:formatCode="0%">
                  <c:v>0.240535403136385</c:v>
                </c:pt>
                <c:pt idx="3037" c:formatCode="0%">
                  <c:v>0.240614604783779</c:v>
                </c:pt>
                <c:pt idx="3038" c:formatCode="0%">
                  <c:v>0.240693806431174</c:v>
                </c:pt>
                <c:pt idx="3039" c:formatCode="0%">
                  <c:v>0.240773008078568</c:v>
                </c:pt>
                <c:pt idx="3040" c:formatCode="0%">
                  <c:v>0.240852209725962</c:v>
                </c:pt>
                <c:pt idx="3041" c:formatCode="0%">
                  <c:v>0.240931411373357</c:v>
                </c:pt>
                <c:pt idx="3042" c:formatCode="0%">
                  <c:v>0.241010613020751</c:v>
                </c:pt>
                <c:pt idx="3043" c:formatCode="0%">
                  <c:v>0.241089814668145</c:v>
                </c:pt>
                <c:pt idx="3044" c:formatCode="0%">
                  <c:v>0.241169016315539</c:v>
                </c:pt>
                <c:pt idx="3045" c:formatCode="0%">
                  <c:v>0.241248217962934</c:v>
                </c:pt>
                <c:pt idx="3046" c:formatCode="0%">
                  <c:v>0.241327419610328</c:v>
                </c:pt>
                <c:pt idx="3047" c:formatCode="0%">
                  <c:v>0.241406621257722</c:v>
                </c:pt>
                <c:pt idx="3048" c:formatCode="0%">
                  <c:v>0.241485822905116</c:v>
                </c:pt>
                <c:pt idx="3049" c:formatCode="0%">
                  <c:v>0.241565024552511</c:v>
                </c:pt>
                <c:pt idx="3050" c:formatCode="0%">
                  <c:v>0.241644226199905</c:v>
                </c:pt>
                <c:pt idx="3051" c:formatCode="0%">
                  <c:v>0.241723427847299</c:v>
                </c:pt>
                <c:pt idx="3052" c:formatCode="0%">
                  <c:v>0.241802629494693</c:v>
                </c:pt>
                <c:pt idx="3053" c:formatCode="0%">
                  <c:v>0.241881831142088</c:v>
                </c:pt>
                <c:pt idx="3054" c:formatCode="0%">
                  <c:v>0.241961032789482</c:v>
                </c:pt>
                <c:pt idx="3055" c:formatCode="0%">
                  <c:v>0.242040234436876</c:v>
                </c:pt>
                <c:pt idx="3056" c:formatCode="0%">
                  <c:v>0.242119436084271</c:v>
                </c:pt>
                <c:pt idx="3057" c:formatCode="0%">
                  <c:v>0.242198637731665</c:v>
                </c:pt>
                <c:pt idx="3058" c:formatCode="0%">
                  <c:v>0.242277839379059</c:v>
                </c:pt>
                <c:pt idx="3059" c:formatCode="0%">
                  <c:v>0.242357041026453</c:v>
                </c:pt>
                <c:pt idx="3060" c:formatCode="0%">
                  <c:v>0.242436242673848</c:v>
                </c:pt>
                <c:pt idx="3061" c:formatCode="0%">
                  <c:v>0.242515444321242</c:v>
                </c:pt>
                <c:pt idx="3062" c:formatCode="0%">
                  <c:v>0.242594645968636</c:v>
                </c:pt>
                <c:pt idx="3063" c:formatCode="0%">
                  <c:v>0.24267384761603</c:v>
                </c:pt>
                <c:pt idx="3064" c:formatCode="0%">
                  <c:v>0.242753049263425</c:v>
                </c:pt>
                <c:pt idx="3065" c:formatCode="0%">
                  <c:v>0.242832250910819</c:v>
                </c:pt>
                <c:pt idx="3066" c:formatCode="0%">
                  <c:v>0.242911452558213</c:v>
                </c:pt>
                <c:pt idx="3067" c:formatCode="0%">
                  <c:v>0.242990654205607</c:v>
                </c:pt>
                <c:pt idx="3068" c:formatCode="0%">
                  <c:v>0.243069855853002</c:v>
                </c:pt>
                <c:pt idx="3069" c:formatCode="0%">
                  <c:v>0.243149057500396</c:v>
                </c:pt>
                <c:pt idx="3070" c:formatCode="0%">
                  <c:v>0.24322825914779</c:v>
                </c:pt>
                <c:pt idx="3071" c:formatCode="0%">
                  <c:v>0.243307460795185</c:v>
                </c:pt>
                <c:pt idx="3072" c:formatCode="0%">
                  <c:v>0.243386662442579</c:v>
                </c:pt>
                <c:pt idx="3073" c:formatCode="0%">
                  <c:v>0.243465864089973</c:v>
                </c:pt>
                <c:pt idx="3074" c:formatCode="0%">
                  <c:v>0.243545065737367</c:v>
                </c:pt>
                <c:pt idx="3075" c:formatCode="0%">
                  <c:v>0.243624267384762</c:v>
                </c:pt>
                <c:pt idx="3076" c:formatCode="0%">
                  <c:v>0.243703469032156</c:v>
                </c:pt>
                <c:pt idx="3077" c:formatCode="0%">
                  <c:v>0.24378267067955</c:v>
                </c:pt>
                <c:pt idx="3078" c:formatCode="0%">
                  <c:v>0.243861872326944</c:v>
                </c:pt>
                <c:pt idx="3079" c:formatCode="0%">
                  <c:v>0.243941073974339</c:v>
                </c:pt>
                <c:pt idx="3080" c:formatCode="0%">
                  <c:v>0.244020275621733</c:v>
                </c:pt>
                <c:pt idx="3081" c:formatCode="0%">
                  <c:v>0.244099477269127</c:v>
                </c:pt>
                <c:pt idx="3082" c:formatCode="0%">
                  <c:v>0.244178678916521</c:v>
                </c:pt>
                <c:pt idx="3083" c:formatCode="0%">
                  <c:v>0.244257880563916</c:v>
                </c:pt>
                <c:pt idx="3084" c:formatCode="0%">
                  <c:v>0.24433708221131</c:v>
                </c:pt>
                <c:pt idx="3085" c:formatCode="0%">
                  <c:v>0.244416283858704</c:v>
                </c:pt>
                <c:pt idx="3086" c:formatCode="0%">
                  <c:v>0.244495485506099</c:v>
                </c:pt>
                <c:pt idx="3087" c:formatCode="0%">
                  <c:v>0.244574687153493</c:v>
                </c:pt>
                <c:pt idx="3088" c:formatCode="0%">
                  <c:v>0.244653888800887</c:v>
                </c:pt>
                <c:pt idx="3089" c:formatCode="0%">
                  <c:v>0.244733090448281</c:v>
                </c:pt>
                <c:pt idx="3090" c:formatCode="0%">
                  <c:v>0.244812292095676</c:v>
                </c:pt>
                <c:pt idx="3091" c:formatCode="0%">
                  <c:v>0.24489149374307</c:v>
                </c:pt>
                <c:pt idx="3092" c:formatCode="0%">
                  <c:v>0.244970695390464</c:v>
                </c:pt>
                <c:pt idx="3093" c:formatCode="0%">
                  <c:v>0.245049897037858</c:v>
                </c:pt>
                <c:pt idx="3094" c:formatCode="0%">
                  <c:v>0.245129098685253</c:v>
                </c:pt>
                <c:pt idx="3095" c:formatCode="0%">
                  <c:v>0.245208300332647</c:v>
                </c:pt>
                <c:pt idx="3096" c:formatCode="0%">
                  <c:v>0.245287501980041</c:v>
                </c:pt>
                <c:pt idx="3097" c:formatCode="0%">
                  <c:v>0.245366703627435</c:v>
                </c:pt>
                <c:pt idx="3098" c:formatCode="0%">
                  <c:v>0.24544590527483</c:v>
                </c:pt>
                <c:pt idx="3099" c:formatCode="0%">
                  <c:v>0.245525106922224</c:v>
                </c:pt>
                <c:pt idx="3100" c:formatCode="0%">
                  <c:v>0.245604308569618</c:v>
                </c:pt>
                <c:pt idx="3101" c:formatCode="0%">
                  <c:v>0.245683510217013</c:v>
                </c:pt>
                <c:pt idx="3102" c:formatCode="0%">
                  <c:v>0.245762711864407</c:v>
                </c:pt>
                <c:pt idx="3103" c:formatCode="0%">
                  <c:v>0.245841913511801</c:v>
                </c:pt>
                <c:pt idx="3104" c:formatCode="0%">
                  <c:v>0.245921115159195</c:v>
                </c:pt>
                <c:pt idx="3105" c:formatCode="0%">
                  <c:v>0.24600031680659</c:v>
                </c:pt>
                <c:pt idx="3106" c:formatCode="0%">
                  <c:v>0.246079518453984</c:v>
                </c:pt>
                <c:pt idx="3107" c:formatCode="0%">
                  <c:v>0.246158720101378</c:v>
                </c:pt>
                <c:pt idx="3108" c:formatCode="0%">
                  <c:v>0.246237921748772</c:v>
                </c:pt>
                <c:pt idx="3109" c:formatCode="0%">
                  <c:v>0.246317123396167</c:v>
                </c:pt>
                <c:pt idx="3110" c:formatCode="0%">
                  <c:v>0.246396325043561</c:v>
                </c:pt>
                <c:pt idx="3111" c:formatCode="0%">
                  <c:v>0.246475526690955</c:v>
                </c:pt>
                <c:pt idx="3112" c:formatCode="0%">
                  <c:v>0.246554728338349</c:v>
                </c:pt>
                <c:pt idx="3113" c:formatCode="0%">
                  <c:v>0.246633929985744</c:v>
                </c:pt>
                <c:pt idx="3114" c:formatCode="0%">
                  <c:v>0.246713131633138</c:v>
                </c:pt>
                <c:pt idx="3115" c:formatCode="0%">
                  <c:v>0.246792333280532</c:v>
                </c:pt>
                <c:pt idx="3116" c:formatCode="0%">
                  <c:v>0.246871534927926</c:v>
                </c:pt>
                <c:pt idx="3117" c:formatCode="0%">
                  <c:v>0.246950736575321</c:v>
                </c:pt>
                <c:pt idx="3118" c:formatCode="0%">
                  <c:v>0.247029938222715</c:v>
                </c:pt>
                <c:pt idx="3119" c:formatCode="0%">
                  <c:v>0.247109139870109</c:v>
                </c:pt>
                <c:pt idx="3120" c:formatCode="0%">
                  <c:v>0.247188341517504</c:v>
                </c:pt>
                <c:pt idx="3121" c:formatCode="0%">
                  <c:v>0.247267543164898</c:v>
                </c:pt>
                <c:pt idx="3122" c:formatCode="0%">
                  <c:v>0.247346744812292</c:v>
                </c:pt>
                <c:pt idx="3123" c:formatCode="0%">
                  <c:v>0.247425946459686</c:v>
                </c:pt>
                <c:pt idx="3124" c:formatCode="0%">
                  <c:v>0.247505148107081</c:v>
                </c:pt>
                <c:pt idx="3125" c:formatCode="0%">
                  <c:v>0.247584349754475</c:v>
                </c:pt>
                <c:pt idx="3126" c:formatCode="0%">
                  <c:v>0.247663551401869</c:v>
                </c:pt>
                <c:pt idx="3127" c:formatCode="0%">
                  <c:v>0.247742753049263</c:v>
                </c:pt>
                <c:pt idx="3128" c:formatCode="0%">
                  <c:v>0.247821954696658</c:v>
                </c:pt>
                <c:pt idx="3129" c:formatCode="0%">
                  <c:v>0.247901156344052</c:v>
                </c:pt>
                <c:pt idx="3130" c:formatCode="0%">
                  <c:v>0.247980357991446</c:v>
                </c:pt>
                <c:pt idx="3131" c:formatCode="0%">
                  <c:v>0.24805955963884</c:v>
                </c:pt>
                <c:pt idx="3132" c:formatCode="0%">
                  <c:v>0.248138761286235</c:v>
                </c:pt>
                <c:pt idx="3133" c:formatCode="0%">
                  <c:v>0.248217962933629</c:v>
                </c:pt>
                <c:pt idx="3134" c:formatCode="0%">
                  <c:v>0.248297164581023</c:v>
                </c:pt>
                <c:pt idx="3135" c:formatCode="0%">
                  <c:v>0.248376366228418</c:v>
                </c:pt>
                <c:pt idx="3136" c:formatCode="0%">
                  <c:v>0.248455567875812</c:v>
                </c:pt>
                <c:pt idx="3137" c:formatCode="0%">
                  <c:v>0.248534769523206</c:v>
                </c:pt>
                <c:pt idx="3138" c:formatCode="0%">
                  <c:v>0.2486139711706</c:v>
                </c:pt>
                <c:pt idx="3139" c:formatCode="0%">
                  <c:v>0.248693172817995</c:v>
                </c:pt>
                <c:pt idx="3140" c:formatCode="0%">
                  <c:v>0.248772374465389</c:v>
                </c:pt>
                <c:pt idx="3141" c:formatCode="0%">
                  <c:v>0.248851576112783</c:v>
                </c:pt>
                <c:pt idx="3142" c:formatCode="0%">
                  <c:v>0.248930777760177</c:v>
                </c:pt>
                <c:pt idx="3143" c:formatCode="0%">
                  <c:v>0.249009979407572</c:v>
                </c:pt>
                <c:pt idx="3144" c:formatCode="0%">
                  <c:v>0.249089181054966</c:v>
                </c:pt>
                <c:pt idx="3145" c:formatCode="0%">
                  <c:v>0.24916838270236</c:v>
                </c:pt>
                <c:pt idx="3146" c:formatCode="0%">
                  <c:v>0.249247584349754</c:v>
                </c:pt>
                <c:pt idx="3147" c:formatCode="0%">
                  <c:v>0.249326785997149</c:v>
                </c:pt>
                <c:pt idx="3148" c:formatCode="0%">
                  <c:v>0.249405987644543</c:v>
                </c:pt>
                <c:pt idx="3149" c:formatCode="0%">
                  <c:v>0.249485189291937</c:v>
                </c:pt>
                <c:pt idx="3150" c:formatCode="0%">
                  <c:v>0.249564390939332</c:v>
                </c:pt>
                <c:pt idx="3151" c:formatCode="0%">
                  <c:v>0.249643592586726</c:v>
                </c:pt>
                <c:pt idx="3152" c:formatCode="0%">
                  <c:v>0.24972279423412</c:v>
                </c:pt>
                <c:pt idx="3153" c:formatCode="0%">
                  <c:v>0.249801995881514</c:v>
                </c:pt>
                <c:pt idx="3154" c:formatCode="0%">
                  <c:v>0.249881197528909</c:v>
                </c:pt>
                <c:pt idx="3155" c:formatCode="0%">
                  <c:v>0.249960399176303</c:v>
                </c:pt>
                <c:pt idx="3156" c:formatCode="0%">
                  <c:v>0.250039600823697</c:v>
                </c:pt>
                <c:pt idx="3157" c:formatCode="0%">
                  <c:v>0.250118802471091</c:v>
                </c:pt>
                <c:pt idx="3158" c:formatCode="0%">
                  <c:v>0.250198004118486</c:v>
                </c:pt>
                <c:pt idx="3159" c:formatCode="0%">
                  <c:v>0.25027720576588</c:v>
                </c:pt>
                <c:pt idx="3160" c:formatCode="0%">
                  <c:v>0.250356407413274</c:v>
                </c:pt>
                <c:pt idx="3161" c:formatCode="0%">
                  <c:v>0.250435609060668</c:v>
                </c:pt>
                <c:pt idx="3162" c:formatCode="0%">
                  <c:v>0.250514810708063</c:v>
                </c:pt>
                <c:pt idx="3163" c:formatCode="0%">
                  <c:v>0.250594012355457</c:v>
                </c:pt>
                <c:pt idx="3164" c:formatCode="0%">
                  <c:v>0.250673214002851</c:v>
                </c:pt>
                <c:pt idx="3165" c:formatCode="0%">
                  <c:v>0.250752415650246</c:v>
                </c:pt>
                <c:pt idx="3166" c:formatCode="0%">
                  <c:v>0.25083161729764</c:v>
                </c:pt>
                <c:pt idx="3167" c:formatCode="0%">
                  <c:v>0.250910818945034</c:v>
                </c:pt>
                <c:pt idx="3168" c:formatCode="0%">
                  <c:v>0.250990020592428</c:v>
                </c:pt>
                <c:pt idx="3169" c:formatCode="0%">
                  <c:v>0.251069222239823</c:v>
                </c:pt>
                <c:pt idx="3170" c:formatCode="0%">
                  <c:v>0.251148423887217</c:v>
                </c:pt>
                <c:pt idx="3171" c:formatCode="0%">
                  <c:v>0.251227625534611</c:v>
                </c:pt>
                <c:pt idx="3172" c:formatCode="0%">
                  <c:v>0.251306827182005</c:v>
                </c:pt>
                <c:pt idx="3173" c:formatCode="0%">
                  <c:v>0.2513860288294</c:v>
                </c:pt>
                <c:pt idx="3174" c:formatCode="0%">
                  <c:v>0.251465230476794</c:v>
                </c:pt>
                <c:pt idx="3175" c:formatCode="0%">
                  <c:v>0.251544432124188</c:v>
                </c:pt>
                <c:pt idx="3176" c:formatCode="0%">
                  <c:v>0.251623633771582</c:v>
                </c:pt>
                <c:pt idx="3177" c:formatCode="0%">
                  <c:v>0.251702835418977</c:v>
                </c:pt>
                <c:pt idx="3178" c:formatCode="0%">
                  <c:v>0.251782037066371</c:v>
                </c:pt>
                <c:pt idx="3179" c:formatCode="0%">
                  <c:v>0.251861238713765</c:v>
                </c:pt>
                <c:pt idx="3180" c:formatCode="0%">
                  <c:v>0.25194044036116</c:v>
                </c:pt>
                <c:pt idx="3181" c:formatCode="0%">
                  <c:v>0.252019642008554</c:v>
                </c:pt>
                <c:pt idx="3182" c:formatCode="0%">
                  <c:v>0.252098843655948</c:v>
                </c:pt>
                <c:pt idx="3183" c:formatCode="0%">
                  <c:v>0.252178045303342</c:v>
                </c:pt>
                <c:pt idx="3184" c:formatCode="0%">
                  <c:v>0.252257246950737</c:v>
                </c:pt>
                <c:pt idx="3185" c:formatCode="0%">
                  <c:v>0.252336448598131</c:v>
                </c:pt>
                <c:pt idx="3186" c:formatCode="0%">
                  <c:v>0.252415650245525</c:v>
                </c:pt>
                <c:pt idx="3187" c:formatCode="0%">
                  <c:v>0.252494851892919</c:v>
                </c:pt>
                <c:pt idx="3188" c:formatCode="0%">
                  <c:v>0.252574053540314</c:v>
                </c:pt>
                <c:pt idx="3189" c:formatCode="0%">
                  <c:v>0.252653255187708</c:v>
                </c:pt>
                <c:pt idx="3190" c:formatCode="0%">
                  <c:v>0.252732456835102</c:v>
                </c:pt>
                <c:pt idx="3191" c:formatCode="0%">
                  <c:v>0.252811658482496</c:v>
                </c:pt>
                <c:pt idx="3192" c:formatCode="0%">
                  <c:v>0.252890860129891</c:v>
                </c:pt>
                <c:pt idx="3193" c:formatCode="0%">
                  <c:v>0.252970061777285</c:v>
                </c:pt>
                <c:pt idx="3194" c:formatCode="0%">
                  <c:v>0.253049263424679</c:v>
                </c:pt>
                <c:pt idx="3195" c:formatCode="0%">
                  <c:v>0.253128465072073</c:v>
                </c:pt>
                <c:pt idx="3196" c:formatCode="0%">
                  <c:v>0.253207666719468</c:v>
                </c:pt>
                <c:pt idx="3197" c:formatCode="0%">
                  <c:v>0.253286868366862</c:v>
                </c:pt>
                <c:pt idx="3198" c:formatCode="0%">
                  <c:v>0.253366070014256</c:v>
                </c:pt>
                <c:pt idx="3199" c:formatCode="0%">
                  <c:v>0.253445271661651</c:v>
                </c:pt>
                <c:pt idx="3200" c:formatCode="0%">
                  <c:v>0.253524473309045</c:v>
                </c:pt>
                <c:pt idx="3201" c:formatCode="0%">
                  <c:v>0.253603674956439</c:v>
                </c:pt>
                <c:pt idx="3202" c:formatCode="0%">
                  <c:v>0.253682876603833</c:v>
                </c:pt>
                <c:pt idx="3203" c:formatCode="0%">
                  <c:v>0.253762078251228</c:v>
                </c:pt>
                <c:pt idx="3204" c:formatCode="0%">
                  <c:v>0.253841279898622</c:v>
                </c:pt>
                <c:pt idx="3205" c:formatCode="0%">
                  <c:v>0.253920481546016</c:v>
                </c:pt>
                <c:pt idx="3206" c:formatCode="0%">
                  <c:v>0.25399968319341</c:v>
                </c:pt>
                <c:pt idx="3207" c:formatCode="0%">
                  <c:v>0.254078884840805</c:v>
                </c:pt>
                <c:pt idx="3208" c:formatCode="0%">
                  <c:v>0.254158086488199</c:v>
                </c:pt>
                <c:pt idx="3209" c:formatCode="0%">
                  <c:v>0.254237288135593</c:v>
                </c:pt>
                <c:pt idx="3210" c:formatCode="0%">
                  <c:v>0.254316489782987</c:v>
                </c:pt>
                <c:pt idx="3211" c:formatCode="0%">
                  <c:v>0.254395691430382</c:v>
                </c:pt>
                <c:pt idx="3212" c:formatCode="0%">
                  <c:v>0.254474893077776</c:v>
                </c:pt>
                <c:pt idx="3213" c:formatCode="0%">
                  <c:v>0.25455409472517</c:v>
                </c:pt>
                <c:pt idx="3214" c:formatCode="0%">
                  <c:v>0.254633296372565</c:v>
                </c:pt>
                <c:pt idx="3215" c:formatCode="0%">
                  <c:v>0.254712498019959</c:v>
                </c:pt>
                <c:pt idx="3216" c:formatCode="0%">
                  <c:v>0.254791699667353</c:v>
                </c:pt>
                <c:pt idx="3217" c:formatCode="0%">
                  <c:v>0.254870901314747</c:v>
                </c:pt>
                <c:pt idx="3218" c:formatCode="0%">
                  <c:v>0.254950102962142</c:v>
                </c:pt>
                <c:pt idx="3219" c:formatCode="0%">
                  <c:v>0.255029304609536</c:v>
                </c:pt>
                <c:pt idx="3220" c:formatCode="0%">
                  <c:v>0.25510850625693</c:v>
                </c:pt>
                <c:pt idx="3221" c:formatCode="0%">
                  <c:v>0.255187707904324</c:v>
                </c:pt>
                <c:pt idx="3222" c:formatCode="0%">
                  <c:v>0.255266909551719</c:v>
                </c:pt>
                <c:pt idx="3223" c:formatCode="0%">
                  <c:v>0.255346111199113</c:v>
                </c:pt>
                <c:pt idx="3224" c:formatCode="0%">
                  <c:v>0.255425312846507</c:v>
                </c:pt>
                <c:pt idx="3225" c:formatCode="0%">
                  <c:v>0.255504514493901</c:v>
                </c:pt>
                <c:pt idx="3226" c:formatCode="0%">
                  <c:v>0.255583716141296</c:v>
                </c:pt>
                <c:pt idx="3227" c:formatCode="0%">
                  <c:v>0.25566291778869</c:v>
                </c:pt>
                <c:pt idx="3228" c:formatCode="0%">
                  <c:v>0.255742119436084</c:v>
                </c:pt>
                <c:pt idx="3229" c:formatCode="0%">
                  <c:v>0.255821321083479</c:v>
                </c:pt>
                <c:pt idx="3230" c:formatCode="0%">
                  <c:v>0.255900522730873</c:v>
                </c:pt>
                <c:pt idx="3231" c:formatCode="0%">
                  <c:v>0.255979724378267</c:v>
                </c:pt>
                <c:pt idx="3232" c:formatCode="0%">
                  <c:v>0.256058926025661</c:v>
                </c:pt>
                <c:pt idx="3233" c:formatCode="0%">
                  <c:v>0.256138127673056</c:v>
                </c:pt>
                <c:pt idx="3234" c:formatCode="0%">
                  <c:v>0.25621732932045</c:v>
                </c:pt>
                <c:pt idx="3235" c:formatCode="0%">
                  <c:v>0.256296530967844</c:v>
                </c:pt>
                <c:pt idx="3236" c:formatCode="0%">
                  <c:v>0.256375732615238</c:v>
                </c:pt>
                <c:pt idx="3237" c:formatCode="0%">
                  <c:v>0.256454934262633</c:v>
                </c:pt>
                <c:pt idx="3238" c:formatCode="0%">
                  <c:v>0.256534135910027</c:v>
                </c:pt>
                <c:pt idx="3239" c:formatCode="0%">
                  <c:v>0.256613337557421</c:v>
                </c:pt>
                <c:pt idx="3240" c:formatCode="0%">
                  <c:v>0.256692539204815</c:v>
                </c:pt>
                <c:pt idx="3241" c:formatCode="0%">
                  <c:v>0.25677174085221</c:v>
                </c:pt>
                <c:pt idx="3242" c:formatCode="0%">
                  <c:v>0.256850942499604</c:v>
                </c:pt>
                <c:pt idx="3243" c:formatCode="0%">
                  <c:v>0.256930144146998</c:v>
                </c:pt>
                <c:pt idx="3244" c:formatCode="0%">
                  <c:v>0.257009345794392</c:v>
                </c:pt>
                <c:pt idx="3245" c:formatCode="0%">
                  <c:v>0.257088547441787</c:v>
                </c:pt>
                <c:pt idx="3246" c:formatCode="0%">
                  <c:v>0.257167749089181</c:v>
                </c:pt>
                <c:pt idx="3247" c:formatCode="0%">
                  <c:v>0.257246950736575</c:v>
                </c:pt>
                <c:pt idx="3248" c:formatCode="0%">
                  <c:v>0.25732615238397</c:v>
                </c:pt>
                <c:pt idx="3249" c:formatCode="0%">
                  <c:v>0.257405354031364</c:v>
                </c:pt>
                <c:pt idx="3250" c:formatCode="0%">
                  <c:v>0.257484555678758</c:v>
                </c:pt>
                <c:pt idx="3251" c:formatCode="0%">
                  <c:v>0.257563757326152</c:v>
                </c:pt>
                <c:pt idx="3252" c:formatCode="0%">
                  <c:v>0.257642958973547</c:v>
                </c:pt>
                <c:pt idx="3253" c:formatCode="0%">
                  <c:v>0.257722160620941</c:v>
                </c:pt>
                <c:pt idx="3254" c:formatCode="0%">
                  <c:v>0.257801362268335</c:v>
                </c:pt>
                <c:pt idx="3255" c:formatCode="0%">
                  <c:v>0.257880563915729</c:v>
                </c:pt>
                <c:pt idx="3256" c:formatCode="0%">
                  <c:v>0.257959765563124</c:v>
                </c:pt>
                <c:pt idx="3257" c:formatCode="0%">
                  <c:v>0.258038967210518</c:v>
                </c:pt>
                <c:pt idx="3258" c:formatCode="0%">
                  <c:v>0.258118168857912</c:v>
                </c:pt>
                <c:pt idx="3259" c:formatCode="0%">
                  <c:v>0.258197370505307</c:v>
                </c:pt>
                <c:pt idx="3260" c:formatCode="0%">
                  <c:v>0.258276572152701</c:v>
                </c:pt>
                <c:pt idx="3261" c:formatCode="0%">
                  <c:v>0.258355773800095</c:v>
                </c:pt>
                <c:pt idx="3262" c:formatCode="0%">
                  <c:v>0.258434975447489</c:v>
                </c:pt>
                <c:pt idx="3263" c:formatCode="0%">
                  <c:v>0.258514177094884</c:v>
                </c:pt>
                <c:pt idx="3264" c:formatCode="0%">
                  <c:v>0.258593378742278</c:v>
                </c:pt>
                <c:pt idx="3265" c:formatCode="0%">
                  <c:v>0.258672580389672</c:v>
                </c:pt>
                <c:pt idx="3266" c:formatCode="0%">
                  <c:v>0.258751782037066</c:v>
                </c:pt>
                <c:pt idx="3267" c:formatCode="0%">
                  <c:v>0.258830983684461</c:v>
                </c:pt>
                <c:pt idx="3268" c:formatCode="0%">
                  <c:v>0.258910185331855</c:v>
                </c:pt>
                <c:pt idx="3269" c:formatCode="0%">
                  <c:v>0.258989386979249</c:v>
                </c:pt>
                <c:pt idx="3270" c:formatCode="0%">
                  <c:v>0.259068588626643</c:v>
                </c:pt>
                <c:pt idx="3271" c:formatCode="0%">
                  <c:v>0.259147790274038</c:v>
                </c:pt>
                <c:pt idx="3272" c:formatCode="0%">
                  <c:v>0.259226991921432</c:v>
                </c:pt>
                <c:pt idx="3273" c:formatCode="0%">
                  <c:v>0.259306193568826</c:v>
                </c:pt>
                <c:pt idx="3274" c:formatCode="0%">
                  <c:v>0.259385395216221</c:v>
                </c:pt>
                <c:pt idx="3275" c:formatCode="0%">
                  <c:v>0.259464596863615</c:v>
                </c:pt>
                <c:pt idx="3276" c:formatCode="0%">
                  <c:v>0.259543798511009</c:v>
                </c:pt>
                <c:pt idx="3277" c:formatCode="0%">
                  <c:v>0.259623000158403</c:v>
                </c:pt>
                <c:pt idx="3278" c:formatCode="0%">
                  <c:v>0.259702201805798</c:v>
                </c:pt>
                <c:pt idx="3279" c:formatCode="0%">
                  <c:v>0.259781403453192</c:v>
                </c:pt>
                <c:pt idx="3280" c:formatCode="0%">
                  <c:v>0.259860605100586</c:v>
                </c:pt>
                <c:pt idx="3281" c:formatCode="0%">
                  <c:v>0.25993980674798</c:v>
                </c:pt>
                <c:pt idx="3282" c:formatCode="0%">
                  <c:v>0.260019008395375</c:v>
                </c:pt>
                <c:pt idx="3283" c:formatCode="0%">
                  <c:v>0.260098210042769</c:v>
                </c:pt>
                <c:pt idx="3284" c:formatCode="0%">
                  <c:v>0.260177411690163</c:v>
                </c:pt>
                <c:pt idx="3285" c:formatCode="0%">
                  <c:v>0.260256613337557</c:v>
                </c:pt>
                <c:pt idx="3286" c:formatCode="0%">
                  <c:v>0.260335814984952</c:v>
                </c:pt>
                <c:pt idx="3287" c:formatCode="0%">
                  <c:v>0.260415016632346</c:v>
                </c:pt>
                <c:pt idx="3288" c:formatCode="0%">
                  <c:v>0.26049421827974</c:v>
                </c:pt>
                <c:pt idx="3289" c:formatCode="0%">
                  <c:v>0.260573419927135</c:v>
                </c:pt>
                <c:pt idx="3290" c:formatCode="0%">
                  <c:v>0.260652621574529</c:v>
                </c:pt>
                <c:pt idx="3291" c:formatCode="0%">
                  <c:v>0.260731823221923</c:v>
                </c:pt>
                <c:pt idx="3292" c:formatCode="0%">
                  <c:v>0.260811024869317</c:v>
                </c:pt>
                <c:pt idx="3293" c:formatCode="0%">
                  <c:v>0.260890226516712</c:v>
                </c:pt>
                <c:pt idx="3294" c:formatCode="0%">
                  <c:v>0.260969428164106</c:v>
                </c:pt>
                <c:pt idx="3295" c:formatCode="0%">
                  <c:v>0.2610486298115</c:v>
                </c:pt>
                <c:pt idx="3296" c:formatCode="0%">
                  <c:v>0.261127831458894</c:v>
                </c:pt>
                <c:pt idx="3297" c:formatCode="0%">
                  <c:v>0.261207033106289</c:v>
                </c:pt>
                <c:pt idx="3298" c:formatCode="0%">
                  <c:v>0.261286234753683</c:v>
                </c:pt>
                <c:pt idx="3299" c:formatCode="0%">
                  <c:v>0.261365436401077</c:v>
                </c:pt>
                <c:pt idx="3300" c:formatCode="0%">
                  <c:v>0.261444638048471</c:v>
                </c:pt>
                <c:pt idx="3301" c:formatCode="0%">
                  <c:v>0.261523839695866</c:v>
                </c:pt>
                <c:pt idx="3302" c:formatCode="0%">
                  <c:v>0.26160304134326</c:v>
                </c:pt>
                <c:pt idx="3303" c:formatCode="0%">
                  <c:v>0.261682242990654</c:v>
                </c:pt>
                <c:pt idx="3304" c:formatCode="0%">
                  <c:v>0.261761444638048</c:v>
                </c:pt>
                <c:pt idx="3305" c:formatCode="0%">
                  <c:v>0.261840646285443</c:v>
                </c:pt>
                <c:pt idx="3306" c:formatCode="0%">
                  <c:v>0.261919847932837</c:v>
                </c:pt>
                <c:pt idx="3307" c:formatCode="0%">
                  <c:v>0.261999049580231</c:v>
                </c:pt>
                <c:pt idx="3308" c:formatCode="0%">
                  <c:v>0.262078251227626</c:v>
                </c:pt>
                <c:pt idx="3309" c:formatCode="0%">
                  <c:v>0.26215745287502</c:v>
                </c:pt>
                <c:pt idx="3310" c:formatCode="0%">
                  <c:v>0.262236654522414</c:v>
                </c:pt>
                <c:pt idx="3311" c:formatCode="0%">
                  <c:v>0.262315856169808</c:v>
                </c:pt>
                <c:pt idx="3312" c:formatCode="0%">
                  <c:v>0.262395057817203</c:v>
                </c:pt>
                <c:pt idx="3313" c:formatCode="0%">
                  <c:v>0.262474259464597</c:v>
                </c:pt>
                <c:pt idx="3314" c:formatCode="0%">
                  <c:v>0.262553461111991</c:v>
                </c:pt>
                <c:pt idx="3315" c:formatCode="0%">
                  <c:v>0.262632662759385</c:v>
                </c:pt>
                <c:pt idx="3316" c:formatCode="0%">
                  <c:v>0.26271186440678</c:v>
                </c:pt>
                <c:pt idx="3317" c:formatCode="0%">
                  <c:v>0.262791066054174</c:v>
                </c:pt>
                <c:pt idx="3318" c:formatCode="0%">
                  <c:v>0.262870267701568</c:v>
                </c:pt>
                <c:pt idx="3319" c:formatCode="0%">
                  <c:v>0.262949469348962</c:v>
                </c:pt>
                <c:pt idx="3320" c:formatCode="0%">
                  <c:v>0.263028670996357</c:v>
                </c:pt>
                <c:pt idx="3321" c:formatCode="0%">
                  <c:v>0.263107872643751</c:v>
                </c:pt>
                <c:pt idx="3322" c:formatCode="0%">
                  <c:v>0.263187074291145</c:v>
                </c:pt>
                <c:pt idx="3323" c:formatCode="0%">
                  <c:v>0.26326627593854</c:v>
                </c:pt>
                <c:pt idx="3324" c:formatCode="0%">
                  <c:v>0.263345477585934</c:v>
                </c:pt>
                <c:pt idx="3325" c:formatCode="0%">
                  <c:v>0.263424679233328</c:v>
                </c:pt>
                <c:pt idx="3326" c:formatCode="0%">
                  <c:v>0.263503880880722</c:v>
                </c:pt>
                <c:pt idx="3327" c:formatCode="0%">
                  <c:v>0.263583082528117</c:v>
                </c:pt>
                <c:pt idx="3328" c:formatCode="0%">
                  <c:v>0.263662284175511</c:v>
                </c:pt>
                <c:pt idx="3329" c:formatCode="0%">
                  <c:v>0.263741485822905</c:v>
                </c:pt>
                <c:pt idx="3330" c:formatCode="0%">
                  <c:v>0.263820687470299</c:v>
                </c:pt>
                <c:pt idx="3331" c:formatCode="0%">
                  <c:v>0.263899889117694</c:v>
                </c:pt>
                <c:pt idx="3332" c:formatCode="0%">
                  <c:v>0.263979090765088</c:v>
                </c:pt>
                <c:pt idx="3333" c:formatCode="0%">
                  <c:v>0.264058292412482</c:v>
                </c:pt>
                <c:pt idx="3334" c:formatCode="0%">
                  <c:v>0.264137494059876</c:v>
                </c:pt>
                <c:pt idx="3335" c:formatCode="0%">
                  <c:v>0.264216695707271</c:v>
                </c:pt>
                <c:pt idx="3336" c:formatCode="0%">
                  <c:v>0.264295897354665</c:v>
                </c:pt>
                <c:pt idx="3337" c:formatCode="0%">
                  <c:v>0.264375099002059</c:v>
                </c:pt>
                <c:pt idx="3338" c:formatCode="0%">
                  <c:v>0.264454300649454</c:v>
                </c:pt>
                <c:pt idx="3339" c:formatCode="0%">
                  <c:v>0.264533502296848</c:v>
                </c:pt>
                <c:pt idx="3340" c:formatCode="0%">
                  <c:v>0.264612703944242</c:v>
                </c:pt>
                <c:pt idx="3341" c:formatCode="0%">
                  <c:v>0.264691905591636</c:v>
                </c:pt>
                <c:pt idx="3342" c:formatCode="0%">
                  <c:v>0.264771107239031</c:v>
                </c:pt>
                <c:pt idx="3343" c:formatCode="0%">
                  <c:v>0.264850308886425</c:v>
                </c:pt>
                <c:pt idx="3344" c:formatCode="0%">
                  <c:v>0.264929510533819</c:v>
                </c:pt>
                <c:pt idx="3345" c:formatCode="0%">
                  <c:v>0.265008712181213</c:v>
                </c:pt>
                <c:pt idx="3346" c:formatCode="0%">
                  <c:v>0.265087913828608</c:v>
                </c:pt>
                <c:pt idx="3347" c:formatCode="0%">
                  <c:v>0.265167115476002</c:v>
                </c:pt>
                <c:pt idx="3348" c:formatCode="0%">
                  <c:v>0.265246317123396</c:v>
                </c:pt>
                <c:pt idx="3349" c:formatCode="0%">
                  <c:v>0.26532551877079</c:v>
                </c:pt>
                <c:pt idx="3350" c:formatCode="0%">
                  <c:v>0.265404720418185</c:v>
                </c:pt>
                <c:pt idx="3351" c:formatCode="0%">
                  <c:v>0.265483922065579</c:v>
                </c:pt>
                <c:pt idx="3352" c:formatCode="0%">
                  <c:v>0.265563123712973</c:v>
                </c:pt>
                <c:pt idx="3353" c:formatCode="0%">
                  <c:v>0.265642325360367</c:v>
                </c:pt>
                <c:pt idx="3354" c:formatCode="0%">
                  <c:v>0.265721527007762</c:v>
                </c:pt>
                <c:pt idx="3355" c:formatCode="0%">
                  <c:v>0.265800728655156</c:v>
                </c:pt>
                <c:pt idx="3356" c:formatCode="0%">
                  <c:v>0.26587993030255</c:v>
                </c:pt>
                <c:pt idx="3357" c:formatCode="0%">
                  <c:v>0.265959131949945</c:v>
                </c:pt>
                <c:pt idx="3358" c:formatCode="0%">
                  <c:v>0.266038333597339</c:v>
                </c:pt>
                <c:pt idx="3359" c:formatCode="0%">
                  <c:v>0.266117535244733</c:v>
                </c:pt>
                <c:pt idx="3360" c:formatCode="0%">
                  <c:v>0.266196736892127</c:v>
                </c:pt>
                <c:pt idx="3361" c:formatCode="0%">
                  <c:v>0.266275938539522</c:v>
                </c:pt>
                <c:pt idx="3362" c:formatCode="0%">
                  <c:v>0.266355140186916</c:v>
                </c:pt>
                <c:pt idx="3363" c:formatCode="0%">
                  <c:v>0.26643434183431</c:v>
                </c:pt>
                <c:pt idx="3364" c:formatCode="0%">
                  <c:v>0.266513543481704</c:v>
                </c:pt>
                <c:pt idx="3365" c:formatCode="0%">
                  <c:v>0.266592745129099</c:v>
                </c:pt>
                <c:pt idx="3366" c:formatCode="0%">
                  <c:v>0.266671946776493</c:v>
                </c:pt>
                <c:pt idx="3367" c:formatCode="0%">
                  <c:v>0.266751148423887</c:v>
                </c:pt>
                <c:pt idx="3368" c:formatCode="0%">
                  <c:v>0.266830350071281</c:v>
                </c:pt>
                <c:pt idx="3369" c:formatCode="0%">
                  <c:v>0.266909551718676</c:v>
                </c:pt>
                <c:pt idx="3370" c:formatCode="0%">
                  <c:v>0.26698875336607</c:v>
                </c:pt>
                <c:pt idx="3371" c:formatCode="0%">
                  <c:v>0.267067955013464</c:v>
                </c:pt>
                <c:pt idx="3372" c:formatCode="0%">
                  <c:v>0.267147156660859</c:v>
                </c:pt>
                <c:pt idx="3373" c:formatCode="0%">
                  <c:v>0.267226358308253</c:v>
                </c:pt>
                <c:pt idx="3374" c:formatCode="0%">
                  <c:v>0.267305559955647</c:v>
                </c:pt>
                <c:pt idx="3375" c:formatCode="0%">
                  <c:v>0.267384761603041</c:v>
                </c:pt>
                <c:pt idx="3376" c:formatCode="0%">
                  <c:v>0.267463963250436</c:v>
                </c:pt>
                <c:pt idx="3377" c:formatCode="0%">
                  <c:v>0.26754316489783</c:v>
                </c:pt>
                <c:pt idx="3378" c:formatCode="0%">
                  <c:v>0.267622366545224</c:v>
                </c:pt>
                <c:pt idx="3379" c:formatCode="0%">
                  <c:v>0.267701568192618</c:v>
                </c:pt>
                <c:pt idx="3380" c:formatCode="0%">
                  <c:v>0.267780769840013</c:v>
                </c:pt>
                <c:pt idx="3381" c:formatCode="0%">
                  <c:v>0.267859971487407</c:v>
                </c:pt>
                <c:pt idx="3382" c:formatCode="0%">
                  <c:v>0.267939173134801</c:v>
                </c:pt>
                <c:pt idx="3383" c:formatCode="0%">
                  <c:v>0.268018374782195</c:v>
                </c:pt>
                <c:pt idx="3384" c:formatCode="0%">
                  <c:v>0.26809757642959</c:v>
                </c:pt>
                <c:pt idx="3385" c:formatCode="0%">
                  <c:v>0.268176778076984</c:v>
                </c:pt>
                <c:pt idx="3386" c:formatCode="0%">
                  <c:v>0.268255979724378</c:v>
                </c:pt>
                <c:pt idx="3387" c:formatCode="0%">
                  <c:v>0.268335181371773</c:v>
                </c:pt>
                <c:pt idx="3388" c:formatCode="0%">
                  <c:v>0.268414383019167</c:v>
                </c:pt>
                <c:pt idx="3389" c:formatCode="0%">
                  <c:v>0.268493584666561</c:v>
                </c:pt>
                <c:pt idx="3390" c:formatCode="0%">
                  <c:v>0.268572786313955</c:v>
                </c:pt>
                <c:pt idx="3391" c:formatCode="0%">
                  <c:v>0.26865198796135</c:v>
                </c:pt>
                <c:pt idx="3392" c:formatCode="0%">
                  <c:v>0.268731189608744</c:v>
                </c:pt>
                <c:pt idx="3393" c:formatCode="0%">
                  <c:v>0.268810391256138</c:v>
                </c:pt>
                <c:pt idx="3394" c:formatCode="0%">
                  <c:v>0.268889592903532</c:v>
                </c:pt>
                <c:pt idx="3395" c:formatCode="0%">
                  <c:v>0.268968794550927</c:v>
                </c:pt>
                <c:pt idx="3396" c:formatCode="0%">
                  <c:v>0.269047996198321</c:v>
                </c:pt>
                <c:pt idx="3397" c:formatCode="0%">
                  <c:v>0.269127197845715</c:v>
                </c:pt>
                <c:pt idx="3398" c:formatCode="0%">
                  <c:v>0.269206399493109</c:v>
                </c:pt>
                <c:pt idx="3399" c:formatCode="0%">
                  <c:v>0.269285601140504</c:v>
                </c:pt>
                <c:pt idx="3400" c:formatCode="0%">
                  <c:v>0.269364802787898</c:v>
                </c:pt>
                <c:pt idx="3401" c:formatCode="0%">
                  <c:v>0.269444004435292</c:v>
                </c:pt>
                <c:pt idx="3402" c:formatCode="0%">
                  <c:v>0.269523206082687</c:v>
                </c:pt>
                <c:pt idx="3403" c:formatCode="0%">
                  <c:v>0.269602407730081</c:v>
                </c:pt>
                <c:pt idx="3404" c:formatCode="0%">
                  <c:v>0.269681609377475</c:v>
                </c:pt>
                <c:pt idx="3405" c:formatCode="0%">
                  <c:v>0.269760811024869</c:v>
                </c:pt>
                <c:pt idx="3406" c:formatCode="0%">
                  <c:v>0.269840012672264</c:v>
                </c:pt>
                <c:pt idx="3407" c:formatCode="0%">
                  <c:v>0.269919214319658</c:v>
                </c:pt>
                <c:pt idx="3408" c:formatCode="0%">
                  <c:v>0.269998415967052</c:v>
                </c:pt>
                <c:pt idx="3409" c:formatCode="0%">
                  <c:v>0.270077617614446</c:v>
                </c:pt>
                <c:pt idx="3410" c:formatCode="0%">
                  <c:v>0.270156819261841</c:v>
                </c:pt>
                <c:pt idx="3411" c:formatCode="0%">
                  <c:v>0.270236020909235</c:v>
                </c:pt>
                <c:pt idx="3412" c:formatCode="0%">
                  <c:v>0.270315222556629</c:v>
                </c:pt>
                <c:pt idx="3413" c:formatCode="0%">
                  <c:v>0.270394424204023</c:v>
                </c:pt>
                <c:pt idx="3414" c:formatCode="0%">
                  <c:v>0.270473625851418</c:v>
                </c:pt>
                <c:pt idx="3415" c:formatCode="0%">
                  <c:v>0.270552827498812</c:v>
                </c:pt>
                <c:pt idx="3416" c:formatCode="0%">
                  <c:v>0.270632029146206</c:v>
                </c:pt>
                <c:pt idx="3417" c:formatCode="0%">
                  <c:v>0.2707112307936</c:v>
                </c:pt>
                <c:pt idx="3418" c:formatCode="0%">
                  <c:v>0.270790432440995</c:v>
                </c:pt>
                <c:pt idx="3419" c:formatCode="0%">
                  <c:v>0.270869634088389</c:v>
                </c:pt>
                <c:pt idx="3420" c:formatCode="0%">
                  <c:v>0.270948835735783</c:v>
                </c:pt>
                <c:pt idx="3421" c:formatCode="0%">
                  <c:v>0.271028037383178</c:v>
                </c:pt>
                <c:pt idx="3422" c:formatCode="0%">
                  <c:v>0.271107239030572</c:v>
                </c:pt>
                <c:pt idx="3423" c:formatCode="0%">
                  <c:v>0.271186440677966</c:v>
                </c:pt>
                <c:pt idx="3424" c:formatCode="0%">
                  <c:v>0.27126564232536</c:v>
                </c:pt>
                <c:pt idx="3425" c:formatCode="0%">
                  <c:v>0.271344843972755</c:v>
                </c:pt>
                <c:pt idx="3426" c:formatCode="0%">
                  <c:v>0.271424045620149</c:v>
                </c:pt>
                <c:pt idx="3427" c:formatCode="0%">
                  <c:v>0.271503247267543</c:v>
                </c:pt>
                <c:pt idx="3428" c:formatCode="0%">
                  <c:v>0.271582448914937</c:v>
                </c:pt>
                <c:pt idx="3429" c:formatCode="0%">
                  <c:v>0.271661650562332</c:v>
                </c:pt>
                <c:pt idx="3430" c:formatCode="0%">
                  <c:v>0.271740852209726</c:v>
                </c:pt>
                <c:pt idx="3431" c:formatCode="0%">
                  <c:v>0.27182005385712</c:v>
                </c:pt>
                <c:pt idx="3432" c:formatCode="0%">
                  <c:v>0.271899255504514</c:v>
                </c:pt>
                <c:pt idx="3433" c:formatCode="0%">
                  <c:v>0.271978457151909</c:v>
                </c:pt>
                <c:pt idx="3434" c:formatCode="0%">
                  <c:v>0.272057658799303</c:v>
                </c:pt>
                <c:pt idx="3435" c:formatCode="0%">
                  <c:v>0.272136860446697</c:v>
                </c:pt>
                <c:pt idx="3436" c:formatCode="0%">
                  <c:v>0.272216062094092</c:v>
                </c:pt>
                <c:pt idx="3437" c:formatCode="0%">
                  <c:v>0.272295263741486</c:v>
                </c:pt>
                <c:pt idx="3438" c:formatCode="0%">
                  <c:v>0.27237446538888</c:v>
                </c:pt>
                <c:pt idx="3439" c:formatCode="0%">
                  <c:v>0.272453667036274</c:v>
                </c:pt>
                <c:pt idx="3440" c:formatCode="0%">
                  <c:v>0.272532868683669</c:v>
                </c:pt>
                <c:pt idx="3441" c:formatCode="0%">
                  <c:v>0.272612070331063</c:v>
                </c:pt>
                <c:pt idx="3442" c:formatCode="0%">
                  <c:v>0.272691271978457</c:v>
                </c:pt>
                <c:pt idx="3443" c:formatCode="0%">
                  <c:v>0.272770473625851</c:v>
                </c:pt>
                <c:pt idx="3444" c:formatCode="0%">
                  <c:v>0.272849675273246</c:v>
                </c:pt>
                <c:pt idx="3445" c:formatCode="0%">
                  <c:v>0.27292887692064</c:v>
                </c:pt>
                <c:pt idx="3446" c:formatCode="0%">
                  <c:v>0.273008078568034</c:v>
                </c:pt>
                <c:pt idx="3447" c:formatCode="0%">
                  <c:v>0.273087280215428</c:v>
                </c:pt>
                <c:pt idx="3448" c:formatCode="0%">
                  <c:v>0.273166481862823</c:v>
                </c:pt>
                <c:pt idx="3449" c:formatCode="0%">
                  <c:v>0.273245683510217</c:v>
                </c:pt>
                <c:pt idx="3450" c:formatCode="0%">
                  <c:v>0.273324885157611</c:v>
                </c:pt>
                <c:pt idx="3451" c:formatCode="0%">
                  <c:v>0.273404086805006</c:v>
                </c:pt>
                <c:pt idx="3452" c:formatCode="0%">
                  <c:v>0.2734832884524</c:v>
                </c:pt>
                <c:pt idx="3453" c:formatCode="0%">
                  <c:v>0.273562490099794</c:v>
                </c:pt>
                <c:pt idx="3454" c:formatCode="0%">
                  <c:v>0.273641691747188</c:v>
                </c:pt>
                <c:pt idx="3455" c:formatCode="0%">
                  <c:v>0.273720893394583</c:v>
                </c:pt>
                <c:pt idx="3456" c:formatCode="0%">
                  <c:v>0.273800095041977</c:v>
                </c:pt>
                <c:pt idx="3457" c:formatCode="0%">
                  <c:v>0.273879296689371</c:v>
                </c:pt>
                <c:pt idx="3458" c:formatCode="0%">
                  <c:v>0.273958498336765</c:v>
                </c:pt>
                <c:pt idx="3459" c:formatCode="0%">
                  <c:v>0.27403769998416</c:v>
                </c:pt>
                <c:pt idx="3460" c:formatCode="0%">
                  <c:v>0.274116901631554</c:v>
                </c:pt>
                <c:pt idx="3461" c:formatCode="0%">
                  <c:v>0.274196103278948</c:v>
                </c:pt>
                <c:pt idx="3462" c:formatCode="0%">
                  <c:v>0.274275304926342</c:v>
                </c:pt>
                <c:pt idx="3463" c:formatCode="0%">
                  <c:v>0.274354506573737</c:v>
                </c:pt>
                <c:pt idx="3464" c:formatCode="0%">
                  <c:v>0.274433708221131</c:v>
                </c:pt>
                <c:pt idx="3465" c:formatCode="0%">
                  <c:v>0.274512909868525</c:v>
                </c:pt>
                <c:pt idx="3466" c:formatCode="0%">
                  <c:v>0.27459211151592</c:v>
                </c:pt>
                <c:pt idx="3467" c:formatCode="0%">
                  <c:v>0.274671313163314</c:v>
                </c:pt>
                <c:pt idx="3468" c:formatCode="0%">
                  <c:v>0.274750514810708</c:v>
                </c:pt>
                <c:pt idx="3469" c:formatCode="0%">
                  <c:v>0.274829716458102</c:v>
                </c:pt>
                <c:pt idx="3470" c:formatCode="0%">
                  <c:v>0.274908918105497</c:v>
                </c:pt>
                <c:pt idx="3471" c:formatCode="0%">
                  <c:v>0.274988119752891</c:v>
                </c:pt>
                <c:pt idx="3472" c:formatCode="0%">
                  <c:v>0.275067321400285</c:v>
                </c:pt>
                <c:pt idx="3473" c:formatCode="0%">
                  <c:v>0.275146523047679</c:v>
                </c:pt>
                <c:pt idx="3474" c:formatCode="0%">
                  <c:v>0.275225724695074</c:v>
                </c:pt>
                <c:pt idx="3475" c:formatCode="0%">
                  <c:v>0.275304926342468</c:v>
                </c:pt>
                <c:pt idx="3476" c:formatCode="0%">
                  <c:v>0.275384127989862</c:v>
                </c:pt>
                <c:pt idx="3477" c:formatCode="0%">
                  <c:v>0.275463329637256</c:v>
                </c:pt>
                <c:pt idx="3478" c:formatCode="0%">
                  <c:v>0.275542531284651</c:v>
                </c:pt>
                <c:pt idx="3479" c:formatCode="0%">
                  <c:v>0.275621732932045</c:v>
                </c:pt>
                <c:pt idx="3480" c:formatCode="0%">
                  <c:v>0.275700934579439</c:v>
                </c:pt>
                <c:pt idx="3481" c:formatCode="0%">
                  <c:v>0.275780136226834</c:v>
                </c:pt>
                <c:pt idx="3482" c:formatCode="0%">
                  <c:v>0.275859337874228</c:v>
                </c:pt>
                <c:pt idx="3483" c:formatCode="0%">
                  <c:v>0.275938539521622</c:v>
                </c:pt>
                <c:pt idx="3484" c:formatCode="0%">
                  <c:v>0.276017741169016</c:v>
                </c:pt>
                <c:pt idx="3485" c:formatCode="0%">
                  <c:v>0.276096942816411</c:v>
                </c:pt>
                <c:pt idx="3486" c:formatCode="0%">
                  <c:v>0.276176144463805</c:v>
                </c:pt>
                <c:pt idx="3487" c:formatCode="0%">
                  <c:v>0.276255346111199</c:v>
                </c:pt>
                <c:pt idx="3488" c:formatCode="0%">
                  <c:v>0.276334547758593</c:v>
                </c:pt>
                <c:pt idx="3489" c:formatCode="0%">
                  <c:v>0.276413749405988</c:v>
                </c:pt>
                <c:pt idx="3490" c:formatCode="0%">
                  <c:v>0.276492951053382</c:v>
                </c:pt>
                <c:pt idx="3491" c:formatCode="0%">
                  <c:v>0.276572152700776</c:v>
                </c:pt>
                <c:pt idx="3492" c:formatCode="0%">
                  <c:v>0.27665135434817</c:v>
                </c:pt>
                <c:pt idx="3493" c:formatCode="0%">
                  <c:v>0.276730555995565</c:v>
                </c:pt>
                <c:pt idx="3494" c:formatCode="0%">
                  <c:v>0.276809757642959</c:v>
                </c:pt>
                <c:pt idx="3495" c:formatCode="0%">
                  <c:v>0.276888959290353</c:v>
                </c:pt>
                <c:pt idx="3496" c:formatCode="0%">
                  <c:v>0.276968160937748</c:v>
                </c:pt>
                <c:pt idx="3497" c:formatCode="0%">
                  <c:v>0.277047362585142</c:v>
                </c:pt>
                <c:pt idx="3498" c:formatCode="0%">
                  <c:v>0.277126564232536</c:v>
                </c:pt>
                <c:pt idx="3499" c:formatCode="0%">
                  <c:v>0.27720576587993</c:v>
                </c:pt>
                <c:pt idx="3500" c:formatCode="0%">
                  <c:v>0.277284967527325</c:v>
                </c:pt>
                <c:pt idx="3501" c:formatCode="0%">
                  <c:v>0.277364169174719</c:v>
                </c:pt>
                <c:pt idx="3502" c:formatCode="0%">
                  <c:v>0.277443370822113</c:v>
                </c:pt>
                <c:pt idx="3503" c:formatCode="0%">
                  <c:v>0.277522572469507</c:v>
                </c:pt>
                <c:pt idx="3504" c:formatCode="0%">
                  <c:v>0.277601774116902</c:v>
                </c:pt>
                <c:pt idx="3505" c:formatCode="0%">
                  <c:v>0.277680975764296</c:v>
                </c:pt>
                <c:pt idx="3506" c:formatCode="0%">
                  <c:v>0.27776017741169</c:v>
                </c:pt>
                <c:pt idx="3507" c:formatCode="0%">
                  <c:v>0.277839379059084</c:v>
                </c:pt>
                <c:pt idx="3508" c:formatCode="0%">
                  <c:v>0.277918580706479</c:v>
                </c:pt>
                <c:pt idx="3509" c:formatCode="0%">
                  <c:v>0.277997782353873</c:v>
                </c:pt>
                <c:pt idx="3510" c:formatCode="0%">
                  <c:v>0.278076984001267</c:v>
                </c:pt>
                <c:pt idx="3511" c:formatCode="0%">
                  <c:v>0.278156185648662</c:v>
                </c:pt>
                <c:pt idx="3512" c:formatCode="0%">
                  <c:v>0.278235387296056</c:v>
                </c:pt>
                <c:pt idx="3513" c:formatCode="0%">
                  <c:v>0.27831458894345</c:v>
                </c:pt>
                <c:pt idx="3514" c:formatCode="0%">
                  <c:v>0.278393790590844</c:v>
                </c:pt>
                <c:pt idx="3515" c:formatCode="0%">
                  <c:v>0.278472992238239</c:v>
                </c:pt>
                <c:pt idx="3516" c:formatCode="0%">
                  <c:v>0.278552193885633</c:v>
                </c:pt>
                <c:pt idx="3517" c:formatCode="0%">
                  <c:v>0.278631395533027</c:v>
                </c:pt>
                <c:pt idx="3518" c:formatCode="0%">
                  <c:v>0.278710597180421</c:v>
                </c:pt>
                <c:pt idx="3519" c:formatCode="0%">
                  <c:v>0.278789798827816</c:v>
                </c:pt>
                <c:pt idx="3520" c:formatCode="0%">
                  <c:v>0.27886900047521</c:v>
                </c:pt>
                <c:pt idx="3521" c:formatCode="0%">
                  <c:v>0.278948202122604</c:v>
                </c:pt>
                <c:pt idx="3522" c:formatCode="0%">
                  <c:v>0.279027403769998</c:v>
                </c:pt>
                <c:pt idx="3523" c:formatCode="0%">
                  <c:v>0.279106605417393</c:v>
                </c:pt>
                <c:pt idx="3524" c:formatCode="0%">
                  <c:v>0.279185807064787</c:v>
                </c:pt>
                <c:pt idx="3525" c:formatCode="0%">
                  <c:v>0.279265008712181</c:v>
                </c:pt>
                <c:pt idx="3526" c:formatCode="0%">
                  <c:v>0.279344210359575</c:v>
                </c:pt>
                <c:pt idx="3527" c:formatCode="0%">
                  <c:v>0.27942341200697</c:v>
                </c:pt>
                <c:pt idx="3528" c:formatCode="0%">
                  <c:v>0.279502613654364</c:v>
                </c:pt>
                <c:pt idx="3529" c:formatCode="0%">
                  <c:v>0.279581815301758</c:v>
                </c:pt>
                <c:pt idx="3530" c:formatCode="0%">
                  <c:v>0.279661016949153</c:v>
                </c:pt>
                <c:pt idx="3531" c:formatCode="0%">
                  <c:v>0.279740218596547</c:v>
                </c:pt>
                <c:pt idx="3532" c:formatCode="0%">
                  <c:v>0.279819420243941</c:v>
                </c:pt>
                <c:pt idx="3533" c:formatCode="0%">
                  <c:v>0.279898621891335</c:v>
                </c:pt>
                <c:pt idx="3534" c:formatCode="0%">
                  <c:v>0.27997782353873</c:v>
                </c:pt>
                <c:pt idx="3535" c:formatCode="0%">
                  <c:v>0.280057025186124</c:v>
                </c:pt>
                <c:pt idx="3536" c:formatCode="0%">
                  <c:v>0.280136226833518</c:v>
                </c:pt>
                <c:pt idx="3537" c:formatCode="0%">
                  <c:v>0.280215428480912</c:v>
                </c:pt>
                <c:pt idx="3538" c:formatCode="0%">
                  <c:v>0.280294630128307</c:v>
                </c:pt>
                <c:pt idx="3539" c:formatCode="0%">
                  <c:v>0.280373831775701</c:v>
                </c:pt>
                <c:pt idx="3540" c:formatCode="0%">
                  <c:v>0.280453033423095</c:v>
                </c:pt>
                <c:pt idx="3541" c:formatCode="0%">
                  <c:v>0.280532235070489</c:v>
                </c:pt>
                <c:pt idx="3542" c:formatCode="0%">
                  <c:v>0.280611436717884</c:v>
                </c:pt>
                <c:pt idx="3543" c:formatCode="0%">
                  <c:v>0.280690638365278</c:v>
                </c:pt>
                <c:pt idx="3544" c:formatCode="0%">
                  <c:v>0.280769840012672</c:v>
                </c:pt>
                <c:pt idx="3545" c:formatCode="0%">
                  <c:v>0.280849041660067</c:v>
                </c:pt>
                <c:pt idx="3546" c:formatCode="0%">
                  <c:v>0.280928243307461</c:v>
                </c:pt>
                <c:pt idx="3547" c:formatCode="0%">
                  <c:v>0.281007444954855</c:v>
                </c:pt>
                <c:pt idx="3548" c:formatCode="0%">
                  <c:v>0.281086646602249</c:v>
                </c:pt>
                <c:pt idx="3549" c:formatCode="0%">
                  <c:v>0.281165848249644</c:v>
                </c:pt>
                <c:pt idx="3550" c:formatCode="0%">
                  <c:v>0.281245049897038</c:v>
                </c:pt>
                <c:pt idx="3551" c:formatCode="0%">
                  <c:v>0.281324251544432</c:v>
                </c:pt>
                <c:pt idx="3552" c:formatCode="0%">
                  <c:v>0.281403453191826</c:v>
                </c:pt>
                <c:pt idx="3553" c:formatCode="0%">
                  <c:v>0.281482654839221</c:v>
                </c:pt>
                <c:pt idx="3554" c:formatCode="0%">
                  <c:v>0.281561856486615</c:v>
                </c:pt>
                <c:pt idx="3555" c:formatCode="0%">
                  <c:v>0.281641058134009</c:v>
                </c:pt>
                <c:pt idx="3556" c:formatCode="0%">
                  <c:v>0.281720259781403</c:v>
                </c:pt>
                <c:pt idx="3557" c:formatCode="0%">
                  <c:v>0.281799461428798</c:v>
                </c:pt>
                <c:pt idx="3558" c:formatCode="0%">
                  <c:v>0.281878663076192</c:v>
                </c:pt>
                <c:pt idx="3559" c:formatCode="0%">
                  <c:v>0.281957864723586</c:v>
                </c:pt>
                <c:pt idx="3560" c:formatCode="0%">
                  <c:v>0.282037066370981</c:v>
                </c:pt>
                <c:pt idx="3561" c:formatCode="0%">
                  <c:v>0.282116268018375</c:v>
                </c:pt>
                <c:pt idx="3562" c:formatCode="0%">
                  <c:v>0.282195469665769</c:v>
                </c:pt>
                <c:pt idx="3563" c:formatCode="0%">
                  <c:v>0.282274671313163</c:v>
                </c:pt>
                <c:pt idx="3564" c:formatCode="0%">
                  <c:v>0.282353872960558</c:v>
                </c:pt>
                <c:pt idx="3565" c:formatCode="0%">
                  <c:v>0.282433074607952</c:v>
                </c:pt>
                <c:pt idx="3566" c:formatCode="0%">
                  <c:v>0.282512276255346</c:v>
                </c:pt>
                <c:pt idx="3567" c:formatCode="0%">
                  <c:v>0.28259147790274</c:v>
                </c:pt>
                <c:pt idx="3568" c:formatCode="0%">
                  <c:v>0.282670679550135</c:v>
                </c:pt>
                <c:pt idx="3569" c:formatCode="0%">
                  <c:v>0.282749881197529</c:v>
                </c:pt>
                <c:pt idx="3570" c:formatCode="0%">
                  <c:v>0.282829082844923</c:v>
                </c:pt>
                <c:pt idx="3571" c:formatCode="0%">
                  <c:v>0.282908284492317</c:v>
                </c:pt>
                <c:pt idx="3572" c:formatCode="0%">
                  <c:v>0.282987486139712</c:v>
                </c:pt>
                <c:pt idx="3573" c:formatCode="0%">
                  <c:v>0.283066687787106</c:v>
                </c:pt>
                <c:pt idx="3574" c:formatCode="0%">
                  <c:v>0.2831458894345</c:v>
                </c:pt>
                <c:pt idx="3575" c:formatCode="0%">
                  <c:v>0.283225091081895</c:v>
                </c:pt>
                <c:pt idx="3576" c:formatCode="0%">
                  <c:v>0.283304292729289</c:v>
                </c:pt>
                <c:pt idx="3577" c:formatCode="0%">
                  <c:v>0.283383494376683</c:v>
                </c:pt>
                <c:pt idx="3578" c:formatCode="0%">
                  <c:v>0.283462696024077</c:v>
                </c:pt>
                <c:pt idx="3579" c:formatCode="0%">
                  <c:v>0.283541897671472</c:v>
                </c:pt>
                <c:pt idx="3580" c:formatCode="0%">
                  <c:v>0.283621099318866</c:v>
                </c:pt>
                <c:pt idx="3581" c:formatCode="0%">
                  <c:v>0.28370030096626</c:v>
                </c:pt>
                <c:pt idx="3582" c:formatCode="0%">
                  <c:v>0.283779502613654</c:v>
                </c:pt>
                <c:pt idx="3583" c:formatCode="0%">
                  <c:v>0.283858704261049</c:v>
                </c:pt>
                <c:pt idx="3584" c:formatCode="0%">
                  <c:v>0.283937905908443</c:v>
                </c:pt>
                <c:pt idx="3585" c:formatCode="0%">
                  <c:v>0.284017107555837</c:v>
                </c:pt>
                <c:pt idx="3586" c:formatCode="0%">
                  <c:v>0.284096309203231</c:v>
                </c:pt>
                <c:pt idx="3587" c:formatCode="0%">
                  <c:v>0.284175510850626</c:v>
                </c:pt>
                <c:pt idx="3588" c:formatCode="0%">
                  <c:v>0.28425471249802</c:v>
                </c:pt>
                <c:pt idx="3589" c:formatCode="0%">
                  <c:v>0.284333914145414</c:v>
                </c:pt>
                <c:pt idx="3590" c:formatCode="0%">
                  <c:v>0.284413115792808</c:v>
                </c:pt>
                <c:pt idx="3591" c:formatCode="0%">
                  <c:v>0.284492317440203</c:v>
                </c:pt>
                <c:pt idx="3592" c:formatCode="0%">
                  <c:v>0.284571519087597</c:v>
                </c:pt>
                <c:pt idx="3593" c:formatCode="0%">
                  <c:v>0.284650720734991</c:v>
                </c:pt>
                <c:pt idx="3594" c:formatCode="0%">
                  <c:v>0.284729922382386</c:v>
                </c:pt>
                <c:pt idx="3595" c:formatCode="0%">
                  <c:v>0.28480912402978</c:v>
                </c:pt>
                <c:pt idx="3596" c:formatCode="0%">
                  <c:v>0.284888325677174</c:v>
                </c:pt>
                <c:pt idx="3597" c:formatCode="0%">
                  <c:v>0.284967527324568</c:v>
                </c:pt>
                <c:pt idx="3598" c:formatCode="0%">
                  <c:v>0.285046728971963</c:v>
                </c:pt>
                <c:pt idx="3599" c:formatCode="0%">
                  <c:v>0.285125930619357</c:v>
                </c:pt>
                <c:pt idx="3600" c:formatCode="0%">
                  <c:v>0.285205132266751</c:v>
                </c:pt>
                <c:pt idx="3601" c:formatCode="0%">
                  <c:v>0.285284333914145</c:v>
                </c:pt>
                <c:pt idx="3602" c:formatCode="0%">
                  <c:v>0.28536353556154</c:v>
                </c:pt>
                <c:pt idx="3603" c:formatCode="0%">
                  <c:v>0.285442737208934</c:v>
                </c:pt>
                <c:pt idx="3604" c:formatCode="0%">
                  <c:v>0.285521938856328</c:v>
                </c:pt>
                <c:pt idx="3605" c:formatCode="0%">
                  <c:v>0.285601140503722</c:v>
                </c:pt>
                <c:pt idx="3606" c:formatCode="0%">
                  <c:v>0.285680342151117</c:v>
                </c:pt>
                <c:pt idx="3607" c:formatCode="0%">
                  <c:v>0.285759543798511</c:v>
                </c:pt>
                <c:pt idx="3608" c:formatCode="0%">
                  <c:v>0.285838745445905</c:v>
                </c:pt>
                <c:pt idx="3609" c:formatCode="0%">
                  <c:v>0.2859179470933</c:v>
                </c:pt>
                <c:pt idx="3610" c:formatCode="0%">
                  <c:v>0.285997148740694</c:v>
                </c:pt>
                <c:pt idx="3611" c:formatCode="0%">
                  <c:v>0.286076350388088</c:v>
                </c:pt>
                <c:pt idx="3612" c:formatCode="0%">
                  <c:v>0.286155552035482</c:v>
                </c:pt>
                <c:pt idx="3613" c:formatCode="0%">
                  <c:v>0.286234753682877</c:v>
                </c:pt>
                <c:pt idx="3614" c:formatCode="0%">
                  <c:v>0.286313955330271</c:v>
                </c:pt>
                <c:pt idx="3615" c:formatCode="0%">
                  <c:v>0.286393156977665</c:v>
                </c:pt>
                <c:pt idx="3616" c:formatCode="0%">
                  <c:v>0.286472358625059</c:v>
                </c:pt>
                <c:pt idx="3617" c:formatCode="0%">
                  <c:v>0.286551560272454</c:v>
                </c:pt>
                <c:pt idx="3618" c:formatCode="0%">
                  <c:v>0.286630761919848</c:v>
                </c:pt>
                <c:pt idx="3619" c:formatCode="0%">
                  <c:v>0.286709963567242</c:v>
                </c:pt>
                <c:pt idx="3620" c:formatCode="0%">
                  <c:v>0.286789165214636</c:v>
                </c:pt>
                <c:pt idx="3621" c:formatCode="0%">
                  <c:v>0.286868366862031</c:v>
                </c:pt>
                <c:pt idx="3622" c:formatCode="0%">
                  <c:v>0.286947568509425</c:v>
                </c:pt>
                <c:pt idx="3623" c:formatCode="0%">
                  <c:v>0.287026770156819</c:v>
                </c:pt>
                <c:pt idx="3624" c:formatCode="0%">
                  <c:v>0.287105971804214</c:v>
                </c:pt>
                <c:pt idx="3625" c:formatCode="0%">
                  <c:v>0.287185173451608</c:v>
                </c:pt>
                <c:pt idx="3626" c:formatCode="0%">
                  <c:v>0.287264375099002</c:v>
                </c:pt>
                <c:pt idx="3627" c:formatCode="0%">
                  <c:v>0.287343576746396</c:v>
                </c:pt>
                <c:pt idx="3628" c:formatCode="0%">
                  <c:v>0.287422778393791</c:v>
                </c:pt>
                <c:pt idx="3629" c:formatCode="0%">
                  <c:v>0.287501980041185</c:v>
                </c:pt>
                <c:pt idx="3630" c:formatCode="0%">
                  <c:v>0.287581181688579</c:v>
                </c:pt>
                <c:pt idx="3631" c:formatCode="0%">
                  <c:v>0.287660383335973</c:v>
                </c:pt>
                <c:pt idx="3632" c:formatCode="0%">
                  <c:v>0.287739584983368</c:v>
                </c:pt>
                <c:pt idx="3633" c:formatCode="0%">
                  <c:v>0.287818786630762</c:v>
                </c:pt>
                <c:pt idx="3634" c:formatCode="0%">
                  <c:v>0.287897988278156</c:v>
                </c:pt>
                <c:pt idx="3635" c:formatCode="0%">
                  <c:v>0.28797718992555</c:v>
                </c:pt>
                <c:pt idx="3636" c:formatCode="0%">
                  <c:v>0.288056391572945</c:v>
                </c:pt>
                <c:pt idx="3637" c:formatCode="0%">
                  <c:v>0.288135593220339</c:v>
                </c:pt>
                <c:pt idx="3638" c:formatCode="0%">
                  <c:v>0.288214794867733</c:v>
                </c:pt>
                <c:pt idx="3639" c:formatCode="0%">
                  <c:v>0.288293996515127</c:v>
                </c:pt>
                <c:pt idx="3640" c:formatCode="0%">
                  <c:v>0.288373198162522</c:v>
                </c:pt>
                <c:pt idx="3641" c:formatCode="0%">
                  <c:v>0.288452399809916</c:v>
                </c:pt>
                <c:pt idx="3642" c:formatCode="0%">
                  <c:v>0.28853160145731</c:v>
                </c:pt>
                <c:pt idx="3643" c:formatCode="0%">
                  <c:v>0.288610803104705</c:v>
                </c:pt>
                <c:pt idx="3644" c:formatCode="0%">
                  <c:v>0.288690004752099</c:v>
                </c:pt>
                <c:pt idx="3645" c:formatCode="0%">
                  <c:v>0.288769206399493</c:v>
                </c:pt>
                <c:pt idx="3646" c:formatCode="0%">
                  <c:v>0.288848408046887</c:v>
                </c:pt>
                <c:pt idx="3647" c:formatCode="0%">
                  <c:v>0.288927609694282</c:v>
                </c:pt>
                <c:pt idx="3648" c:formatCode="0%">
                  <c:v>0.289006811341676</c:v>
                </c:pt>
                <c:pt idx="3649" c:formatCode="0%">
                  <c:v>0.28908601298907</c:v>
                </c:pt>
                <c:pt idx="3650" c:formatCode="0%">
                  <c:v>0.289165214636464</c:v>
                </c:pt>
                <c:pt idx="3651" c:formatCode="0%">
                  <c:v>0.289244416283859</c:v>
                </c:pt>
                <c:pt idx="3652" c:formatCode="0%">
                  <c:v>0.289323617931253</c:v>
                </c:pt>
                <c:pt idx="3653" c:formatCode="0%">
                  <c:v>0.289402819578647</c:v>
                </c:pt>
                <c:pt idx="3654" c:formatCode="0%">
                  <c:v>0.289482021226041</c:v>
                </c:pt>
                <c:pt idx="3655" c:formatCode="0%">
                  <c:v>0.289561222873436</c:v>
                </c:pt>
                <c:pt idx="3656" c:formatCode="0%">
                  <c:v>0.28964042452083</c:v>
                </c:pt>
                <c:pt idx="3657" c:formatCode="0%">
                  <c:v>0.289719626168224</c:v>
                </c:pt>
                <c:pt idx="3658" c:formatCode="0%">
                  <c:v>0.289798827815619</c:v>
                </c:pt>
                <c:pt idx="3659" c:formatCode="0%">
                  <c:v>0.289878029463013</c:v>
                </c:pt>
                <c:pt idx="3660" c:formatCode="0%">
                  <c:v>0.289957231110407</c:v>
                </c:pt>
                <c:pt idx="3661" c:formatCode="0%">
                  <c:v>0.290036432757801</c:v>
                </c:pt>
                <c:pt idx="3662" c:formatCode="0%">
                  <c:v>0.290115634405196</c:v>
                </c:pt>
                <c:pt idx="3663" c:formatCode="0%">
                  <c:v>0.29019483605259</c:v>
                </c:pt>
                <c:pt idx="3664" c:formatCode="0%">
                  <c:v>0.290274037699984</c:v>
                </c:pt>
                <c:pt idx="3665" c:formatCode="0%">
                  <c:v>0.290353239347378</c:v>
                </c:pt>
                <c:pt idx="3666" c:formatCode="0%">
                  <c:v>0.290432440994773</c:v>
                </c:pt>
                <c:pt idx="3667" c:formatCode="0%">
                  <c:v>0.290511642642167</c:v>
                </c:pt>
                <c:pt idx="3668" c:formatCode="0%">
                  <c:v>0.290590844289561</c:v>
                </c:pt>
                <c:pt idx="3669" c:formatCode="0%">
                  <c:v>0.290670045936956</c:v>
                </c:pt>
                <c:pt idx="3670" c:formatCode="0%">
                  <c:v>0.29074924758435</c:v>
                </c:pt>
                <c:pt idx="3671" c:formatCode="0%">
                  <c:v>0.290828449231744</c:v>
                </c:pt>
                <c:pt idx="3672" c:formatCode="0%">
                  <c:v>0.290907650879138</c:v>
                </c:pt>
                <c:pt idx="3673" c:formatCode="0%">
                  <c:v>0.290986852526533</c:v>
                </c:pt>
                <c:pt idx="3674" c:formatCode="0%">
                  <c:v>0.291066054173927</c:v>
                </c:pt>
                <c:pt idx="3675" c:formatCode="0%">
                  <c:v>0.291145255821321</c:v>
                </c:pt>
                <c:pt idx="3676" c:formatCode="0%">
                  <c:v>0.291224457468715</c:v>
                </c:pt>
                <c:pt idx="3677" c:formatCode="0%">
                  <c:v>0.29130365911611</c:v>
                </c:pt>
                <c:pt idx="3678" c:formatCode="0%">
                  <c:v>0.291382860763504</c:v>
                </c:pt>
                <c:pt idx="3679" c:formatCode="0%">
                  <c:v>0.291462062410898</c:v>
                </c:pt>
                <c:pt idx="3680" c:formatCode="0%">
                  <c:v>0.291541264058292</c:v>
                </c:pt>
                <c:pt idx="3681" c:formatCode="0%">
                  <c:v>0.291620465705687</c:v>
                </c:pt>
                <c:pt idx="3682" c:formatCode="0%">
                  <c:v>0.291699667353081</c:v>
                </c:pt>
                <c:pt idx="3683" c:formatCode="0%">
                  <c:v>0.291778869000475</c:v>
                </c:pt>
                <c:pt idx="3684" c:formatCode="0%">
                  <c:v>0.291858070647869</c:v>
                </c:pt>
                <c:pt idx="3685" c:formatCode="0%">
                  <c:v>0.291937272295264</c:v>
                </c:pt>
                <c:pt idx="3686" c:formatCode="0%">
                  <c:v>0.292016473942658</c:v>
                </c:pt>
                <c:pt idx="3687" c:formatCode="0%">
                  <c:v>0.292095675590052</c:v>
                </c:pt>
                <c:pt idx="3688" c:formatCode="0%">
                  <c:v>0.292174877237447</c:v>
                </c:pt>
                <c:pt idx="3689" c:formatCode="0%">
                  <c:v>0.292254078884841</c:v>
                </c:pt>
                <c:pt idx="3690" c:formatCode="0%">
                  <c:v>0.292333280532235</c:v>
                </c:pt>
                <c:pt idx="3691" c:formatCode="0%">
                  <c:v>0.292412482179629</c:v>
                </c:pt>
                <c:pt idx="3692" c:formatCode="0%">
                  <c:v>0.292491683827024</c:v>
                </c:pt>
                <c:pt idx="3693" c:formatCode="0%">
                  <c:v>0.292570885474418</c:v>
                </c:pt>
                <c:pt idx="3694" c:formatCode="0%">
                  <c:v>0.292650087121812</c:v>
                </c:pt>
                <c:pt idx="3695" c:formatCode="0%">
                  <c:v>0.292729288769206</c:v>
                </c:pt>
                <c:pt idx="3696" c:formatCode="0%">
                  <c:v>0.292808490416601</c:v>
                </c:pt>
                <c:pt idx="3697" c:formatCode="0%">
                  <c:v>0.292887692063995</c:v>
                </c:pt>
                <c:pt idx="3698" c:formatCode="0%">
                  <c:v>0.292966893711389</c:v>
                </c:pt>
                <c:pt idx="3699" c:formatCode="0%">
                  <c:v>0.293046095358783</c:v>
                </c:pt>
                <c:pt idx="3700" c:formatCode="0%">
                  <c:v>0.293125297006178</c:v>
                </c:pt>
                <c:pt idx="3701" c:formatCode="0%">
                  <c:v>0.293204498653572</c:v>
                </c:pt>
                <c:pt idx="3702" c:formatCode="0%">
                  <c:v>0.293283700300966</c:v>
                </c:pt>
                <c:pt idx="3703" c:formatCode="0%">
                  <c:v>0.293362901948361</c:v>
                </c:pt>
                <c:pt idx="3704" c:formatCode="0%">
                  <c:v>0.293442103595755</c:v>
                </c:pt>
                <c:pt idx="3705" c:formatCode="0%">
                  <c:v>0.293521305243149</c:v>
                </c:pt>
                <c:pt idx="3706" c:formatCode="0%">
                  <c:v>0.293600506890543</c:v>
                </c:pt>
                <c:pt idx="3707" c:formatCode="0%">
                  <c:v>0.293679708537938</c:v>
                </c:pt>
                <c:pt idx="3708" c:formatCode="0%">
                  <c:v>0.293758910185332</c:v>
                </c:pt>
                <c:pt idx="3709" c:formatCode="0%">
                  <c:v>0.293838111832726</c:v>
                </c:pt>
                <c:pt idx="3710" c:formatCode="0%">
                  <c:v>0.29391731348012</c:v>
                </c:pt>
                <c:pt idx="3711" c:formatCode="0%">
                  <c:v>0.293996515127515</c:v>
                </c:pt>
                <c:pt idx="3712" c:formatCode="0%">
                  <c:v>0.294075716774909</c:v>
                </c:pt>
                <c:pt idx="3713" c:formatCode="0%">
                  <c:v>0.294154918422303</c:v>
                </c:pt>
                <c:pt idx="3714" c:formatCode="0%">
                  <c:v>0.294234120069697</c:v>
                </c:pt>
                <c:pt idx="3715" c:formatCode="0%">
                  <c:v>0.294313321717092</c:v>
                </c:pt>
                <c:pt idx="3716" c:formatCode="0%">
                  <c:v>0.294392523364486</c:v>
                </c:pt>
                <c:pt idx="3717" c:formatCode="0%">
                  <c:v>0.29447172501188</c:v>
                </c:pt>
                <c:pt idx="3718" c:formatCode="0%">
                  <c:v>0.294550926659275</c:v>
                </c:pt>
                <c:pt idx="3719" c:formatCode="0%">
                  <c:v>0.294630128306669</c:v>
                </c:pt>
                <c:pt idx="3720" c:formatCode="0%">
                  <c:v>0.294709329954063</c:v>
                </c:pt>
                <c:pt idx="3721" c:formatCode="0%">
                  <c:v>0.294788531601457</c:v>
                </c:pt>
                <c:pt idx="3722" c:formatCode="0%">
                  <c:v>0.294867733248852</c:v>
                </c:pt>
                <c:pt idx="3723" c:formatCode="0%">
                  <c:v>0.294946934896246</c:v>
                </c:pt>
                <c:pt idx="3724" c:formatCode="0%">
                  <c:v>0.29502613654364</c:v>
                </c:pt>
                <c:pt idx="3725" c:formatCode="0%">
                  <c:v>0.295105338191034</c:v>
                </c:pt>
                <c:pt idx="3726" c:formatCode="0%">
                  <c:v>0.295184539838429</c:v>
                </c:pt>
                <c:pt idx="3727" c:formatCode="0%">
                  <c:v>0.295263741485823</c:v>
                </c:pt>
                <c:pt idx="3728" c:formatCode="0%">
                  <c:v>0.295342943133217</c:v>
                </c:pt>
                <c:pt idx="3729" c:formatCode="0%">
                  <c:v>0.295422144780611</c:v>
                </c:pt>
                <c:pt idx="3730" c:formatCode="0%">
                  <c:v>0.295501346428006</c:v>
                </c:pt>
                <c:pt idx="3731" c:formatCode="0%">
                  <c:v>0.2955805480754</c:v>
                </c:pt>
                <c:pt idx="3732" c:formatCode="0%">
                  <c:v>0.295659749722794</c:v>
                </c:pt>
                <c:pt idx="3733" c:formatCode="0%">
                  <c:v>0.295738951370189</c:v>
                </c:pt>
                <c:pt idx="3734" c:formatCode="0%">
                  <c:v>0.295818153017583</c:v>
                </c:pt>
                <c:pt idx="3735" c:formatCode="0%">
                  <c:v>0.295897354664977</c:v>
                </c:pt>
                <c:pt idx="3736" c:formatCode="0%">
                  <c:v>0.295976556312371</c:v>
                </c:pt>
                <c:pt idx="3737" c:formatCode="0%">
                  <c:v>0.296055757959766</c:v>
                </c:pt>
                <c:pt idx="3738" c:formatCode="0%">
                  <c:v>0.29613495960716</c:v>
                </c:pt>
                <c:pt idx="3739" c:formatCode="0%">
                  <c:v>0.296214161254554</c:v>
                </c:pt>
                <c:pt idx="3740" c:formatCode="0%">
                  <c:v>0.296293362901948</c:v>
                </c:pt>
                <c:pt idx="3741" c:formatCode="0%">
                  <c:v>0.296372564549343</c:v>
                </c:pt>
                <c:pt idx="3742" c:formatCode="0%">
                  <c:v>0.296451766196737</c:v>
                </c:pt>
                <c:pt idx="3743" c:formatCode="0%">
                  <c:v>0.296530967844131</c:v>
                </c:pt>
                <c:pt idx="3744" c:formatCode="0%">
                  <c:v>0.296610169491525</c:v>
                </c:pt>
                <c:pt idx="3745" c:formatCode="0%">
                  <c:v>0.29668937113892</c:v>
                </c:pt>
                <c:pt idx="3746" c:formatCode="0%">
                  <c:v>0.296768572786314</c:v>
                </c:pt>
                <c:pt idx="3747" c:formatCode="0%">
                  <c:v>0.296847774433708</c:v>
                </c:pt>
                <c:pt idx="3748" c:formatCode="0%">
                  <c:v>0.296926976081102</c:v>
                </c:pt>
                <c:pt idx="3749" c:formatCode="0%">
                  <c:v>0.297006177728497</c:v>
                </c:pt>
                <c:pt idx="3750" c:formatCode="0%">
                  <c:v>0.297085379375891</c:v>
                </c:pt>
                <c:pt idx="3751" c:formatCode="0%">
                  <c:v>0.297164581023285</c:v>
                </c:pt>
                <c:pt idx="3752" c:formatCode="0%">
                  <c:v>0.29724378267068</c:v>
                </c:pt>
                <c:pt idx="3753" c:formatCode="0%">
                  <c:v>0.297322984318074</c:v>
                </c:pt>
                <c:pt idx="3754" c:formatCode="0%">
                  <c:v>0.297402185965468</c:v>
                </c:pt>
                <c:pt idx="3755" c:formatCode="0%">
                  <c:v>0.297481387612862</c:v>
                </c:pt>
                <c:pt idx="3756" c:formatCode="0%">
                  <c:v>0.297560589260257</c:v>
                </c:pt>
                <c:pt idx="3757" c:formatCode="0%">
                  <c:v>0.297639790907651</c:v>
                </c:pt>
                <c:pt idx="3758" c:formatCode="0%">
                  <c:v>0.297718992555045</c:v>
                </c:pt>
                <c:pt idx="3759" c:formatCode="0%">
                  <c:v>0.297798194202439</c:v>
                </c:pt>
                <c:pt idx="3760" c:formatCode="0%">
                  <c:v>0.297877395849834</c:v>
                </c:pt>
                <c:pt idx="3761" c:formatCode="0%">
                  <c:v>0.297956597497228</c:v>
                </c:pt>
                <c:pt idx="3762" c:formatCode="0%">
                  <c:v>0.298035799144622</c:v>
                </c:pt>
                <c:pt idx="3763" c:formatCode="0%">
                  <c:v>0.298115000792016</c:v>
                </c:pt>
                <c:pt idx="3764" c:formatCode="0%">
                  <c:v>0.298194202439411</c:v>
                </c:pt>
                <c:pt idx="3765" c:formatCode="0%">
                  <c:v>0.298273404086805</c:v>
                </c:pt>
                <c:pt idx="3766" c:formatCode="0%">
                  <c:v>0.298352605734199</c:v>
                </c:pt>
                <c:pt idx="3767" c:formatCode="0%">
                  <c:v>0.298431807381594</c:v>
                </c:pt>
                <c:pt idx="3768" c:formatCode="0%">
                  <c:v>0.298511009028988</c:v>
                </c:pt>
                <c:pt idx="3769" c:formatCode="0%">
                  <c:v>0.298590210676382</c:v>
                </c:pt>
                <c:pt idx="3770" c:formatCode="0%">
                  <c:v>0.298669412323776</c:v>
                </c:pt>
                <c:pt idx="3771" c:formatCode="0%">
                  <c:v>0.298748613971171</c:v>
                </c:pt>
                <c:pt idx="3772" c:formatCode="0%">
                  <c:v>0.298827815618565</c:v>
                </c:pt>
                <c:pt idx="3773" c:formatCode="0%">
                  <c:v>0.298907017265959</c:v>
                </c:pt>
                <c:pt idx="3774" c:formatCode="0%">
                  <c:v>0.298986218913353</c:v>
                </c:pt>
                <c:pt idx="3775" c:formatCode="0%">
                  <c:v>0.299065420560748</c:v>
                </c:pt>
                <c:pt idx="3776" c:formatCode="0%">
                  <c:v>0.299144622208142</c:v>
                </c:pt>
                <c:pt idx="3777" c:formatCode="0%">
                  <c:v>0.299223823855536</c:v>
                </c:pt>
                <c:pt idx="3778" c:formatCode="0%">
                  <c:v>0.29930302550293</c:v>
                </c:pt>
                <c:pt idx="3779" c:formatCode="0%">
                  <c:v>0.299382227150325</c:v>
                </c:pt>
                <c:pt idx="3780" c:formatCode="0%">
                  <c:v>0.299461428797719</c:v>
                </c:pt>
                <c:pt idx="3781" c:formatCode="0%">
                  <c:v>0.299540630445113</c:v>
                </c:pt>
                <c:pt idx="3782" c:formatCode="0%">
                  <c:v>0.299619832092508</c:v>
                </c:pt>
                <c:pt idx="3783" c:formatCode="0%">
                  <c:v>0.299699033739902</c:v>
                </c:pt>
                <c:pt idx="3784" c:formatCode="0%">
                  <c:v>0.299778235387296</c:v>
                </c:pt>
                <c:pt idx="3785" c:formatCode="0%">
                  <c:v>0.29985743703469</c:v>
                </c:pt>
                <c:pt idx="3786" c:formatCode="0%">
                  <c:v>0.299936638682085</c:v>
                </c:pt>
                <c:pt idx="3787" c:formatCode="0%">
                  <c:v>0.300015840329479</c:v>
                </c:pt>
                <c:pt idx="3788" c:formatCode="0%">
                  <c:v>0.300095041976873</c:v>
                </c:pt>
                <c:pt idx="3789" c:formatCode="0%">
                  <c:v>0.300174243624267</c:v>
                </c:pt>
                <c:pt idx="3790" c:formatCode="0%">
                  <c:v>0.300253445271662</c:v>
                </c:pt>
                <c:pt idx="3791" c:formatCode="0%">
                  <c:v>0.300332646919056</c:v>
                </c:pt>
                <c:pt idx="3792" c:formatCode="0%">
                  <c:v>0.30041184856645</c:v>
                </c:pt>
                <c:pt idx="3793" c:formatCode="0%">
                  <c:v>0.300491050213844</c:v>
                </c:pt>
                <c:pt idx="3794" c:formatCode="0%">
                  <c:v>0.300570251861239</c:v>
                </c:pt>
                <c:pt idx="3795" c:formatCode="0%">
                  <c:v>0.300649453508633</c:v>
                </c:pt>
                <c:pt idx="3796" c:formatCode="0%">
                  <c:v>0.300728655156027</c:v>
                </c:pt>
                <c:pt idx="3797" c:formatCode="0%">
                  <c:v>0.300807856803422</c:v>
                </c:pt>
                <c:pt idx="3798" c:formatCode="0%">
                  <c:v>0.300887058450816</c:v>
                </c:pt>
                <c:pt idx="3799" c:formatCode="0%">
                  <c:v>0.30096626009821</c:v>
                </c:pt>
                <c:pt idx="3800" c:formatCode="0%">
                  <c:v>0.301045461745604</c:v>
                </c:pt>
                <c:pt idx="3801" c:formatCode="0%">
                  <c:v>0.301124663392999</c:v>
                </c:pt>
                <c:pt idx="3802" c:formatCode="0%">
                  <c:v>0.301203865040393</c:v>
                </c:pt>
                <c:pt idx="3803" c:formatCode="0%">
                  <c:v>0.301283066687787</c:v>
                </c:pt>
                <c:pt idx="3804" c:formatCode="0%">
                  <c:v>0.301362268335181</c:v>
                </c:pt>
                <c:pt idx="3805" c:formatCode="0%">
                  <c:v>0.301441469982576</c:v>
                </c:pt>
                <c:pt idx="3806" c:formatCode="0%">
                  <c:v>0.30152067162997</c:v>
                </c:pt>
                <c:pt idx="3807" c:formatCode="0%">
                  <c:v>0.301599873277364</c:v>
                </c:pt>
                <c:pt idx="3808" c:formatCode="0%">
                  <c:v>0.301679074924758</c:v>
                </c:pt>
                <c:pt idx="3809" c:formatCode="0%">
                  <c:v>0.301758276572153</c:v>
                </c:pt>
                <c:pt idx="3810" c:formatCode="0%">
                  <c:v>0.301837478219547</c:v>
                </c:pt>
                <c:pt idx="3811" c:formatCode="0%">
                  <c:v>0.301916679866941</c:v>
                </c:pt>
                <c:pt idx="3812" c:formatCode="0%">
                  <c:v>0.301995881514335</c:v>
                </c:pt>
                <c:pt idx="3813" c:formatCode="0%">
                  <c:v>0.30207508316173</c:v>
                </c:pt>
                <c:pt idx="3814" c:formatCode="0%">
                  <c:v>0.302154284809124</c:v>
                </c:pt>
                <c:pt idx="3815" c:formatCode="0%">
                  <c:v>0.302233486456518</c:v>
                </c:pt>
                <c:pt idx="3816" c:formatCode="0%">
                  <c:v>0.302312688103913</c:v>
                </c:pt>
                <c:pt idx="3817" c:formatCode="0%">
                  <c:v>0.302391889751307</c:v>
                </c:pt>
                <c:pt idx="3818" c:formatCode="0%">
                  <c:v>0.302471091398701</c:v>
                </c:pt>
                <c:pt idx="3819" c:formatCode="0%">
                  <c:v>0.302550293046095</c:v>
                </c:pt>
                <c:pt idx="3820" c:formatCode="0%">
                  <c:v>0.30262949469349</c:v>
                </c:pt>
                <c:pt idx="3821" c:formatCode="0%">
                  <c:v>0.302708696340884</c:v>
                </c:pt>
                <c:pt idx="3822" c:formatCode="0%">
                  <c:v>0.302787897988278</c:v>
                </c:pt>
                <c:pt idx="3823" c:formatCode="0%">
                  <c:v>0.302867099635672</c:v>
                </c:pt>
                <c:pt idx="3824" c:formatCode="0%">
                  <c:v>0.302946301283067</c:v>
                </c:pt>
                <c:pt idx="3825" c:formatCode="0%">
                  <c:v>0.303025502930461</c:v>
                </c:pt>
                <c:pt idx="3826" c:formatCode="0%">
                  <c:v>0.303104704577855</c:v>
                </c:pt>
                <c:pt idx="3827" c:formatCode="0%">
                  <c:v>0.303183906225249</c:v>
                </c:pt>
                <c:pt idx="3828" c:formatCode="0%">
                  <c:v>0.303263107872644</c:v>
                </c:pt>
                <c:pt idx="3829" c:formatCode="0%">
                  <c:v>0.303342309520038</c:v>
                </c:pt>
                <c:pt idx="3830" c:formatCode="0%">
                  <c:v>0.303421511167432</c:v>
                </c:pt>
                <c:pt idx="3831" c:formatCode="0%">
                  <c:v>0.303500712814827</c:v>
                </c:pt>
                <c:pt idx="3832" c:formatCode="0%">
                  <c:v>0.303579914462221</c:v>
                </c:pt>
                <c:pt idx="3833" c:formatCode="0%">
                  <c:v>0.303659116109615</c:v>
                </c:pt>
                <c:pt idx="3834" c:formatCode="0%">
                  <c:v>0.303738317757009</c:v>
                </c:pt>
                <c:pt idx="3835" c:formatCode="0%">
                  <c:v>0.303817519404404</c:v>
                </c:pt>
                <c:pt idx="3836" c:formatCode="0%">
                  <c:v>0.303896721051798</c:v>
                </c:pt>
                <c:pt idx="3837" c:formatCode="0%">
                  <c:v>0.303975922699192</c:v>
                </c:pt>
                <c:pt idx="3838" c:formatCode="0%">
                  <c:v>0.304055124346586</c:v>
                </c:pt>
                <c:pt idx="3839" c:formatCode="0%">
                  <c:v>0.304134325993981</c:v>
                </c:pt>
                <c:pt idx="3840" c:formatCode="0%">
                  <c:v>0.304213527641375</c:v>
                </c:pt>
                <c:pt idx="3841" c:formatCode="0%">
                  <c:v>0.304292729288769</c:v>
                </c:pt>
                <c:pt idx="3842" c:formatCode="0%">
                  <c:v>0.304371930936163</c:v>
                </c:pt>
                <c:pt idx="3843" c:formatCode="0%">
                  <c:v>0.304451132583558</c:v>
                </c:pt>
                <c:pt idx="3844" c:formatCode="0%">
                  <c:v>0.304530334230952</c:v>
                </c:pt>
                <c:pt idx="3845" c:formatCode="0%">
                  <c:v>0.304609535878346</c:v>
                </c:pt>
                <c:pt idx="3846" c:formatCode="0%">
                  <c:v>0.304688737525741</c:v>
                </c:pt>
                <c:pt idx="3847" c:formatCode="0%">
                  <c:v>0.304767939173135</c:v>
                </c:pt>
                <c:pt idx="3848" c:formatCode="0%">
                  <c:v>0.304847140820529</c:v>
                </c:pt>
                <c:pt idx="3849" c:formatCode="0%">
                  <c:v>0.304926342467923</c:v>
                </c:pt>
                <c:pt idx="3850" c:formatCode="0%">
                  <c:v>0.305005544115318</c:v>
                </c:pt>
                <c:pt idx="3851" c:formatCode="0%">
                  <c:v>0.305084745762712</c:v>
                </c:pt>
                <c:pt idx="3852" c:formatCode="0%">
                  <c:v>0.305163947410106</c:v>
                </c:pt>
                <c:pt idx="3853" c:formatCode="0%">
                  <c:v>0.3052431490575</c:v>
                </c:pt>
                <c:pt idx="3854" c:formatCode="0%">
                  <c:v>0.305322350704895</c:v>
                </c:pt>
                <c:pt idx="3855" c:formatCode="0%">
                  <c:v>0.305401552352289</c:v>
                </c:pt>
                <c:pt idx="3856" c:formatCode="0%">
                  <c:v>0.305480753999683</c:v>
                </c:pt>
                <c:pt idx="3857" c:formatCode="0%">
                  <c:v>0.305559955647077</c:v>
                </c:pt>
                <c:pt idx="3858" c:formatCode="0%">
                  <c:v>0.305639157294472</c:v>
                </c:pt>
                <c:pt idx="3859" c:formatCode="0%">
                  <c:v>0.305718358941866</c:v>
                </c:pt>
                <c:pt idx="3860" c:formatCode="0%">
                  <c:v>0.30579756058926</c:v>
                </c:pt>
                <c:pt idx="3861" c:formatCode="0%">
                  <c:v>0.305876762236654</c:v>
                </c:pt>
                <c:pt idx="3862" c:formatCode="0%">
                  <c:v>0.305955963884049</c:v>
                </c:pt>
                <c:pt idx="3863" c:formatCode="0%">
                  <c:v>0.306035165531443</c:v>
                </c:pt>
                <c:pt idx="3864" c:formatCode="0%">
                  <c:v>0.306114367178837</c:v>
                </c:pt>
                <c:pt idx="3865" c:formatCode="0%">
                  <c:v>0.306193568826232</c:v>
                </c:pt>
                <c:pt idx="3866" c:formatCode="0%">
                  <c:v>0.306272770473626</c:v>
                </c:pt>
                <c:pt idx="3867" c:formatCode="0%">
                  <c:v>0.30635197212102</c:v>
                </c:pt>
                <c:pt idx="3868" c:formatCode="0%">
                  <c:v>0.306431173768414</c:v>
                </c:pt>
                <c:pt idx="3869" c:formatCode="0%">
                  <c:v>0.306510375415809</c:v>
                </c:pt>
                <c:pt idx="3870" c:formatCode="0%">
                  <c:v>0.306589577063203</c:v>
                </c:pt>
                <c:pt idx="3871" c:formatCode="0%">
                  <c:v>0.306668778710597</c:v>
                </c:pt>
                <c:pt idx="3872" c:formatCode="0%">
                  <c:v>0.306747980357991</c:v>
                </c:pt>
                <c:pt idx="3873" c:formatCode="0%">
                  <c:v>0.306827182005386</c:v>
                </c:pt>
                <c:pt idx="3874" c:formatCode="0%">
                  <c:v>0.30690638365278</c:v>
                </c:pt>
                <c:pt idx="3875" c:formatCode="0%">
                  <c:v>0.306985585300174</c:v>
                </c:pt>
                <c:pt idx="3876" c:formatCode="0%">
                  <c:v>0.307064786947569</c:v>
                </c:pt>
                <c:pt idx="3877" c:formatCode="0%">
                  <c:v>0.307143988594963</c:v>
                </c:pt>
                <c:pt idx="3878" c:formatCode="0%">
                  <c:v>0.307223190242357</c:v>
                </c:pt>
                <c:pt idx="3879" c:formatCode="0%">
                  <c:v>0.307302391889751</c:v>
                </c:pt>
                <c:pt idx="3880" c:formatCode="0%">
                  <c:v>0.307381593537146</c:v>
                </c:pt>
                <c:pt idx="3881" c:formatCode="0%">
                  <c:v>0.30746079518454</c:v>
                </c:pt>
                <c:pt idx="3882" c:formatCode="0%">
                  <c:v>0.307539996831934</c:v>
                </c:pt>
                <c:pt idx="3883" c:formatCode="0%">
                  <c:v>0.307619198479328</c:v>
                </c:pt>
                <c:pt idx="3884" c:formatCode="0%">
                  <c:v>0.307698400126723</c:v>
                </c:pt>
                <c:pt idx="3885" c:formatCode="0%">
                  <c:v>0.307777601774117</c:v>
                </c:pt>
                <c:pt idx="3886" c:formatCode="0%">
                  <c:v>0.307856803421511</c:v>
                </c:pt>
                <c:pt idx="3887" c:formatCode="0%">
                  <c:v>0.307936005068905</c:v>
                </c:pt>
                <c:pt idx="3888" c:formatCode="0%">
                  <c:v>0.3080152067163</c:v>
                </c:pt>
                <c:pt idx="3889" c:formatCode="0%">
                  <c:v>0.308094408363694</c:v>
                </c:pt>
                <c:pt idx="3890" c:formatCode="0%">
                  <c:v>0.308173610011088</c:v>
                </c:pt>
                <c:pt idx="3891" c:formatCode="0%">
                  <c:v>0.308252811658483</c:v>
                </c:pt>
                <c:pt idx="3892" c:formatCode="0%">
                  <c:v>0.308332013305877</c:v>
                </c:pt>
                <c:pt idx="3893" c:formatCode="0%">
                  <c:v>0.308411214953271</c:v>
                </c:pt>
                <c:pt idx="3894" c:formatCode="0%">
                  <c:v>0.308490416600665</c:v>
                </c:pt>
                <c:pt idx="3895" c:formatCode="0%">
                  <c:v>0.30856961824806</c:v>
                </c:pt>
                <c:pt idx="3896" c:formatCode="0%">
                  <c:v>0.308648819895454</c:v>
                </c:pt>
                <c:pt idx="3897" c:formatCode="0%">
                  <c:v>0.308728021542848</c:v>
                </c:pt>
                <c:pt idx="3898" c:formatCode="0%">
                  <c:v>0.308807223190242</c:v>
                </c:pt>
                <c:pt idx="3899" c:formatCode="0%">
                  <c:v>0.308886424837637</c:v>
                </c:pt>
                <c:pt idx="3900" c:formatCode="0%">
                  <c:v>0.308965626485031</c:v>
                </c:pt>
                <c:pt idx="3901" c:formatCode="0%">
                  <c:v>0.309044828132425</c:v>
                </c:pt>
                <c:pt idx="3902" c:formatCode="0%">
                  <c:v>0.309124029779819</c:v>
                </c:pt>
                <c:pt idx="3903" c:formatCode="0%">
                  <c:v>0.309203231427214</c:v>
                </c:pt>
                <c:pt idx="3904" c:formatCode="0%">
                  <c:v>0.309282433074608</c:v>
                </c:pt>
                <c:pt idx="3905" c:formatCode="0%">
                  <c:v>0.309361634722002</c:v>
                </c:pt>
                <c:pt idx="3906" c:formatCode="0%">
                  <c:v>0.309440836369397</c:v>
                </c:pt>
                <c:pt idx="3907" c:formatCode="0%">
                  <c:v>0.309520038016791</c:v>
                </c:pt>
                <c:pt idx="3908" c:formatCode="0%">
                  <c:v>0.309599239664185</c:v>
                </c:pt>
                <c:pt idx="3909" c:formatCode="0%">
                  <c:v>0.309678441311579</c:v>
                </c:pt>
                <c:pt idx="3910" c:formatCode="0%">
                  <c:v>0.309757642958974</c:v>
                </c:pt>
                <c:pt idx="3911" c:formatCode="0%">
                  <c:v>0.309836844606368</c:v>
                </c:pt>
                <c:pt idx="3912" c:formatCode="0%">
                  <c:v>0.309916046253762</c:v>
                </c:pt>
                <c:pt idx="3913" c:formatCode="0%">
                  <c:v>0.309995247901156</c:v>
                </c:pt>
                <c:pt idx="3914" c:formatCode="0%">
                  <c:v>0.310074449548551</c:v>
                </c:pt>
                <c:pt idx="3915" c:formatCode="0%">
                  <c:v>0.310153651195945</c:v>
                </c:pt>
                <c:pt idx="3916" c:formatCode="0%">
                  <c:v>0.310232852843339</c:v>
                </c:pt>
                <c:pt idx="3917" c:formatCode="0%">
                  <c:v>0.310312054490733</c:v>
                </c:pt>
                <c:pt idx="3918" c:formatCode="0%">
                  <c:v>0.310391256138128</c:v>
                </c:pt>
                <c:pt idx="3919" c:formatCode="0%">
                  <c:v>0.310470457785522</c:v>
                </c:pt>
                <c:pt idx="3920" c:formatCode="0%">
                  <c:v>0.310549659432916</c:v>
                </c:pt>
                <c:pt idx="3921" c:formatCode="0%">
                  <c:v>0.31062886108031</c:v>
                </c:pt>
                <c:pt idx="3922" c:formatCode="0%">
                  <c:v>0.310708062727705</c:v>
                </c:pt>
                <c:pt idx="3923" c:formatCode="0%">
                  <c:v>0.310787264375099</c:v>
                </c:pt>
                <c:pt idx="3924" c:formatCode="0%">
                  <c:v>0.310866466022493</c:v>
                </c:pt>
                <c:pt idx="3925" c:formatCode="0%">
                  <c:v>0.310945667669888</c:v>
                </c:pt>
                <c:pt idx="3926" c:formatCode="0%">
                  <c:v>0.311024869317282</c:v>
                </c:pt>
                <c:pt idx="3927" c:formatCode="0%">
                  <c:v>0.311104070964676</c:v>
                </c:pt>
                <c:pt idx="3928" c:formatCode="0%">
                  <c:v>0.31118327261207</c:v>
                </c:pt>
                <c:pt idx="3929" c:formatCode="0%">
                  <c:v>0.311262474259465</c:v>
                </c:pt>
                <c:pt idx="3930" c:formatCode="0%">
                  <c:v>0.311341675906859</c:v>
                </c:pt>
                <c:pt idx="3931" c:formatCode="0%">
                  <c:v>0.311420877554253</c:v>
                </c:pt>
                <c:pt idx="3932" c:formatCode="0%">
                  <c:v>0.311500079201647</c:v>
                </c:pt>
                <c:pt idx="3933" c:formatCode="0%">
                  <c:v>0.311579280849042</c:v>
                </c:pt>
                <c:pt idx="3934" c:formatCode="0%">
                  <c:v>0.311658482496436</c:v>
                </c:pt>
                <c:pt idx="3935" c:formatCode="0%">
                  <c:v>0.31173768414383</c:v>
                </c:pt>
                <c:pt idx="3936" c:formatCode="0%">
                  <c:v>0.311816885791224</c:v>
                </c:pt>
                <c:pt idx="3937" c:formatCode="0%">
                  <c:v>0.311896087438619</c:v>
                </c:pt>
                <c:pt idx="3938" c:formatCode="0%">
                  <c:v>0.311975289086013</c:v>
                </c:pt>
                <c:pt idx="3939" c:formatCode="0%">
                  <c:v>0.312054490733407</c:v>
                </c:pt>
                <c:pt idx="3940" c:formatCode="0%">
                  <c:v>0.312133692380802</c:v>
                </c:pt>
                <c:pt idx="3941" c:formatCode="0%">
                  <c:v>0.312212894028196</c:v>
                </c:pt>
                <c:pt idx="3942" c:formatCode="0%">
                  <c:v>0.31229209567559</c:v>
                </c:pt>
                <c:pt idx="3943" c:formatCode="0%">
                  <c:v>0.312371297322984</c:v>
                </c:pt>
                <c:pt idx="3944" c:formatCode="0%">
                  <c:v>0.312450498970379</c:v>
                </c:pt>
                <c:pt idx="3945" c:formatCode="0%">
                  <c:v>0.312529700617773</c:v>
                </c:pt>
                <c:pt idx="3946" c:formatCode="0%">
                  <c:v>0.312608902265167</c:v>
                </c:pt>
                <c:pt idx="3947" c:formatCode="0%">
                  <c:v>0.312688103912561</c:v>
                </c:pt>
                <c:pt idx="3948" c:formatCode="0%">
                  <c:v>0.312767305559956</c:v>
                </c:pt>
                <c:pt idx="3949" c:formatCode="0%">
                  <c:v>0.31284650720735</c:v>
                </c:pt>
                <c:pt idx="3950" c:formatCode="0%">
                  <c:v>0.312925708854744</c:v>
                </c:pt>
                <c:pt idx="3951" c:formatCode="0%">
                  <c:v>0.313004910502138</c:v>
                </c:pt>
                <c:pt idx="3952" c:formatCode="0%">
                  <c:v>0.313084112149533</c:v>
                </c:pt>
                <c:pt idx="3953" c:formatCode="0%">
                  <c:v>0.313163313796927</c:v>
                </c:pt>
                <c:pt idx="3954" c:formatCode="0%">
                  <c:v>0.313242515444321</c:v>
                </c:pt>
                <c:pt idx="3955" c:formatCode="0%">
                  <c:v>0.313321717091716</c:v>
                </c:pt>
                <c:pt idx="3956" c:formatCode="0%">
                  <c:v>0.31340091873911</c:v>
                </c:pt>
                <c:pt idx="3957" c:formatCode="0%">
                  <c:v>0.313480120386504</c:v>
                </c:pt>
                <c:pt idx="3958" c:formatCode="0%">
                  <c:v>0.313559322033898</c:v>
                </c:pt>
                <c:pt idx="3959" c:formatCode="0%">
                  <c:v>0.313638523681293</c:v>
                </c:pt>
                <c:pt idx="3960" c:formatCode="0%">
                  <c:v>0.313717725328687</c:v>
                </c:pt>
                <c:pt idx="3961" c:formatCode="0%">
                  <c:v>0.313796926976081</c:v>
                </c:pt>
                <c:pt idx="3962" c:formatCode="0%">
                  <c:v>0.313876128623475</c:v>
                </c:pt>
                <c:pt idx="3963" c:formatCode="0%">
                  <c:v>0.31395533027087</c:v>
                </c:pt>
                <c:pt idx="3964" c:formatCode="0%">
                  <c:v>0.314034531918264</c:v>
                </c:pt>
                <c:pt idx="3965" c:formatCode="0%">
                  <c:v>0.314113733565658</c:v>
                </c:pt>
                <c:pt idx="3966" c:formatCode="0%">
                  <c:v>0.314192935213052</c:v>
                </c:pt>
                <c:pt idx="3967" c:formatCode="0%">
                  <c:v>0.314272136860447</c:v>
                </c:pt>
                <c:pt idx="3968" c:formatCode="0%">
                  <c:v>0.314351338507841</c:v>
                </c:pt>
                <c:pt idx="3969" c:formatCode="0%">
                  <c:v>0.314430540155235</c:v>
                </c:pt>
                <c:pt idx="3970" c:formatCode="0%">
                  <c:v>0.314509741802629</c:v>
                </c:pt>
                <c:pt idx="3971" c:formatCode="0%">
                  <c:v>0.314588943450024</c:v>
                </c:pt>
                <c:pt idx="3972" c:formatCode="0%">
                  <c:v>0.314668145097418</c:v>
                </c:pt>
                <c:pt idx="3973" c:formatCode="0%">
                  <c:v>0.314747346744812</c:v>
                </c:pt>
                <c:pt idx="3974" c:formatCode="0%">
                  <c:v>0.314826548392207</c:v>
                </c:pt>
                <c:pt idx="3975" c:formatCode="0%">
                  <c:v>0.314905750039601</c:v>
                </c:pt>
                <c:pt idx="3976" c:formatCode="0%">
                  <c:v>0.314984951686995</c:v>
                </c:pt>
                <c:pt idx="3977" c:formatCode="0%">
                  <c:v>0.315064153334389</c:v>
                </c:pt>
                <c:pt idx="3978" c:formatCode="0%">
                  <c:v>0.315143354981784</c:v>
                </c:pt>
                <c:pt idx="3979" c:formatCode="0%">
                  <c:v>0.315222556629178</c:v>
                </c:pt>
                <c:pt idx="3980" c:formatCode="0%">
                  <c:v>0.315301758276572</c:v>
                </c:pt>
                <c:pt idx="3981" c:formatCode="0%">
                  <c:v>0.315380959923966</c:v>
                </c:pt>
                <c:pt idx="3982" c:formatCode="0%">
                  <c:v>0.315460161571361</c:v>
                </c:pt>
                <c:pt idx="3983" c:formatCode="0%">
                  <c:v>0.315539363218755</c:v>
                </c:pt>
                <c:pt idx="3984" c:formatCode="0%">
                  <c:v>0.315618564866149</c:v>
                </c:pt>
                <c:pt idx="3985" c:formatCode="0%">
                  <c:v>0.315697766513543</c:v>
                </c:pt>
                <c:pt idx="3986" c:formatCode="0%">
                  <c:v>0.315776968160938</c:v>
                </c:pt>
                <c:pt idx="3987" c:formatCode="0%">
                  <c:v>0.315856169808332</c:v>
                </c:pt>
                <c:pt idx="3988" c:formatCode="0%">
                  <c:v>0.315935371455726</c:v>
                </c:pt>
                <c:pt idx="3989" c:formatCode="0%">
                  <c:v>0.316014573103121</c:v>
                </c:pt>
                <c:pt idx="3990" c:formatCode="0%">
                  <c:v>0.316093774750515</c:v>
                </c:pt>
                <c:pt idx="3991" c:formatCode="0%">
                  <c:v>0.316172976397909</c:v>
                </c:pt>
                <c:pt idx="3992" c:formatCode="0%">
                  <c:v>0.316252178045303</c:v>
                </c:pt>
                <c:pt idx="3993" c:formatCode="0%">
                  <c:v>0.316331379692698</c:v>
                </c:pt>
                <c:pt idx="3994" c:formatCode="0%">
                  <c:v>0.316410581340092</c:v>
                </c:pt>
                <c:pt idx="3995" c:formatCode="0%">
                  <c:v>0.316489782987486</c:v>
                </c:pt>
                <c:pt idx="3996" c:formatCode="0%">
                  <c:v>0.31656898463488</c:v>
                </c:pt>
                <c:pt idx="3997" c:formatCode="0%">
                  <c:v>0.316648186282275</c:v>
                </c:pt>
                <c:pt idx="3998" c:formatCode="0%">
                  <c:v>0.316727387929669</c:v>
                </c:pt>
                <c:pt idx="3999" c:formatCode="0%">
                  <c:v>0.316806589577063</c:v>
                </c:pt>
                <c:pt idx="4000" c:formatCode="0%">
                  <c:v>0.316885791224457</c:v>
                </c:pt>
                <c:pt idx="4001" c:formatCode="0%">
                  <c:v>0.316964992871852</c:v>
                </c:pt>
                <c:pt idx="4002" c:formatCode="0%">
                  <c:v>0.317044194519246</c:v>
                </c:pt>
                <c:pt idx="4003" c:formatCode="0%">
                  <c:v>0.31712339616664</c:v>
                </c:pt>
                <c:pt idx="4004" c:formatCode="0%">
                  <c:v>0.317202597814035</c:v>
                </c:pt>
                <c:pt idx="4005" c:formatCode="0%">
                  <c:v>0.317281799461429</c:v>
                </c:pt>
                <c:pt idx="4006" c:formatCode="0%">
                  <c:v>0.317361001108823</c:v>
                </c:pt>
                <c:pt idx="4007" c:formatCode="0%">
                  <c:v>0.317440202756217</c:v>
                </c:pt>
                <c:pt idx="4008" c:formatCode="0%">
                  <c:v>0.317519404403612</c:v>
                </c:pt>
                <c:pt idx="4009" c:formatCode="0%">
                  <c:v>0.317598606051006</c:v>
                </c:pt>
                <c:pt idx="4010" c:formatCode="0%">
                  <c:v>0.3176778076984</c:v>
                </c:pt>
                <c:pt idx="4011" c:formatCode="0%">
                  <c:v>0.317757009345794</c:v>
                </c:pt>
                <c:pt idx="4012" c:formatCode="0%">
                  <c:v>0.317836210993189</c:v>
                </c:pt>
                <c:pt idx="4013" c:formatCode="0%">
                  <c:v>0.317915412640583</c:v>
                </c:pt>
                <c:pt idx="4014" c:formatCode="0%">
                  <c:v>0.317994614287977</c:v>
                </c:pt>
                <c:pt idx="4015" c:formatCode="0%">
                  <c:v>0.318073815935371</c:v>
                </c:pt>
                <c:pt idx="4016" c:formatCode="0%">
                  <c:v>0.318153017582766</c:v>
                </c:pt>
                <c:pt idx="4017" c:formatCode="0%">
                  <c:v>0.31823221923016</c:v>
                </c:pt>
                <c:pt idx="4018" c:formatCode="0%">
                  <c:v>0.318311420877554</c:v>
                </c:pt>
                <c:pt idx="4019" c:formatCode="0%">
                  <c:v>0.318390622524949</c:v>
                </c:pt>
                <c:pt idx="4020" c:formatCode="0%">
                  <c:v>0.318469824172343</c:v>
                </c:pt>
                <c:pt idx="4021" c:formatCode="0%">
                  <c:v>0.318549025819737</c:v>
                </c:pt>
                <c:pt idx="4022" c:formatCode="0%">
                  <c:v>0.318628227467131</c:v>
                </c:pt>
                <c:pt idx="4023" c:formatCode="0%">
                  <c:v>0.318707429114526</c:v>
                </c:pt>
                <c:pt idx="4024" c:formatCode="0%">
                  <c:v>0.31878663076192</c:v>
                </c:pt>
                <c:pt idx="4025" c:formatCode="0%">
                  <c:v>0.318865832409314</c:v>
                </c:pt>
                <c:pt idx="4026" c:formatCode="0%">
                  <c:v>0.318945034056708</c:v>
                </c:pt>
                <c:pt idx="4027" c:formatCode="0%">
                  <c:v>0.319024235704103</c:v>
                </c:pt>
                <c:pt idx="4028" c:formatCode="0%">
                  <c:v>0.319103437351497</c:v>
                </c:pt>
                <c:pt idx="4029" c:formatCode="0%">
                  <c:v>0.319182638998891</c:v>
                </c:pt>
                <c:pt idx="4030" c:formatCode="0%">
                  <c:v>0.319261840646285</c:v>
                </c:pt>
                <c:pt idx="4031" c:formatCode="0%">
                  <c:v>0.31934104229368</c:v>
                </c:pt>
                <c:pt idx="4032" c:formatCode="0%">
                  <c:v>0.319420243941074</c:v>
                </c:pt>
                <c:pt idx="4033" c:formatCode="0%">
                  <c:v>0.319499445588468</c:v>
                </c:pt>
                <c:pt idx="4034" c:formatCode="0%">
                  <c:v>0.319578647235862</c:v>
                </c:pt>
                <c:pt idx="4035" c:formatCode="0%">
                  <c:v>0.319657848883257</c:v>
                </c:pt>
                <c:pt idx="4036" c:formatCode="0%">
                  <c:v>0.319737050530651</c:v>
                </c:pt>
                <c:pt idx="4037" c:formatCode="0%">
                  <c:v>0.319816252178045</c:v>
                </c:pt>
                <c:pt idx="4038" c:formatCode="0%">
                  <c:v>0.31989545382544</c:v>
                </c:pt>
                <c:pt idx="4039" c:formatCode="0%">
                  <c:v>0.319974655472834</c:v>
                </c:pt>
                <c:pt idx="4040" c:formatCode="0%">
                  <c:v>0.320053857120228</c:v>
                </c:pt>
                <c:pt idx="4041" c:formatCode="0%">
                  <c:v>0.320133058767622</c:v>
                </c:pt>
                <c:pt idx="4042" c:formatCode="0%">
                  <c:v>0.320212260415017</c:v>
                </c:pt>
                <c:pt idx="4043" c:formatCode="0%">
                  <c:v>0.320291462062411</c:v>
                </c:pt>
                <c:pt idx="4044" c:formatCode="0%">
                  <c:v>0.320370663709805</c:v>
                </c:pt>
                <c:pt idx="4045" c:formatCode="0%">
                  <c:v>0.320449865357199</c:v>
                </c:pt>
                <c:pt idx="4046" c:formatCode="0%">
                  <c:v>0.320529067004594</c:v>
                </c:pt>
                <c:pt idx="4047" c:formatCode="0%">
                  <c:v>0.320608268651988</c:v>
                </c:pt>
                <c:pt idx="4048" c:formatCode="0%">
                  <c:v>0.320687470299382</c:v>
                </c:pt>
                <c:pt idx="4049" c:formatCode="0%">
                  <c:v>0.320766671946776</c:v>
                </c:pt>
                <c:pt idx="4050" c:formatCode="0%">
                  <c:v>0.320845873594171</c:v>
                </c:pt>
                <c:pt idx="4051" c:formatCode="0%">
                  <c:v>0.320925075241565</c:v>
                </c:pt>
                <c:pt idx="4052" c:formatCode="0%">
                  <c:v>0.321004276888959</c:v>
                </c:pt>
                <c:pt idx="4053" c:formatCode="0%">
                  <c:v>0.321083478536354</c:v>
                </c:pt>
                <c:pt idx="4054" c:formatCode="0%">
                  <c:v>0.321162680183748</c:v>
                </c:pt>
                <c:pt idx="4055" c:formatCode="0%">
                  <c:v>0.321241881831142</c:v>
                </c:pt>
                <c:pt idx="4056" c:formatCode="0%">
                  <c:v>0.321321083478536</c:v>
                </c:pt>
                <c:pt idx="4057" c:formatCode="0%">
                  <c:v>0.321400285125931</c:v>
                </c:pt>
                <c:pt idx="4058" c:formatCode="0%">
                  <c:v>0.321479486773325</c:v>
                </c:pt>
                <c:pt idx="4059" c:formatCode="0%">
                  <c:v>0.321558688420719</c:v>
                </c:pt>
                <c:pt idx="4060" c:formatCode="0%">
                  <c:v>0.321637890068113</c:v>
                </c:pt>
                <c:pt idx="4061" c:formatCode="0%">
                  <c:v>0.321717091715508</c:v>
                </c:pt>
                <c:pt idx="4062" c:formatCode="0%">
                  <c:v>0.321796293362902</c:v>
                </c:pt>
                <c:pt idx="4063" c:formatCode="0%">
                  <c:v>0.321875495010296</c:v>
                </c:pt>
                <c:pt idx="4064" c:formatCode="0%">
                  <c:v>0.32195469665769</c:v>
                </c:pt>
                <c:pt idx="4065" c:formatCode="0%">
                  <c:v>0.322033898305085</c:v>
                </c:pt>
                <c:pt idx="4066" c:formatCode="0%">
                  <c:v>0.322113099952479</c:v>
                </c:pt>
                <c:pt idx="4067" c:formatCode="0%">
                  <c:v>0.322192301599873</c:v>
                </c:pt>
                <c:pt idx="4068" c:formatCode="0%">
                  <c:v>0.322271503247268</c:v>
                </c:pt>
                <c:pt idx="4069" c:formatCode="0%">
                  <c:v>0.322350704894662</c:v>
                </c:pt>
                <c:pt idx="4070" c:formatCode="0%">
                  <c:v>0.322429906542056</c:v>
                </c:pt>
                <c:pt idx="4071" c:formatCode="0%">
                  <c:v>0.32250910818945</c:v>
                </c:pt>
                <c:pt idx="4072" c:formatCode="0%">
                  <c:v>0.322588309836845</c:v>
                </c:pt>
                <c:pt idx="4073" c:formatCode="0%">
                  <c:v>0.322667511484239</c:v>
                </c:pt>
                <c:pt idx="4074" c:formatCode="0%">
                  <c:v>0.322746713131633</c:v>
                </c:pt>
                <c:pt idx="4075" c:formatCode="0%">
                  <c:v>0.322825914779027</c:v>
                </c:pt>
                <c:pt idx="4076" c:formatCode="0%">
                  <c:v>0.322905116426422</c:v>
                </c:pt>
                <c:pt idx="4077" c:formatCode="0%">
                  <c:v>0.322984318073816</c:v>
                </c:pt>
                <c:pt idx="4078" c:formatCode="0%">
                  <c:v>0.32306351972121</c:v>
                </c:pt>
                <c:pt idx="4079" c:formatCode="0%">
                  <c:v>0.323142721368604</c:v>
                </c:pt>
                <c:pt idx="4080" c:formatCode="0%">
                  <c:v>0.323221923015999</c:v>
                </c:pt>
                <c:pt idx="4081" c:formatCode="0%">
                  <c:v>0.323301124663393</c:v>
                </c:pt>
                <c:pt idx="4082" c:formatCode="0%">
                  <c:v>0.323380326310787</c:v>
                </c:pt>
                <c:pt idx="4083" c:formatCode="0%">
                  <c:v>0.323459527958182</c:v>
                </c:pt>
                <c:pt idx="4084" c:formatCode="0%">
                  <c:v>0.323538729605576</c:v>
                </c:pt>
                <c:pt idx="4085" c:formatCode="0%">
                  <c:v>0.32361793125297</c:v>
                </c:pt>
                <c:pt idx="4086" c:formatCode="0%">
                  <c:v>0.323697132900364</c:v>
                </c:pt>
                <c:pt idx="4087" c:formatCode="0%">
                  <c:v>0.323776334547759</c:v>
                </c:pt>
                <c:pt idx="4088" c:formatCode="0%">
                  <c:v>0.323855536195153</c:v>
                </c:pt>
                <c:pt idx="4089" c:formatCode="0%">
                  <c:v>0.323934737842547</c:v>
                </c:pt>
                <c:pt idx="4090" c:formatCode="0%">
                  <c:v>0.324013939489941</c:v>
                </c:pt>
                <c:pt idx="4091" c:formatCode="0%">
                  <c:v>0.324093141137336</c:v>
                </c:pt>
                <c:pt idx="4092" c:formatCode="0%">
                  <c:v>0.32417234278473</c:v>
                </c:pt>
                <c:pt idx="4093" c:formatCode="0%">
                  <c:v>0.324251544432124</c:v>
                </c:pt>
                <c:pt idx="4094" c:formatCode="0%">
                  <c:v>0.324330746079518</c:v>
                </c:pt>
                <c:pt idx="4095" c:formatCode="0%">
                  <c:v>0.324409947726913</c:v>
                </c:pt>
                <c:pt idx="4096" c:formatCode="0%">
                  <c:v>0.324489149374307</c:v>
                </c:pt>
                <c:pt idx="4097" c:formatCode="0%">
                  <c:v>0.324568351021701</c:v>
                </c:pt>
                <c:pt idx="4098" c:formatCode="0%">
                  <c:v>0.324647552669096</c:v>
                </c:pt>
                <c:pt idx="4099" c:formatCode="0%">
                  <c:v>0.32472675431649</c:v>
                </c:pt>
                <c:pt idx="4100" c:formatCode="0%">
                  <c:v>0.324805955963884</c:v>
                </c:pt>
                <c:pt idx="4101" c:formatCode="0%">
                  <c:v>0.324885157611278</c:v>
                </c:pt>
                <c:pt idx="4102" c:formatCode="0%">
                  <c:v>0.324964359258673</c:v>
                </c:pt>
                <c:pt idx="4103" c:formatCode="0%">
                  <c:v>0.325043560906067</c:v>
                </c:pt>
                <c:pt idx="4104" c:formatCode="0%">
                  <c:v>0.325122762553461</c:v>
                </c:pt>
                <c:pt idx="4105" c:formatCode="0%">
                  <c:v>0.325201964200855</c:v>
                </c:pt>
                <c:pt idx="4106" c:formatCode="0%">
                  <c:v>0.32528116584825</c:v>
                </c:pt>
                <c:pt idx="4107" c:formatCode="0%">
                  <c:v>0.325360367495644</c:v>
                </c:pt>
                <c:pt idx="4108" c:formatCode="0%">
                  <c:v>0.325439569143038</c:v>
                </c:pt>
                <c:pt idx="4109" c:formatCode="0%">
                  <c:v>0.325518770790432</c:v>
                </c:pt>
                <c:pt idx="4110" c:formatCode="0%">
                  <c:v>0.325597972437827</c:v>
                </c:pt>
                <c:pt idx="4111" c:formatCode="0%">
                  <c:v>0.325677174085221</c:v>
                </c:pt>
                <c:pt idx="4112" c:formatCode="0%">
                  <c:v>0.325756375732615</c:v>
                </c:pt>
                <c:pt idx="4113" c:formatCode="0%">
                  <c:v>0.32583557738001</c:v>
                </c:pt>
                <c:pt idx="4114" c:formatCode="0%">
                  <c:v>0.325914779027404</c:v>
                </c:pt>
                <c:pt idx="4115" c:formatCode="0%">
                  <c:v>0.325993980674798</c:v>
                </c:pt>
                <c:pt idx="4116" c:formatCode="0%">
                  <c:v>0.326073182322192</c:v>
                </c:pt>
                <c:pt idx="4117" c:formatCode="0%">
                  <c:v>0.326152383969587</c:v>
                </c:pt>
                <c:pt idx="4118" c:formatCode="0%">
                  <c:v>0.326231585616981</c:v>
                </c:pt>
                <c:pt idx="4119" c:formatCode="0%">
                  <c:v>0.326310787264375</c:v>
                </c:pt>
                <c:pt idx="4120" c:formatCode="0%">
                  <c:v>0.326389988911769</c:v>
                </c:pt>
                <c:pt idx="4121" c:formatCode="0%">
                  <c:v>0.326469190559164</c:v>
                </c:pt>
                <c:pt idx="4122" c:formatCode="0%">
                  <c:v>0.326548392206558</c:v>
                </c:pt>
                <c:pt idx="4123" c:formatCode="0%">
                  <c:v>0.326627593853952</c:v>
                </c:pt>
                <c:pt idx="4124" c:formatCode="0%">
                  <c:v>0.326706795501346</c:v>
                </c:pt>
                <c:pt idx="4125" c:formatCode="0%">
                  <c:v>0.326785997148741</c:v>
                </c:pt>
                <c:pt idx="4126" c:formatCode="0%">
                  <c:v>0.326865198796135</c:v>
                </c:pt>
                <c:pt idx="4127" c:formatCode="0%">
                  <c:v>0.326944400443529</c:v>
                </c:pt>
                <c:pt idx="4128" c:formatCode="0%">
                  <c:v>0.327023602090924</c:v>
                </c:pt>
                <c:pt idx="4129" c:formatCode="0%">
                  <c:v>0.327102803738318</c:v>
                </c:pt>
                <c:pt idx="4130" c:formatCode="0%">
                  <c:v>0.327182005385712</c:v>
                </c:pt>
                <c:pt idx="4131" c:formatCode="0%">
                  <c:v>0.327261207033106</c:v>
                </c:pt>
                <c:pt idx="4132" c:formatCode="0%">
                  <c:v>0.327340408680501</c:v>
                </c:pt>
                <c:pt idx="4133" c:formatCode="0%">
                  <c:v>0.327419610327895</c:v>
                </c:pt>
                <c:pt idx="4134" c:formatCode="0%">
                  <c:v>0.327498811975289</c:v>
                </c:pt>
                <c:pt idx="4135" c:formatCode="0%">
                  <c:v>0.327578013622683</c:v>
                </c:pt>
                <c:pt idx="4136" c:formatCode="0%">
                  <c:v>0.327657215270078</c:v>
                </c:pt>
                <c:pt idx="4137" c:formatCode="0%">
                  <c:v>0.327736416917472</c:v>
                </c:pt>
                <c:pt idx="4138" c:formatCode="0%">
                  <c:v>0.327815618564866</c:v>
                </c:pt>
                <c:pt idx="4139" c:formatCode="0%">
                  <c:v>0.32789482021226</c:v>
                </c:pt>
                <c:pt idx="4140" c:formatCode="0%">
                  <c:v>0.327974021859655</c:v>
                </c:pt>
                <c:pt idx="4141" c:formatCode="0%">
                  <c:v>0.328053223507049</c:v>
                </c:pt>
                <c:pt idx="4142" c:formatCode="0%">
                  <c:v>0.328132425154443</c:v>
                </c:pt>
                <c:pt idx="4143" c:formatCode="0%">
                  <c:v>0.328211626801837</c:v>
                </c:pt>
                <c:pt idx="4144" c:formatCode="0%">
                  <c:v>0.328290828449232</c:v>
                </c:pt>
                <c:pt idx="4145" c:formatCode="0%">
                  <c:v>0.328370030096626</c:v>
                </c:pt>
                <c:pt idx="4146" c:formatCode="0%">
                  <c:v>0.32844923174402</c:v>
                </c:pt>
                <c:pt idx="4147" c:formatCode="0%">
                  <c:v>0.328528433391415</c:v>
                </c:pt>
                <c:pt idx="4148" c:formatCode="0%">
                  <c:v>0.328607635038809</c:v>
                </c:pt>
                <c:pt idx="4149" c:formatCode="0%">
                  <c:v>0.328686836686203</c:v>
                </c:pt>
                <c:pt idx="4150" c:formatCode="0%">
                  <c:v>0.328766038333597</c:v>
                </c:pt>
                <c:pt idx="4151" c:formatCode="0%">
                  <c:v>0.328845239980992</c:v>
                </c:pt>
                <c:pt idx="4152" c:formatCode="0%">
                  <c:v>0.328924441628386</c:v>
                </c:pt>
                <c:pt idx="4153" c:formatCode="0%">
                  <c:v>0.32900364327578</c:v>
                </c:pt>
                <c:pt idx="4154" c:formatCode="0%">
                  <c:v>0.329082844923174</c:v>
                </c:pt>
                <c:pt idx="4155" c:formatCode="0%">
                  <c:v>0.329162046570569</c:v>
                </c:pt>
                <c:pt idx="4156" c:formatCode="0%">
                  <c:v>0.329241248217963</c:v>
                </c:pt>
                <c:pt idx="4157" c:formatCode="0%">
                  <c:v>0.329320449865357</c:v>
                </c:pt>
                <c:pt idx="4158" c:formatCode="0%">
                  <c:v>0.329399651512751</c:v>
                </c:pt>
                <c:pt idx="4159" c:formatCode="0%">
                  <c:v>0.329478853160146</c:v>
                </c:pt>
                <c:pt idx="4160" c:formatCode="0%">
                  <c:v>0.32955805480754</c:v>
                </c:pt>
                <c:pt idx="4161" c:formatCode="0%">
                  <c:v>0.329637256454934</c:v>
                </c:pt>
                <c:pt idx="4162" c:formatCode="0%">
                  <c:v>0.329716458102329</c:v>
                </c:pt>
                <c:pt idx="4163" c:formatCode="0%">
                  <c:v>0.329795659749723</c:v>
                </c:pt>
                <c:pt idx="4164" c:formatCode="0%">
                  <c:v>0.329874861397117</c:v>
                </c:pt>
                <c:pt idx="4165" c:formatCode="0%">
                  <c:v>0.329954063044511</c:v>
                </c:pt>
                <c:pt idx="4166" c:formatCode="0%">
                  <c:v>0.330033264691906</c:v>
                </c:pt>
                <c:pt idx="4167" c:formatCode="0%">
                  <c:v>0.3301124663393</c:v>
                </c:pt>
                <c:pt idx="4168" c:formatCode="0%">
                  <c:v>0.330191667986694</c:v>
                </c:pt>
                <c:pt idx="4169" c:formatCode="0%">
                  <c:v>0.330270869634088</c:v>
                </c:pt>
                <c:pt idx="4170" c:formatCode="0%">
                  <c:v>0.330350071281483</c:v>
                </c:pt>
                <c:pt idx="4171" c:formatCode="0%">
                  <c:v>0.330429272928877</c:v>
                </c:pt>
                <c:pt idx="4172" c:formatCode="0%">
                  <c:v>0.330508474576271</c:v>
                </c:pt>
                <c:pt idx="4173" c:formatCode="0%">
                  <c:v>0.330587676223665</c:v>
                </c:pt>
                <c:pt idx="4174" c:formatCode="0%">
                  <c:v>0.33066687787106</c:v>
                </c:pt>
                <c:pt idx="4175" c:formatCode="0%">
                  <c:v>0.330746079518454</c:v>
                </c:pt>
                <c:pt idx="4176" c:formatCode="0%">
                  <c:v>0.330825281165848</c:v>
                </c:pt>
                <c:pt idx="4177" c:formatCode="0%">
                  <c:v>0.330904482813243</c:v>
                </c:pt>
                <c:pt idx="4178" c:formatCode="0%">
                  <c:v>0.330983684460637</c:v>
                </c:pt>
                <c:pt idx="4179" c:formatCode="0%">
                  <c:v>0.331062886108031</c:v>
                </c:pt>
                <c:pt idx="4180" c:formatCode="0%">
                  <c:v>0.331142087755425</c:v>
                </c:pt>
                <c:pt idx="4181" c:formatCode="0%">
                  <c:v>0.33122128940282</c:v>
                </c:pt>
                <c:pt idx="4182" c:formatCode="0%">
                  <c:v>0.331300491050214</c:v>
                </c:pt>
                <c:pt idx="4183" c:formatCode="0%">
                  <c:v>0.331379692697608</c:v>
                </c:pt>
                <c:pt idx="4184" c:formatCode="0%">
                  <c:v>0.331458894345002</c:v>
                </c:pt>
                <c:pt idx="4185" c:formatCode="0%">
                  <c:v>0.331538095992397</c:v>
                </c:pt>
                <c:pt idx="4186" c:formatCode="0%">
                  <c:v>0.331617297639791</c:v>
                </c:pt>
                <c:pt idx="4187" c:formatCode="0%">
                  <c:v>0.331696499287185</c:v>
                </c:pt>
                <c:pt idx="4188" c:formatCode="0%">
                  <c:v>0.331775700934579</c:v>
                </c:pt>
                <c:pt idx="4189" c:formatCode="0%">
                  <c:v>0.331854902581974</c:v>
                </c:pt>
                <c:pt idx="4190" c:formatCode="0%">
                  <c:v>0.331934104229368</c:v>
                </c:pt>
                <c:pt idx="4191" c:formatCode="0%">
                  <c:v>0.332013305876762</c:v>
                </c:pt>
                <c:pt idx="4192" c:formatCode="0%">
                  <c:v>0.332092507524156</c:v>
                </c:pt>
                <c:pt idx="4193" c:formatCode="0%">
                  <c:v>0.332171709171551</c:v>
                </c:pt>
                <c:pt idx="4194" c:formatCode="0%">
                  <c:v>0.332250910818945</c:v>
                </c:pt>
                <c:pt idx="4195" c:formatCode="0%">
                  <c:v>0.332330112466339</c:v>
                </c:pt>
                <c:pt idx="4196" c:formatCode="0%">
                  <c:v>0.332409314113734</c:v>
                </c:pt>
                <c:pt idx="4197" c:formatCode="0%">
                  <c:v>0.332488515761128</c:v>
                </c:pt>
                <c:pt idx="4198" c:formatCode="0%">
                  <c:v>0.332567717408522</c:v>
                </c:pt>
                <c:pt idx="4199" c:formatCode="0%">
                  <c:v>0.332646919055916</c:v>
                </c:pt>
                <c:pt idx="4200" c:formatCode="0%">
                  <c:v>0.332726120703311</c:v>
                </c:pt>
                <c:pt idx="4201" c:formatCode="0%">
                  <c:v>0.332805322350705</c:v>
                </c:pt>
                <c:pt idx="4202" c:formatCode="0%">
                  <c:v>0.332884523998099</c:v>
                </c:pt>
                <c:pt idx="4203" c:formatCode="0%">
                  <c:v>0.332963725645493</c:v>
                </c:pt>
                <c:pt idx="4204" c:formatCode="0%">
                  <c:v>0.333042927292888</c:v>
                </c:pt>
                <c:pt idx="4205" c:formatCode="0%">
                  <c:v>0.333122128940282</c:v>
                </c:pt>
                <c:pt idx="4206" c:formatCode="0%">
                  <c:v>0.333201330587676</c:v>
                </c:pt>
                <c:pt idx="4207" c:formatCode="0%">
                  <c:v>0.33328053223507</c:v>
                </c:pt>
                <c:pt idx="4208" c:formatCode="0%">
                  <c:v>0.333359733882465</c:v>
                </c:pt>
                <c:pt idx="4209" c:formatCode="0%">
                  <c:v>0.333438935529859</c:v>
                </c:pt>
                <c:pt idx="4210" c:formatCode="0%">
                  <c:v>0.333518137177253</c:v>
                </c:pt>
                <c:pt idx="4211" c:formatCode="0%">
                  <c:v>0.333597338824648</c:v>
                </c:pt>
                <c:pt idx="4212" c:formatCode="0%">
                  <c:v>0.333676540472042</c:v>
                </c:pt>
                <c:pt idx="4213" c:formatCode="0%">
                  <c:v>0.333755742119436</c:v>
                </c:pt>
                <c:pt idx="4214" c:formatCode="0%">
                  <c:v>0.33383494376683</c:v>
                </c:pt>
                <c:pt idx="4215" c:formatCode="0%">
                  <c:v>0.333914145414225</c:v>
                </c:pt>
                <c:pt idx="4216" c:formatCode="0%">
                  <c:v>0.333993347061619</c:v>
                </c:pt>
                <c:pt idx="4217" c:formatCode="0%">
                  <c:v>0.334072548709013</c:v>
                </c:pt>
                <c:pt idx="4218" c:formatCode="0%">
                  <c:v>0.334151750356407</c:v>
                </c:pt>
                <c:pt idx="4219" c:formatCode="0%">
                  <c:v>0.334230952003802</c:v>
                </c:pt>
                <c:pt idx="4220" c:formatCode="0%">
                  <c:v>0.334310153651196</c:v>
                </c:pt>
                <c:pt idx="4221" c:formatCode="0%">
                  <c:v>0.33438935529859</c:v>
                </c:pt>
                <c:pt idx="4222" c:formatCode="0%">
                  <c:v>0.334468556945984</c:v>
                </c:pt>
                <c:pt idx="4223" c:formatCode="0%">
                  <c:v>0.334547758593379</c:v>
                </c:pt>
                <c:pt idx="4224" c:formatCode="0%">
                  <c:v>0.334626960240773</c:v>
                </c:pt>
                <c:pt idx="4225" c:formatCode="0%">
                  <c:v>0.334706161888167</c:v>
                </c:pt>
                <c:pt idx="4226" c:formatCode="0%">
                  <c:v>0.334785363535562</c:v>
                </c:pt>
                <c:pt idx="4227" c:formatCode="0%">
                  <c:v>0.334864565182956</c:v>
                </c:pt>
                <c:pt idx="4228" c:formatCode="0%">
                  <c:v>0.33494376683035</c:v>
                </c:pt>
                <c:pt idx="4229" c:formatCode="0%">
                  <c:v>0.335022968477744</c:v>
                </c:pt>
                <c:pt idx="4230" c:formatCode="0%">
                  <c:v>0.335102170125139</c:v>
                </c:pt>
                <c:pt idx="4231" c:formatCode="0%">
                  <c:v>0.335181371772533</c:v>
                </c:pt>
                <c:pt idx="4232" c:formatCode="0%">
                  <c:v>0.335260573419927</c:v>
                </c:pt>
                <c:pt idx="4233" c:formatCode="0%">
                  <c:v>0.335339775067321</c:v>
                </c:pt>
                <c:pt idx="4234" c:formatCode="0%">
                  <c:v>0.335418976714716</c:v>
                </c:pt>
                <c:pt idx="4235" c:formatCode="0%">
                  <c:v>0.33549817836211</c:v>
                </c:pt>
                <c:pt idx="4236" c:formatCode="0%">
                  <c:v>0.335577380009504</c:v>
                </c:pt>
                <c:pt idx="4237" c:formatCode="0%">
                  <c:v>0.335656581656898</c:v>
                </c:pt>
                <c:pt idx="4238" c:formatCode="0%">
                  <c:v>0.335735783304293</c:v>
                </c:pt>
                <c:pt idx="4239" c:formatCode="0%">
                  <c:v>0.335814984951687</c:v>
                </c:pt>
                <c:pt idx="4240" c:formatCode="0%">
                  <c:v>0.335894186599081</c:v>
                </c:pt>
                <c:pt idx="4241" c:formatCode="0%">
                  <c:v>0.335973388246476</c:v>
                </c:pt>
                <c:pt idx="4242" c:formatCode="0%">
                  <c:v>0.33605258989387</c:v>
                </c:pt>
                <c:pt idx="4243" c:formatCode="0%">
                  <c:v>0.336131791541264</c:v>
                </c:pt>
                <c:pt idx="4244" c:formatCode="0%">
                  <c:v>0.336210993188658</c:v>
                </c:pt>
                <c:pt idx="4245" c:formatCode="0%">
                  <c:v>0.336290194836053</c:v>
                </c:pt>
                <c:pt idx="4246" c:formatCode="0%">
                  <c:v>0.336369396483447</c:v>
                </c:pt>
                <c:pt idx="4247" c:formatCode="0%">
                  <c:v>0.336448598130841</c:v>
                </c:pt>
                <c:pt idx="4248" c:formatCode="0%">
                  <c:v>0.336527799778235</c:v>
                </c:pt>
                <c:pt idx="4249" c:formatCode="0%">
                  <c:v>0.33660700142563</c:v>
                </c:pt>
                <c:pt idx="4250" c:formatCode="0%">
                  <c:v>0.336686203073024</c:v>
                </c:pt>
                <c:pt idx="4251" c:formatCode="0%">
                  <c:v>0.336765404720418</c:v>
                </c:pt>
                <c:pt idx="4252" c:formatCode="0%">
                  <c:v>0.336844606367812</c:v>
                </c:pt>
                <c:pt idx="4253" c:formatCode="0%">
                  <c:v>0.336923808015207</c:v>
                </c:pt>
                <c:pt idx="4254" c:formatCode="0%">
                  <c:v>0.337003009662601</c:v>
                </c:pt>
                <c:pt idx="4255" c:formatCode="0%">
                  <c:v>0.337082211309995</c:v>
                </c:pt>
                <c:pt idx="4256" c:formatCode="0%">
                  <c:v>0.337161412957389</c:v>
                </c:pt>
                <c:pt idx="4257" c:formatCode="0%">
                  <c:v>0.337240614604784</c:v>
                </c:pt>
                <c:pt idx="4258" c:formatCode="0%">
                  <c:v>0.337319816252178</c:v>
                </c:pt>
                <c:pt idx="4259" c:formatCode="0%">
                  <c:v>0.337399017899572</c:v>
                </c:pt>
                <c:pt idx="4260" c:formatCode="0%">
                  <c:v>0.337478219546967</c:v>
                </c:pt>
                <c:pt idx="4261" c:formatCode="0%">
                  <c:v>0.337557421194361</c:v>
                </c:pt>
                <c:pt idx="4262" c:formatCode="0%">
                  <c:v>0.337636622841755</c:v>
                </c:pt>
                <c:pt idx="4263" c:formatCode="0%">
                  <c:v>0.337715824489149</c:v>
                </c:pt>
                <c:pt idx="4264" c:formatCode="0%">
                  <c:v>0.337795026136544</c:v>
                </c:pt>
                <c:pt idx="4265" c:formatCode="0%">
                  <c:v>0.337874227783938</c:v>
                </c:pt>
                <c:pt idx="4266" c:formatCode="0%">
                  <c:v>0.337953429431332</c:v>
                </c:pt>
                <c:pt idx="4267" c:formatCode="0%">
                  <c:v>0.338032631078726</c:v>
                </c:pt>
                <c:pt idx="4268" c:formatCode="0%">
                  <c:v>0.338111832726121</c:v>
                </c:pt>
                <c:pt idx="4269" c:formatCode="0%">
                  <c:v>0.338191034373515</c:v>
                </c:pt>
                <c:pt idx="4270" c:formatCode="0%">
                  <c:v>0.338270236020909</c:v>
                </c:pt>
                <c:pt idx="4271" c:formatCode="0%">
                  <c:v>0.338349437668303</c:v>
                </c:pt>
                <c:pt idx="4272" c:formatCode="0%">
                  <c:v>0.338428639315698</c:v>
                </c:pt>
                <c:pt idx="4273" c:formatCode="0%">
                  <c:v>0.338507840963092</c:v>
                </c:pt>
                <c:pt idx="4274" c:formatCode="0%">
                  <c:v>0.338587042610486</c:v>
                </c:pt>
                <c:pt idx="4275" c:formatCode="0%">
                  <c:v>0.338666244257881</c:v>
                </c:pt>
                <c:pt idx="4276" c:formatCode="0%">
                  <c:v>0.338745445905275</c:v>
                </c:pt>
                <c:pt idx="4277" c:formatCode="0%">
                  <c:v>0.338824647552669</c:v>
                </c:pt>
                <c:pt idx="4278" c:formatCode="0%">
                  <c:v>0.338903849200063</c:v>
                </c:pt>
                <c:pt idx="4279" c:formatCode="0%">
                  <c:v>0.338983050847458</c:v>
                </c:pt>
                <c:pt idx="4280" c:formatCode="0%">
                  <c:v>0.339062252494852</c:v>
                </c:pt>
                <c:pt idx="4281" c:formatCode="0%">
                  <c:v>0.339141454142246</c:v>
                </c:pt>
                <c:pt idx="4282" c:formatCode="0%">
                  <c:v>0.33922065578964</c:v>
                </c:pt>
                <c:pt idx="4283" c:formatCode="0%">
                  <c:v>0.339299857437035</c:v>
                </c:pt>
                <c:pt idx="4284" c:formatCode="0%">
                  <c:v>0.339379059084429</c:v>
                </c:pt>
                <c:pt idx="4285" c:formatCode="0%">
                  <c:v>0.339458260731823</c:v>
                </c:pt>
                <c:pt idx="4286" c:formatCode="0%">
                  <c:v>0.339537462379218</c:v>
                </c:pt>
                <c:pt idx="4287" c:formatCode="0%">
                  <c:v>0.339616664026612</c:v>
                </c:pt>
                <c:pt idx="4288" c:formatCode="0%">
                  <c:v>0.339695865674006</c:v>
                </c:pt>
                <c:pt idx="4289" c:formatCode="0%">
                  <c:v>0.3397750673214</c:v>
                </c:pt>
                <c:pt idx="4290" c:formatCode="0%">
                  <c:v>0.339854268968795</c:v>
                </c:pt>
                <c:pt idx="4291" c:formatCode="0%">
                  <c:v>0.339933470616189</c:v>
                </c:pt>
                <c:pt idx="4292" c:formatCode="0%">
                  <c:v>0.340012672263583</c:v>
                </c:pt>
                <c:pt idx="4293" c:formatCode="0%">
                  <c:v>0.340091873910977</c:v>
                </c:pt>
                <c:pt idx="4294" c:formatCode="0%">
                  <c:v>0.340171075558372</c:v>
                </c:pt>
                <c:pt idx="4295" c:formatCode="0%">
                  <c:v>0.340250277205766</c:v>
                </c:pt>
                <c:pt idx="4296" c:formatCode="0%">
                  <c:v>0.34032947885316</c:v>
                </c:pt>
                <c:pt idx="4297" c:formatCode="0%">
                  <c:v>0.340408680500554</c:v>
                </c:pt>
                <c:pt idx="4298" c:formatCode="0%">
                  <c:v>0.340487882147949</c:v>
                </c:pt>
                <c:pt idx="4299" c:formatCode="0%">
                  <c:v>0.340567083795343</c:v>
                </c:pt>
                <c:pt idx="4300" c:formatCode="0%">
                  <c:v>0.340646285442737</c:v>
                </c:pt>
                <c:pt idx="4301" c:formatCode="0%">
                  <c:v>0.340725487090131</c:v>
                </c:pt>
                <c:pt idx="4302" c:formatCode="0%">
                  <c:v>0.340804688737526</c:v>
                </c:pt>
                <c:pt idx="4303" c:formatCode="0%">
                  <c:v>0.34088389038492</c:v>
                </c:pt>
                <c:pt idx="4304" c:formatCode="0%">
                  <c:v>0.340963092032314</c:v>
                </c:pt>
                <c:pt idx="4305" c:formatCode="0%">
                  <c:v>0.341042293679709</c:v>
                </c:pt>
                <c:pt idx="4306" c:formatCode="0%">
                  <c:v>0.341121495327103</c:v>
                </c:pt>
                <c:pt idx="4307" c:formatCode="0%">
                  <c:v>0.341200696974497</c:v>
                </c:pt>
                <c:pt idx="4308" c:formatCode="0%">
                  <c:v>0.341279898621891</c:v>
                </c:pt>
                <c:pt idx="4309" c:formatCode="0%">
                  <c:v>0.341359100269286</c:v>
                </c:pt>
                <c:pt idx="4310" c:formatCode="0%">
                  <c:v>0.34143830191668</c:v>
                </c:pt>
                <c:pt idx="4311" c:formatCode="0%">
                  <c:v>0.341517503564074</c:v>
                </c:pt>
                <c:pt idx="4312" c:formatCode="0%">
                  <c:v>0.341596705211468</c:v>
                </c:pt>
                <c:pt idx="4313" c:formatCode="0%">
                  <c:v>0.341675906858863</c:v>
                </c:pt>
                <c:pt idx="4314" c:formatCode="0%">
                  <c:v>0.341755108506257</c:v>
                </c:pt>
                <c:pt idx="4315" c:formatCode="0%">
                  <c:v>0.341834310153651</c:v>
                </c:pt>
                <c:pt idx="4316" c:formatCode="0%">
                  <c:v>0.341913511801045</c:v>
                </c:pt>
                <c:pt idx="4317" c:formatCode="0%">
                  <c:v>0.34199271344844</c:v>
                </c:pt>
                <c:pt idx="4318" c:formatCode="0%">
                  <c:v>0.342071915095834</c:v>
                </c:pt>
                <c:pt idx="4319" c:formatCode="0%">
                  <c:v>0.342151116743228</c:v>
                </c:pt>
                <c:pt idx="4320" c:formatCode="0%">
                  <c:v>0.342230318390623</c:v>
                </c:pt>
                <c:pt idx="4321" c:formatCode="0%">
                  <c:v>0.342309520038017</c:v>
                </c:pt>
                <c:pt idx="4322" c:formatCode="0%">
                  <c:v>0.342388721685411</c:v>
                </c:pt>
                <c:pt idx="4323" c:formatCode="0%">
                  <c:v>0.342467923332805</c:v>
                </c:pt>
                <c:pt idx="4324" c:formatCode="0%">
                  <c:v>0.3425471249802</c:v>
                </c:pt>
                <c:pt idx="4325" c:formatCode="0%">
                  <c:v>0.342626326627594</c:v>
                </c:pt>
                <c:pt idx="4326" c:formatCode="0%">
                  <c:v>0.342705528274988</c:v>
                </c:pt>
                <c:pt idx="4327" c:formatCode="0%">
                  <c:v>0.342784729922382</c:v>
                </c:pt>
                <c:pt idx="4328" c:formatCode="0%">
                  <c:v>0.342863931569777</c:v>
                </c:pt>
                <c:pt idx="4329" c:formatCode="0%">
                  <c:v>0.342943133217171</c:v>
                </c:pt>
                <c:pt idx="4330" c:formatCode="0%">
                  <c:v>0.343022334864565</c:v>
                </c:pt>
                <c:pt idx="4331" c:formatCode="0%">
                  <c:v>0.343101536511959</c:v>
                </c:pt>
                <c:pt idx="4332" c:formatCode="0%">
                  <c:v>0.343180738159354</c:v>
                </c:pt>
                <c:pt idx="4333" c:formatCode="0%">
                  <c:v>0.343259939806748</c:v>
                </c:pt>
                <c:pt idx="4334" c:formatCode="0%">
                  <c:v>0.343339141454142</c:v>
                </c:pt>
                <c:pt idx="4335" c:formatCode="0%">
                  <c:v>0.343418343101537</c:v>
                </c:pt>
                <c:pt idx="4336" c:formatCode="0%">
                  <c:v>0.343497544748931</c:v>
                </c:pt>
                <c:pt idx="4337" c:formatCode="0%">
                  <c:v>0.343576746396325</c:v>
                </c:pt>
                <c:pt idx="4338" c:formatCode="0%">
                  <c:v>0.343655948043719</c:v>
                </c:pt>
                <c:pt idx="4339" c:formatCode="0%">
                  <c:v>0.343735149691114</c:v>
                </c:pt>
                <c:pt idx="4340" c:formatCode="0%">
                  <c:v>0.343814351338508</c:v>
                </c:pt>
                <c:pt idx="4341" c:formatCode="0%">
                  <c:v>0.343893552985902</c:v>
                </c:pt>
                <c:pt idx="4342" c:formatCode="0%">
                  <c:v>0.343972754633296</c:v>
                </c:pt>
                <c:pt idx="4343" c:formatCode="0%">
                  <c:v>0.344051956280691</c:v>
                </c:pt>
                <c:pt idx="4344" c:formatCode="0%">
                  <c:v>0.344131157928085</c:v>
                </c:pt>
                <c:pt idx="4345" c:formatCode="0%">
                  <c:v>0.344210359575479</c:v>
                </c:pt>
                <c:pt idx="4346" c:formatCode="0%">
                  <c:v>0.344289561222873</c:v>
                </c:pt>
                <c:pt idx="4347" c:formatCode="0%">
                  <c:v>0.344368762870268</c:v>
                </c:pt>
                <c:pt idx="4348" c:formatCode="0%">
                  <c:v>0.344447964517662</c:v>
                </c:pt>
                <c:pt idx="4349" c:formatCode="0%">
                  <c:v>0.344527166165056</c:v>
                </c:pt>
                <c:pt idx="4350" c:formatCode="0%">
                  <c:v>0.344606367812451</c:v>
                </c:pt>
                <c:pt idx="4351" c:formatCode="0%">
                  <c:v>0.344685569459845</c:v>
                </c:pt>
                <c:pt idx="4352" c:formatCode="0%">
                  <c:v>0.344764771107239</c:v>
                </c:pt>
                <c:pt idx="4353" c:formatCode="0%">
                  <c:v>0.344843972754633</c:v>
                </c:pt>
                <c:pt idx="4354" c:formatCode="0%">
                  <c:v>0.344923174402028</c:v>
                </c:pt>
                <c:pt idx="4355" c:formatCode="0%">
                  <c:v>0.345002376049422</c:v>
                </c:pt>
                <c:pt idx="4356" c:formatCode="0%">
                  <c:v>0.345081577696816</c:v>
                </c:pt>
                <c:pt idx="4357" c:formatCode="0%">
                  <c:v>0.34516077934421</c:v>
                </c:pt>
                <c:pt idx="4358" c:formatCode="0%">
                  <c:v>0.345239980991605</c:v>
                </c:pt>
                <c:pt idx="4359" c:formatCode="0%">
                  <c:v>0.345319182638999</c:v>
                </c:pt>
                <c:pt idx="4360" c:formatCode="0%">
                  <c:v>0.345398384286393</c:v>
                </c:pt>
                <c:pt idx="4361" c:formatCode="0%">
                  <c:v>0.345477585933787</c:v>
                </c:pt>
                <c:pt idx="4362" c:formatCode="0%">
                  <c:v>0.345556787581182</c:v>
                </c:pt>
                <c:pt idx="4363" c:formatCode="0%">
                  <c:v>0.345635989228576</c:v>
                </c:pt>
                <c:pt idx="4364" c:formatCode="0%">
                  <c:v>0.34571519087597</c:v>
                </c:pt>
                <c:pt idx="4365" c:formatCode="0%">
                  <c:v>0.345794392523364</c:v>
                </c:pt>
                <c:pt idx="4366" c:formatCode="0%">
                  <c:v>0.345873594170759</c:v>
                </c:pt>
                <c:pt idx="4367" c:formatCode="0%">
                  <c:v>0.345952795818153</c:v>
                </c:pt>
                <c:pt idx="4368" c:formatCode="0%">
                  <c:v>0.346031997465547</c:v>
                </c:pt>
                <c:pt idx="4369" c:formatCode="0%">
                  <c:v>0.346111199112942</c:v>
                </c:pt>
                <c:pt idx="4370" c:formatCode="0%">
                  <c:v>0.346190400760336</c:v>
                </c:pt>
                <c:pt idx="4371" c:formatCode="0%">
                  <c:v>0.34626960240773</c:v>
                </c:pt>
                <c:pt idx="4372" c:formatCode="0%">
                  <c:v>0.346348804055124</c:v>
                </c:pt>
                <c:pt idx="4373" c:formatCode="0%">
                  <c:v>0.346428005702519</c:v>
                </c:pt>
                <c:pt idx="4374" c:formatCode="0%">
                  <c:v>0.346507207349913</c:v>
                </c:pt>
                <c:pt idx="4375" c:formatCode="0%">
                  <c:v>0.346586408997307</c:v>
                </c:pt>
                <c:pt idx="4376" c:formatCode="0%">
                  <c:v>0.346665610644701</c:v>
                </c:pt>
                <c:pt idx="4377" c:formatCode="0%">
                  <c:v>0.346744812292096</c:v>
                </c:pt>
                <c:pt idx="4378" c:formatCode="0%">
                  <c:v>0.34682401393949</c:v>
                </c:pt>
                <c:pt idx="4379" c:formatCode="0%">
                  <c:v>0.346903215586884</c:v>
                </c:pt>
                <c:pt idx="4380" c:formatCode="0%">
                  <c:v>0.346982417234278</c:v>
                </c:pt>
                <c:pt idx="4381" c:formatCode="0%">
                  <c:v>0.347061618881673</c:v>
                </c:pt>
                <c:pt idx="4382" c:formatCode="0%">
                  <c:v>0.347140820529067</c:v>
                </c:pt>
                <c:pt idx="4383" c:formatCode="0%">
                  <c:v>0.347220022176461</c:v>
                </c:pt>
                <c:pt idx="4384" c:formatCode="0%">
                  <c:v>0.347299223823856</c:v>
                </c:pt>
                <c:pt idx="4385" c:formatCode="0%">
                  <c:v>0.34737842547125</c:v>
                </c:pt>
                <c:pt idx="4386" c:formatCode="0%">
                  <c:v>0.347457627118644</c:v>
                </c:pt>
                <c:pt idx="4387" c:formatCode="0%">
                  <c:v>0.347536828766038</c:v>
                </c:pt>
                <c:pt idx="4388" c:formatCode="0%">
                  <c:v>0.347616030413433</c:v>
                </c:pt>
                <c:pt idx="4389" c:formatCode="0%">
                  <c:v>0.347695232060827</c:v>
                </c:pt>
                <c:pt idx="4390" c:formatCode="0%">
                  <c:v>0.347774433708221</c:v>
                </c:pt>
                <c:pt idx="4391" c:formatCode="0%">
                  <c:v>0.347853635355615</c:v>
                </c:pt>
                <c:pt idx="4392" c:formatCode="0%">
                  <c:v>0.34793283700301</c:v>
                </c:pt>
                <c:pt idx="4393" c:formatCode="0%">
                  <c:v>0.348012038650404</c:v>
                </c:pt>
                <c:pt idx="4394" c:formatCode="0%">
                  <c:v>0.348091240297798</c:v>
                </c:pt>
                <c:pt idx="4395" c:formatCode="0%">
                  <c:v>0.348170441945192</c:v>
                </c:pt>
                <c:pt idx="4396" c:formatCode="0%">
                  <c:v>0.348249643592587</c:v>
                </c:pt>
                <c:pt idx="4397" c:formatCode="0%">
                  <c:v>0.348328845239981</c:v>
                </c:pt>
                <c:pt idx="4398" c:formatCode="0%">
                  <c:v>0.348408046887375</c:v>
                </c:pt>
                <c:pt idx="4399" c:formatCode="0%">
                  <c:v>0.34848724853477</c:v>
                </c:pt>
                <c:pt idx="4400" c:formatCode="0%">
                  <c:v>0.348566450182164</c:v>
                </c:pt>
                <c:pt idx="4401" c:formatCode="0%">
                  <c:v>0.348645651829558</c:v>
                </c:pt>
                <c:pt idx="4402" c:formatCode="0%">
                  <c:v>0.348724853476952</c:v>
                </c:pt>
                <c:pt idx="4403" c:formatCode="0%">
                  <c:v>0.348804055124347</c:v>
                </c:pt>
                <c:pt idx="4404" c:formatCode="0%">
                  <c:v>0.348883256771741</c:v>
                </c:pt>
                <c:pt idx="4405" c:formatCode="0%">
                  <c:v>0.348962458419135</c:v>
                </c:pt>
                <c:pt idx="4406" c:formatCode="0%">
                  <c:v>0.349041660066529</c:v>
                </c:pt>
                <c:pt idx="4407" c:formatCode="0%">
                  <c:v>0.349120861713924</c:v>
                </c:pt>
                <c:pt idx="4408" c:formatCode="0%">
                  <c:v>0.349200063361318</c:v>
                </c:pt>
                <c:pt idx="4409" c:formatCode="0%">
                  <c:v>0.349279265008712</c:v>
                </c:pt>
                <c:pt idx="4410" c:formatCode="0%">
                  <c:v>0.349358466656106</c:v>
                </c:pt>
                <c:pt idx="4411" c:formatCode="0%">
                  <c:v>0.349437668303501</c:v>
                </c:pt>
                <c:pt idx="4412" c:formatCode="0%">
                  <c:v>0.349516869950895</c:v>
                </c:pt>
                <c:pt idx="4413" c:formatCode="0%">
                  <c:v>0.349596071598289</c:v>
                </c:pt>
                <c:pt idx="4414" c:formatCode="0%">
                  <c:v>0.349675273245684</c:v>
                </c:pt>
                <c:pt idx="4415" c:formatCode="0%">
                  <c:v>0.349754474893078</c:v>
                </c:pt>
                <c:pt idx="4416" c:formatCode="0%">
                  <c:v>0.349833676540472</c:v>
                </c:pt>
                <c:pt idx="4417" c:formatCode="0%">
                  <c:v>0.349912878187866</c:v>
                </c:pt>
                <c:pt idx="4418" c:formatCode="0%">
                  <c:v>0.349992079835261</c:v>
                </c:pt>
                <c:pt idx="4419" c:formatCode="0%">
                  <c:v>0.350071281482655</c:v>
                </c:pt>
                <c:pt idx="4420" c:formatCode="0%">
                  <c:v>0.350150483130049</c:v>
                </c:pt>
                <c:pt idx="4421" c:formatCode="0%">
                  <c:v>0.350229684777443</c:v>
                </c:pt>
                <c:pt idx="4422" c:formatCode="0%">
                  <c:v>0.350308886424838</c:v>
                </c:pt>
                <c:pt idx="4423" c:formatCode="0%">
                  <c:v>0.350388088072232</c:v>
                </c:pt>
                <c:pt idx="4424" c:formatCode="0%">
                  <c:v>0.350467289719626</c:v>
                </c:pt>
                <c:pt idx="4425" c:formatCode="0%">
                  <c:v>0.35054649136702</c:v>
                </c:pt>
                <c:pt idx="4426" c:formatCode="0%">
                  <c:v>0.350625693014415</c:v>
                </c:pt>
                <c:pt idx="4427" c:formatCode="0%">
                  <c:v>0.350704894661809</c:v>
                </c:pt>
                <c:pt idx="4428" c:formatCode="0%">
                  <c:v>0.350784096309203</c:v>
                </c:pt>
                <c:pt idx="4429" c:formatCode="0%">
                  <c:v>0.350863297956597</c:v>
                </c:pt>
                <c:pt idx="4430" c:formatCode="0%">
                  <c:v>0.350942499603992</c:v>
                </c:pt>
                <c:pt idx="4431" c:formatCode="0%">
                  <c:v>0.351021701251386</c:v>
                </c:pt>
                <c:pt idx="4432" c:formatCode="0%">
                  <c:v>0.35110090289878</c:v>
                </c:pt>
                <c:pt idx="4433" c:formatCode="0%">
                  <c:v>0.351180104546175</c:v>
                </c:pt>
                <c:pt idx="4434" c:formatCode="0%">
                  <c:v>0.351259306193569</c:v>
                </c:pt>
                <c:pt idx="4435" c:formatCode="0%">
                  <c:v>0.351338507840963</c:v>
                </c:pt>
                <c:pt idx="4436" c:formatCode="0%">
                  <c:v>0.351417709488357</c:v>
                </c:pt>
                <c:pt idx="4437" c:formatCode="0%">
                  <c:v>0.351496911135752</c:v>
                </c:pt>
                <c:pt idx="4438" c:formatCode="0%">
                  <c:v>0.351576112783146</c:v>
                </c:pt>
                <c:pt idx="4439" c:formatCode="0%">
                  <c:v>0.35165531443054</c:v>
                </c:pt>
                <c:pt idx="4440" c:formatCode="0%">
                  <c:v>0.351734516077934</c:v>
                </c:pt>
                <c:pt idx="4441" c:formatCode="0%">
                  <c:v>0.351813717725329</c:v>
                </c:pt>
                <c:pt idx="4442" c:formatCode="0%">
                  <c:v>0.351892919372723</c:v>
                </c:pt>
                <c:pt idx="4443" c:formatCode="0%">
                  <c:v>0.351972121020117</c:v>
                </c:pt>
                <c:pt idx="4444" c:formatCode="0%">
                  <c:v>0.352051322667511</c:v>
                </c:pt>
                <c:pt idx="4445" c:formatCode="0%">
                  <c:v>0.352130524314906</c:v>
                </c:pt>
                <c:pt idx="4446" c:formatCode="0%">
                  <c:v>0.3522097259623</c:v>
                </c:pt>
                <c:pt idx="4447" c:formatCode="0%">
                  <c:v>0.352288927609694</c:v>
                </c:pt>
                <c:pt idx="4448" c:formatCode="0%">
                  <c:v>0.352368129257089</c:v>
                </c:pt>
                <c:pt idx="4449" c:formatCode="0%">
                  <c:v>0.352447330904483</c:v>
                </c:pt>
                <c:pt idx="4450" c:formatCode="0%">
                  <c:v>0.352526532551877</c:v>
                </c:pt>
                <c:pt idx="4451" c:formatCode="0%">
                  <c:v>0.352605734199271</c:v>
                </c:pt>
                <c:pt idx="4452" c:formatCode="0%">
                  <c:v>0.352684935846666</c:v>
                </c:pt>
                <c:pt idx="4453" c:formatCode="0%">
                  <c:v>0.35276413749406</c:v>
                </c:pt>
                <c:pt idx="4454" c:formatCode="0%">
                  <c:v>0.352843339141454</c:v>
                </c:pt>
                <c:pt idx="4455" c:formatCode="0%">
                  <c:v>0.352922540788848</c:v>
                </c:pt>
                <c:pt idx="4456" c:formatCode="0%">
                  <c:v>0.353001742436243</c:v>
                </c:pt>
                <c:pt idx="4457" c:formatCode="0%">
                  <c:v>0.353080944083637</c:v>
                </c:pt>
                <c:pt idx="4458" c:formatCode="0%">
                  <c:v>0.353160145731031</c:v>
                </c:pt>
                <c:pt idx="4459" c:formatCode="0%">
                  <c:v>0.353239347378425</c:v>
                </c:pt>
                <c:pt idx="4460" c:formatCode="0%">
                  <c:v>0.35331854902582</c:v>
                </c:pt>
                <c:pt idx="4461" c:formatCode="0%">
                  <c:v>0.353397750673214</c:v>
                </c:pt>
                <c:pt idx="4462" c:formatCode="0%">
                  <c:v>0.353476952320608</c:v>
                </c:pt>
                <c:pt idx="4463" c:formatCode="0%">
                  <c:v>0.353556153968003</c:v>
                </c:pt>
                <c:pt idx="4464" c:formatCode="0%">
                  <c:v>0.353635355615397</c:v>
                </c:pt>
                <c:pt idx="4465" c:formatCode="0%">
                  <c:v>0.353714557262791</c:v>
                </c:pt>
                <c:pt idx="4466" c:formatCode="0%">
                  <c:v>0.353793758910185</c:v>
                </c:pt>
                <c:pt idx="4467" c:formatCode="0%">
                  <c:v>0.35387296055758</c:v>
                </c:pt>
                <c:pt idx="4468" c:formatCode="0%">
                  <c:v>0.353952162204974</c:v>
                </c:pt>
                <c:pt idx="4469" c:formatCode="0%">
                  <c:v>0.354031363852368</c:v>
                </c:pt>
                <c:pt idx="4470" c:formatCode="0%">
                  <c:v>0.354110565499762</c:v>
                </c:pt>
                <c:pt idx="4471" c:formatCode="0%">
                  <c:v>0.354189767147157</c:v>
                </c:pt>
                <c:pt idx="4472" c:formatCode="0%">
                  <c:v>0.354268968794551</c:v>
                </c:pt>
                <c:pt idx="4473" c:formatCode="0%">
                  <c:v>0.354348170441945</c:v>
                </c:pt>
                <c:pt idx="4474" c:formatCode="0%">
                  <c:v>0.354427372089339</c:v>
                </c:pt>
                <c:pt idx="4475" c:formatCode="0%">
                  <c:v>0.354506573736734</c:v>
                </c:pt>
                <c:pt idx="4476" c:formatCode="0%">
                  <c:v>0.354585775384128</c:v>
                </c:pt>
                <c:pt idx="4477" c:formatCode="0%">
                  <c:v>0.354664977031522</c:v>
                </c:pt>
                <c:pt idx="4478" c:formatCode="0%">
                  <c:v>0.354744178678916</c:v>
                </c:pt>
                <c:pt idx="4479" c:formatCode="0%">
                  <c:v>0.354823380326311</c:v>
                </c:pt>
                <c:pt idx="4480" c:formatCode="0%">
                  <c:v>0.354902581973705</c:v>
                </c:pt>
                <c:pt idx="4481" c:formatCode="0%">
                  <c:v>0.354981783621099</c:v>
                </c:pt>
                <c:pt idx="4482" c:formatCode="0%">
                  <c:v>0.355060985268494</c:v>
                </c:pt>
                <c:pt idx="4483" c:formatCode="0%">
                  <c:v>0.355140186915888</c:v>
                </c:pt>
                <c:pt idx="4484" c:formatCode="0%">
                  <c:v>0.355219388563282</c:v>
                </c:pt>
                <c:pt idx="4485" c:formatCode="0%">
                  <c:v>0.355298590210676</c:v>
                </c:pt>
                <c:pt idx="4486" c:formatCode="0%">
                  <c:v>0.355377791858071</c:v>
                </c:pt>
                <c:pt idx="4487" c:formatCode="0%">
                  <c:v>0.355456993505465</c:v>
                </c:pt>
                <c:pt idx="4488" c:formatCode="0%">
                  <c:v>0.355536195152859</c:v>
                </c:pt>
                <c:pt idx="4489" c:formatCode="0%">
                  <c:v>0.355615396800253</c:v>
                </c:pt>
                <c:pt idx="4490" c:formatCode="0%">
                  <c:v>0.355694598447648</c:v>
                </c:pt>
                <c:pt idx="4491" c:formatCode="0%">
                  <c:v>0.355773800095042</c:v>
                </c:pt>
                <c:pt idx="4492" c:formatCode="0%">
                  <c:v>0.355853001742436</c:v>
                </c:pt>
                <c:pt idx="4493" c:formatCode="0%">
                  <c:v>0.355932203389831</c:v>
                </c:pt>
                <c:pt idx="4494" c:formatCode="0%">
                  <c:v>0.356011405037225</c:v>
                </c:pt>
                <c:pt idx="4495" c:formatCode="0%">
                  <c:v>0.356090606684619</c:v>
                </c:pt>
                <c:pt idx="4496" c:formatCode="0%">
                  <c:v>0.356169808332013</c:v>
                </c:pt>
                <c:pt idx="4497" c:formatCode="0%">
                  <c:v>0.356249009979408</c:v>
                </c:pt>
                <c:pt idx="4498" c:formatCode="0%">
                  <c:v>0.356328211626802</c:v>
                </c:pt>
                <c:pt idx="4499" c:formatCode="0%">
                  <c:v>0.356407413274196</c:v>
                </c:pt>
                <c:pt idx="4500" c:formatCode="0%">
                  <c:v>0.35648661492159</c:v>
                </c:pt>
                <c:pt idx="4501" c:formatCode="0%">
                  <c:v>0.356565816568985</c:v>
                </c:pt>
                <c:pt idx="4502" c:formatCode="0%">
                  <c:v>0.356645018216379</c:v>
                </c:pt>
                <c:pt idx="4503" c:formatCode="0%">
                  <c:v>0.356724219863773</c:v>
                </c:pt>
                <c:pt idx="4504" c:formatCode="0%">
                  <c:v>0.356803421511167</c:v>
                </c:pt>
                <c:pt idx="4505" c:formatCode="0%">
                  <c:v>0.356882623158562</c:v>
                </c:pt>
                <c:pt idx="4506" c:formatCode="0%">
                  <c:v>0.356961824805956</c:v>
                </c:pt>
                <c:pt idx="4507" c:formatCode="0%">
                  <c:v>0.35704102645335</c:v>
                </c:pt>
                <c:pt idx="4508" c:formatCode="0%">
                  <c:v>0.357120228100745</c:v>
                </c:pt>
                <c:pt idx="4509" c:formatCode="0%">
                  <c:v>0.357199429748139</c:v>
                </c:pt>
                <c:pt idx="4510" c:formatCode="0%">
                  <c:v>0.357278631395533</c:v>
                </c:pt>
                <c:pt idx="4511" c:formatCode="0%">
                  <c:v>0.357357833042927</c:v>
                </c:pt>
                <c:pt idx="4512" c:formatCode="0%">
                  <c:v>0.357437034690322</c:v>
                </c:pt>
                <c:pt idx="4513" c:formatCode="0%">
                  <c:v>0.357516236337716</c:v>
                </c:pt>
                <c:pt idx="4514" c:formatCode="0%">
                  <c:v>0.35759543798511</c:v>
                </c:pt>
                <c:pt idx="4515" c:formatCode="0%">
                  <c:v>0.357674639632504</c:v>
                </c:pt>
                <c:pt idx="4516" c:formatCode="0%">
                  <c:v>0.357753841279899</c:v>
                </c:pt>
                <c:pt idx="4517" c:formatCode="0%">
                  <c:v>0.357833042927293</c:v>
                </c:pt>
                <c:pt idx="4518" c:formatCode="0%">
                  <c:v>0.357912244574687</c:v>
                </c:pt>
                <c:pt idx="4519" c:formatCode="0%">
                  <c:v>0.357991446222081</c:v>
                </c:pt>
                <c:pt idx="4520" c:formatCode="0%">
                  <c:v>0.358070647869476</c:v>
                </c:pt>
                <c:pt idx="4521" c:formatCode="0%">
                  <c:v>0.35814984951687</c:v>
                </c:pt>
                <c:pt idx="4522" c:formatCode="0%">
                  <c:v>0.358229051164264</c:v>
                </c:pt>
                <c:pt idx="4523" c:formatCode="0%">
                  <c:v>0.358308252811658</c:v>
                </c:pt>
                <c:pt idx="4524" c:formatCode="0%">
                  <c:v>0.358387454459053</c:v>
                </c:pt>
                <c:pt idx="4525" c:formatCode="0%">
                  <c:v>0.358466656106447</c:v>
                </c:pt>
                <c:pt idx="4526" c:formatCode="0%">
                  <c:v>0.358545857753841</c:v>
                </c:pt>
                <c:pt idx="4527" c:formatCode="0%">
                  <c:v>0.358625059401236</c:v>
                </c:pt>
                <c:pt idx="4528" c:formatCode="0%">
                  <c:v>0.35870426104863</c:v>
                </c:pt>
                <c:pt idx="4529" c:formatCode="0%">
                  <c:v>0.358783462696024</c:v>
                </c:pt>
                <c:pt idx="4530" c:formatCode="0%">
                  <c:v>0.358862664343418</c:v>
                </c:pt>
                <c:pt idx="4531" c:formatCode="0%">
                  <c:v>0.358941865990813</c:v>
                </c:pt>
                <c:pt idx="4532" c:formatCode="0%">
                  <c:v>0.359021067638207</c:v>
                </c:pt>
                <c:pt idx="4533" c:formatCode="0%">
                  <c:v>0.359100269285601</c:v>
                </c:pt>
                <c:pt idx="4534" c:formatCode="0%">
                  <c:v>0.359179470932995</c:v>
                </c:pt>
                <c:pt idx="4535" c:formatCode="0%">
                  <c:v>0.35925867258039</c:v>
                </c:pt>
                <c:pt idx="4536" c:formatCode="0%">
                  <c:v>0.359337874227784</c:v>
                </c:pt>
                <c:pt idx="4537" c:formatCode="0%">
                  <c:v>0.359417075875178</c:v>
                </c:pt>
                <c:pt idx="4538" c:formatCode="0%">
                  <c:v>0.359496277522572</c:v>
                </c:pt>
                <c:pt idx="4539" c:formatCode="0%">
                  <c:v>0.359575479169967</c:v>
                </c:pt>
                <c:pt idx="4540" c:formatCode="0%">
                  <c:v>0.359654680817361</c:v>
                </c:pt>
                <c:pt idx="4541" c:formatCode="0%">
                  <c:v>0.359733882464755</c:v>
                </c:pt>
                <c:pt idx="4542" c:formatCode="0%">
                  <c:v>0.35981308411215</c:v>
                </c:pt>
                <c:pt idx="4543" c:formatCode="0%">
                  <c:v>0.359892285759544</c:v>
                </c:pt>
                <c:pt idx="4544" c:formatCode="0%">
                  <c:v>0.359971487406938</c:v>
                </c:pt>
                <c:pt idx="4545" c:formatCode="0%">
                  <c:v>0.360050689054332</c:v>
                </c:pt>
                <c:pt idx="4546" c:formatCode="0%">
                  <c:v>0.360129890701727</c:v>
                </c:pt>
                <c:pt idx="4547" c:formatCode="0%">
                  <c:v>0.360209092349121</c:v>
                </c:pt>
                <c:pt idx="4548" c:formatCode="0%">
                  <c:v>0.360288293996515</c:v>
                </c:pt>
                <c:pt idx="4549" c:formatCode="0%">
                  <c:v>0.360367495643909</c:v>
                </c:pt>
                <c:pt idx="4550" c:formatCode="0%">
                  <c:v>0.360446697291304</c:v>
                </c:pt>
                <c:pt idx="4551" c:formatCode="0%">
                  <c:v>0.360525898938698</c:v>
                </c:pt>
                <c:pt idx="4552" c:formatCode="0%">
                  <c:v>0.360605100586092</c:v>
                </c:pt>
                <c:pt idx="4553" c:formatCode="0%">
                  <c:v>0.360684302233486</c:v>
                </c:pt>
                <c:pt idx="4554" c:formatCode="0%">
                  <c:v>0.360763503880881</c:v>
                </c:pt>
                <c:pt idx="4555" c:formatCode="0%">
                  <c:v>0.360842705528275</c:v>
                </c:pt>
                <c:pt idx="4556" c:formatCode="0%">
                  <c:v>0.360921907175669</c:v>
                </c:pt>
                <c:pt idx="4557" c:formatCode="0%">
                  <c:v>0.361001108823064</c:v>
                </c:pt>
                <c:pt idx="4558" c:formatCode="0%">
                  <c:v>0.361080310470458</c:v>
                </c:pt>
                <c:pt idx="4559" c:formatCode="0%">
                  <c:v>0.361159512117852</c:v>
                </c:pt>
                <c:pt idx="4560" c:formatCode="0%">
                  <c:v>0.361238713765246</c:v>
                </c:pt>
                <c:pt idx="4561" c:formatCode="0%">
                  <c:v>0.361317915412641</c:v>
                </c:pt>
                <c:pt idx="4562" c:formatCode="0%">
                  <c:v>0.361397117060035</c:v>
                </c:pt>
                <c:pt idx="4563" c:formatCode="0%">
                  <c:v>0.361476318707429</c:v>
                </c:pt>
                <c:pt idx="4564" c:formatCode="0%">
                  <c:v>0.361555520354823</c:v>
                </c:pt>
                <c:pt idx="4565" c:formatCode="0%">
                  <c:v>0.361634722002218</c:v>
                </c:pt>
                <c:pt idx="4566" c:formatCode="0%">
                  <c:v>0.361713923649612</c:v>
                </c:pt>
                <c:pt idx="4567" c:formatCode="0%">
                  <c:v>0.361793125297006</c:v>
                </c:pt>
                <c:pt idx="4568" c:formatCode="0%">
                  <c:v>0.3618723269444</c:v>
                </c:pt>
                <c:pt idx="4569" c:formatCode="0%">
                  <c:v>0.361951528591795</c:v>
                </c:pt>
                <c:pt idx="4570" c:formatCode="0%">
                  <c:v>0.362030730239189</c:v>
                </c:pt>
                <c:pt idx="4571" c:formatCode="0%">
                  <c:v>0.362109931886583</c:v>
                </c:pt>
                <c:pt idx="4572" c:formatCode="0%">
                  <c:v>0.362189133533978</c:v>
                </c:pt>
                <c:pt idx="4573" c:formatCode="0%">
                  <c:v>0.362268335181372</c:v>
                </c:pt>
                <c:pt idx="4574" c:formatCode="0%">
                  <c:v>0.362347536828766</c:v>
                </c:pt>
                <c:pt idx="4575" c:formatCode="0%">
                  <c:v>0.36242673847616</c:v>
                </c:pt>
                <c:pt idx="4576" c:formatCode="0%">
                  <c:v>0.362505940123555</c:v>
                </c:pt>
                <c:pt idx="4577" c:formatCode="0%">
                  <c:v>0.362585141770949</c:v>
                </c:pt>
                <c:pt idx="4578" c:formatCode="0%">
                  <c:v>0.362664343418343</c:v>
                </c:pt>
                <c:pt idx="4579" c:formatCode="0%">
                  <c:v>0.362743545065737</c:v>
                </c:pt>
                <c:pt idx="4580" c:formatCode="0%">
                  <c:v>0.362822746713132</c:v>
                </c:pt>
                <c:pt idx="4581" c:formatCode="0%">
                  <c:v>0.362901948360526</c:v>
                </c:pt>
                <c:pt idx="4582" c:formatCode="0%">
                  <c:v>0.36298115000792</c:v>
                </c:pt>
                <c:pt idx="4583" c:formatCode="0%">
                  <c:v>0.363060351655314</c:v>
                </c:pt>
                <c:pt idx="4584" c:formatCode="0%">
                  <c:v>0.363139553302709</c:v>
                </c:pt>
                <c:pt idx="4585" c:formatCode="0%">
                  <c:v>0.363218754950103</c:v>
                </c:pt>
                <c:pt idx="4586" c:formatCode="0%">
                  <c:v>0.363297956597497</c:v>
                </c:pt>
                <c:pt idx="4587" c:formatCode="0%">
                  <c:v>0.363377158244891</c:v>
                </c:pt>
                <c:pt idx="4588" c:formatCode="0%">
                  <c:v>0.363456359892286</c:v>
                </c:pt>
                <c:pt idx="4589" c:formatCode="0%">
                  <c:v>0.36353556153968</c:v>
                </c:pt>
                <c:pt idx="4590" c:formatCode="0%">
                  <c:v>0.363614763187074</c:v>
                </c:pt>
                <c:pt idx="4591" c:formatCode="0%">
                  <c:v>0.363693964834469</c:v>
                </c:pt>
                <c:pt idx="4592" c:formatCode="0%">
                  <c:v>0.363773166481863</c:v>
                </c:pt>
                <c:pt idx="4593" c:formatCode="0%">
                  <c:v>0.363852368129257</c:v>
                </c:pt>
                <c:pt idx="4594" c:formatCode="0%">
                  <c:v>0.363931569776651</c:v>
                </c:pt>
                <c:pt idx="4595" c:formatCode="0%">
                  <c:v>0.364010771424046</c:v>
                </c:pt>
                <c:pt idx="4596" c:formatCode="0%">
                  <c:v>0.36408997307144</c:v>
                </c:pt>
                <c:pt idx="4597" c:formatCode="0%">
                  <c:v>0.364169174718834</c:v>
                </c:pt>
                <c:pt idx="4598" c:formatCode="0%">
                  <c:v>0.364248376366228</c:v>
                </c:pt>
                <c:pt idx="4599" c:formatCode="0%">
                  <c:v>0.364327578013623</c:v>
                </c:pt>
                <c:pt idx="4600" c:formatCode="0%">
                  <c:v>0.364406779661017</c:v>
                </c:pt>
                <c:pt idx="4601" c:formatCode="0%">
                  <c:v>0.364485981308411</c:v>
                </c:pt>
                <c:pt idx="4602" c:formatCode="0%">
                  <c:v>0.364565182955805</c:v>
                </c:pt>
                <c:pt idx="4603" c:formatCode="0%">
                  <c:v>0.3646443846032</c:v>
                </c:pt>
                <c:pt idx="4604" c:formatCode="0%">
                  <c:v>0.364723586250594</c:v>
                </c:pt>
                <c:pt idx="4605" c:formatCode="0%">
                  <c:v>0.364802787897988</c:v>
                </c:pt>
                <c:pt idx="4606" c:formatCode="0%">
                  <c:v>0.364881989545383</c:v>
                </c:pt>
                <c:pt idx="4607" c:formatCode="0%">
                  <c:v>0.364961191192777</c:v>
                </c:pt>
                <c:pt idx="4608" c:formatCode="0%">
                  <c:v>0.365040392840171</c:v>
                </c:pt>
                <c:pt idx="4609" c:formatCode="0%">
                  <c:v>0.365119594487565</c:v>
                </c:pt>
                <c:pt idx="4610" c:formatCode="0%">
                  <c:v>0.36519879613496</c:v>
                </c:pt>
                <c:pt idx="4611" c:formatCode="0%">
                  <c:v>0.365277997782354</c:v>
                </c:pt>
                <c:pt idx="4612" c:formatCode="0%">
                  <c:v>0.365357199429748</c:v>
                </c:pt>
                <c:pt idx="4613" c:formatCode="0%">
                  <c:v>0.365436401077142</c:v>
                </c:pt>
                <c:pt idx="4614" c:formatCode="0%">
                  <c:v>0.365515602724537</c:v>
                </c:pt>
                <c:pt idx="4615" c:formatCode="0%">
                  <c:v>0.365594804371931</c:v>
                </c:pt>
                <c:pt idx="4616" c:formatCode="0%">
                  <c:v>0.365674006019325</c:v>
                </c:pt>
                <c:pt idx="4617" c:formatCode="0%">
                  <c:v>0.365753207666719</c:v>
                </c:pt>
                <c:pt idx="4618" c:formatCode="0%">
                  <c:v>0.365832409314114</c:v>
                </c:pt>
                <c:pt idx="4619" c:formatCode="0%">
                  <c:v>0.365911610961508</c:v>
                </c:pt>
                <c:pt idx="4620" c:formatCode="0%">
                  <c:v>0.365990812608902</c:v>
                </c:pt>
                <c:pt idx="4621" c:formatCode="0%">
                  <c:v>0.366070014256297</c:v>
                </c:pt>
                <c:pt idx="4622" c:formatCode="0%">
                  <c:v>0.366149215903691</c:v>
                </c:pt>
                <c:pt idx="4623" c:formatCode="0%">
                  <c:v>0.366228417551085</c:v>
                </c:pt>
                <c:pt idx="4624" c:formatCode="0%">
                  <c:v>0.366307619198479</c:v>
                </c:pt>
                <c:pt idx="4625" c:formatCode="0%">
                  <c:v>0.366386820845874</c:v>
                </c:pt>
                <c:pt idx="4626" c:formatCode="0%">
                  <c:v>0.366466022493268</c:v>
                </c:pt>
                <c:pt idx="4627" c:formatCode="0%">
                  <c:v>0.366545224140662</c:v>
                </c:pt>
                <c:pt idx="4628" c:formatCode="0%">
                  <c:v>0.366624425788056</c:v>
                </c:pt>
                <c:pt idx="4629" c:formatCode="0%">
                  <c:v>0.366703627435451</c:v>
                </c:pt>
                <c:pt idx="4630" c:formatCode="0%">
                  <c:v>0.366782829082845</c:v>
                </c:pt>
                <c:pt idx="4631" c:formatCode="0%">
                  <c:v>0.366862030730239</c:v>
                </c:pt>
                <c:pt idx="4632" c:formatCode="0%">
                  <c:v>0.366941232377633</c:v>
                </c:pt>
                <c:pt idx="4633" c:formatCode="0%">
                  <c:v>0.367020434025028</c:v>
                </c:pt>
                <c:pt idx="4634" c:formatCode="0%">
                  <c:v>0.367099635672422</c:v>
                </c:pt>
                <c:pt idx="4635" c:formatCode="0%">
                  <c:v>0.367178837319816</c:v>
                </c:pt>
                <c:pt idx="4636" c:formatCode="0%">
                  <c:v>0.367258038967211</c:v>
                </c:pt>
                <c:pt idx="4637" c:formatCode="0%">
                  <c:v>0.367337240614605</c:v>
                </c:pt>
                <c:pt idx="4638" c:formatCode="0%">
                  <c:v>0.367416442261999</c:v>
                </c:pt>
                <c:pt idx="4639" c:formatCode="0%">
                  <c:v>0.367495643909393</c:v>
                </c:pt>
                <c:pt idx="4640" c:formatCode="0%">
                  <c:v>0.367574845556788</c:v>
                </c:pt>
                <c:pt idx="4641" c:formatCode="0%">
                  <c:v>0.367654047204182</c:v>
                </c:pt>
                <c:pt idx="4642" c:formatCode="0%">
                  <c:v>0.367733248851576</c:v>
                </c:pt>
                <c:pt idx="4643" c:formatCode="0%">
                  <c:v>0.36781245049897</c:v>
                </c:pt>
                <c:pt idx="4644" c:formatCode="0%">
                  <c:v>0.367891652146365</c:v>
                </c:pt>
                <c:pt idx="4645" c:formatCode="0%">
                  <c:v>0.367970853793759</c:v>
                </c:pt>
                <c:pt idx="4646" c:formatCode="0%">
                  <c:v>0.368050055441153</c:v>
                </c:pt>
                <c:pt idx="4647" c:formatCode="0%">
                  <c:v>0.368129257088547</c:v>
                </c:pt>
                <c:pt idx="4648" c:formatCode="0%">
                  <c:v>0.368208458735942</c:v>
                </c:pt>
                <c:pt idx="4649" c:formatCode="0%">
                  <c:v>0.368287660383336</c:v>
                </c:pt>
                <c:pt idx="4650" c:formatCode="0%">
                  <c:v>0.36836686203073</c:v>
                </c:pt>
                <c:pt idx="4651" c:formatCode="0%">
                  <c:v>0.368446063678124</c:v>
                </c:pt>
                <c:pt idx="4652" c:formatCode="0%">
                  <c:v>0.368525265325519</c:v>
                </c:pt>
                <c:pt idx="4653" c:formatCode="0%">
                  <c:v>0.368604466972913</c:v>
                </c:pt>
                <c:pt idx="4654" c:formatCode="0%">
                  <c:v>0.368683668620307</c:v>
                </c:pt>
                <c:pt idx="4655" c:formatCode="0%">
                  <c:v>0.368762870267702</c:v>
                </c:pt>
                <c:pt idx="4656" c:formatCode="0%">
                  <c:v>0.368842071915096</c:v>
                </c:pt>
                <c:pt idx="4657" c:formatCode="0%">
                  <c:v>0.36892127356249</c:v>
                </c:pt>
                <c:pt idx="4658" c:formatCode="0%">
                  <c:v>0.369000475209884</c:v>
                </c:pt>
                <c:pt idx="4659" c:formatCode="0%">
                  <c:v>0.369079676857279</c:v>
                </c:pt>
                <c:pt idx="4660" c:formatCode="0%">
                  <c:v>0.369158878504673</c:v>
                </c:pt>
                <c:pt idx="4661" c:formatCode="0%">
                  <c:v>0.369238080152067</c:v>
                </c:pt>
                <c:pt idx="4662" c:formatCode="0%">
                  <c:v>0.369317281799461</c:v>
                </c:pt>
                <c:pt idx="4663" c:formatCode="0%">
                  <c:v>0.369396483446856</c:v>
                </c:pt>
                <c:pt idx="4664" c:formatCode="0%">
                  <c:v>0.36947568509425</c:v>
                </c:pt>
                <c:pt idx="4665" c:formatCode="0%">
                  <c:v>0.369554886741644</c:v>
                </c:pt>
                <c:pt idx="4666" c:formatCode="0%">
                  <c:v>0.369634088389038</c:v>
                </c:pt>
                <c:pt idx="4667" c:formatCode="0%">
                  <c:v>0.369713290036433</c:v>
                </c:pt>
                <c:pt idx="4668" c:formatCode="0%">
                  <c:v>0.369792491683827</c:v>
                </c:pt>
                <c:pt idx="4669" c:formatCode="0%">
                  <c:v>0.369871693331221</c:v>
                </c:pt>
                <c:pt idx="4670" c:formatCode="0%">
                  <c:v>0.369950894978616</c:v>
                </c:pt>
                <c:pt idx="4671" c:formatCode="0%">
                  <c:v>0.37003009662601</c:v>
                </c:pt>
                <c:pt idx="4672" c:formatCode="0%">
                  <c:v>0.370109298273404</c:v>
                </c:pt>
                <c:pt idx="4673" c:formatCode="0%">
                  <c:v>0.370188499920798</c:v>
                </c:pt>
                <c:pt idx="4674" c:formatCode="0%">
                  <c:v>0.370267701568193</c:v>
                </c:pt>
                <c:pt idx="4675" c:formatCode="0%">
                  <c:v>0.370346903215587</c:v>
                </c:pt>
                <c:pt idx="4676" c:formatCode="0%">
                  <c:v>0.370426104862981</c:v>
                </c:pt>
                <c:pt idx="4677" c:formatCode="0%">
                  <c:v>0.370505306510375</c:v>
                </c:pt>
                <c:pt idx="4678" c:formatCode="0%">
                  <c:v>0.37058450815777</c:v>
                </c:pt>
                <c:pt idx="4679" c:formatCode="0%">
                  <c:v>0.370663709805164</c:v>
                </c:pt>
                <c:pt idx="4680" c:formatCode="0%">
                  <c:v>0.370742911452558</c:v>
                </c:pt>
                <c:pt idx="4681" c:formatCode="0%">
                  <c:v>0.370822113099952</c:v>
                </c:pt>
                <c:pt idx="4682" c:formatCode="0%">
                  <c:v>0.370901314747347</c:v>
                </c:pt>
                <c:pt idx="4683" c:formatCode="0%">
                  <c:v>0.370980516394741</c:v>
                </c:pt>
                <c:pt idx="4684" c:formatCode="0%">
                  <c:v>0.371059718042135</c:v>
                </c:pt>
                <c:pt idx="4685" c:formatCode="0%">
                  <c:v>0.37113891968953</c:v>
                </c:pt>
                <c:pt idx="4686" c:formatCode="0%">
                  <c:v>0.371218121336924</c:v>
                </c:pt>
                <c:pt idx="4687" c:formatCode="0%">
                  <c:v>0.371297322984318</c:v>
                </c:pt>
                <c:pt idx="4688" c:formatCode="0%">
                  <c:v>0.371376524631712</c:v>
                </c:pt>
                <c:pt idx="4689" c:formatCode="0%">
                  <c:v>0.371455726279107</c:v>
                </c:pt>
                <c:pt idx="4690" c:formatCode="0%">
                  <c:v>0.371534927926501</c:v>
                </c:pt>
                <c:pt idx="4691" c:formatCode="0%">
                  <c:v>0.371614129573895</c:v>
                </c:pt>
                <c:pt idx="4692" c:formatCode="0%">
                  <c:v>0.371693331221289</c:v>
                </c:pt>
                <c:pt idx="4693" c:formatCode="0%">
                  <c:v>0.371772532868684</c:v>
                </c:pt>
                <c:pt idx="4694" c:formatCode="0%">
                  <c:v>0.371851734516078</c:v>
                </c:pt>
                <c:pt idx="4695" c:formatCode="0%">
                  <c:v>0.371930936163472</c:v>
                </c:pt>
                <c:pt idx="4696" c:formatCode="0%">
                  <c:v>0.372010137810866</c:v>
                </c:pt>
                <c:pt idx="4697" c:formatCode="0%">
                  <c:v>0.372089339458261</c:v>
                </c:pt>
                <c:pt idx="4698" c:formatCode="0%">
                  <c:v>0.372168541105655</c:v>
                </c:pt>
                <c:pt idx="4699" c:formatCode="0%">
                  <c:v>0.372247742753049</c:v>
                </c:pt>
                <c:pt idx="4700" c:formatCode="0%">
                  <c:v>0.372326944400444</c:v>
                </c:pt>
                <c:pt idx="4701" c:formatCode="0%">
                  <c:v>0.372406146047838</c:v>
                </c:pt>
                <c:pt idx="4702" c:formatCode="0%">
                  <c:v>0.372485347695232</c:v>
                </c:pt>
                <c:pt idx="4703" c:formatCode="0%">
                  <c:v>0.372564549342626</c:v>
                </c:pt>
                <c:pt idx="4704" c:formatCode="0%">
                  <c:v>0.372643750990021</c:v>
                </c:pt>
                <c:pt idx="4705" c:formatCode="0%">
                  <c:v>0.372722952637415</c:v>
                </c:pt>
                <c:pt idx="4706" c:formatCode="0%">
                  <c:v>0.372802154284809</c:v>
                </c:pt>
                <c:pt idx="4707" c:formatCode="0%">
                  <c:v>0.372881355932203</c:v>
                </c:pt>
                <c:pt idx="4708" c:formatCode="0%">
                  <c:v>0.372960557579598</c:v>
                </c:pt>
                <c:pt idx="4709" c:formatCode="0%">
                  <c:v>0.373039759226992</c:v>
                </c:pt>
                <c:pt idx="4710" c:formatCode="0%">
                  <c:v>0.373118960874386</c:v>
                </c:pt>
                <c:pt idx="4711" c:formatCode="0%">
                  <c:v>0.37319816252178</c:v>
                </c:pt>
                <c:pt idx="4712" c:formatCode="0%">
                  <c:v>0.373277364169175</c:v>
                </c:pt>
                <c:pt idx="4713" c:formatCode="0%">
                  <c:v>0.373356565816569</c:v>
                </c:pt>
                <c:pt idx="4714" c:formatCode="0%">
                  <c:v>0.373435767463963</c:v>
                </c:pt>
                <c:pt idx="4715" c:formatCode="0%">
                  <c:v>0.373514969111358</c:v>
                </c:pt>
                <c:pt idx="4716" c:formatCode="0%">
                  <c:v>0.373594170758752</c:v>
                </c:pt>
                <c:pt idx="4717" c:formatCode="0%">
                  <c:v>0.373673372406146</c:v>
                </c:pt>
                <c:pt idx="4718" c:formatCode="0%">
                  <c:v>0.37375257405354</c:v>
                </c:pt>
                <c:pt idx="4719" c:formatCode="0%">
                  <c:v>0.373831775700935</c:v>
                </c:pt>
                <c:pt idx="4720" c:formatCode="0%">
                  <c:v>0.373910977348329</c:v>
                </c:pt>
                <c:pt idx="4721" c:formatCode="0%">
                  <c:v>0.373990178995723</c:v>
                </c:pt>
                <c:pt idx="4722" c:formatCode="0%">
                  <c:v>0.374069380643117</c:v>
                </c:pt>
                <c:pt idx="4723" c:formatCode="0%">
                  <c:v>0.374148582290512</c:v>
                </c:pt>
                <c:pt idx="4724" c:formatCode="0%">
                  <c:v>0.374227783937906</c:v>
                </c:pt>
                <c:pt idx="4725" c:formatCode="0%">
                  <c:v>0.3743069855853</c:v>
                </c:pt>
                <c:pt idx="4726" c:formatCode="0%">
                  <c:v>0.374386187232694</c:v>
                </c:pt>
                <c:pt idx="4727" c:formatCode="0%">
                  <c:v>0.374465388880089</c:v>
                </c:pt>
                <c:pt idx="4728" c:formatCode="0%">
                  <c:v>0.374544590527483</c:v>
                </c:pt>
                <c:pt idx="4729" c:formatCode="0%">
                  <c:v>0.374623792174877</c:v>
                </c:pt>
                <c:pt idx="4730" c:formatCode="0%">
                  <c:v>0.374702993822272</c:v>
                </c:pt>
                <c:pt idx="4731" c:formatCode="0%">
                  <c:v>0.374782195469666</c:v>
                </c:pt>
                <c:pt idx="4732" c:formatCode="0%">
                  <c:v>0.37486139711706</c:v>
                </c:pt>
                <c:pt idx="4733" c:formatCode="0%">
                  <c:v>0.374940598764454</c:v>
                </c:pt>
                <c:pt idx="4734" c:formatCode="0%">
                  <c:v>0.375019800411849</c:v>
                </c:pt>
                <c:pt idx="4735" c:formatCode="0%">
                  <c:v>0.375099002059243</c:v>
                </c:pt>
                <c:pt idx="4736" c:formatCode="0%">
                  <c:v>0.375178203706637</c:v>
                </c:pt>
                <c:pt idx="4737" c:formatCode="0%">
                  <c:v>0.375257405354031</c:v>
                </c:pt>
                <c:pt idx="4738" c:formatCode="0%">
                  <c:v>0.375336607001426</c:v>
                </c:pt>
                <c:pt idx="4739" c:formatCode="0%">
                  <c:v>0.37541580864882</c:v>
                </c:pt>
                <c:pt idx="4740" c:formatCode="0%">
                  <c:v>0.375495010296214</c:v>
                </c:pt>
                <c:pt idx="4741" c:formatCode="0%">
                  <c:v>0.375574211943608</c:v>
                </c:pt>
                <c:pt idx="4742" c:formatCode="0%">
                  <c:v>0.375653413591003</c:v>
                </c:pt>
                <c:pt idx="4743" c:formatCode="0%">
                  <c:v>0.375732615238397</c:v>
                </c:pt>
                <c:pt idx="4744" c:formatCode="0%">
                  <c:v>0.375811816885791</c:v>
                </c:pt>
                <c:pt idx="4745" c:formatCode="0%">
                  <c:v>0.375891018533186</c:v>
                </c:pt>
                <c:pt idx="4746" c:formatCode="0%">
                  <c:v>0.37597022018058</c:v>
                </c:pt>
                <c:pt idx="4747" c:formatCode="0%">
                  <c:v>0.376049421827974</c:v>
                </c:pt>
                <c:pt idx="4748" c:formatCode="0%">
                  <c:v>0.376128623475368</c:v>
                </c:pt>
                <c:pt idx="4749" c:formatCode="0%">
                  <c:v>0.376207825122763</c:v>
                </c:pt>
                <c:pt idx="4750" c:formatCode="0%">
                  <c:v>0.376287026770157</c:v>
                </c:pt>
                <c:pt idx="4751" c:formatCode="0%">
                  <c:v>0.376366228417551</c:v>
                </c:pt>
                <c:pt idx="4752" c:formatCode="0%">
                  <c:v>0.376445430064945</c:v>
                </c:pt>
                <c:pt idx="4753" c:formatCode="0%">
                  <c:v>0.37652463171234</c:v>
                </c:pt>
                <c:pt idx="4754" c:formatCode="0%">
                  <c:v>0.376603833359734</c:v>
                </c:pt>
                <c:pt idx="4755" c:formatCode="0%">
                  <c:v>0.376683035007128</c:v>
                </c:pt>
                <c:pt idx="4756" c:formatCode="0%">
                  <c:v>0.376762236654522</c:v>
                </c:pt>
                <c:pt idx="4757" c:formatCode="0%">
                  <c:v>0.376841438301917</c:v>
                </c:pt>
                <c:pt idx="4758" c:formatCode="0%">
                  <c:v>0.376920639949311</c:v>
                </c:pt>
                <c:pt idx="4759" c:formatCode="0%">
                  <c:v>0.376999841596705</c:v>
                </c:pt>
                <c:pt idx="4760" c:formatCode="0%">
                  <c:v>0.377079043244099</c:v>
                </c:pt>
                <c:pt idx="4761" c:formatCode="0%">
                  <c:v>0.377158244891494</c:v>
                </c:pt>
                <c:pt idx="4762" c:formatCode="0%">
                  <c:v>0.377237446538888</c:v>
                </c:pt>
                <c:pt idx="4763" c:formatCode="0%">
                  <c:v>0.377316648186282</c:v>
                </c:pt>
                <c:pt idx="4764" c:formatCode="0%">
                  <c:v>0.377395849833677</c:v>
                </c:pt>
                <c:pt idx="4765" c:formatCode="0%">
                  <c:v>0.377475051481071</c:v>
                </c:pt>
                <c:pt idx="4766" c:formatCode="0%">
                  <c:v>0.377554253128465</c:v>
                </c:pt>
                <c:pt idx="4767" c:formatCode="0%">
                  <c:v>0.377633454775859</c:v>
                </c:pt>
                <c:pt idx="4768" c:formatCode="0%">
                  <c:v>0.377712656423254</c:v>
                </c:pt>
                <c:pt idx="4769" c:formatCode="0%">
                  <c:v>0.377791858070648</c:v>
                </c:pt>
                <c:pt idx="4770" c:formatCode="0%">
                  <c:v>0.377871059718042</c:v>
                </c:pt>
                <c:pt idx="4771" c:formatCode="0%">
                  <c:v>0.377950261365436</c:v>
                </c:pt>
                <c:pt idx="4772" c:formatCode="0%">
                  <c:v>0.378029463012831</c:v>
                </c:pt>
                <c:pt idx="4773" c:formatCode="0%">
                  <c:v>0.378108664660225</c:v>
                </c:pt>
                <c:pt idx="4774" c:formatCode="0%">
                  <c:v>0.378187866307619</c:v>
                </c:pt>
                <c:pt idx="4775" c:formatCode="0%">
                  <c:v>0.378267067955013</c:v>
                </c:pt>
                <c:pt idx="4776" c:formatCode="0%">
                  <c:v>0.378346269602408</c:v>
                </c:pt>
                <c:pt idx="4777" c:formatCode="0%">
                  <c:v>0.378425471249802</c:v>
                </c:pt>
                <c:pt idx="4778" c:formatCode="0%">
                  <c:v>0.378504672897196</c:v>
                </c:pt>
                <c:pt idx="4779" c:formatCode="0%">
                  <c:v>0.378583874544591</c:v>
                </c:pt>
                <c:pt idx="4780" c:formatCode="0%">
                  <c:v>0.378663076191985</c:v>
                </c:pt>
                <c:pt idx="4781" c:formatCode="0%">
                  <c:v>0.378742277839379</c:v>
                </c:pt>
                <c:pt idx="4782" c:formatCode="0%">
                  <c:v>0.378821479486773</c:v>
                </c:pt>
                <c:pt idx="4783" c:formatCode="0%">
                  <c:v>0.378900681134168</c:v>
                </c:pt>
                <c:pt idx="4784" c:formatCode="0%">
                  <c:v>0.378979882781562</c:v>
                </c:pt>
                <c:pt idx="4785" c:formatCode="0%">
                  <c:v>0.379059084428956</c:v>
                </c:pt>
                <c:pt idx="4786" c:formatCode="0%">
                  <c:v>0.37913828607635</c:v>
                </c:pt>
                <c:pt idx="4787" c:formatCode="0%">
                  <c:v>0.379217487723745</c:v>
                </c:pt>
                <c:pt idx="4788" c:formatCode="0%">
                  <c:v>0.379296689371139</c:v>
                </c:pt>
                <c:pt idx="4789" c:formatCode="0%">
                  <c:v>0.379375891018533</c:v>
                </c:pt>
                <c:pt idx="4790" c:formatCode="0%">
                  <c:v>0.379455092665927</c:v>
                </c:pt>
                <c:pt idx="4791" c:formatCode="0%">
                  <c:v>0.379534294313322</c:v>
                </c:pt>
                <c:pt idx="4792" c:formatCode="0%">
                  <c:v>0.379613495960716</c:v>
                </c:pt>
                <c:pt idx="4793" c:formatCode="0%">
                  <c:v>0.37969269760811</c:v>
                </c:pt>
                <c:pt idx="4794" c:formatCode="0%">
                  <c:v>0.379771899255505</c:v>
                </c:pt>
                <c:pt idx="4795" c:formatCode="0%">
                  <c:v>0.379851100902899</c:v>
                </c:pt>
                <c:pt idx="4796" c:formatCode="0%">
                  <c:v>0.379930302550293</c:v>
                </c:pt>
                <c:pt idx="4797" c:formatCode="0%">
                  <c:v>0.380009504197687</c:v>
                </c:pt>
                <c:pt idx="4798" c:formatCode="0%">
                  <c:v>0.380088705845082</c:v>
                </c:pt>
                <c:pt idx="4799" c:formatCode="0%">
                  <c:v>0.380167907492476</c:v>
                </c:pt>
                <c:pt idx="4800" c:formatCode="0%">
                  <c:v>0.38024710913987</c:v>
                </c:pt>
                <c:pt idx="4801" c:formatCode="0%">
                  <c:v>0.380326310787264</c:v>
                </c:pt>
                <c:pt idx="4802" c:formatCode="0%">
                  <c:v>0.380405512434659</c:v>
                </c:pt>
                <c:pt idx="4803" c:formatCode="0%">
                  <c:v>0.380484714082053</c:v>
                </c:pt>
                <c:pt idx="4804" c:formatCode="0%">
                  <c:v>0.380563915729447</c:v>
                </c:pt>
                <c:pt idx="4805" c:formatCode="0%">
                  <c:v>0.380643117376841</c:v>
                </c:pt>
                <c:pt idx="4806" c:formatCode="0%">
                  <c:v>0.380722319024236</c:v>
                </c:pt>
                <c:pt idx="4807" c:formatCode="0%">
                  <c:v>0.38080152067163</c:v>
                </c:pt>
                <c:pt idx="4808" c:formatCode="0%">
                  <c:v>0.380880722319024</c:v>
                </c:pt>
                <c:pt idx="4809" c:formatCode="0%">
                  <c:v>0.380959923966418</c:v>
                </c:pt>
                <c:pt idx="4810" c:formatCode="0%">
                  <c:v>0.381039125613813</c:v>
                </c:pt>
                <c:pt idx="4811" c:formatCode="0%">
                  <c:v>0.381118327261207</c:v>
                </c:pt>
                <c:pt idx="4812" c:formatCode="0%">
                  <c:v>0.381197528908601</c:v>
                </c:pt>
                <c:pt idx="4813" c:formatCode="0%">
                  <c:v>0.381276730555996</c:v>
                </c:pt>
                <c:pt idx="4814" c:formatCode="0%">
                  <c:v>0.38135593220339</c:v>
                </c:pt>
                <c:pt idx="4815" c:formatCode="0%">
                  <c:v>0.381435133850784</c:v>
                </c:pt>
                <c:pt idx="4816" c:formatCode="0%">
                  <c:v>0.381514335498178</c:v>
                </c:pt>
                <c:pt idx="4817" c:formatCode="0%">
                  <c:v>0.381593537145573</c:v>
                </c:pt>
                <c:pt idx="4818" c:formatCode="0%">
                  <c:v>0.381672738792967</c:v>
                </c:pt>
                <c:pt idx="4819" c:formatCode="0%">
                  <c:v>0.381751940440361</c:v>
                </c:pt>
                <c:pt idx="4820" c:formatCode="0%">
                  <c:v>0.381831142087755</c:v>
                </c:pt>
                <c:pt idx="4821" c:formatCode="0%">
                  <c:v>0.38191034373515</c:v>
                </c:pt>
                <c:pt idx="4822" c:formatCode="0%">
                  <c:v>0.381989545382544</c:v>
                </c:pt>
                <c:pt idx="4823" c:formatCode="0%">
                  <c:v>0.382068747029938</c:v>
                </c:pt>
                <c:pt idx="4824" c:formatCode="0%">
                  <c:v>0.382147948677332</c:v>
                </c:pt>
                <c:pt idx="4825" c:formatCode="0%">
                  <c:v>0.382227150324727</c:v>
                </c:pt>
                <c:pt idx="4826" c:formatCode="0%">
                  <c:v>0.382306351972121</c:v>
                </c:pt>
                <c:pt idx="4827" c:formatCode="0%">
                  <c:v>0.382385553619515</c:v>
                </c:pt>
                <c:pt idx="4828" c:formatCode="0%">
                  <c:v>0.38246475526691</c:v>
                </c:pt>
                <c:pt idx="4829" c:formatCode="0%">
                  <c:v>0.382543956914304</c:v>
                </c:pt>
                <c:pt idx="4830" c:formatCode="0%">
                  <c:v>0.382623158561698</c:v>
                </c:pt>
                <c:pt idx="4831" c:formatCode="0%">
                  <c:v>0.382702360209092</c:v>
                </c:pt>
                <c:pt idx="4832" c:formatCode="0%">
                  <c:v>0.382781561856487</c:v>
                </c:pt>
                <c:pt idx="4833" c:formatCode="0%">
                  <c:v>0.382860763503881</c:v>
                </c:pt>
                <c:pt idx="4834" c:formatCode="0%">
                  <c:v>0.382939965151275</c:v>
                </c:pt>
                <c:pt idx="4835" c:formatCode="0%">
                  <c:v>0.383019166798669</c:v>
                </c:pt>
                <c:pt idx="4836" c:formatCode="0%">
                  <c:v>0.383098368446064</c:v>
                </c:pt>
                <c:pt idx="4837" c:formatCode="0%">
                  <c:v>0.383177570093458</c:v>
                </c:pt>
                <c:pt idx="4838" c:formatCode="0%">
                  <c:v>0.383256771740852</c:v>
                </c:pt>
                <c:pt idx="4839" c:formatCode="0%">
                  <c:v>0.383335973388246</c:v>
                </c:pt>
                <c:pt idx="4840" c:formatCode="0%">
                  <c:v>0.383415175035641</c:v>
                </c:pt>
                <c:pt idx="4841" c:formatCode="0%">
                  <c:v>0.383494376683035</c:v>
                </c:pt>
                <c:pt idx="4842" c:formatCode="0%">
                  <c:v>0.383573578330429</c:v>
                </c:pt>
                <c:pt idx="4843" c:formatCode="0%">
                  <c:v>0.383652779977824</c:v>
                </c:pt>
                <c:pt idx="4844" c:formatCode="0%">
                  <c:v>0.383731981625218</c:v>
                </c:pt>
                <c:pt idx="4845" c:formatCode="0%">
                  <c:v>0.383811183272612</c:v>
                </c:pt>
                <c:pt idx="4846" c:formatCode="0%">
                  <c:v>0.383890384920006</c:v>
                </c:pt>
                <c:pt idx="4847" c:formatCode="0%">
                  <c:v>0.383969586567401</c:v>
                </c:pt>
                <c:pt idx="4848" c:formatCode="0%">
                  <c:v>0.384048788214795</c:v>
                </c:pt>
                <c:pt idx="4849" c:formatCode="0%">
                  <c:v>0.384127989862189</c:v>
                </c:pt>
                <c:pt idx="4850" c:formatCode="0%">
                  <c:v>0.384207191509583</c:v>
                </c:pt>
                <c:pt idx="4851" c:formatCode="0%">
                  <c:v>0.384286393156978</c:v>
                </c:pt>
                <c:pt idx="4852" c:formatCode="0%">
                  <c:v>0.384365594804372</c:v>
                </c:pt>
                <c:pt idx="4853" c:formatCode="0%">
                  <c:v>0.384444796451766</c:v>
                </c:pt>
                <c:pt idx="4854" c:formatCode="0%">
                  <c:v>0.38452399809916</c:v>
                </c:pt>
                <c:pt idx="4855" c:formatCode="0%">
                  <c:v>0.384603199746555</c:v>
                </c:pt>
                <c:pt idx="4856" c:formatCode="0%">
                  <c:v>0.384682401393949</c:v>
                </c:pt>
                <c:pt idx="4857" c:formatCode="0%">
                  <c:v>0.384761603041343</c:v>
                </c:pt>
                <c:pt idx="4858" c:formatCode="0%">
                  <c:v>0.384840804688738</c:v>
                </c:pt>
                <c:pt idx="4859" c:formatCode="0%">
                  <c:v>0.384920006336132</c:v>
                </c:pt>
                <c:pt idx="4860" c:formatCode="0%">
                  <c:v>0.384999207983526</c:v>
                </c:pt>
                <c:pt idx="4861" c:formatCode="0%">
                  <c:v>0.38507840963092</c:v>
                </c:pt>
                <c:pt idx="4862" c:formatCode="0%">
                  <c:v>0.385157611278315</c:v>
                </c:pt>
                <c:pt idx="4863" c:formatCode="0%">
                  <c:v>0.385236812925709</c:v>
                </c:pt>
                <c:pt idx="4864" c:formatCode="0%">
                  <c:v>0.385316014573103</c:v>
                </c:pt>
                <c:pt idx="4865" c:formatCode="0%">
                  <c:v>0.385395216220497</c:v>
                </c:pt>
                <c:pt idx="4866" c:formatCode="0%">
                  <c:v>0.385474417867892</c:v>
                </c:pt>
                <c:pt idx="4867" c:formatCode="0%">
                  <c:v>0.385553619515286</c:v>
                </c:pt>
                <c:pt idx="4868" c:formatCode="0%">
                  <c:v>0.38563282116268</c:v>
                </c:pt>
                <c:pt idx="4869" c:formatCode="0%">
                  <c:v>0.385712022810074</c:v>
                </c:pt>
                <c:pt idx="4870" c:formatCode="0%">
                  <c:v>0.385791224457469</c:v>
                </c:pt>
                <c:pt idx="4871" c:formatCode="0%">
                  <c:v>0.385870426104863</c:v>
                </c:pt>
                <c:pt idx="4872" c:formatCode="0%">
                  <c:v>0.385949627752257</c:v>
                </c:pt>
                <c:pt idx="4873" c:formatCode="0%">
                  <c:v>0.386028829399651</c:v>
                </c:pt>
                <c:pt idx="4874" c:formatCode="0%">
                  <c:v>0.386108031047046</c:v>
                </c:pt>
                <c:pt idx="4875" c:formatCode="0%">
                  <c:v>0.38618723269444</c:v>
                </c:pt>
                <c:pt idx="4876" c:formatCode="0%">
                  <c:v>0.386266434341834</c:v>
                </c:pt>
                <c:pt idx="4877" c:formatCode="0%">
                  <c:v>0.386345635989229</c:v>
                </c:pt>
                <c:pt idx="4878" c:formatCode="0%">
                  <c:v>0.386424837636623</c:v>
                </c:pt>
                <c:pt idx="4879" c:formatCode="0%">
                  <c:v>0.386504039284017</c:v>
                </c:pt>
                <c:pt idx="4880" c:formatCode="0%">
                  <c:v>0.386583240931411</c:v>
                </c:pt>
                <c:pt idx="4881" c:formatCode="0%">
                  <c:v>0.386662442578806</c:v>
                </c:pt>
                <c:pt idx="4882" c:formatCode="0%">
                  <c:v>0.3867416442262</c:v>
                </c:pt>
                <c:pt idx="4883" c:formatCode="0%">
                  <c:v>0.386820845873594</c:v>
                </c:pt>
                <c:pt idx="4884" c:formatCode="0%">
                  <c:v>0.386900047520988</c:v>
                </c:pt>
                <c:pt idx="4885" c:formatCode="0%">
                  <c:v>0.386979249168383</c:v>
                </c:pt>
                <c:pt idx="4886" c:formatCode="0%">
                  <c:v>0.387058450815777</c:v>
                </c:pt>
                <c:pt idx="4887" c:formatCode="0%">
                  <c:v>0.387137652463171</c:v>
                </c:pt>
                <c:pt idx="4888" c:formatCode="0%">
                  <c:v>0.387216854110566</c:v>
                </c:pt>
                <c:pt idx="4889" c:formatCode="0%">
                  <c:v>0.38729605575796</c:v>
                </c:pt>
                <c:pt idx="4890" c:formatCode="0%">
                  <c:v>0.387375257405354</c:v>
                </c:pt>
                <c:pt idx="4891" c:formatCode="0%">
                  <c:v>0.387454459052748</c:v>
                </c:pt>
                <c:pt idx="4892" c:formatCode="0%">
                  <c:v>0.387533660700143</c:v>
                </c:pt>
                <c:pt idx="4893" c:formatCode="0%">
                  <c:v>0.387612862347537</c:v>
                </c:pt>
                <c:pt idx="4894" c:formatCode="0%">
                  <c:v>0.387692063994931</c:v>
                </c:pt>
                <c:pt idx="4895" c:formatCode="0%">
                  <c:v>0.387771265642325</c:v>
                </c:pt>
                <c:pt idx="4896" c:formatCode="0%">
                  <c:v>0.38785046728972</c:v>
                </c:pt>
                <c:pt idx="4897" c:formatCode="0%">
                  <c:v>0.387929668937114</c:v>
                </c:pt>
                <c:pt idx="4898" c:formatCode="0%">
                  <c:v>0.388008870584508</c:v>
                </c:pt>
                <c:pt idx="4899" c:formatCode="0%">
                  <c:v>0.388088072231902</c:v>
                </c:pt>
                <c:pt idx="4900" c:formatCode="0%">
                  <c:v>0.388167273879297</c:v>
                </c:pt>
                <c:pt idx="4901" c:formatCode="0%">
                  <c:v>0.388246475526691</c:v>
                </c:pt>
                <c:pt idx="4902" c:formatCode="0%">
                  <c:v>0.388325677174085</c:v>
                </c:pt>
                <c:pt idx="4903" c:formatCode="0%">
                  <c:v>0.38840487882148</c:v>
                </c:pt>
                <c:pt idx="4904" c:formatCode="0%">
                  <c:v>0.388484080468874</c:v>
                </c:pt>
                <c:pt idx="4905" c:formatCode="0%">
                  <c:v>0.388563282116268</c:v>
                </c:pt>
                <c:pt idx="4906" c:formatCode="0%">
                  <c:v>0.388642483763662</c:v>
                </c:pt>
                <c:pt idx="4907" c:formatCode="0%">
                  <c:v>0.388721685411057</c:v>
                </c:pt>
                <c:pt idx="4908" c:formatCode="0%">
                  <c:v>0.388800887058451</c:v>
                </c:pt>
                <c:pt idx="4909" c:formatCode="0%">
                  <c:v>0.388880088705845</c:v>
                </c:pt>
                <c:pt idx="4910" c:formatCode="0%">
                  <c:v>0.388959290353239</c:v>
                </c:pt>
                <c:pt idx="4911" c:formatCode="0%">
                  <c:v>0.389038492000634</c:v>
                </c:pt>
                <c:pt idx="4912" c:formatCode="0%">
                  <c:v>0.389117693648028</c:v>
                </c:pt>
                <c:pt idx="4913" c:formatCode="0%">
                  <c:v>0.389196895295422</c:v>
                </c:pt>
                <c:pt idx="4914" c:formatCode="0%">
                  <c:v>0.389276096942816</c:v>
                </c:pt>
                <c:pt idx="4915" c:formatCode="0%">
                  <c:v>0.389355298590211</c:v>
                </c:pt>
                <c:pt idx="4916" c:formatCode="0%">
                  <c:v>0.389434500237605</c:v>
                </c:pt>
                <c:pt idx="4917" c:formatCode="0%">
                  <c:v>0.389513701884999</c:v>
                </c:pt>
                <c:pt idx="4918" c:formatCode="0%">
                  <c:v>0.389592903532393</c:v>
                </c:pt>
                <c:pt idx="4919" c:formatCode="0%">
                  <c:v>0.389672105179788</c:v>
                </c:pt>
                <c:pt idx="4920" c:formatCode="0%">
                  <c:v>0.389751306827182</c:v>
                </c:pt>
                <c:pt idx="4921" c:formatCode="0%">
                  <c:v>0.389830508474576</c:v>
                </c:pt>
                <c:pt idx="4922" c:formatCode="0%">
                  <c:v>0.389909710121971</c:v>
                </c:pt>
                <c:pt idx="4923" c:formatCode="0%">
                  <c:v>0.389988911769365</c:v>
                </c:pt>
                <c:pt idx="4924" c:formatCode="0%">
                  <c:v>0.390068113416759</c:v>
                </c:pt>
                <c:pt idx="4925" c:formatCode="0%">
                  <c:v>0.390147315064153</c:v>
                </c:pt>
                <c:pt idx="4926" c:formatCode="0%">
                  <c:v>0.390226516711548</c:v>
                </c:pt>
                <c:pt idx="4927" c:formatCode="0%">
                  <c:v>0.390305718358942</c:v>
                </c:pt>
                <c:pt idx="4928" c:formatCode="0%">
                  <c:v>0.390384920006336</c:v>
                </c:pt>
                <c:pt idx="4929" c:formatCode="0%">
                  <c:v>0.39046412165373</c:v>
                </c:pt>
                <c:pt idx="4930" c:formatCode="0%">
                  <c:v>0.390543323301125</c:v>
                </c:pt>
                <c:pt idx="4931" c:formatCode="0%">
                  <c:v>0.390622524948519</c:v>
                </c:pt>
                <c:pt idx="4932" c:formatCode="0%">
                  <c:v>0.390701726595913</c:v>
                </c:pt>
                <c:pt idx="4933" c:formatCode="0%">
                  <c:v>0.390780928243307</c:v>
                </c:pt>
                <c:pt idx="4934" c:formatCode="0%">
                  <c:v>0.390860129890702</c:v>
                </c:pt>
                <c:pt idx="4935" c:formatCode="0%">
                  <c:v>0.390939331538096</c:v>
                </c:pt>
                <c:pt idx="4936" c:formatCode="0%">
                  <c:v>0.39101853318549</c:v>
                </c:pt>
                <c:pt idx="4937" c:formatCode="0%">
                  <c:v>0.391097734832885</c:v>
                </c:pt>
                <c:pt idx="4938" c:formatCode="0%">
                  <c:v>0.391176936480279</c:v>
                </c:pt>
                <c:pt idx="4939" c:formatCode="0%">
                  <c:v>0.391256138127673</c:v>
                </c:pt>
                <c:pt idx="4940" c:formatCode="0%">
                  <c:v>0.391335339775067</c:v>
                </c:pt>
                <c:pt idx="4941" c:formatCode="0%">
                  <c:v>0.391414541422462</c:v>
                </c:pt>
                <c:pt idx="4942" c:formatCode="0%">
                  <c:v>0.391493743069856</c:v>
                </c:pt>
                <c:pt idx="4943" c:formatCode="0%">
                  <c:v>0.39157294471725</c:v>
                </c:pt>
                <c:pt idx="4944" c:formatCode="0%">
                  <c:v>0.391652146364644</c:v>
                </c:pt>
                <c:pt idx="4945" c:formatCode="0%">
                  <c:v>0.391731348012039</c:v>
                </c:pt>
                <c:pt idx="4946" c:formatCode="0%">
                  <c:v>0.391810549659433</c:v>
                </c:pt>
                <c:pt idx="4947" c:formatCode="0%">
                  <c:v>0.391889751306827</c:v>
                </c:pt>
                <c:pt idx="4948" c:formatCode="0%">
                  <c:v>0.391968952954221</c:v>
                </c:pt>
                <c:pt idx="4949" c:formatCode="0%">
                  <c:v>0.392048154601616</c:v>
                </c:pt>
                <c:pt idx="4950" c:formatCode="0%">
                  <c:v>0.39212735624901</c:v>
                </c:pt>
                <c:pt idx="4951" c:formatCode="0%">
                  <c:v>0.392206557896404</c:v>
                </c:pt>
                <c:pt idx="4952" c:formatCode="0%">
                  <c:v>0.392285759543799</c:v>
                </c:pt>
                <c:pt idx="4953" c:formatCode="0%">
                  <c:v>0.392364961191193</c:v>
                </c:pt>
                <c:pt idx="4954" c:formatCode="0%">
                  <c:v>0.392444162838587</c:v>
                </c:pt>
                <c:pt idx="4955" c:formatCode="0%">
                  <c:v>0.392523364485981</c:v>
                </c:pt>
                <c:pt idx="4956" c:formatCode="0%">
                  <c:v>0.392602566133376</c:v>
                </c:pt>
                <c:pt idx="4957" c:formatCode="0%">
                  <c:v>0.39268176778077</c:v>
                </c:pt>
                <c:pt idx="4958" c:formatCode="0%">
                  <c:v>0.392760969428164</c:v>
                </c:pt>
                <c:pt idx="4959" c:formatCode="0%">
                  <c:v>0.392840171075558</c:v>
                </c:pt>
                <c:pt idx="4960" c:formatCode="0%">
                  <c:v>0.392919372722953</c:v>
                </c:pt>
                <c:pt idx="4961" c:formatCode="0%">
                  <c:v>0.392998574370347</c:v>
                </c:pt>
                <c:pt idx="4962" c:formatCode="0%">
                  <c:v>0.393077776017741</c:v>
                </c:pt>
                <c:pt idx="4963" c:formatCode="0%">
                  <c:v>0.393156977665135</c:v>
                </c:pt>
                <c:pt idx="4964" c:formatCode="0%">
                  <c:v>0.39323617931253</c:v>
                </c:pt>
                <c:pt idx="4965" c:formatCode="0%">
                  <c:v>0.393315380959924</c:v>
                </c:pt>
                <c:pt idx="4966" c:formatCode="0%">
                  <c:v>0.393394582607318</c:v>
                </c:pt>
                <c:pt idx="4967" c:formatCode="0%">
                  <c:v>0.393473784254713</c:v>
                </c:pt>
                <c:pt idx="4968" c:formatCode="0%">
                  <c:v>0.393552985902107</c:v>
                </c:pt>
                <c:pt idx="4969" c:formatCode="0%">
                  <c:v>0.393632187549501</c:v>
                </c:pt>
                <c:pt idx="4970" c:formatCode="0%">
                  <c:v>0.393711389196895</c:v>
                </c:pt>
                <c:pt idx="4971" c:formatCode="0%">
                  <c:v>0.39379059084429</c:v>
                </c:pt>
                <c:pt idx="4972" c:formatCode="0%">
                  <c:v>0.393869792491684</c:v>
                </c:pt>
                <c:pt idx="4973" c:formatCode="0%">
                  <c:v>0.393948994139078</c:v>
                </c:pt>
                <c:pt idx="4974" c:formatCode="0%">
                  <c:v>0.394028195786472</c:v>
                </c:pt>
                <c:pt idx="4975" c:formatCode="0%">
                  <c:v>0.394107397433867</c:v>
                </c:pt>
                <c:pt idx="4976" c:formatCode="0%">
                  <c:v>0.394186599081261</c:v>
                </c:pt>
                <c:pt idx="4977" c:formatCode="0%">
                  <c:v>0.394265800728655</c:v>
                </c:pt>
                <c:pt idx="4978" c:formatCode="0%">
                  <c:v>0.394345002376049</c:v>
                </c:pt>
                <c:pt idx="4979" c:formatCode="0%">
                  <c:v>0.394424204023444</c:v>
                </c:pt>
                <c:pt idx="4980" c:formatCode="0%">
                  <c:v>0.394503405670838</c:v>
                </c:pt>
                <c:pt idx="4981" c:formatCode="0%">
                  <c:v>0.394582607318232</c:v>
                </c:pt>
                <c:pt idx="4982" c:formatCode="0%">
                  <c:v>0.394661808965626</c:v>
                </c:pt>
                <c:pt idx="4983" c:formatCode="0%">
                  <c:v>0.394741010613021</c:v>
                </c:pt>
                <c:pt idx="4984" c:formatCode="0%">
                  <c:v>0.394820212260415</c:v>
                </c:pt>
                <c:pt idx="4985" c:formatCode="0%">
                  <c:v>0.394899413907809</c:v>
                </c:pt>
                <c:pt idx="4986" c:formatCode="0%">
                  <c:v>0.394978615555204</c:v>
                </c:pt>
                <c:pt idx="4987" c:formatCode="0%">
                  <c:v>0.395057817202598</c:v>
                </c:pt>
                <c:pt idx="4988" c:formatCode="0%">
                  <c:v>0.395137018849992</c:v>
                </c:pt>
                <c:pt idx="4989" c:formatCode="0%">
                  <c:v>0.395216220497386</c:v>
                </c:pt>
                <c:pt idx="4990" c:formatCode="0%">
                  <c:v>0.395295422144781</c:v>
                </c:pt>
                <c:pt idx="4991" c:formatCode="0%">
                  <c:v>0.395374623792175</c:v>
                </c:pt>
                <c:pt idx="4992" c:formatCode="0%">
                  <c:v>0.395453825439569</c:v>
                </c:pt>
                <c:pt idx="4993" c:formatCode="0%">
                  <c:v>0.395533027086963</c:v>
                </c:pt>
                <c:pt idx="4994" c:formatCode="0%">
                  <c:v>0.395612228734358</c:v>
                </c:pt>
                <c:pt idx="4995" c:formatCode="0%">
                  <c:v>0.395691430381752</c:v>
                </c:pt>
                <c:pt idx="4996" c:formatCode="0%">
                  <c:v>0.395770632029146</c:v>
                </c:pt>
                <c:pt idx="4997" c:formatCode="0%">
                  <c:v>0.39584983367654</c:v>
                </c:pt>
                <c:pt idx="4998" c:formatCode="0%">
                  <c:v>0.395929035323935</c:v>
                </c:pt>
                <c:pt idx="4999" c:formatCode="0%">
                  <c:v>0.396008236971329</c:v>
                </c:pt>
                <c:pt idx="5000" c:formatCode="0%">
                  <c:v>0.396087438618723</c:v>
                </c:pt>
                <c:pt idx="5001" c:formatCode="0%">
                  <c:v>0.396166640266118</c:v>
                </c:pt>
                <c:pt idx="5002" c:formatCode="0%">
                  <c:v>0.396245841913512</c:v>
                </c:pt>
                <c:pt idx="5003" c:formatCode="0%">
                  <c:v>0.396325043560906</c:v>
                </c:pt>
                <c:pt idx="5004" c:formatCode="0%">
                  <c:v>0.3964042452083</c:v>
                </c:pt>
                <c:pt idx="5005" c:formatCode="0%">
                  <c:v>0.396483446855695</c:v>
                </c:pt>
                <c:pt idx="5006" c:formatCode="0%">
                  <c:v>0.396562648503089</c:v>
                </c:pt>
                <c:pt idx="5007" c:formatCode="0%">
                  <c:v>0.396641850150483</c:v>
                </c:pt>
                <c:pt idx="5008" c:formatCode="0%">
                  <c:v>0.396721051797877</c:v>
                </c:pt>
                <c:pt idx="5009" c:formatCode="0%">
                  <c:v>0.396800253445272</c:v>
                </c:pt>
                <c:pt idx="5010" c:formatCode="0%">
                  <c:v>0.396879455092666</c:v>
                </c:pt>
                <c:pt idx="5011" c:formatCode="0%">
                  <c:v>0.39695865674006</c:v>
                </c:pt>
                <c:pt idx="5012" c:formatCode="0%">
                  <c:v>0.397037858387454</c:v>
                </c:pt>
                <c:pt idx="5013" c:formatCode="0%">
                  <c:v>0.397117060034849</c:v>
                </c:pt>
                <c:pt idx="5014" c:formatCode="0%">
                  <c:v>0.397196261682243</c:v>
                </c:pt>
                <c:pt idx="5015" c:formatCode="0%">
                  <c:v>0.397275463329637</c:v>
                </c:pt>
                <c:pt idx="5016" c:formatCode="0%">
                  <c:v>0.397354664977032</c:v>
                </c:pt>
                <c:pt idx="5017" c:formatCode="0%">
                  <c:v>0.397433866624426</c:v>
                </c:pt>
                <c:pt idx="5018" c:formatCode="0%">
                  <c:v>0.39751306827182</c:v>
                </c:pt>
                <c:pt idx="5019" c:formatCode="0%">
                  <c:v>0.397592269919214</c:v>
                </c:pt>
                <c:pt idx="5020" c:formatCode="0%">
                  <c:v>0.397671471566609</c:v>
                </c:pt>
                <c:pt idx="5021" c:formatCode="0%">
                  <c:v>0.397750673214003</c:v>
                </c:pt>
                <c:pt idx="5022" c:formatCode="0%">
                  <c:v>0.397829874861397</c:v>
                </c:pt>
                <c:pt idx="5023" c:formatCode="0%">
                  <c:v>0.397909076508791</c:v>
                </c:pt>
                <c:pt idx="5024" c:formatCode="0%">
                  <c:v>0.397988278156186</c:v>
                </c:pt>
                <c:pt idx="5025" c:formatCode="0%">
                  <c:v>0.39806747980358</c:v>
                </c:pt>
                <c:pt idx="5026" c:formatCode="0%">
                  <c:v>0.398146681450974</c:v>
                </c:pt>
                <c:pt idx="5027" c:formatCode="0%">
                  <c:v>0.398225883098368</c:v>
                </c:pt>
                <c:pt idx="5028" c:formatCode="0%">
                  <c:v>0.398305084745763</c:v>
                </c:pt>
                <c:pt idx="5029" c:formatCode="0%">
                  <c:v>0.398384286393157</c:v>
                </c:pt>
                <c:pt idx="5030" c:formatCode="0%">
                  <c:v>0.398463488040551</c:v>
                </c:pt>
                <c:pt idx="5031" c:formatCode="0%">
                  <c:v>0.398542689687945</c:v>
                </c:pt>
                <c:pt idx="5032" c:formatCode="0%">
                  <c:v>0.39862189133534</c:v>
                </c:pt>
                <c:pt idx="5033" c:formatCode="0%">
                  <c:v>0.398701092982734</c:v>
                </c:pt>
                <c:pt idx="5034" c:formatCode="0%">
                  <c:v>0.398780294630128</c:v>
                </c:pt>
                <c:pt idx="5035" c:formatCode="0%">
                  <c:v>0.398859496277523</c:v>
                </c:pt>
                <c:pt idx="5036" c:formatCode="0%">
                  <c:v>0.398938697924917</c:v>
                </c:pt>
                <c:pt idx="5037" c:formatCode="0%">
                  <c:v>0.399017899572311</c:v>
                </c:pt>
                <c:pt idx="5038" c:formatCode="0%">
                  <c:v>0.399097101219705</c:v>
                </c:pt>
                <c:pt idx="5039" c:formatCode="0%">
                  <c:v>0.3991763028671</c:v>
                </c:pt>
                <c:pt idx="5040" c:formatCode="0%">
                  <c:v>0.399255504514494</c:v>
                </c:pt>
                <c:pt idx="5041" c:formatCode="0%">
                  <c:v>0.399334706161888</c:v>
                </c:pt>
                <c:pt idx="5042" c:formatCode="0%">
                  <c:v>0.399413907809282</c:v>
                </c:pt>
                <c:pt idx="5043" c:formatCode="0%">
                  <c:v>0.399493109456677</c:v>
                </c:pt>
                <c:pt idx="5044" c:formatCode="0%">
                  <c:v>0.399572311104071</c:v>
                </c:pt>
                <c:pt idx="5045" c:formatCode="0%">
                  <c:v>0.399651512751465</c:v>
                </c:pt>
                <c:pt idx="5046" c:formatCode="0%">
                  <c:v>0.399730714398859</c:v>
                </c:pt>
                <c:pt idx="5047" c:formatCode="0%">
                  <c:v>0.399809916046254</c:v>
                </c:pt>
                <c:pt idx="5048" c:formatCode="0%">
                  <c:v>0.399889117693648</c:v>
                </c:pt>
                <c:pt idx="5049" c:formatCode="0%">
                  <c:v>0.399968319341042</c:v>
                </c:pt>
                <c:pt idx="5050" c:formatCode="0%">
                  <c:v>0.400047520988437</c:v>
                </c:pt>
                <c:pt idx="5051" c:formatCode="0%">
                  <c:v>0.400126722635831</c:v>
                </c:pt>
                <c:pt idx="5052" c:formatCode="0%">
                  <c:v>0.400205924283225</c:v>
                </c:pt>
                <c:pt idx="5053" c:formatCode="0%">
                  <c:v>0.400285125930619</c:v>
                </c:pt>
                <c:pt idx="5054" c:formatCode="0%">
                  <c:v>0.400364327578014</c:v>
                </c:pt>
                <c:pt idx="5055" c:formatCode="0%">
                  <c:v>0.400443529225408</c:v>
                </c:pt>
                <c:pt idx="5056" c:formatCode="0%">
                  <c:v>0.400522730872802</c:v>
                </c:pt>
                <c:pt idx="5057" c:formatCode="0%">
                  <c:v>0.400601932520196</c:v>
                </c:pt>
                <c:pt idx="5058" c:formatCode="0%">
                  <c:v>0.400681134167591</c:v>
                </c:pt>
                <c:pt idx="5059" c:formatCode="0%">
                  <c:v>0.400760335814985</c:v>
                </c:pt>
                <c:pt idx="5060" c:formatCode="0%">
                  <c:v>0.400839537462379</c:v>
                </c:pt>
                <c:pt idx="5061" c:formatCode="0%">
                  <c:v>0.400918739109773</c:v>
                </c:pt>
                <c:pt idx="5062" c:formatCode="0%">
                  <c:v>0.400997940757168</c:v>
                </c:pt>
                <c:pt idx="5063" c:formatCode="0%">
                  <c:v>0.401077142404562</c:v>
                </c:pt>
                <c:pt idx="5064" c:formatCode="0%">
                  <c:v>0.401156344051956</c:v>
                </c:pt>
                <c:pt idx="5065" c:formatCode="0%">
                  <c:v>0.401235545699351</c:v>
                </c:pt>
                <c:pt idx="5066" c:formatCode="0%">
                  <c:v>0.401314747346745</c:v>
                </c:pt>
                <c:pt idx="5067" c:formatCode="0%">
                  <c:v>0.401393948994139</c:v>
                </c:pt>
                <c:pt idx="5068" c:formatCode="0%">
                  <c:v>0.401473150641533</c:v>
                </c:pt>
                <c:pt idx="5069" c:formatCode="0%">
                  <c:v>0.401552352288928</c:v>
                </c:pt>
                <c:pt idx="5070" c:formatCode="0%">
                  <c:v>0.401631553936322</c:v>
                </c:pt>
                <c:pt idx="5071" c:formatCode="0%">
                  <c:v>0.401710755583716</c:v>
                </c:pt>
                <c:pt idx="5072" c:formatCode="0%">
                  <c:v>0.40178995723111</c:v>
                </c:pt>
                <c:pt idx="5073" c:formatCode="0%">
                  <c:v>0.401869158878505</c:v>
                </c:pt>
                <c:pt idx="5074" c:formatCode="0%">
                  <c:v>0.401948360525899</c:v>
                </c:pt>
                <c:pt idx="5075" c:formatCode="0%">
                  <c:v>0.402027562173293</c:v>
                </c:pt>
                <c:pt idx="5076" c:formatCode="0%">
                  <c:v>0.402106763820687</c:v>
                </c:pt>
                <c:pt idx="5077" c:formatCode="0%">
                  <c:v>0.402185965468082</c:v>
                </c:pt>
                <c:pt idx="5078" c:formatCode="0%">
                  <c:v>0.402265167115476</c:v>
                </c:pt>
                <c:pt idx="5079" c:formatCode="0%">
                  <c:v>0.40234436876287</c:v>
                </c:pt>
                <c:pt idx="5080" c:formatCode="0%">
                  <c:v>0.402423570410265</c:v>
                </c:pt>
                <c:pt idx="5081" c:formatCode="0%">
                  <c:v>0.402502772057659</c:v>
                </c:pt>
                <c:pt idx="5082" c:formatCode="0%">
                  <c:v>0.402581973705053</c:v>
                </c:pt>
                <c:pt idx="5083" c:formatCode="0%">
                  <c:v>0.402661175352447</c:v>
                </c:pt>
                <c:pt idx="5084" c:formatCode="0%">
                  <c:v>0.402740376999842</c:v>
                </c:pt>
                <c:pt idx="5085" c:formatCode="0%">
                  <c:v>0.402819578647236</c:v>
                </c:pt>
                <c:pt idx="5086" c:formatCode="0%">
                  <c:v>0.40289878029463</c:v>
                </c:pt>
                <c:pt idx="5087" c:formatCode="0%">
                  <c:v>0.402977981942024</c:v>
                </c:pt>
                <c:pt idx="5088" c:formatCode="0%">
                  <c:v>0.403057183589419</c:v>
                </c:pt>
                <c:pt idx="5089" c:formatCode="0%">
                  <c:v>0.403136385236813</c:v>
                </c:pt>
                <c:pt idx="5090" c:formatCode="0%">
                  <c:v>0.403215586884207</c:v>
                </c:pt>
                <c:pt idx="5091" c:formatCode="0%">
                  <c:v>0.403294788531601</c:v>
                </c:pt>
                <c:pt idx="5092" c:formatCode="0%">
                  <c:v>0.403373990178996</c:v>
                </c:pt>
                <c:pt idx="5093" c:formatCode="0%">
                  <c:v>0.40345319182639</c:v>
                </c:pt>
                <c:pt idx="5094" c:formatCode="0%">
                  <c:v>0.403532393473784</c:v>
                </c:pt>
                <c:pt idx="5095" c:formatCode="0%">
                  <c:v>0.403611595121179</c:v>
                </c:pt>
                <c:pt idx="5096" c:formatCode="0%">
                  <c:v>0.403690796768573</c:v>
                </c:pt>
                <c:pt idx="5097" c:formatCode="0%">
                  <c:v>0.403769998415967</c:v>
                </c:pt>
                <c:pt idx="5098" c:formatCode="0%">
                  <c:v>0.403849200063361</c:v>
                </c:pt>
                <c:pt idx="5099" c:formatCode="0%">
                  <c:v>0.403928401710756</c:v>
                </c:pt>
                <c:pt idx="5100" c:formatCode="0%">
                  <c:v>0.40400760335815</c:v>
                </c:pt>
                <c:pt idx="5101" c:formatCode="0%">
                  <c:v>0.404086805005544</c:v>
                </c:pt>
                <c:pt idx="5102" c:formatCode="0%">
                  <c:v>0.404166006652938</c:v>
                </c:pt>
                <c:pt idx="5103" c:formatCode="0%">
                  <c:v>0.404245208300333</c:v>
                </c:pt>
                <c:pt idx="5104" c:formatCode="0%">
                  <c:v>0.404324409947727</c:v>
                </c:pt>
                <c:pt idx="5105" c:formatCode="0%">
                  <c:v>0.404403611595121</c:v>
                </c:pt>
                <c:pt idx="5106" c:formatCode="0%">
                  <c:v>0.404482813242515</c:v>
                </c:pt>
                <c:pt idx="5107" c:formatCode="0%">
                  <c:v>0.40456201488991</c:v>
                </c:pt>
                <c:pt idx="5108" c:formatCode="0%">
                  <c:v>0.404641216537304</c:v>
                </c:pt>
                <c:pt idx="5109" c:formatCode="0%">
                  <c:v>0.404720418184698</c:v>
                </c:pt>
                <c:pt idx="5110" c:formatCode="0%">
                  <c:v>0.404799619832093</c:v>
                </c:pt>
                <c:pt idx="5111" c:formatCode="0%">
                  <c:v>0.404878821479487</c:v>
                </c:pt>
                <c:pt idx="5112" c:formatCode="0%">
                  <c:v>0.404958023126881</c:v>
                </c:pt>
                <c:pt idx="5113" c:formatCode="0%">
                  <c:v>0.405037224774275</c:v>
                </c:pt>
                <c:pt idx="5114" c:formatCode="0%">
                  <c:v>0.40511642642167</c:v>
                </c:pt>
                <c:pt idx="5115" c:formatCode="0%">
                  <c:v>0.405195628069064</c:v>
                </c:pt>
                <c:pt idx="5116" c:formatCode="0%">
                  <c:v>0.405274829716458</c:v>
                </c:pt>
                <c:pt idx="5117" c:formatCode="0%">
                  <c:v>0.405354031363852</c:v>
                </c:pt>
                <c:pt idx="5118" c:formatCode="0%">
                  <c:v>0.405433233011247</c:v>
                </c:pt>
                <c:pt idx="5119" c:formatCode="0%">
                  <c:v>0.405512434658641</c:v>
                </c:pt>
                <c:pt idx="5120" c:formatCode="0%">
                  <c:v>0.405591636306035</c:v>
                </c:pt>
                <c:pt idx="5121" c:formatCode="0%">
                  <c:v>0.405670837953429</c:v>
                </c:pt>
                <c:pt idx="5122" c:formatCode="0%">
                  <c:v>0.405750039600824</c:v>
                </c:pt>
                <c:pt idx="5123" c:formatCode="0%">
                  <c:v>0.405829241248218</c:v>
                </c:pt>
                <c:pt idx="5124" c:formatCode="0%">
                  <c:v>0.405908442895612</c:v>
                </c:pt>
                <c:pt idx="5125" c:formatCode="0%">
                  <c:v>0.405987644543007</c:v>
                </c:pt>
                <c:pt idx="5126" c:formatCode="0%">
                  <c:v>0.406066846190401</c:v>
                </c:pt>
                <c:pt idx="5127" c:formatCode="0%">
                  <c:v>0.406146047837795</c:v>
                </c:pt>
                <c:pt idx="5128" c:formatCode="0%">
                  <c:v>0.406225249485189</c:v>
                </c:pt>
                <c:pt idx="5129" c:formatCode="0%">
                  <c:v>0.406304451132584</c:v>
                </c:pt>
                <c:pt idx="5130" c:formatCode="0%">
                  <c:v>0.406383652779978</c:v>
                </c:pt>
                <c:pt idx="5131" c:formatCode="0%">
                  <c:v>0.406462854427372</c:v>
                </c:pt>
                <c:pt idx="5132" c:formatCode="0%">
                  <c:v>0.406542056074766</c:v>
                </c:pt>
                <c:pt idx="5133" c:formatCode="0%">
                  <c:v>0.406621257722161</c:v>
                </c:pt>
                <c:pt idx="5134" c:formatCode="0%">
                  <c:v>0.406700459369555</c:v>
                </c:pt>
                <c:pt idx="5135" c:formatCode="0%">
                  <c:v>0.406779661016949</c:v>
                </c:pt>
                <c:pt idx="5136" c:formatCode="0%">
                  <c:v>0.406858862664343</c:v>
                </c:pt>
                <c:pt idx="5137" c:formatCode="0%">
                  <c:v>0.406938064311738</c:v>
                </c:pt>
                <c:pt idx="5138" c:formatCode="0%">
                  <c:v>0.407017265959132</c:v>
                </c:pt>
                <c:pt idx="5139" c:formatCode="0%">
                  <c:v>0.407096467606526</c:v>
                </c:pt>
                <c:pt idx="5140" c:formatCode="0%">
                  <c:v>0.40717566925392</c:v>
                </c:pt>
                <c:pt idx="5141" c:formatCode="0%">
                  <c:v>0.407254870901315</c:v>
                </c:pt>
                <c:pt idx="5142" c:formatCode="0%">
                  <c:v>0.407334072548709</c:v>
                </c:pt>
                <c:pt idx="5143" c:formatCode="0%">
                  <c:v>0.407413274196103</c:v>
                </c:pt>
                <c:pt idx="5144" c:formatCode="0%">
                  <c:v>0.407492475843498</c:v>
                </c:pt>
                <c:pt idx="5145" c:formatCode="0%">
                  <c:v>0.407571677490892</c:v>
                </c:pt>
                <c:pt idx="5146" c:formatCode="0%">
                  <c:v>0.407650879138286</c:v>
                </c:pt>
                <c:pt idx="5147" c:formatCode="0%">
                  <c:v>0.40773008078568</c:v>
                </c:pt>
                <c:pt idx="5148" c:formatCode="0%">
                  <c:v>0.407809282433075</c:v>
                </c:pt>
                <c:pt idx="5149" c:formatCode="0%">
                  <c:v>0.407888484080469</c:v>
                </c:pt>
                <c:pt idx="5150" c:formatCode="0%">
                  <c:v>0.407967685727863</c:v>
                </c:pt>
                <c:pt idx="5151" c:formatCode="0%">
                  <c:v>0.408046887375257</c:v>
                </c:pt>
                <c:pt idx="5152" c:formatCode="0%">
                  <c:v>0.408126089022652</c:v>
                </c:pt>
                <c:pt idx="5153" c:formatCode="0%">
                  <c:v>0.408205290670046</c:v>
                </c:pt>
                <c:pt idx="5154" c:formatCode="0%">
                  <c:v>0.40828449231744</c:v>
                </c:pt>
                <c:pt idx="5155" c:formatCode="0%">
                  <c:v>0.408363693964834</c:v>
                </c:pt>
                <c:pt idx="5156" c:formatCode="0%">
                  <c:v>0.408442895612229</c:v>
                </c:pt>
                <c:pt idx="5157" c:formatCode="0%">
                  <c:v>0.408522097259623</c:v>
                </c:pt>
                <c:pt idx="5158" c:formatCode="0%">
                  <c:v>0.408601298907017</c:v>
                </c:pt>
                <c:pt idx="5159" c:formatCode="0%">
                  <c:v>0.408680500554412</c:v>
                </c:pt>
                <c:pt idx="5160" c:formatCode="0%">
                  <c:v>0.408759702201806</c:v>
                </c:pt>
                <c:pt idx="5161" c:formatCode="0%">
                  <c:v>0.4088389038492</c:v>
                </c:pt>
                <c:pt idx="5162" c:formatCode="0%">
                  <c:v>0.408918105496594</c:v>
                </c:pt>
                <c:pt idx="5163" c:formatCode="0%">
                  <c:v>0.408997307143989</c:v>
                </c:pt>
                <c:pt idx="5164" c:formatCode="0%">
                  <c:v>0.409076508791383</c:v>
                </c:pt>
                <c:pt idx="5165" c:formatCode="0%">
                  <c:v>0.409155710438777</c:v>
                </c:pt>
                <c:pt idx="5166" c:formatCode="0%">
                  <c:v>0.409234912086171</c:v>
                </c:pt>
                <c:pt idx="5167" c:formatCode="0%">
                  <c:v>0.409314113733566</c:v>
                </c:pt>
                <c:pt idx="5168" c:formatCode="0%">
                  <c:v>0.40939331538096</c:v>
                </c:pt>
                <c:pt idx="5169" c:formatCode="0%">
                  <c:v>0.409472517028354</c:v>
                </c:pt>
                <c:pt idx="5170" c:formatCode="0%">
                  <c:v>0.409551718675748</c:v>
                </c:pt>
                <c:pt idx="5171" c:formatCode="0%">
                  <c:v>0.409630920323143</c:v>
                </c:pt>
                <c:pt idx="5172" c:formatCode="0%">
                  <c:v>0.409710121970537</c:v>
                </c:pt>
                <c:pt idx="5173" c:formatCode="0%">
                  <c:v>0.409789323617931</c:v>
                </c:pt>
                <c:pt idx="5174" c:formatCode="0%">
                  <c:v>0.409868525265326</c:v>
                </c:pt>
                <c:pt idx="5175" c:formatCode="0%">
                  <c:v>0.40994772691272</c:v>
                </c:pt>
                <c:pt idx="5176" c:formatCode="0%">
                  <c:v>0.410026928560114</c:v>
                </c:pt>
                <c:pt idx="5177" c:formatCode="0%">
                  <c:v>0.410106130207508</c:v>
                </c:pt>
                <c:pt idx="5178" c:formatCode="0%">
                  <c:v>0.410185331854903</c:v>
                </c:pt>
                <c:pt idx="5179" c:formatCode="0%">
                  <c:v>0.410264533502297</c:v>
                </c:pt>
                <c:pt idx="5180" c:formatCode="0%">
                  <c:v>0.410343735149691</c:v>
                </c:pt>
                <c:pt idx="5181" c:formatCode="0%">
                  <c:v>0.410422936797085</c:v>
                </c:pt>
                <c:pt idx="5182" c:formatCode="0%">
                  <c:v>0.41050213844448</c:v>
                </c:pt>
                <c:pt idx="5183" c:formatCode="0%">
                  <c:v>0.410581340091874</c:v>
                </c:pt>
                <c:pt idx="5184" c:formatCode="0%">
                  <c:v>0.410660541739268</c:v>
                </c:pt>
                <c:pt idx="5185" c:formatCode="0%">
                  <c:v>0.410739743386662</c:v>
                </c:pt>
                <c:pt idx="5186" c:formatCode="0%">
                  <c:v>0.410818945034057</c:v>
                </c:pt>
                <c:pt idx="5187" c:formatCode="0%">
                  <c:v>0.410898146681451</c:v>
                </c:pt>
                <c:pt idx="5188" c:formatCode="0%">
                  <c:v>0.410977348328845</c:v>
                </c:pt>
                <c:pt idx="5189" c:formatCode="0%">
                  <c:v>0.41105654997624</c:v>
                </c:pt>
                <c:pt idx="5190" c:formatCode="0%">
                  <c:v>0.411135751623634</c:v>
                </c:pt>
                <c:pt idx="5191" c:formatCode="0%">
                  <c:v>0.411214953271028</c:v>
                </c:pt>
                <c:pt idx="5192" c:formatCode="0%">
                  <c:v>0.411294154918422</c:v>
                </c:pt>
                <c:pt idx="5193" c:formatCode="0%">
                  <c:v>0.411373356565817</c:v>
                </c:pt>
                <c:pt idx="5194" c:formatCode="0%">
                  <c:v>0.411452558213211</c:v>
                </c:pt>
                <c:pt idx="5195" c:formatCode="0%">
                  <c:v>0.411531759860605</c:v>
                </c:pt>
                <c:pt idx="5196" c:formatCode="0%">
                  <c:v>0.411610961507999</c:v>
                </c:pt>
                <c:pt idx="5197" c:formatCode="0%">
                  <c:v>0.411690163155394</c:v>
                </c:pt>
                <c:pt idx="5198" c:formatCode="0%">
                  <c:v>0.411769364802788</c:v>
                </c:pt>
                <c:pt idx="5199" c:formatCode="0%">
                  <c:v>0.411848566450182</c:v>
                </c:pt>
                <c:pt idx="5200" c:formatCode="0%">
                  <c:v>0.411927768097576</c:v>
                </c:pt>
                <c:pt idx="5201" c:formatCode="0%">
                  <c:v>0.412006969744971</c:v>
                </c:pt>
                <c:pt idx="5202" c:formatCode="0%">
                  <c:v>0.412086171392365</c:v>
                </c:pt>
                <c:pt idx="5203" c:formatCode="0%">
                  <c:v>0.412165373039759</c:v>
                </c:pt>
                <c:pt idx="5204" c:formatCode="0%">
                  <c:v>0.412244574687153</c:v>
                </c:pt>
                <c:pt idx="5205" c:formatCode="0%">
                  <c:v>0.412323776334548</c:v>
                </c:pt>
                <c:pt idx="5206" c:formatCode="0%">
                  <c:v>0.412402977981942</c:v>
                </c:pt>
                <c:pt idx="5207" c:formatCode="0%">
                  <c:v>0.412482179629336</c:v>
                </c:pt>
                <c:pt idx="5208" c:formatCode="0%">
                  <c:v>0.412561381276731</c:v>
                </c:pt>
                <c:pt idx="5209" c:formatCode="0%">
                  <c:v>0.412640582924125</c:v>
                </c:pt>
                <c:pt idx="5210" c:formatCode="0%">
                  <c:v>0.412719784571519</c:v>
                </c:pt>
                <c:pt idx="5211" c:formatCode="0%">
                  <c:v>0.412798986218913</c:v>
                </c:pt>
                <c:pt idx="5212" c:formatCode="0%">
                  <c:v>0.412878187866308</c:v>
                </c:pt>
                <c:pt idx="5213" c:formatCode="0%">
                  <c:v>0.412957389513702</c:v>
                </c:pt>
                <c:pt idx="5214" c:formatCode="0%">
                  <c:v>0.413036591161096</c:v>
                </c:pt>
                <c:pt idx="5215" c:formatCode="0%">
                  <c:v>0.41311579280849</c:v>
                </c:pt>
                <c:pt idx="5216" c:formatCode="0%">
                  <c:v>0.413194994455885</c:v>
                </c:pt>
                <c:pt idx="5217" c:formatCode="0%">
                  <c:v>0.413274196103279</c:v>
                </c:pt>
                <c:pt idx="5218" c:formatCode="0%">
                  <c:v>0.413353397750673</c:v>
                </c:pt>
                <c:pt idx="5219" c:formatCode="0%">
                  <c:v>0.413432599398067</c:v>
                </c:pt>
                <c:pt idx="5220" c:formatCode="0%">
                  <c:v>0.413511801045462</c:v>
                </c:pt>
                <c:pt idx="5221" c:formatCode="0%">
                  <c:v>0.413591002692856</c:v>
                </c:pt>
                <c:pt idx="5222" c:formatCode="0%">
                  <c:v>0.41367020434025</c:v>
                </c:pt>
                <c:pt idx="5223" c:formatCode="0%">
                  <c:v>0.413749405987645</c:v>
                </c:pt>
                <c:pt idx="5224" c:formatCode="0%">
                  <c:v>0.413828607635039</c:v>
                </c:pt>
                <c:pt idx="5225" c:formatCode="0%">
                  <c:v>0.413907809282433</c:v>
                </c:pt>
                <c:pt idx="5226" c:formatCode="0%">
                  <c:v>0.413987010929827</c:v>
                </c:pt>
                <c:pt idx="5227" c:formatCode="0%">
                  <c:v>0.414066212577222</c:v>
                </c:pt>
                <c:pt idx="5228" c:formatCode="0%">
                  <c:v>0.414145414224616</c:v>
                </c:pt>
                <c:pt idx="5229" c:formatCode="0%">
                  <c:v>0.41422461587201</c:v>
                </c:pt>
                <c:pt idx="5230" c:formatCode="0%">
                  <c:v>0.414303817519404</c:v>
                </c:pt>
                <c:pt idx="5231" c:formatCode="0%">
                  <c:v>0.414383019166799</c:v>
                </c:pt>
                <c:pt idx="5232" c:formatCode="0%">
                  <c:v>0.414462220814193</c:v>
                </c:pt>
                <c:pt idx="5233" c:formatCode="0%">
                  <c:v>0.414541422461587</c:v>
                </c:pt>
                <c:pt idx="5234" c:formatCode="0%">
                  <c:v>0.414620624108981</c:v>
                </c:pt>
                <c:pt idx="5235" c:formatCode="0%">
                  <c:v>0.414699825756376</c:v>
                </c:pt>
                <c:pt idx="5236" c:formatCode="0%">
                  <c:v>0.41477902740377</c:v>
                </c:pt>
                <c:pt idx="5237" c:formatCode="0%">
                  <c:v>0.414858229051164</c:v>
                </c:pt>
                <c:pt idx="5238" c:formatCode="0%">
                  <c:v>0.414937430698559</c:v>
                </c:pt>
                <c:pt idx="5239" c:formatCode="0%">
                  <c:v>0.415016632345953</c:v>
                </c:pt>
                <c:pt idx="5240" c:formatCode="0%">
                  <c:v>0.415095833993347</c:v>
                </c:pt>
                <c:pt idx="5241" c:formatCode="0%">
                  <c:v>0.415175035640741</c:v>
                </c:pt>
                <c:pt idx="5242" c:formatCode="0%">
                  <c:v>0.415254237288136</c:v>
                </c:pt>
                <c:pt idx="5243" c:formatCode="0%">
                  <c:v>0.41533343893553</c:v>
                </c:pt>
                <c:pt idx="5244" c:formatCode="0%">
                  <c:v>0.415412640582924</c:v>
                </c:pt>
                <c:pt idx="5245" c:formatCode="0%">
                  <c:v>0.415491842230318</c:v>
                </c:pt>
                <c:pt idx="5246" c:formatCode="0%">
                  <c:v>0.415571043877713</c:v>
                </c:pt>
                <c:pt idx="5247" c:formatCode="0%">
                  <c:v>0.415650245525107</c:v>
                </c:pt>
                <c:pt idx="5248" c:formatCode="0%">
                  <c:v>0.415729447172501</c:v>
                </c:pt>
                <c:pt idx="5249" c:formatCode="0%">
                  <c:v>0.415808648819895</c:v>
                </c:pt>
                <c:pt idx="5250" c:formatCode="0%">
                  <c:v>0.41588785046729</c:v>
                </c:pt>
                <c:pt idx="5251" c:formatCode="0%">
                  <c:v>0.415967052114684</c:v>
                </c:pt>
                <c:pt idx="5252" c:formatCode="0%">
                  <c:v>0.416046253762078</c:v>
                </c:pt>
                <c:pt idx="5253" c:formatCode="0%">
                  <c:v>0.416125455409473</c:v>
                </c:pt>
                <c:pt idx="5254" c:formatCode="0%">
                  <c:v>0.416204657056867</c:v>
                </c:pt>
                <c:pt idx="5255" c:formatCode="0%">
                  <c:v>0.416283858704261</c:v>
                </c:pt>
                <c:pt idx="5256" c:formatCode="0%">
                  <c:v>0.416363060351655</c:v>
                </c:pt>
                <c:pt idx="5257" c:formatCode="0%">
                  <c:v>0.41644226199905</c:v>
                </c:pt>
                <c:pt idx="5258" c:formatCode="0%">
                  <c:v>0.416521463646444</c:v>
                </c:pt>
                <c:pt idx="5259" c:formatCode="0%">
                  <c:v>0.416600665293838</c:v>
                </c:pt>
                <c:pt idx="5260" c:formatCode="0%">
                  <c:v>0.416679866941232</c:v>
                </c:pt>
                <c:pt idx="5261" c:formatCode="0%">
                  <c:v>0.416759068588627</c:v>
                </c:pt>
                <c:pt idx="5262" c:formatCode="0%">
                  <c:v>0.416838270236021</c:v>
                </c:pt>
                <c:pt idx="5263" c:formatCode="0%">
                  <c:v>0.416917471883415</c:v>
                </c:pt>
                <c:pt idx="5264" c:formatCode="0%">
                  <c:v>0.416996673530809</c:v>
                </c:pt>
                <c:pt idx="5265" c:formatCode="0%">
                  <c:v>0.417075875178204</c:v>
                </c:pt>
                <c:pt idx="5266" c:formatCode="0%">
                  <c:v>0.417155076825598</c:v>
                </c:pt>
                <c:pt idx="5267" c:formatCode="0%">
                  <c:v>0.417234278472992</c:v>
                </c:pt>
                <c:pt idx="5268" c:formatCode="0%">
                  <c:v>0.417313480120386</c:v>
                </c:pt>
                <c:pt idx="5269" c:formatCode="0%">
                  <c:v>0.417392681767781</c:v>
                </c:pt>
                <c:pt idx="5270" c:formatCode="0%">
                  <c:v>0.417471883415175</c:v>
                </c:pt>
                <c:pt idx="5271" c:formatCode="0%">
                  <c:v>0.417551085062569</c:v>
                </c:pt>
                <c:pt idx="5272" c:formatCode="0%">
                  <c:v>0.417630286709964</c:v>
                </c:pt>
                <c:pt idx="5273" c:formatCode="0%">
                  <c:v>0.417709488357358</c:v>
                </c:pt>
                <c:pt idx="5274" c:formatCode="0%">
                  <c:v>0.417788690004752</c:v>
                </c:pt>
                <c:pt idx="5275" c:formatCode="0%">
                  <c:v>0.417867891652146</c:v>
                </c:pt>
                <c:pt idx="5276" c:formatCode="0%">
                  <c:v>0.417947093299541</c:v>
                </c:pt>
                <c:pt idx="5277" c:formatCode="0%">
                  <c:v>0.418026294946935</c:v>
                </c:pt>
                <c:pt idx="5278" c:formatCode="0%">
                  <c:v>0.418105496594329</c:v>
                </c:pt>
                <c:pt idx="5279" c:formatCode="0%">
                  <c:v>0.418184698241723</c:v>
                </c:pt>
                <c:pt idx="5280" c:formatCode="0%">
                  <c:v>0.418263899889118</c:v>
                </c:pt>
                <c:pt idx="5281" c:formatCode="0%">
                  <c:v>0.418343101536512</c:v>
                </c:pt>
                <c:pt idx="5282" c:formatCode="0%">
                  <c:v>0.418422303183906</c:v>
                </c:pt>
                <c:pt idx="5283" c:formatCode="0%">
                  <c:v>0.4185015048313</c:v>
                </c:pt>
                <c:pt idx="5284" c:formatCode="0%">
                  <c:v>0.418580706478695</c:v>
                </c:pt>
                <c:pt idx="5285" c:formatCode="0%">
                  <c:v>0.418659908126089</c:v>
                </c:pt>
                <c:pt idx="5286" c:formatCode="0%">
                  <c:v>0.418739109773483</c:v>
                </c:pt>
                <c:pt idx="5287" c:formatCode="0%">
                  <c:v>0.418818311420878</c:v>
                </c:pt>
                <c:pt idx="5288" c:formatCode="0%">
                  <c:v>0.418897513068272</c:v>
                </c:pt>
                <c:pt idx="5289" c:formatCode="0%">
                  <c:v>0.418976714715666</c:v>
                </c:pt>
                <c:pt idx="5290" c:formatCode="0%">
                  <c:v>0.41905591636306</c:v>
                </c:pt>
                <c:pt idx="5291" c:formatCode="0%">
                  <c:v>0.419135118010455</c:v>
                </c:pt>
                <c:pt idx="5292" c:formatCode="0%">
                  <c:v>0.419214319657849</c:v>
                </c:pt>
                <c:pt idx="5293" c:formatCode="0%">
                  <c:v>0.419293521305243</c:v>
                </c:pt>
                <c:pt idx="5294" c:formatCode="0%">
                  <c:v>0.419372722952637</c:v>
                </c:pt>
                <c:pt idx="5295" c:formatCode="0%">
                  <c:v>0.419451924600032</c:v>
                </c:pt>
                <c:pt idx="5296" c:formatCode="0%">
                  <c:v>0.419531126247426</c:v>
                </c:pt>
                <c:pt idx="5297" c:formatCode="0%">
                  <c:v>0.41961032789482</c:v>
                </c:pt>
                <c:pt idx="5298" c:formatCode="0%">
                  <c:v>0.419689529542215</c:v>
                </c:pt>
                <c:pt idx="5299" c:formatCode="0%">
                  <c:v>0.419768731189609</c:v>
                </c:pt>
                <c:pt idx="5300" c:formatCode="0%">
                  <c:v>0.419847932837003</c:v>
                </c:pt>
                <c:pt idx="5301" c:formatCode="0%">
                  <c:v>0.419927134484397</c:v>
                </c:pt>
                <c:pt idx="5302" c:formatCode="0%">
                  <c:v>0.420006336131792</c:v>
                </c:pt>
                <c:pt idx="5303" c:formatCode="0%">
                  <c:v>0.420085537779186</c:v>
                </c:pt>
                <c:pt idx="5304" c:formatCode="0%">
                  <c:v>0.42016473942658</c:v>
                </c:pt>
                <c:pt idx="5305" c:formatCode="0%">
                  <c:v>0.420243941073974</c:v>
                </c:pt>
                <c:pt idx="5306" c:formatCode="0%">
                  <c:v>0.420323142721369</c:v>
                </c:pt>
                <c:pt idx="5307" c:formatCode="0%">
                  <c:v>0.420402344368763</c:v>
                </c:pt>
                <c:pt idx="5308" c:formatCode="0%">
                  <c:v>0.420481546016157</c:v>
                </c:pt>
                <c:pt idx="5309" c:formatCode="0%">
                  <c:v>0.420560747663551</c:v>
                </c:pt>
                <c:pt idx="5310" c:formatCode="0%">
                  <c:v>0.420639949310946</c:v>
                </c:pt>
                <c:pt idx="5311" c:formatCode="0%">
                  <c:v>0.42071915095834</c:v>
                </c:pt>
                <c:pt idx="5312" c:formatCode="0%">
                  <c:v>0.420798352605734</c:v>
                </c:pt>
                <c:pt idx="5313" c:formatCode="0%">
                  <c:v>0.420877554253128</c:v>
                </c:pt>
                <c:pt idx="5314" c:formatCode="0%">
                  <c:v>0.420956755900523</c:v>
                </c:pt>
                <c:pt idx="5315" c:formatCode="0%">
                  <c:v>0.421035957547917</c:v>
                </c:pt>
                <c:pt idx="5316" c:formatCode="0%">
                  <c:v>0.421115159195311</c:v>
                </c:pt>
                <c:pt idx="5317" c:formatCode="0%">
                  <c:v>0.421194360842706</c:v>
                </c:pt>
                <c:pt idx="5318" c:formatCode="0%">
                  <c:v>0.4212735624901</c:v>
                </c:pt>
                <c:pt idx="5319" c:formatCode="0%">
                  <c:v>0.421352764137494</c:v>
                </c:pt>
                <c:pt idx="5320" c:formatCode="0%">
                  <c:v>0.421431965784888</c:v>
                </c:pt>
                <c:pt idx="5321" c:formatCode="0%">
                  <c:v>0.421511167432283</c:v>
                </c:pt>
                <c:pt idx="5322" c:formatCode="0%">
                  <c:v>0.421590369079677</c:v>
                </c:pt>
                <c:pt idx="5323" c:formatCode="0%">
                  <c:v>0.421669570727071</c:v>
                </c:pt>
                <c:pt idx="5324" c:formatCode="0%">
                  <c:v>0.421748772374465</c:v>
                </c:pt>
                <c:pt idx="5325" c:formatCode="0%">
                  <c:v>0.42182797402186</c:v>
                </c:pt>
                <c:pt idx="5326" c:formatCode="0%">
                  <c:v>0.421907175669254</c:v>
                </c:pt>
                <c:pt idx="5327" c:formatCode="0%">
                  <c:v>0.421986377316648</c:v>
                </c:pt>
                <c:pt idx="5328" c:formatCode="0%">
                  <c:v>0.422065578964042</c:v>
                </c:pt>
                <c:pt idx="5329" c:formatCode="0%">
                  <c:v>0.422144780611437</c:v>
                </c:pt>
                <c:pt idx="5330" c:formatCode="0%">
                  <c:v>0.422223982258831</c:v>
                </c:pt>
                <c:pt idx="5331" c:formatCode="0%">
                  <c:v>0.422303183906225</c:v>
                </c:pt>
                <c:pt idx="5332" c:formatCode="0%">
                  <c:v>0.42238238555362</c:v>
                </c:pt>
                <c:pt idx="5333" c:formatCode="0%">
                  <c:v>0.422461587201014</c:v>
                </c:pt>
                <c:pt idx="5334" c:formatCode="0%">
                  <c:v>0.422540788848408</c:v>
                </c:pt>
                <c:pt idx="5335" c:formatCode="0%">
                  <c:v>0.422619990495802</c:v>
                </c:pt>
                <c:pt idx="5336" c:formatCode="0%">
                  <c:v>0.422699192143197</c:v>
                </c:pt>
                <c:pt idx="5337" c:formatCode="0%">
                  <c:v>0.422778393790591</c:v>
                </c:pt>
                <c:pt idx="5338" c:formatCode="0%">
                  <c:v>0.422857595437985</c:v>
                </c:pt>
                <c:pt idx="5339" c:formatCode="0%">
                  <c:v>0.422936797085379</c:v>
                </c:pt>
                <c:pt idx="5340" c:formatCode="0%">
                  <c:v>0.423015998732774</c:v>
                </c:pt>
                <c:pt idx="5341" c:formatCode="0%">
                  <c:v>0.423095200380168</c:v>
                </c:pt>
                <c:pt idx="5342" c:formatCode="0%">
                  <c:v>0.423174402027562</c:v>
                </c:pt>
                <c:pt idx="5343" c:formatCode="0%">
                  <c:v>0.423253603674956</c:v>
                </c:pt>
                <c:pt idx="5344" c:formatCode="0%">
                  <c:v>0.423332805322351</c:v>
                </c:pt>
                <c:pt idx="5345" c:formatCode="0%">
                  <c:v>0.423412006969745</c:v>
                </c:pt>
                <c:pt idx="5346" c:formatCode="0%">
                  <c:v>0.423491208617139</c:v>
                </c:pt>
                <c:pt idx="5347" c:formatCode="0%">
                  <c:v>0.423570410264534</c:v>
                </c:pt>
                <c:pt idx="5348" c:formatCode="0%">
                  <c:v>0.423649611911928</c:v>
                </c:pt>
                <c:pt idx="5349" c:formatCode="0%">
                  <c:v>0.423728813559322</c:v>
                </c:pt>
                <c:pt idx="5350" c:formatCode="0%">
                  <c:v>0.423808015206716</c:v>
                </c:pt>
                <c:pt idx="5351" c:formatCode="0%">
                  <c:v>0.423887216854111</c:v>
                </c:pt>
                <c:pt idx="5352" c:formatCode="0%">
                  <c:v>0.423966418501505</c:v>
                </c:pt>
                <c:pt idx="5353" c:formatCode="0%">
                  <c:v>0.424045620148899</c:v>
                </c:pt>
                <c:pt idx="5354" c:formatCode="0%">
                  <c:v>0.424124821796293</c:v>
                </c:pt>
                <c:pt idx="5355" c:formatCode="0%">
                  <c:v>0.424204023443688</c:v>
                </c:pt>
                <c:pt idx="5356" c:formatCode="0%">
                  <c:v>0.424283225091082</c:v>
                </c:pt>
                <c:pt idx="5357" c:formatCode="0%">
                  <c:v>0.424362426738476</c:v>
                </c:pt>
                <c:pt idx="5358" c:formatCode="0%">
                  <c:v>0.42444162838587</c:v>
                </c:pt>
                <c:pt idx="5359" c:formatCode="0%">
                  <c:v>0.424520830033265</c:v>
                </c:pt>
                <c:pt idx="5360" c:formatCode="0%">
                  <c:v>0.424600031680659</c:v>
                </c:pt>
                <c:pt idx="5361" c:formatCode="0%">
                  <c:v>0.424679233328053</c:v>
                </c:pt>
                <c:pt idx="5362" c:formatCode="0%">
                  <c:v>0.424758434975447</c:v>
                </c:pt>
                <c:pt idx="5363" c:formatCode="0%">
                  <c:v>0.424837636622842</c:v>
                </c:pt>
                <c:pt idx="5364" c:formatCode="0%">
                  <c:v>0.424916838270236</c:v>
                </c:pt>
                <c:pt idx="5365" c:formatCode="0%">
                  <c:v>0.42499603991763</c:v>
                </c:pt>
                <c:pt idx="5366" c:formatCode="0%">
                  <c:v>0.425075241565025</c:v>
                </c:pt>
                <c:pt idx="5367" c:formatCode="0%">
                  <c:v>0.425154443212419</c:v>
                </c:pt>
                <c:pt idx="5368" c:formatCode="0%">
                  <c:v>0.425233644859813</c:v>
                </c:pt>
                <c:pt idx="5369" c:formatCode="0%">
                  <c:v>0.425312846507207</c:v>
                </c:pt>
                <c:pt idx="5370" c:formatCode="0%">
                  <c:v>0.425392048154602</c:v>
                </c:pt>
                <c:pt idx="5371" c:formatCode="0%">
                  <c:v>0.425471249801996</c:v>
                </c:pt>
                <c:pt idx="5372" c:formatCode="0%">
                  <c:v>0.42555045144939</c:v>
                </c:pt>
                <c:pt idx="5373" c:formatCode="0%">
                  <c:v>0.425629653096784</c:v>
                </c:pt>
                <c:pt idx="5374" c:formatCode="0%">
                  <c:v>0.425708854744179</c:v>
                </c:pt>
                <c:pt idx="5375" c:formatCode="0%">
                  <c:v>0.425788056391573</c:v>
                </c:pt>
                <c:pt idx="5376" c:formatCode="0%">
                  <c:v>0.425867258038967</c:v>
                </c:pt>
                <c:pt idx="5377" c:formatCode="0%">
                  <c:v>0.425946459686361</c:v>
                </c:pt>
                <c:pt idx="5378" c:formatCode="0%">
                  <c:v>0.426025661333756</c:v>
                </c:pt>
                <c:pt idx="5379" c:formatCode="0%">
                  <c:v>0.42610486298115</c:v>
                </c:pt>
                <c:pt idx="5380" c:formatCode="0%">
                  <c:v>0.426184064628544</c:v>
                </c:pt>
                <c:pt idx="5381" c:formatCode="0%">
                  <c:v>0.426263266275939</c:v>
                </c:pt>
                <c:pt idx="5382" c:formatCode="0%">
                  <c:v>0.426342467923333</c:v>
                </c:pt>
                <c:pt idx="5383" c:formatCode="0%">
                  <c:v>0.426421669570727</c:v>
                </c:pt>
                <c:pt idx="5384" c:formatCode="0%">
                  <c:v>0.426500871218121</c:v>
                </c:pt>
                <c:pt idx="5385" c:formatCode="0%">
                  <c:v>0.426580072865516</c:v>
                </c:pt>
                <c:pt idx="5386" c:formatCode="0%">
                  <c:v>0.42665927451291</c:v>
                </c:pt>
                <c:pt idx="5387" c:formatCode="0%">
                  <c:v>0.426738476160304</c:v>
                </c:pt>
                <c:pt idx="5388" c:formatCode="0%">
                  <c:v>0.426817677807698</c:v>
                </c:pt>
                <c:pt idx="5389" c:formatCode="0%">
                  <c:v>0.426896879455093</c:v>
                </c:pt>
                <c:pt idx="5390" c:formatCode="0%">
                  <c:v>0.426976081102487</c:v>
                </c:pt>
                <c:pt idx="5391" c:formatCode="0%">
                  <c:v>0.427055282749881</c:v>
                </c:pt>
                <c:pt idx="5392" c:formatCode="0%">
                  <c:v>0.427134484397275</c:v>
                </c:pt>
                <c:pt idx="5393" c:formatCode="0%">
                  <c:v>0.42721368604467</c:v>
                </c:pt>
                <c:pt idx="5394" c:formatCode="0%">
                  <c:v>0.427292887692064</c:v>
                </c:pt>
                <c:pt idx="5395" c:formatCode="0%">
                  <c:v>0.427372089339458</c:v>
                </c:pt>
                <c:pt idx="5396" c:formatCode="0%">
                  <c:v>0.427451290986853</c:v>
                </c:pt>
                <c:pt idx="5397" c:formatCode="0%">
                  <c:v>0.427530492634247</c:v>
                </c:pt>
                <c:pt idx="5398" c:formatCode="0%">
                  <c:v>0.427609694281641</c:v>
                </c:pt>
                <c:pt idx="5399" c:formatCode="0%">
                  <c:v>0.427688895929035</c:v>
                </c:pt>
                <c:pt idx="5400" c:formatCode="0%">
                  <c:v>0.42776809757643</c:v>
                </c:pt>
                <c:pt idx="5401" c:formatCode="0%">
                  <c:v>0.427847299223824</c:v>
                </c:pt>
                <c:pt idx="5402" c:formatCode="0%">
                  <c:v>0.427926500871218</c:v>
                </c:pt>
                <c:pt idx="5403" c:formatCode="0%">
                  <c:v>0.428005702518612</c:v>
                </c:pt>
                <c:pt idx="5404" c:formatCode="0%">
                  <c:v>0.428084904166007</c:v>
                </c:pt>
                <c:pt idx="5405" c:formatCode="0%">
                  <c:v>0.428164105813401</c:v>
                </c:pt>
                <c:pt idx="5406" c:formatCode="0%">
                  <c:v>0.428243307460795</c:v>
                </c:pt>
                <c:pt idx="5407" c:formatCode="0%">
                  <c:v>0.428322509108189</c:v>
                </c:pt>
                <c:pt idx="5408" c:formatCode="0%">
                  <c:v>0.428401710755584</c:v>
                </c:pt>
                <c:pt idx="5409" c:formatCode="0%">
                  <c:v>0.428480912402978</c:v>
                </c:pt>
                <c:pt idx="5410" c:formatCode="0%">
                  <c:v>0.428560114050372</c:v>
                </c:pt>
                <c:pt idx="5411" c:formatCode="0%">
                  <c:v>0.428639315697767</c:v>
                </c:pt>
                <c:pt idx="5412" c:formatCode="0%">
                  <c:v>0.428718517345161</c:v>
                </c:pt>
                <c:pt idx="5413" c:formatCode="0%">
                  <c:v>0.428797718992555</c:v>
                </c:pt>
                <c:pt idx="5414" c:formatCode="0%">
                  <c:v>0.428876920639949</c:v>
                </c:pt>
                <c:pt idx="5415" c:formatCode="0%">
                  <c:v>0.428956122287344</c:v>
                </c:pt>
                <c:pt idx="5416" c:formatCode="0%">
                  <c:v>0.429035323934738</c:v>
                </c:pt>
                <c:pt idx="5417" c:formatCode="0%">
                  <c:v>0.429114525582132</c:v>
                </c:pt>
                <c:pt idx="5418" c:formatCode="0%">
                  <c:v>0.429193727229526</c:v>
                </c:pt>
                <c:pt idx="5419" c:formatCode="0%">
                  <c:v>0.429272928876921</c:v>
                </c:pt>
                <c:pt idx="5420" c:formatCode="0%">
                  <c:v>0.429352130524315</c:v>
                </c:pt>
                <c:pt idx="5421" c:formatCode="0%">
                  <c:v>0.429431332171709</c:v>
                </c:pt>
                <c:pt idx="5422" c:formatCode="0%">
                  <c:v>0.429510533819103</c:v>
                </c:pt>
                <c:pt idx="5423" c:formatCode="0%">
                  <c:v>0.429589735466498</c:v>
                </c:pt>
                <c:pt idx="5424" c:formatCode="0%">
                  <c:v>0.429668937113892</c:v>
                </c:pt>
                <c:pt idx="5425" c:formatCode="0%">
                  <c:v>0.429748138761286</c:v>
                </c:pt>
                <c:pt idx="5426" c:formatCode="0%">
                  <c:v>0.42982734040868</c:v>
                </c:pt>
                <c:pt idx="5427" c:formatCode="0%">
                  <c:v>0.429906542056075</c:v>
                </c:pt>
                <c:pt idx="5428" c:formatCode="0%">
                  <c:v>0.429985743703469</c:v>
                </c:pt>
                <c:pt idx="5429" c:formatCode="0%">
                  <c:v>0.430064945350863</c:v>
                </c:pt>
                <c:pt idx="5430" c:formatCode="0%">
                  <c:v>0.430144146998258</c:v>
                </c:pt>
                <c:pt idx="5431" c:formatCode="0%">
                  <c:v>0.430223348645652</c:v>
                </c:pt>
                <c:pt idx="5432" c:formatCode="0%">
                  <c:v>0.430302550293046</c:v>
                </c:pt>
                <c:pt idx="5433" c:formatCode="0%">
                  <c:v>0.43038175194044</c:v>
                </c:pt>
                <c:pt idx="5434" c:formatCode="0%">
                  <c:v>0.430460953587835</c:v>
                </c:pt>
                <c:pt idx="5435" c:formatCode="0%">
                  <c:v>0.430540155235229</c:v>
                </c:pt>
                <c:pt idx="5436" c:formatCode="0%">
                  <c:v>0.430619356882623</c:v>
                </c:pt>
                <c:pt idx="5437" c:formatCode="0%">
                  <c:v>0.430698558530017</c:v>
                </c:pt>
                <c:pt idx="5438" c:formatCode="0%">
                  <c:v>0.430777760177412</c:v>
                </c:pt>
                <c:pt idx="5439" c:formatCode="0%">
                  <c:v>0.430856961824806</c:v>
                </c:pt>
                <c:pt idx="5440" c:formatCode="0%">
                  <c:v>0.4309361634722</c:v>
                </c:pt>
                <c:pt idx="5441" c:formatCode="0%">
                  <c:v>0.431015365119594</c:v>
                </c:pt>
                <c:pt idx="5442" c:formatCode="0%">
                  <c:v>0.431094566766989</c:v>
                </c:pt>
                <c:pt idx="5443" c:formatCode="0%">
                  <c:v>0.431173768414383</c:v>
                </c:pt>
                <c:pt idx="5444" c:formatCode="0%">
                  <c:v>0.431252970061777</c:v>
                </c:pt>
                <c:pt idx="5445" c:formatCode="0%">
                  <c:v>0.431332171709172</c:v>
                </c:pt>
                <c:pt idx="5446" c:formatCode="0%">
                  <c:v>0.431411373356566</c:v>
                </c:pt>
                <c:pt idx="5447" c:formatCode="0%">
                  <c:v>0.43149057500396</c:v>
                </c:pt>
                <c:pt idx="5448" c:formatCode="0%">
                  <c:v>0.431569776651354</c:v>
                </c:pt>
                <c:pt idx="5449" c:formatCode="0%">
                  <c:v>0.431648978298749</c:v>
                </c:pt>
                <c:pt idx="5450" c:formatCode="0%">
                  <c:v>0.431728179946143</c:v>
                </c:pt>
                <c:pt idx="5451" c:formatCode="0%">
                  <c:v>0.431807381593537</c:v>
                </c:pt>
                <c:pt idx="5452" c:formatCode="0%">
                  <c:v>0.431886583240931</c:v>
                </c:pt>
                <c:pt idx="5453" c:formatCode="0%">
                  <c:v>0.431965784888326</c:v>
                </c:pt>
                <c:pt idx="5454" c:formatCode="0%">
                  <c:v>0.43204498653572</c:v>
                </c:pt>
                <c:pt idx="5455" c:formatCode="0%">
                  <c:v>0.432124188183114</c:v>
                </c:pt>
                <c:pt idx="5456" c:formatCode="0%">
                  <c:v>0.432203389830508</c:v>
                </c:pt>
                <c:pt idx="5457" c:formatCode="0%">
                  <c:v>0.432282591477903</c:v>
                </c:pt>
                <c:pt idx="5458" c:formatCode="0%">
                  <c:v>0.432361793125297</c:v>
                </c:pt>
                <c:pt idx="5459" c:formatCode="0%">
                  <c:v>0.432440994772691</c:v>
                </c:pt>
                <c:pt idx="5460" c:formatCode="0%">
                  <c:v>0.432520196420086</c:v>
                </c:pt>
                <c:pt idx="5461" c:formatCode="0%">
                  <c:v>0.43259939806748</c:v>
                </c:pt>
                <c:pt idx="5462" c:formatCode="0%">
                  <c:v>0.432678599714874</c:v>
                </c:pt>
                <c:pt idx="5463" c:formatCode="0%">
                  <c:v>0.432757801362268</c:v>
                </c:pt>
                <c:pt idx="5464" c:formatCode="0%">
                  <c:v>0.432837003009663</c:v>
                </c:pt>
                <c:pt idx="5465" c:formatCode="0%">
                  <c:v>0.432916204657057</c:v>
                </c:pt>
                <c:pt idx="5466" c:formatCode="0%">
                  <c:v>0.432995406304451</c:v>
                </c:pt>
                <c:pt idx="5467" c:formatCode="0%">
                  <c:v>0.433074607951845</c:v>
                </c:pt>
                <c:pt idx="5468" c:formatCode="0%">
                  <c:v>0.43315380959924</c:v>
                </c:pt>
                <c:pt idx="5469" c:formatCode="0%">
                  <c:v>0.433233011246634</c:v>
                </c:pt>
                <c:pt idx="5470" c:formatCode="0%">
                  <c:v>0.433312212894028</c:v>
                </c:pt>
                <c:pt idx="5471" c:formatCode="0%">
                  <c:v>0.433391414541422</c:v>
                </c:pt>
                <c:pt idx="5472" c:formatCode="0%">
                  <c:v>0.433470616188817</c:v>
                </c:pt>
                <c:pt idx="5473" c:formatCode="0%">
                  <c:v>0.433549817836211</c:v>
                </c:pt>
                <c:pt idx="5474" c:formatCode="0%">
                  <c:v>0.433629019483605</c:v>
                </c:pt>
                <c:pt idx="5475" c:formatCode="0%">
                  <c:v>0.433708221131</c:v>
                </c:pt>
                <c:pt idx="5476" c:formatCode="0%">
                  <c:v>0.433787422778394</c:v>
                </c:pt>
                <c:pt idx="5477" c:formatCode="0%">
                  <c:v>0.433866624425788</c:v>
                </c:pt>
                <c:pt idx="5478" c:formatCode="0%">
                  <c:v>0.433945826073182</c:v>
                </c:pt>
                <c:pt idx="5479" c:formatCode="0%">
                  <c:v>0.434025027720577</c:v>
                </c:pt>
                <c:pt idx="5480" c:formatCode="0%">
                  <c:v>0.434104229367971</c:v>
                </c:pt>
                <c:pt idx="5481" c:formatCode="0%">
                  <c:v>0.434183431015365</c:v>
                </c:pt>
                <c:pt idx="5482" c:formatCode="0%">
                  <c:v>0.434262632662759</c:v>
                </c:pt>
                <c:pt idx="5483" c:formatCode="0%">
                  <c:v>0.434341834310154</c:v>
                </c:pt>
                <c:pt idx="5484" c:formatCode="0%">
                  <c:v>0.434421035957548</c:v>
                </c:pt>
                <c:pt idx="5485" c:formatCode="0%">
                  <c:v>0.434500237604942</c:v>
                </c:pt>
                <c:pt idx="5486" c:formatCode="0%">
                  <c:v>0.434579439252336</c:v>
                </c:pt>
                <c:pt idx="5487" c:formatCode="0%">
                  <c:v>0.434658640899731</c:v>
                </c:pt>
                <c:pt idx="5488" c:formatCode="0%">
                  <c:v>0.434737842547125</c:v>
                </c:pt>
                <c:pt idx="5489" c:formatCode="0%">
                  <c:v>0.434817044194519</c:v>
                </c:pt>
                <c:pt idx="5490" c:formatCode="0%">
                  <c:v>0.434896245841913</c:v>
                </c:pt>
                <c:pt idx="5491" c:formatCode="0%">
                  <c:v>0.434975447489308</c:v>
                </c:pt>
                <c:pt idx="5492" c:formatCode="0%">
                  <c:v>0.435054649136702</c:v>
                </c:pt>
                <c:pt idx="5493" c:formatCode="0%">
                  <c:v>0.435133850784096</c:v>
                </c:pt>
                <c:pt idx="5494" c:formatCode="0%">
                  <c:v>0.435213052431491</c:v>
                </c:pt>
                <c:pt idx="5495" c:formatCode="0%">
                  <c:v>0.435292254078885</c:v>
                </c:pt>
                <c:pt idx="5496" c:formatCode="0%">
                  <c:v>0.435371455726279</c:v>
                </c:pt>
                <c:pt idx="5497" c:formatCode="0%">
                  <c:v>0.435450657373673</c:v>
                </c:pt>
                <c:pt idx="5498" c:formatCode="0%">
                  <c:v>0.435529859021068</c:v>
                </c:pt>
                <c:pt idx="5499" c:formatCode="0%">
                  <c:v>0.435609060668462</c:v>
                </c:pt>
                <c:pt idx="5500" c:formatCode="0%">
                  <c:v>0.435688262315856</c:v>
                </c:pt>
                <c:pt idx="5501" c:formatCode="0%">
                  <c:v>0.43576746396325</c:v>
                </c:pt>
                <c:pt idx="5502" c:formatCode="0%">
                  <c:v>0.435846665610645</c:v>
                </c:pt>
                <c:pt idx="5503" c:formatCode="0%">
                  <c:v>0.435925867258039</c:v>
                </c:pt>
                <c:pt idx="5504" c:formatCode="0%">
                  <c:v>0.436005068905433</c:v>
                </c:pt>
                <c:pt idx="5505" c:formatCode="0%">
                  <c:v>0.436084270552828</c:v>
                </c:pt>
                <c:pt idx="5506" c:formatCode="0%">
                  <c:v>0.436163472200222</c:v>
                </c:pt>
                <c:pt idx="5507" c:formatCode="0%">
                  <c:v>0.436242673847616</c:v>
                </c:pt>
                <c:pt idx="5508" c:formatCode="0%">
                  <c:v>0.43632187549501</c:v>
                </c:pt>
                <c:pt idx="5509" c:formatCode="0%">
                  <c:v>0.436401077142405</c:v>
                </c:pt>
                <c:pt idx="5510" c:formatCode="0%">
                  <c:v>0.436480278789799</c:v>
                </c:pt>
                <c:pt idx="5511" c:formatCode="0%">
                  <c:v>0.436559480437193</c:v>
                </c:pt>
                <c:pt idx="5512" c:formatCode="0%">
                  <c:v>0.436638682084587</c:v>
                </c:pt>
                <c:pt idx="5513" c:formatCode="0%">
                  <c:v>0.436717883731982</c:v>
                </c:pt>
                <c:pt idx="5514" c:formatCode="0%">
                  <c:v>0.436797085379376</c:v>
                </c:pt>
                <c:pt idx="5515" c:formatCode="0%">
                  <c:v>0.43687628702677</c:v>
                </c:pt>
                <c:pt idx="5516" c:formatCode="0%">
                  <c:v>0.436955488674164</c:v>
                </c:pt>
                <c:pt idx="5517" c:formatCode="0%">
                  <c:v>0.437034690321559</c:v>
                </c:pt>
                <c:pt idx="5518" c:formatCode="0%">
                  <c:v>0.437113891968953</c:v>
                </c:pt>
                <c:pt idx="5519" c:formatCode="0%">
                  <c:v>0.437193093616347</c:v>
                </c:pt>
                <c:pt idx="5520" c:formatCode="0%">
                  <c:v>0.437272295263742</c:v>
                </c:pt>
                <c:pt idx="5521" c:formatCode="0%">
                  <c:v>0.437351496911136</c:v>
                </c:pt>
                <c:pt idx="5522" c:formatCode="0%">
                  <c:v>0.43743069855853</c:v>
                </c:pt>
                <c:pt idx="5523" c:formatCode="0%">
                  <c:v>0.437509900205924</c:v>
                </c:pt>
                <c:pt idx="5524" c:formatCode="0%">
                  <c:v>0.437589101853319</c:v>
                </c:pt>
                <c:pt idx="5525" c:formatCode="0%">
                  <c:v>0.437668303500713</c:v>
                </c:pt>
                <c:pt idx="5526" c:formatCode="0%">
                  <c:v>0.437747505148107</c:v>
                </c:pt>
                <c:pt idx="5527" c:formatCode="0%">
                  <c:v>0.437826706795501</c:v>
                </c:pt>
                <c:pt idx="5528" c:formatCode="0%">
                  <c:v>0.437905908442896</c:v>
                </c:pt>
                <c:pt idx="5529" c:formatCode="0%">
                  <c:v>0.43798511009029</c:v>
                </c:pt>
                <c:pt idx="5530" c:formatCode="0%">
                  <c:v>0.438064311737684</c:v>
                </c:pt>
                <c:pt idx="5531" c:formatCode="0%">
                  <c:v>0.438143513385078</c:v>
                </c:pt>
                <c:pt idx="5532" c:formatCode="0%">
                  <c:v>0.438222715032473</c:v>
                </c:pt>
                <c:pt idx="5533" c:formatCode="0%">
                  <c:v>0.438301916679867</c:v>
                </c:pt>
                <c:pt idx="5534" c:formatCode="0%">
                  <c:v>0.438381118327261</c:v>
                </c:pt>
                <c:pt idx="5535" c:formatCode="0%">
                  <c:v>0.438460319974655</c:v>
                </c:pt>
                <c:pt idx="5536" c:formatCode="0%">
                  <c:v>0.43853952162205</c:v>
                </c:pt>
                <c:pt idx="5537" c:formatCode="0%">
                  <c:v>0.438618723269444</c:v>
                </c:pt>
                <c:pt idx="5538" c:formatCode="0%">
                  <c:v>0.438697924916838</c:v>
                </c:pt>
                <c:pt idx="5539" c:formatCode="0%">
                  <c:v>0.438777126564233</c:v>
                </c:pt>
                <c:pt idx="5540" c:formatCode="0%">
                  <c:v>0.438856328211627</c:v>
                </c:pt>
                <c:pt idx="5541" c:formatCode="0%">
                  <c:v>0.438935529859021</c:v>
                </c:pt>
                <c:pt idx="5542" c:formatCode="0%">
                  <c:v>0.439014731506415</c:v>
                </c:pt>
                <c:pt idx="5543" c:formatCode="0%">
                  <c:v>0.43909393315381</c:v>
                </c:pt>
                <c:pt idx="5544" c:formatCode="0%">
                  <c:v>0.439173134801204</c:v>
                </c:pt>
                <c:pt idx="5545" c:formatCode="0%">
                  <c:v>0.439252336448598</c:v>
                </c:pt>
                <c:pt idx="5546" c:formatCode="0%">
                  <c:v>0.439331538095992</c:v>
                </c:pt>
                <c:pt idx="5547" c:formatCode="0%">
                  <c:v>0.439410739743387</c:v>
                </c:pt>
                <c:pt idx="5548" c:formatCode="0%">
                  <c:v>0.439489941390781</c:v>
                </c:pt>
                <c:pt idx="5549" c:formatCode="0%">
                  <c:v>0.439569143038175</c:v>
                </c:pt>
                <c:pt idx="5550" c:formatCode="0%">
                  <c:v>0.439648344685569</c:v>
                </c:pt>
                <c:pt idx="5551" c:formatCode="0%">
                  <c:v>0.439727546332964</c:v>
                </c:pt>
                <c:pt idx="5552" c:formatCode="0%">
                  <c:v>0.439806747980358</c:v>
                </c:pt>
                <c:pt idx="5553" c:formatCode="0%">
                  <c:v>0.439885949627752</c:v>
                </c:pt>
                <c:pt idx="5554" c:formatCode="0%">
                  <c:v>0.439965151275147</c:v>
                </c:pt>
                <c:pt idx="5555" c:formatCode="0%">
                  <c:v>0.440044352922541</c:v>
                </c:pt>
                <c:pt idx="5556" c:formatCode="0%">
                  <c:v>0.440123554569935</c:v>
                </c:pt>
                <c:pt idx="5557" c:formatCode="0%">
                  <c:v>0.440202756217329</c:v>
                </c:pt>
                <c:pt idx="5558" c:formatCode="0%">
                  <c:v>0.440281957864724</c:v>
                </c:pt>
                <c:pt idx="5559" c:formatCode="0%">
                  <c:v>0.440361159512118</c:v>
                </c:pt>
                <c:pt idx="5560" c:formatCode="0%">
                  <c:v>0.440440361159512</c:v>
                </c:pt>
                <c:pt idx="5561" c:formatCode="0%">
                  <c:v>0.440519562806906</c:v>
                </c:pt>
                <c:pt idx="5562" c:formatCode="0%">
                  <c:v>0.440598764454301</c:v>
                </c:pt>
                <c:pt idx="5563" c:formatCode="0%">
                  <c:v>0.440677966101695</c:v>
                </c:pt>
                <c:pt idx="5564" c:formatCode="0%">
                  <c:v>0.440757167749089</c:v>
                </c:pt>
                <c:pt idx="5565" c:formatCode="0%">
                  <c:v>0.440836369396483</c:v>
                </c:pt>
                <c:pt idx="5566" c:formatCode="0%">
                  <c:v>0.440915571043878</c:v>
                </c:pt>
                <c:pt idx="5567" c:formatCode="0%">
                  <c:v>0.440994772691272</c:v>
                </c:pt>
                <c:pt idx="5568" c:formatCode="0%">
                  <c:v>0.441073974338666</c:v>
                </c:pt>
                <c:pt idx="5569" c:formatCode="0%">
                  <c:v>0.441153175986061</c:v>
                </c:pt>
                <c:pt idx="5570" c:formatCode="0%">
                  <c:v>0.441232377633455</c:v>
                </c:pt>
                <c:pt idx="5571" c:formatCode="0%">
                  <c:v>0.441311579280849</c:v>
                </c:pt>
                <c:pt idx="5572" c:formatCode="0%">
                  <c:v>0.441390780928243</c:v>
                </c:pt>
                <c:pt idx="5573" c:formatCode="0%">
                  <c:v>0.441469982575638</c:v>
                </c:pt>
                <c:pt idx="5574" c:formatCode="0%">
                  <c:v>0.441549184223032</c:v>
                </c:pt>
                <c:pt idx="5575" c:formatCode="0%">
                  <c:v>0.441628385870426</c:v>
                </c:pt>
                <c:pt idx="5576" c:formatCode="0%">
                  <c:v>0.44170758751782</c:v>
                </c:pt>
                <c:pt idx="5577" c:formatCode="0%">
                  <c:v>0.441786789165215</c:v>
                </c:pt>
                <c:pt idx="5578" c:formatCode="0%">
                  <c:v>0.441865990812609</c:v>
                </c:pt>
                <c:pt idx="5579" c:formatCode="0%">
                  <c:v>0.441945192460003</c:v>
                </c:pt>
                <c:pt idx="5580" c:formatCode="0%">
                  <c:v>0.442024394107397</c:v>
                </c:pt>
                <c:pt idx="5581" c:formatCode="0%">
                  <c:v>0.442103595754792</c:v>
                </c:pt>
                <c:pt idx="5582" c:formatCode="0%">
                  <c:v>0.442182797402186</c:v>
                </c:pt>
                <c:pt idx="5583" c:formatCode="0%">
                  <c:v>0.44226199904958</c:v>
                </c:pt>
                <c:pt idx="5584" c:formatCode="0%">
                  <c:v>0.442341200696975</c:v>
                </c:pt>
                <c:pt idx="5585" c:formatCode="0%">
                  <c:v>0.442420402344369</c:v>
                </c:pt>
                <c:pt idx="5586" c:formatCode="0%">
                  <c:v>0.442499603991763</c:v>
                </c:pt>
                <c:pt idx="5587" c:formatCode="0%">
                  <c:v>0.442578805639157</c:v>
                </c:pt>
                <c:pt idx="5588" c:formatCode="0%">
                  <c:v>0.442658007286552</c:v>
                </c:pt>
                <c:pt idx="5589" c:formatCode="0%">
                  <c:v>0.442737208933946</c:v>
                </c:pt>
                <c:pt idx="5590" c:formatCode="0%">
                  <c:v>0.44281641058134</c:v>
                </c:pt>
                <c:pt idx="5591" c:formatCode="0%">
                  <c:v>0.442895612228734</c:v>
                </c:pt>
                <c:pt idx="5592" c:formatCode="0%">
                  <c:v>0.442974813876129</c:v>
                </c:pt>
                <c:pt idx="5593" c:formatCode="0%">
                  <c:v>0.443054015523523</c:v>
                </c:pt>
                <c:pt idx="5594" c:formatCode="0%">
                  <c:v>0.443133217170917</c:v>
                </c:pt>
                <c:pt idx="5595" c:formatCode="0%">
                  <c:v>0.443212418818311</c:v>
                </c:pt>
                <c:pt idx="5596" c:formatCode="0%">
                  <c:v>0.443291620465706</c:v>
                </c:pt>
                <c:pt idx="5597" c:formatCode="0%">
                  <c:v>0.4433708221131</c:v>
                </c:pt>
                <c:pt idx="5598" c:formatCode="0%">
                  <c:v>0.443450023760494</c:v>
                </c:pt>
                <c:pt idx="5599" c:formatCode="0%">
                  <c:v>0.443529225407888</c:v>
                </c:pt>
                <c:pt idx="5600" c:formatCode="0%">
                  <c:v>0.443608427055283</c:v>
                </c:pt>
                <c:pt idx="5601" c:formatCode="0%">
                  <c:v>0.443687628702677</c:v>
                </c:pt>
                <c:pt idx="5602" c:formatCode="0%">
                  <c:v>0.443766830350071</c:v>
                </c:pt>
                <c:pt idx="5603" c:formatCode="0%">
                  <c:v>0.443846031997466</c:v>
                </c:pt>
                <c:pt idx="5604" c:formatCode="0%">
                  <c:v>0.44392523364486</c:v>
                </c:pt>
                <c:pt idx="5605" c:formatCode="0%">
                  <c:v>0.444004435292254</c:v>
                </c:pt>
                <c:pt idx="5606" c:formatCode="0%">
                  <c:v>0.444083636939648</c:v>
                </c:pt>
                <c:pt idx="5607" c:formatCode="0%">
                  <c:v>0.444162838587043</c:v>
                </c:pt>
                <c:pt idx="5608" c:formatCode="0%">
                  <c:v>0.444242040234437</c:v>
                </c:pt>
                <c:pt idx="5609" c:formatCode="0%">
                  <c:v>0.444321241881831</c:v>
                </c:pt>
                <c:pt idx="5610" c:formatCode="0%">
                  <c:v>0.444400443529225</c:v>
                </c:pt>
                <c:pt idx="5611" c:formatCode="0%">
                  <c:v>0.44447964517662</c:v>
                </c:pt>
                <c:pt idx="5612" c:formatCode="0%">
                  <c:v>0.444558846824014</c:v>
                </c:pt>
                <c:pt idx="5613" c:formatCode="0%">
                  <c:v>0.444638048471408</c:v>
                </c:pt>
                <c:pt idx="5614" c:formatCode="0%">
                  <c:v>0.444717250118802</c:v>
                </c:pt>
                <c:pt idx="5615" c:formatCode="0%">
                  <c:v>0.444796451766197</c:v>
                </c:pt>
                <c:pt idx="5616" c:formatCode="0%">
                  <c:v>0.444875653413591</c:v>
                </c:pt>
                <c:pt idx="5617" c:formatCode="0%">
                  <c:v>0.444954855060985</c:v>
                </c:pt>
                <c:pt idx="5618" c:formatCode="0%">
                  <c:v>0.44503405670838</c:v>
                </c:pt>
                <c:pt idx="5619" c:formatCode="0%">
                  <c:v>0.445113258355774</c:v>
                </c:pt>
                <c:pt idx="5620" c:formatCode="0%">
                  <c:v>0.445192460003168</c:v>
                </c:pt>
                <c:pt idx="5621" c:formatCode="0%">
                  <c:v>0.445271661650562</c:v>
                </c:pt>
                <c:pt idx="5622" c:formatCode="0%">
                  <c:v>0.445350863297957</c:v>
                </c:pt>
                <c:pt idx="5623" c:formatCode="0%">
                  <c:v>0.445430064945351</c:v>
                </c:pt>
                <c:pt idx="5624" c:formatCode="0%">
                  <c:v>0.445509266592745</c:v>
                </c:pt>
                <c:pt idx="5625" c:formatCode="0%">
                  <c:v>0.445588468240139</c:v>
                </c:pt>
                <c:pt idx="5626" c:formatCode="0%">
                  <c:v>0.445667669887534</c:v>
                </c:pt>
                <c:pt idx="5627" c:formatCode="0%">
                  <c:v>0.445746871534928</c:v>
                </c:pt>
                <c:pt idx="5628" c:formatCode="0%">
                  <c:v>0.445826073182322</c:v>
                </c:pt>
                <c:pt idx="5629" c:formatCode="0%">
                  <c:v>0.445905274829716</c:v>
                </c:pt>
                <c:pt idx="5630" c:formatCode="0%">
                  <c:v>0.445984476477111</c:v>
                </c:pt>
                <c:pt idx="5631" c:formatCode="0%">
                  <c:v>0.446063678124505</c:v>
                </c:pt>
                <c:pt idx="5632" c:formatCode="0%">
                  <c:v>0.446142879771899</c:v>
                </c:pt>
                <c:pt idx="5633" c:formatCode="0%">
                  <c:v>0.446222081419294</c:v>
                </c:pt>
                <c:pt idx="5634" c:formatCode="0%">
                  <c:v>0.446301283066688</c:v>
                </c:pt>
                <c:pt idx="5635" c:formatCode="0%">
                  <c:v>0.446380484714082</c:v>
                </c:pt>
                <c:pt idx="5636" c:formatCode="0%">
                  <c:v>0.446459686361476</c:v>
                </c:pt>
                <c:pt idx="5637" c:formatCode="0%">
                  <c:v>0.446538888008871</c:v>
                </c:pt>
                <c:pt idx="5638" c:formatCode="0%">
                  <c:v>0.446618089656265</c:v>
                </c:pt>
                <c:pt idx="5639" c:formatCode="0%">
                  <c:v>0.446697291303659</c:v>
                </c:pt>
                <c:pt idx="5640" c:formatCode="0%">
                  <c:v>0.446776492951053</c:v>
                </c:pt>
                <c:pt idx="5641" c:formatCode="0%">
                  <c:v>0.446855694598448</c:v>
                </c:pt>
                <c:pt idx="5642" c:formatCode="0%">
                  <c:v>0.446934896245842</c:v>
                </c:pt>
                <c:pt idx="5643" c:formatCode="0%">
                  <c:v>0.447014097893236</c:v>
                </c:pt>
                <c:pt idx="5644" c:formatCode="0%">
                  <c:v>0.44709329954063</c:v>
                </c:pt>
                <c:pt idx="5645" c:formatCode="0%">
                  <c:v>0.447172501188025</c:v>
                </c:pt>
                <c:pt idx="5646" c:formatCode="0%">
                  <c:v>0.447251702835419</c:v>
                </c:pt>
                <c:pt idx="5647" c:formatCode="0%">
                  <c:v>0.447330904482813</c:v>
                </c:pt>
                <c:pt idx="5648" c:formatCode="0%">
                  <c:v>0.447410106130207</c:v>
                </c:pt>
                <c:pt idx="5649" c:formatCode="0%">
                  <c:v>0.447489307777602</c:v>
                </c:pt>
                <c:pt idx="5650" c:formatCode="0%">
                  <c:v>0.447568509424996</c:v>
                </c:pt>
                <c:pt idx="5651" c:formatCode="0%">
                  <c:v>0.44764771107239</c:v>
                </c:pt>
                <c:pt idx="5652" c:formatCode="0%">
                  <c:v>0.447726912719785</c:v>
                </c:pt>
                <c:pt idx="5653" c:formatCode="0%">
                  <c:v>0.447806114367179</c:v>
                </c:pt>
                <c:pt idx="5654" c:formatCode="0%">
                  <c:v>0.447885316014573</c:v>
                </c:pt>
                <c:pt idx="5655" c:formatCode="0%">
                  <c:v>0.447964517661967</c:v>
                </c:pt>
                <c:pt idx="5656" c:formatCode="0%">
                  <c:v>0.448043719309362</c:v>
                </c:pt>
                <c:pt idx="5657" c:formatCode="0%">
                  <c:v>0.448122920956756</c:v>
                </c:pt>
                <c:pt idx="5658" c:formatCode="0%">
                  <c:v>0.44820212260415</c:v>
                </c:pt>
                <c:pt idx="5659" c:formatCode="0%">
                  <c:v>0.448281324251544</c:v>
                </c:pt>
                <c:pt idx="5660" c:formatCode="0%">
                  <c:v>0.448360525898939</c:v>
                </c:pt>
                <c:pt idx="5661" c:formatCode="0%">
                  <c:v>0.448439727546333</c:v>
                </c:pt>
                <c:pt idx="5662" c:formatCode="0%">
                  <c:v>0.448518929193727</c:v>
                </c:pt>
                <c:pt idx="5663" c:formatCode="0%">
                  <c:v>0.448598130841121</c:v>
                </c:pt>
                <c:pt idx="5664" c:formatCode="0%">
                  <c:v>0.448677332488516</c:v>
                </c:pt>
                <c:pt idx="5665" c:formatCode="0%">
                  <c:v>0.44875653413591</c:v>
                </c:pt>
                <c:pt idx="5666" c:formatCode="0%">
                  <c:v>0.448835735783304</c:v>
                </c:pt>
                <c:pt idx="5667" c:formatCode="0%">
                  <c:v>0.448914937430699</c:v>
                </c:pt>
                <c:pt idx="5668" c:formatCode="0%">
                  <c:v>0.448994139078093</c:v>
                </c:pt>
                <c:pt idx="5669" c:formatCode="0%">
                  <c:v>0.449073340725487</c:v>
                </c:pt>
                <c:pt idx="5670" c:formatCode="0%">
                  <c:v>0.449152542372881</c:v>
                </c:pt>
                <c:pt idx="5671" c:formatCode="0%">
                  <c:v>0.449231744020276</c:v>
                </c:pt>
                <c:pt idx="5672" c:formatCode="0%">
                  <c:v>0.44931094566767</c:v>
                </c:pt>
                <c:pt idx="5673" c:formatCode="0%">
                  <c:v>0.449390147315064</c:v>
                </c:pt>
                <c:pt idx="5674" c:formatCode="0%">
                  <c:v>0.449469348962458</c:v>
                </c:pt>
                <c:pt idx="5675" c:formatCode="0%">
                  <c:v>0.449548550609853</c:v>
                </c:pt>
                <c:pt idx="5676" c:formatCode="0%">
                  <c:v>0.449627752257247</c:v>
                </c:pt>
                <c:pt idx="5677" c:formatCode="0%">
                  <c:v>0.449706953904641</c:v>
                </c:pt>
                <c:pt idx="5678" c:formatCode="0%">
                  <c:v>0.449786155552035</c:v>
                </c:pt>
                <c:pt idx="5679" c:formatCode="0%">
                  <c:v>0.44986535719943</c:v>
                </c:pt>
                <c:pt idx="5680" c:formatCode="0%">
                  <c:v>0.449944558846824</c:v>
                </c:pt>
                <c:pt idx="5681" c:formatCode="0%">
                  <c:v>0.450023760494218</c:v>
                </c:pt>
                <c:pt idx="5682" c:formatCode="0%">
                  <c:v>0.450102962141613</c:v>
                </c:pt>
                <c:pt idx="5683" c:formatCode="0%">
                  <c:v>0.450182163789007</c:v>
                </c:pt>
                <c:pt idx="5684" c:formatCode="0%">
                  <c:v>0.450261365436401</c:v>
                </c:pt>
                <c:pt idx="5685" c:formatCode="0%">
                  <c:v>0.450340567083795</c:v>
                </c:pt>
                <c:pt idx="5686" c:formatCode="0%">
                  <c:v>0.45041976873119</c:v>
                </c:pt>
                <c:pt idx="5687" c:formatCode="0%">
                  <c:v>0.450498970378584</c:v>
                </c:pt>
                <c:pt idx="5688" c:formatCode="0%">
                  <c:v>0.450578172025978</c:v>
                </c:pt>
                <c:pt idx="5689" c:formatCode="0%">
                  <c:v>0.450657373673372</c:v>
                </c:pt>
                <c:pt idx="5690" c:formatCode="0%">
                  <c:v>0.450736575320767</c:v>
                </c:pt>
                <c:pt idx="5691" c:formatCode="0%">
                  <c:v>0.450815776968161</c:v>
                </c:pt>
                <c:pt idx="5692" c:formatCode="0%">
                  <c:v>0.450894978615555</c:v>
                </c:pt>
                <c:pt idx="5693" c:formatCode="0%">
                  <c:v>0.450974180262949</c:v>
                </c:pt>
                <c:pt idx="5694" c:formatCode="0%">
                  <c:v>0.451053381910344</c:v>
                </c:pt>
                <c:pt idx="5695" c:formatCode="0%">
                  <c:v>0.451132583557738</c:v>
                </c:pt>
                <c:pt idx="5696" c:formatCode="0%">
                  <c:v>0.451211785205132</c:v>
                </c:pt>
                <c:pt idx="5697" c:formatCode="0%">
                  <c:v>0.451290986852527</c:v>
                </c:pt>
                <c:pt idx="5698" c:formatCode="0%">
                  <c:v>0.451370188499921</c:v>
                </c:pt>
                <c:pt idx="5699" c:formatCode="0%">
                  <c:v>0.451449390147315</c:v>
                </c:pt>
                <c:pt idx="5700" c:formatCode="0%">
                  <c:v>0.451528591794709</c:v>
                </c:pt>
                <c:pt idx="5701" c:formatCode="0%">
                  <c:v>0.451607793442104</c:v>
                </c:pt>
                <c:pt idx="5702" c:formatCode="0%">
                  <c:v>0.451686995089498</c:v>
                </c:pt>
                <c:pt idx="5703" c:formatCode="0%">
                  <c:v>0.451766196736892</c:v>
                </c:pt>
                <c:pt idx="5704" c:formatCode="0%">
                  <c:v>0.451845398384286</c:v>
                </c:pt>
                <c:pt idx="5705" c:formatCode="0%">
                  <c:v>0.451924600031681</c:v>
                </c:pt>
                <c:pt idx="5706" c:formatCode="0%">
                  <c:v>0.452003801679075</c:v>
                </c:pt>
                <c:pt idx="5707" c:formatCode="0%">
                  <c:v>0.452083003326469</c:v>
                </c:pt>
                <c:pt idx="5708" c:formatCode="0%">
                  <c:v>0.452162204973863</c:v>
                </c:pt>
                <c:pt idx="5709" c:formatCode="0%">
                  <c:v>0.452241406621258</c:v>
                </c:pt>
                <c:pt idx="5710" c:formatCode="0%">
                  <c:v>0.452320608268652</c:v>
                </c:pt>
                <c:pt idx="5711" c:formatCode="0%">
                  <c:v>0.452399809916046</c:v>
                </c:pt>
                <c:pt idx="5712" c:formatCode="0%">
                  <c:v>0.452479011563441</c:v>
                </c:pt>
                <c:pt idx="5713" c:formatCode="0%">
                  <c:v>0.452558213210835</c:v>
                </c:pt>
                <c:pt idx="5714" c:formatCode="0%">
                  <c:v>0.452637414858229</c:v>
                </c:pt>
                <c:pt idx="5715" c:formatCode="0%">
                  <c:v>0.452716616505623</c:v>
                </c:pt>
                <c:pt idx="5716" c:formatCode="0%">
                  <c:v>0.452795818153018</c:v>
                </c:pt>
                <c:pt idx="5717" c:formatCode="0%">
                  <c:v>0.452875019800412</c:v>
                </c:pt>
                <c:pt idx="5718" c:formatCode="0%">
                  <c:v>0.452954221447806</c:v>
                </c:pt>
                <c:pt idx="5719" c:formatCode="0%">
                  <c:v>0.4530334230952</c:v>
                </c:pt>
                <c:pt idx="5720" c:formatCode="0%">
                  <c:v>0.453112624742595</c:v>
                </c:pt>
                <c:pt idx="5721" c:formatCode="0%">
                  <c:v>0.453191826389989</c:v>
                </c:pt>
                <c:pt idx="5722" c:formatCode="0%">
                  <c:v>0.453271028037383</c:v>
                </c:pt>
                <c:pt idx="5723" c:formatCode="0%">
                  <c:v>0.453350229684777</c:v>
                </c:pt>
                <c:pt idx="5724" c:formatCode="0%">
                  <c:v>0.453429431332172</c:v>
                </c:pt>
                <c:pt idx="5725" c:formatCode="0%">
                  <c:v>0.453508632979566</c:v>
                </c:pt>
                <c:pt idx="5726" c:formatCode="0%">
                  <c:v>0.45358783462696</c:v>
                </c:pt>
                <c:pt idx="5727" c:formatCode="0%">
                  <c:v>0.453667036274355</c:v>
                </c:pt>
                <c:pt idx="5728" c:formatCode="0%">
                  <c:v>0.453746237921749</c:v>
                </c:pt>
                <c:pt idx="5729" c:formatCode="0%">
                  <c:v>0.453825439569143</c:v>
                </c:pt>
                <c:pt idx="5730" c:formatCode="0%">
                  <c:v>0.453904641216537</c:v>
                </c:pt>
                <c:pt idx="5731" c:formatCode="0%">
                  <c:v>0.453983842863932</c:v>
                </c:pt>
                <c:pt idx="5732" c:formatCode="0%">
                  <c:v>0.454063044511326</c:v>
                </c:pt>
                <c:pt idx="5733" c:formatCode="0%">
                  <c:v>0.45414224615872</c:v>
                </c:pt>
                <c:pt idx="5734" c:formatCode="0%">
                  <c:v>0.454221447806114</c:v>
                </c:pt>
                <c:pt idx="5735" c:formatCode="0%">
                  <c:v>0.454300649453509</c:v>
                </c:pt>
                <c:pt idx="5736" c:formatCode="0%">
                  <c:v>0.454379851100903</c:v>
                </c:pt>
                <c:pt idx="5737" c:formatCode="0%">
                  <c:v>0.454459052748297</c:v>
                </c:pt>
                <c:pt idx="5738" c:formatCode="0%">
                  <c:v>0.454538254395691</c:v>
                </c:pt>
                <c:pt idx="5739" c:formatCode="0%">
                  <c:v>0.454617456043086</c:v>
                </c:pt>
                <c:pt idx="5740" c:formatCode="0%">
                  <c:v>0.45469665769048</c:v>
                </c:pt>
                <c:pt idx="5741" c:formatCode="0%">
                  <c:v>0.454775859337874</c:v>
                </c:pt>
                <c:pt idx="5742" c:formatCode="0%">
                  <c:v>0.454855060985269</c:v>
                </c:pt>
                <c:pt idx="5743" c:formatCode="0%">
                  <c:v>0.454934262632663</c:v>
                </c:pt>
                <c:pt idx="5744" c:formatCode="0%">
                  <c:v>0.455013464280057</c:v>
                </c:pt>
                <c:pt idx="5745" c:formatCode="0%">
                  <c:v>0.455092665927451</c:v>
                </c:pt>
                <c:pt idx="5746" c:formatCode="0%">
                  <c:v>0.455171867574846</c:v>
                </c:pt>
                <c:pt idx="5747" c:formatCode="0%">
                  <c:v>0.45525106922224</c:v>
                </c:pt>
                <c:pt idx="5748" c:formatCode="0%">
                  <c:v>0.455330270869634</c:v>
                </c:pt>
                <c:pt idx="5749" c:formatCode="0%">
                  <c:v>0.455409472517028</c:v>
                </c:pt>
                <c:pt idx="5750" c:formatCode="0%">
                  <c:v>0.455488674164423</c:v>
                </c:pt>
                <c:pt idx="5751" c:formatCode="0%">
                  <c:v>0.455567875811817</c:v>
                </c:pt>
                <c:pt idx="5752" c:formatCode="0%">
                  <c:v>0.455647077459211</c:v>
                </c:pt>
                <c:pt idx="5753" c:formatCode="0%">
                  <c:v>0.455726279106605</c:v>
                </c:pt>
                <c:pt idx="5754" c:formatCode="0%">
                  <c:v>0.455805480754</c:v>
                </c:pt>
                <c:pt idx="5755" c:formatCode="0%">
                  <c:v>0.455884682401394</c:v>
                </c:pt>
                <c:pt idx="5756" c:formatCode="0%">
                  <c:v>0.455963884048788</c:v>
                </c:pt>
                <c:pt idx="5757" c:formatCode="0%">
                  <c:v>0.456043085696182</c:v>
                </c:pt>
                <c:pt idx="5758" c:formatCode="0%">
                  <c:v>0.456122287343577</c:v>
                </c:pt>
                <c:pt idx="5759" c:formatCode="0%">
                  <c:v>0.456201488990971</c:v>
                </c:pt>
                <c:pt idx="5760" c:formatCode="0%">
                  <c:v>0.456280690638365</c:v>
                </c:pt>
                <c:pt idx="5761" c:formatCode="0%">
                  <c:v>0.45635989228576</c:v>
                </c:pt>
                <c:pt idx="5762" c:formatCode="0%">
                  <c:v>0.456439093933154</c:v>
                </c:pt>
                <c:pt idx="5763" c:formatCode="0%">
                  <c:v>0.456518295580548</c:v>
                </c:pt>
                <c:pt idx="5764" c:formatCode="0%">
                  <c:v>0.456597497227942</c:v>
                </c:pt>
                <c:pt idx="5765" c:formatCode="0%">
                  <c:v>0.456676698875337</c:v>
                </c:pt>
                <c:pt idx="5766" c:formatCode="0%">
                  <c:v>0.456755900522731</c:v>
                </c:pt>
                <c:pt idx="5767" c:formatCode="0%">
                  <c:v>0.456835102170125</c:v>
                </c:pt>
                <c:pt idx="5768" c:formatCode="0%">
                  <c:v>0.456914303817519</c:v>
                </c:pt>
                <c:pt idx="5769" c:formatCode="0%">
                  <c:v>0.456993505464914</c:v>
                </c:pt>
                <c:pt idx="5770" c:formatCode="0%">
                  <c:v>0.457072707112308</c:v>
                </c:pt>
                <c:pt idx="5771" c:formatCode="0%">
                  <c:v>0.457151908759702</c:v>
                </c:pt>
                <c:pt idx="5772" c:formatCode="0%">
                  <c:v>0.457231110407096</c:v>
                </c:pt>
                <c:pt idx="5773" c:formatCode="0%">
                  <c:v>0.457310312054491</c:v>
                </c:pt>
                <c:pt idx="5774" c:formatCode="0%">
                  <c:v>0.457389513701885</c:v>
                </c:pt>
                <c:pt idx="5775" c:formatCode="0%">
                  <c:v>0.457468715349279</c:v>
                </c:pt>
                <c:pt idx="5776" c:formatCode="0%">
                  <c:v>0.457547916996674</c:v>
                </c:pt>
                <c:pt idx="5777" c:formatCode="0%">
                  <c:v>0.457627118644068</c:v>
                </c:pt>
                <c:pt idx="5778" c:formatCode="0%">
                  <c:v>0.457706320291462</c:v>
                </c:pt>
                <c:pt idx="5779" c:formatCode="0%">
                  <c:v>0.457785521938856</c:v>
                </c:pt>
                <c:pt idx="5780" c:formatCode="0%">
                  <c:v>0.457864723586251</c:v>
                </c:pt>
                <c:pt idx="5781" c:formatCode="0%">
                  <c:v>0.457943925233645</c:v>
                </c:pt>
                <c:pt idx="5782" c:formatCode="0%">
                  <c:v>0.458023126881039</c:v>
                </c:pt>
                <c:pt idx="5783" c:formatCode="0%">
                  <c:v>0.458102328528433</c:v>
                </c:pt>
                <c:pt idx="5784" c:formatCode="0%">
                  <c:v>0.458181530175828</c:v>
                </c:pt>
                <c:pt idx="5785" c:formatCode="0%">
                  <c:v>0.458260731823222</c:v>
                </c:pt>
                <c:pt idx="5786" c:formatCode="0%">
                  <c:v>0.458339933470616</c:v>
                </c:pt>
                <c:pt idx="5787" c:formatCode="0%">
                  <c:v>0.45841913511801</c:v>
                </c:pt>
                <c:pt idx="5788" c:formatCode="0%">
                  <c:v>0.458498336765405</c:v>
                </c:pt>
                <c:pt idx="5789" c:formatCode="0%">
                  <c:v>0.458577538412799</c:v>
                </c:pt>
                <c:pt idx="5790" c:formatCode="0%">
                  <c:v>0.458656740060193</c:v>
                </c:pt>
                <c:pt idx="5791" c:formatCode="0%">
                  <c:v>0.458735941707588</c:v>
                </c:pt>
                <c:pt idx="5792" c:formatCode="0%">
                  <c:v>0.458815143354982</c:v>
                </c:pt>
                <c:pt idx="5793" c:formatCode="0%">
                  <c:v>0.458894345002376</c:v>
                </c:pt>
                <c:pt idx="5794" c:formatCode="0%">
                  <c:v>0.45897354664977</c:v>
                </c:pt>
                <c:pt idx="5795" c:formatCode="0%">
                  <c:v>0.459052748297165</c:v>
                </c:pt>
                <c:pt idx="5796" c:formatCode="0%">
                  <c:v>0.459131949944559</c:v>
                </c:pt>
                <c:pt idx="5797" c:formatCode="0%">
                  <c:v>0.459211151591953</c:v>
                </c:pt>
                <c:pt idx="5798" c:formatCode="0%">
                  <c:v>0.459290353239347</c:v>
                </c:pt>
                <c:pt idx="5799" c:formatCode="0%">
                  <c:v>0.459369554886742</c:v>
                </c:pt>
                <c:pt idx="5800" c:formatCode="0%">
                  <c:v>0.459448756534136</c:v>
                </c:pt>
                <c:pt idx="5801" c:formatCode="0%">
                  <c:v>0.45952795818153</c:v>
                </c:pt>
                <c:pt idx="5802" c:formatCode="0%">
                  <c:v>0.459607159828924</c:v>
                </c:pt>
                <c:pt idx="5803" c:formatCode="0%">
                  <c:v>0.459686361476319</c:v>
                </c:pt>
                <c:pt idx="5804" c:formatCode="0%">
                  <c:v>0.459765563123713</c:v>
                </c:pt>
                <c:pt idx="5805" c:formatCode="0%">
                  <c:v>0.459844764771107</c:v>
                </c:pt>
                <c:pt idx="5806" c:formatCode="0%">
                  <c:v>0.459923966418502</c:v>
                </c:pt>
                <c:pt idx="5807" c:formatCode="0%">
                  <c:v>0.460003168065896</c:v>
                </c:pt>
                <c:pt idx="5808" c:formatCode="0%">
                  <c:v>0.46008236971329</c:v>
                </c:pt>
                <c:pt idx="5809" c:formatCode="0%">
                  <c:v>0.460161571360684</c:v>
                </c:pt>
                <c:pt idx="5810" c:formatCode="0%">
                  <c:v>0.460240773008079</c:v>
                </c:pt>
                <c:pt idx="5811" c:formatCode="0%">
                  <c:v>0.460319974655473</c:v>
                </c:pt>
                <c:pt idx="5812" c:formatCode="0%">
                  <c:v>0.460399176302867</c:v>
                </c:pt>
                <c:pt idx="5813" c:formatCode="0%">
                  <c:v>0.460478377950261</c:v>
                </c:pt>
                <c:pt idx="5814" c:formatCode="0%">
                  <c:v>0.460557579597656</c:v>
                </c:pt>
                <c:pt idx="5815" c:formatCode="0%">
                  <c:v>0.46063678124505</c:v>
                </c:pt>
                <c:pt idx="5816" c:formatCode="0%">
                  <c:v>0.460715982892444</c:v>
                </c:pt>
                <c:pt idx="5817" c:formatCode="0%">
                  <c:v>0.460795184539838</c:v>
                </c:pt>
                <c:pt idx="5818" c:formatCode="0%">
                  <c:v>0.460874386187233</c:v>
                </c:pt>
                <c:pt idx="5819" c:formatCode="0%">
                  <c:v>0.460953587834627</c:v>
                </c:pt>
                <c:pt idx="5820" c:formatCode="0%">
                  <c:v>0.461032789482021</c:v>
                </c:pt>
                <c:pt idx="5821" c:formatCode="0%">
                  <c:v>0.461111991129415</c:v>
                </c:pt>
                <c:pt idx="5822" c:formatCode="0%">
                  <c:v>0.46119119277681</c:v>
                </c:pt>
                <c:pt idx="5823" c:formatCode="0%">
                  <c:v>0.461270394424204</c:v>
                </c:pt>
                <c:pt idx="5824" c:formatCode="0%">
                  <c:v>0.461349596071598</c:v>
                </c:pt>
                <c:pt idx="5825" c:formatCode="0%">
                  <c:v>0.461428797718993</c:v>
                </c:pt>
                <c:pt idx="5826" c:formatCode="0%">
                  <c:v>0.461507999366387</c:v>
                </c:pt>
                <c:pt idx="5827" c:formatCode="0%">
                  <c:v>0.461587201013781</c:v>
                </c:pt>
                <c:pt idx="5828" c:formatCode="0%">
                  <c:v>0.461666402661175</c:v>
                </c:pt>
                <c:pt idx="5829" c:formatCode="0%">
                  <c:v>0.46174560430857</c:v>
                </c:pt>
                <c:pt idx="5830" c:formatCode="0%">
                  <c:v>0.461824805955964</c:v>
                </c:pt>
                <c:pt idx="5831" c:formatCode="0%">
                  <c:v>0.461904007603358</c:v>
                </c:pt>
                <c:pt idx="5832" c:formatCode="0%">
                  <c:v>0.461983209250752</c:v>
                </c:pt>
                <c:pt idx="5833" c:formatCode="0%">
                  <c:v>0.462062410898147</c:v>
                </c:pt>
                <c:pt idx="5834" c:formatCode="0%">
                  <c:v>0.462141612545541</c:v>
                </c:pt>
                <c:pt idx="5835" c:formatCode="0%">
                  <c:v>0.462220814192935</c:v>
                </c:pt>
                <c:pt idx="5836" c:formatCode="0%">
                  <c:v>0.462300015840329</c:v>
                </c:pt>
                <c:pt idx="5837" c:formatCode="0%">
                  <c:v>0.462379217487724</c:v>
                </c:pt>
                <c:pt idx="5838" c:formatCode="0%">
                  <c:v>0.462458419135118</c:v>
                </c:pt>
                <c:pt idx="5839" c:formatCode="0%">
                  <c:v>0.462537620782512</c:v>
                </c:pt>
                <c:pt idx="5840" c:formatCode="0%">
                  <c:v>0.462616822429907</c:v>
                </c:pt>
                <c:pt idx="5841" c:formatCode="0%">
                  <c:v>0.462696024077301</c:v>
                </c:pt>
                <c:pt idx="5842" c:formatCode="0%">
                  <c:v>0.462775225724695</c:v>
                </c:pt>
                <c:pt idx="5843" c:formatCode="0%">
                  <c:v>0.462854427372089</c:v>
                </c:pt>
                <c:pt idx="5844" c:formatCode="0%">
                  <c:v>0.462933629019484</c:v>
                </c:pt>
                <c:pt idx="5845" c:formatCode="0%">
                  <c:v>0.463012830666878</c:v>
                </c:pt>
                <c:pt idx="5846" c:formatCode="0%">
                  <c:v>0.463092032314272</c:v>
                </c:pt>
                <c:pt idx="5847" c:formatCode="0%">
                  <c:v>0.463171233961666</c:v>
                </c:pt>
                <c:pt idx="5848" c:formatCode="0%">
                  <c:v>0.463250435609061</c:v>
                </c:pt>
                <c:pt idx="5849" c:formatCode="0%">
                  <c:v>0.463329637256455</c:v>
                </c:pt>
                <c:pt idx="5850" c:formatCode="0%">
                  <c:v>0.463408838903849</c:v>
                </c:pt>
                <c:pt idx="5851" c:formatCode="0%">
                  <c:v>0.463488040551243</c:v>
                </c:pt>
                <c:pt idx="5852" c:formatCode="0%">
                  <c:v>0.463567242198638</c:v>
                </c:pt>
                <c:pt idx="5853" c:formatCode="0%">
                  <c:v>0.463646443846032</c:v>
                </c:pt>
                <c:pt idx="5854" c:formatCode="0%">
                  <c:v>0.463725645493426</c:v>
                </c:pt>
                <c:pt idx="5855" c:formatCode="0%">
                  <c:v>0.463804847140821</c:v>
                </c:pt>
                <c:pt idx="5856" c:formatCode="0%">
                  <c:v>0.463884048788215</c:v>
                </c:pt>
                <c:pt idx="5857" c:formatCode="0%">
                  <c:v>0.463963250435609</c:v>
                </c:pt>
                <c:pt idx="5858" c:formatCode="0%">
                  <c:v>0.464042452083003</c:v>
                </c:pt>
                <c:pt idx="5859" c:formatCode="0%">
                  <c:v>0.464121653730398</c:v>
                </c:pt>
                <c:pt idx="5860" c:formatCode="0%">
                  <c:v>0.464200855377792</c:v>
                </c:pt>
                <c:pt idx="5861" c:formatCode="0%">
                  <c:v>0.464280057025186</c:v>
                </c:pt>
                <c:pt idx="5862" c:formatCode="0%">
                  <c:v>0.46435925867258</c:v>
                </c:pt>
                <c:pt idx="5863" c:formatCode="0%">
                  <c:v>0.464438460319975</c:v>
                </c:pt>
                <c:pt idx="5864" c:formatCode="0%">
                  <c:v>0.464517661967369</c:v>
                </c:pt>
                <c:pt idx="5865" c:formatCode="0%">
                  <c:v>0.464596863614763</c:v>
                </c:pt>
                <c:pt idx="5866" c:formatCode="0%">
                  <c:v>0.464676065262157</c:v>
                </c:pt>
                <c:pt idx="5867" c:formatCode="0%">
                  <c:v>0.464755266909552</c:v>
                </c:pt>
                <c:pt idx="5868" c:formatCode="0%">
                  <c:v>0.464834468556946</c:v>
                </c:pt>
                <c:pt idx="5869" c:formatCode="0%">
                  <c:v>0.46491367020434</c:v>
                </c:pt>
                <c:pt idx="5870" c:formatCode="0%">
                  <c:v>0.464992871851734</c:v>
                </c:pt>
                <c:pt idx="5871" c:formatCode="0%">
                  <c:v>0.465072073499129</c:v>
                </c:pt>
                <c:pt idx="5872" c:formatCode="0%">
                  <c:v>0.465151275146523</c:v>
                </c:pt>
                <c:pt idx="5873" c:formatCode="0%">
                  <c:v>0.465230476793917</c:v>
                </c:pt>
                <c:pt idx="5874" c:formatCode="0%">
                  <c:v>0.465309678441312</c:v>
                </c:pt>
                <c:pt idx="5875" c:formatCode="0%">
                  <c:v>0.465388880088706</c:v>
                </c:pt>
                <c:pt idx="5876" c:formatCode="0%">
                  <c:v>0.4654680817361</c:v>
                </c:pt>
                <c:pt idx="5877" c:formatCode="0%">
                  <c:v>0.465547283383494</c:v>
                </c:pt>
                <c:pt idx="5878" c:formatCode="0%">
                  <c:v>0.465626485030889</c:v>
                </c:pt>
                <c:pt idx="5879" c:formatCode="0%">
                  <c:v>0.465705686678283</c:v>
                </c:pt>
                <c:pt idx="5880" c:formatCode="0%">
                  <c:v>0.465784888325677</c:v>
                </c:pt>
                <c:pt idx="5881" c:formatCode="0%">
                  <c:v>0.465864089973071</c:v>
                </c:pt>
                <c:pt idx="5882" c:formatCode="0%">
                  <c:v>0.465943291620466</c:v>
                </c:pt>
                <c:pt idx="5883" c:formatCode="0%">
                  <c:v>0.46602249326786</c:v>
                </c:pt>
                <c:pt idx="5884" c:formatCode="0%">
                  <c:v>0.466101694915254</c:v>
                </c:pt>
                <c:pt idx="5885" c:formatCode="0%">
                  <c:v>0.466180896562648</c:v>
                </c:pt>
                <c:pt idx="5886" c:formatCode="0%">
                  <c:v>0.466260098210043</c:v>
                </c:pt>
                <c:pt idx="5887" c:formatCode="0%">
                  <c:v>0.466339299857437</c:v>
                </c:pt>
                <c:pt idx="5888" c:formatCode="0%">
                  <c:v>0.466418501504831</c:v>
                </c:pt>
                <c:pt idx="5889" c:formatCode="0%">
                  <c:v>0.466497703152226</c:v>
                </c:pt>
                <c:pt idx="5890" c:formatCode="0%">
                  <c:v>0.46657690479962</c:v>
                </c:pt>
                <c:pt idx="5891" c:formatCode="0%">
                  <c:v>0.466656106447014</c:v>
                </c:pt>
                <c:pt idx="5892" c:formatCode="0%">
                  <c:v>0.466735308094408</c:v>
                </c:pt>
                <c:pt idx="5893" c:formatCode="0%">
                  <c:v>0.466814509741803</c:v>
                </c:pt>
                <c:pt idx="5894" c:formatCode="0%">
                  <c:v>0.466893711389197</c:v>
                </c:pt>
                <c:pt idx="5895" c:formatCode="0%">
                  <c:v>0.466972913036591</c:v>
                </c:pt>
                <c:pt idx="5896" c:formatCode="0%">
                  <c:v>0.467052114683985</c:v>
                </c:pt>
                <c:pt idx="5897" c:formatCode="0%">
                  <c:v>0.46713131633138</c:v>
                </c:pt>
                <c:pt idx="5898" c:formatCode="0%">
                  <c:v>0.467210517978774</c:v>
                </c:pt>
                <c:pt idx="5899" c:formatCode="0%">
                  <c:v>0.467289719626168</c:v>
                </c:pt>
                <c:pt idx="5900" c:formatCode="0%">
                  <c:v>0.467368921273562</c:v>
                </c:pt>
                <c:pt idx="5901" c:formatCode="0%">
                  <c:v>0.467448122920957</c:v>
                </c:pt>
                <c:pt idx="5902" c:formatCode="0%">
                  <c:v>0.467527324568351</c:v>
                </c:pt>
                <c:pt idx="5903" c:formatCode="0%">
                  <c:v>0.467606526215745</c:v>
                </c:pt>
                <c:pt idx="5904" c:formatCode="0%">
                  <c:v>0.46768572786314</c:v>
                </c:pt>
                <c:pt idx="5905" c:formatCode="0%">
                  <c:v>0.467764929510534</c:v>
                </c:pt>
                <c:pt idx="5906" c:formatCode="0%">
                  <c:v>0.467844131157928</c:v>
                </c:pt>
                <c:pt idx="5907" c:formatCode="0%">
                  <c:v>0.467923332805322</c:v>
                </c:pt>
                <c:pt idx="5908" c:formatCode="0%">
                  <c:v>0.468002534452717</c:v>
                </c:pt>
                <c:pt idx="5909" c:formatCode="0%">
                  <c:v>0.468081736100111</c:v>
                </c:pt>
                <c:pt idx="5910" c:formatCode="0%">
                  <c:v>0.468160937747505</c:v>
                </c:pt>
                <c:pt idx="5911" c:formatCode="0%">
                  <c:v>0.468240139394899</c:v>
                </c:pt>
                <c:pt idx="5912" c:formatCode="0%">
                  <c:v>0.468319341042294</c:v>
                </c:pt>
                <c:pt idx="5913" c:formatCode="0%">
                  <c:v>0.468398542689688</c:v>
                </c:pt>
                <c:pt idx="5914" c:formatCode="0%">
                  <c:v>0.468477744337082</c:v>
                </c:pt>
                <c:pt idx="5915" c:formatCode="0%">
                  <c:v>0.468556945984477</c:v>
                </c:pt>
                <c:pt idx="5916" c:formatCode="0%">
                  <c:v>0.468636147631871</c:v>
                </c:pt>
                <c:pt idx="5917" c:formatCode="0%">
                  <c:v>0.468715349279265</c:v>
                </c:pt>
                <c:pt idx="5918" c:formatCode="0%">
                  <c:v>0.468794550926659</c:v>
                </c:pt>
                <c:pt idx="5919" c:formatCode="0%">
                  <c:v>0.468873752574054</c:v>
                </c:pt>
                <c:pt idx="5920" c:formatCode="0%">
                  <c:v>0.468952954221448</c:v>
                </c:pt>
                <c:pt idx="5921" c:formatCode="0%">
                  <c:v>0.469032155868842</c:v>
                </c:pt>
                <c:pt idx="5922" c:formatCode="0%">
                  <c:v>0.469111357516236</c:v>
                </c:pt>
                <c:pt idx="5923" c:formatCode="0%">
                  <c:v>0.469190559163631</c:v>
                </c:pt>
                <c:pt idx="5924" c:formatCode="0%">
                  <c:v>0.469269760811025</c:v>
                </c:pt>
                <c:pt idx="5925" c:formatCode="0%">
                  <c:v>0.469348962458419</c:v>
                </c:pt>
                <c:pt idx="5926" c:formatCode="0%">
                  <c:v>0.469428164105813</c:v>
                </c:pt>
                <c:pt idx="5927" c:formatCode="0%">
                  <c:v>0.469507365753208</c:v>
                </c:pt>
                <c:pt idx="5928" c:formatCode="0%">
                  <c:v>0.469586567400602</c:v>
                </c:pt>
                <c:pt idx="5929" c:formatCode="0%">
                  <c:v>0.469665769047996</c:v>
                </c:pt>
                <c:pt idx="5930" c:formatCode="0%">
                  <c:v>0.46974497069539</c:v>
                </c:pt>
                <c:pt idx="5931" c:formatCode="0%">
                  <c:v>0.469824172342785</c:v>
                </c:pt>
                <c:pt idx="5932" c:formatCode="0%">
                  <c:v>0.469903373990179</c:v>
                </c:pt>
                <c:pt idx="5933" c:formatCode="0%">
                  <c:v>0.469982575637573</c:v>
                </c:pt>
                <c:pt idx="5934" c:formatCode="0%">
                  <c:v>0.470061777284968</c:v>
                </c:pt>
                <c:pt idx="5935" c:formatCode="0%">
                  <c:v>0.470140978932362</c:v>
                </c:pt>
                <c:pt idx="5936" c:formatCode="0%">
                  <c:v>0.470220180579756</c:v>
                </c:pt>
                <c:pt idx="5937" c:formatCode="0%">
                  <c:v>0.47029938222715</c:v>
                </c:pt>
                <c:pt idx="5938" c:formatCode="0%">
                  <c:v>0.470378583874545</c:v>
                </c:pt>
                <c:pt idx="5939" c:formatCode="0%">
                  <c:v>0.470457785521939</c:v>
                </c:pt>
                <c:pt idx="5940" c:formatCode="0%">
                  <c:v>0.470536987169333</c:v>
                </c:pt>
                <c:pt idx="5941" c:formatCode="0%">
                  <c:v>0.470616188816727</c:v>
                </c:pt>
                <c:pt idx="5942" c:formatCode="0%">
                  <c:v>0.470695390464122</c:v>
                </c:pt>
                <c:pt idx="5943" c:formatCode="0%">
                  <c:v>0.470774592111516</c:v>
                </c:pt>
                <c:pt idx="5944" c:formatCode="0%">
                  <c:v>0.47085379375891</c:v>
                </c:pt>
                <c:pt idx="5945" c:formatCode="0%">
                  <c:v>0.470932995406304</c:v>
                </c:pt>
                <c:pt idx="5946" c:formatCode="0%">
                  <c:v>0.471012197053699</c:v>
                </c:pt>
                <c:pt idx="5947" c:formatCode="0%">
                  <c:v>0.471091398701093</c:v>
                </c:pt>
                <c:pt idx="5948" c:formatCode="0%">
                  <c:v>0.471170600348487</c:v>
                </c:pt>
                <c:pt idx="5949" c:formatCode="0%">
                  <c:v>0.471249801995882</c:v>
                </c:pt>
                <c:pt idx="5950" c:formatCode="0%">
                  <c:v>0.471329003643276</c:v>
                </c:pt>
                <c:pt idx="5951" c:formatCode="0%">
                  <c:v>0.47140820529067</c:v>
                </c:pt>
                <c:pt idx="5952" c:formatCode="0%">
                  <c:v>0.471487406938064</c:v>
                </c:pt>
                <c:pt idx="5953" c:formatCode="0%">
                  <c:v>0.471566608585459</c:v>
                </c:pt>
                <c:pt idx="5954" c:formatCode="0%">
                  <c:v>0.471645810232853</c:v>
                </c:pt>
                <c:pt idx="5955" c:formatCode="0%">
                  <c:v>0.471725011880247</c:v>
                </c:pt>
                <c:pt idx="5956" c:formatCode="0%">
                  <c:v>0.471804213527641</c:v>
                </c:pt>
                <c:pt idx="5957" c:formatCode="0%">
                  <c:v>0.471883415175036</c:v>
                </c:pt>
                <c:pt idx="5958" c:formatCode="0%">
                  <c:v>0.47196261682243</c:v>
                </c:pt>
                <c:pt idx="5959" c:formatCode="0%">
                  <c:v>0.472041818469824</c:v>
                </c:pt>
                <c:pt idx="5960" c:formatCode="0%">
                  <c:v>0.472121020117218</c:v>
                </c:pt>
                <c:pt idx="5961" c:formatCode="0%">
                  <c:v>0.472200221764613</c:v>
                </c:pt>
                <c:pt idx="5962" c:formatCode="0%">
                  <c:v>0.472279423412007</c:v>
                </c:pt>
                <c:pt idx="5963" c:formatCode="0%">
                  <c:v>0.472358625059401</c:v>
                </c:pt>
                <c:pt idx="5964" c:formatCode="0%">
                  <c:v>0.472437826706796</c:v>
                </c:pt>
                <c:pt idx="5965" c:formatCode="0%">
                  <c:v>0.47251702835419</c:v>
                </c:pt>
                <c:pt idx="5966" c:formatCode="0%">
                  <c:v>0.472596230001584</c:v>
                </c:pt>
                <c:pt idx="5967" c:formatCode="0%">
                  <c:v>0.472675431648978</c:v>
                </c:pt>
                <c:pt idx="5968" c:formatCode="0%">
                  <c:v>0.472754633296373</c:v>
                </c:pt>
                <c:pt idx="5969" c:formatCode="0%">
                  <c:v>0.472833834943767</c:v>
                </c:pt>
                <c:pt idx="5970" c:formatCode="0%">
                  <c:v>0.472913036591161</c:v>
                </c:pt>
                <c:pt idx="5971" c:formatCode="0%">
                  <c:v>0.472992238238555</c:v>
                </c:pt>
                <c:pt idx="5972" c:formatCode="0%">
                  <c:v>0.47307143988595</c:v>
                </c:pt>
                <c:pt idx="5973" c:formatCode="0%">
                  <c:v>0.473150641533344</c:v>
                </c:pt>
                <c:pt idx="5974" c:formatCode="0%">
                  <c:v>0.473229843180738</c:v>
                </c:pt>
                <c:pt idx="5975" c:formatCode="0%">
                  <c:v>0.473309044828132</c:v>
                </c:pt>
                <c:pt idx="5976" c:formatCode="0%">
                  <c:v>0.473388246475527</c:v>
                </c:pt>
                <c:pt idx="5977" c:formatCode="0%">
                  <c:v>0.473467448122921</c:v>
                </c:pt>
                <c:pt idx="5978" c:formatCode="0%">
                  <c:v>0.473546649770315</c:v>
                </c:pt>
                <c:pt idx="5979" c:formatCode="0%">
                  <c:v>0.473625851417709</c:v>
                </c:pt>
                <c:pt idx="5980" c:formatCode="0%">
                  <c:v>0.473705053065104</c:v>
                </c:pt>
                <c:pt idx="5981" c:formatCode="0%">
                  <c:v>0.473784254712498</c:v>
                </c:pt>
                <c:pt idx="5982" c:formatCode="0%">
                  <c:v>0.473863456359892</c:v>
                </c:pt>
                <c:pt idx="5983" c:formatCode="0%">
                  <c:v>0.473942658007287</c:v>
                </c:pt>
                <c:pt idx="5984" c:formatCode="0%">
                  <c:v>0.474021859654681</c:v>
                </c:pt>
                <c:pt idx="5985" c:formatCode="0%">
                  <c:v>0.474101061302075</c:v>
                </c:pt>
                <c:pt idx="5986" c:formatCode="0%">
                  <c:v>0.474180262949469</c:v>
                </c:pt>
                <c:pt idx="5987" c:formatCode="0%">
                  <c:v>0.474259464596864</c:v>
                </c:pt>
                <c:pt idx="5988" c:formatCode="0%">
                  <c:v>0.474338666244258</c:v>
                </c:pt>
                <c:pt idx="5989" c:formatCode="0%">
                  <c:v>0.474417867891652</c:v>
                </c:pt>
                <c:pt idx="5990" c:formatCode="0%">
                  <c:v>0.474497069539046</c:v>
                </c:pt>
                <c:pt idx="5991" c:formatCode="0%">
                  <c:v>0.474576271186441</c:v>
                </c:pt>
                <c:pt idx="5992" c:formatCode="0%">
                  <c:v>0.474655472833835</c:v>
                </c:pt>
                <c:pt idx="5993" c:formatCode="0%">
                  <c:v>0.474734674481229</c:v>
                </c:pt>
                <c:pt idx="5994" c:formatCode="0%">
                  <c:v>0.474813876128623</c:v>
                </c:pt>
                <c:pt idx="5995" c:formatCode="0%">
                  <c:v>0.474893077776018</c:v>
                </c:pt>
                <c:pt idx="5996" c:formatCode="0%">
                  <c:v>0.474972279423412</c:v>
                </c:pt>
                <c:pt idx="5997" c:formatCode="0%">
                  <c:v>0.475051481070806</c:v>
                </c:pt>
                <c:pt idx="5998" c:formatCode="0%">
                  <c:v>0.475130682718201</c:v>
                </c:pt>
                <c:pt idx="5999" c:formatCode="0%">
                  <c:v>0.475209884365595</c:v>
                </c:pt>
                <c:pt idx="6000" c:formatCode="0%">
                  <c:v>0.475289086012989</c:v>
                </c:pt>
                <c:pt idx="6001" c:formatCode="0%">
                  <c:v>0.475368287660383</c:v>
                </c:pt>
                <c:pt idx="6002" c:formatCode="0%">
                  <c:v>0.475447489307778</c:v>
                </c:pt>
                <c:pt idx="6003" c:formatCode="0%">
                  <c:v>0.475526690955172</c:v>
                </c:pt>
                <c:pt idx="6004" c:formatCode="0%">
                  <c:v>0.475605892602566</c:v>
                </c:pt>
                <c:pt idx="6005" c:formatCode="0%">
                  <c:v>0.47568509424996</c:v>
                </c:pt>
                <c:pt idx="6006" c:formatCode="0%">
                  <c:v>0.475764295897355</c:v>
                </c:pt>
                <c:pt idx="6007" c:formatCode="0%">
                  <c:v>0.475843497544749</c:v>
                </c:pt>
                <c:pt idx="6008" c:formatCode="0%">
                  <c:v>0.475922699192143</c:v>
                </c:pt>
                <c:pt idx="6009" c:formatCode="0%">
                  <c:v>0.476001900839537</c:v>
                </c:pt>
                <c:pt idx="6010" c:formatCode="0%">
                  <c:v>0.476081102486932</c:v>
                </c:pt>
                <c:pt idx="6011" c:formatCode="0%">
                  <c:v>0.476160304134326</c:v>
                </c:pt>
                <c:pt idx="6012" c:formatCode="0%">
                  <c:v>0.47623950578172</c:v>
                </c:pt>
                <c:pt idx="6013" c:formatCode="0%">
                  <c:v>0.476318707429115</c:v>
                </c:pt>
                <c:pt idx="6014" c:formatCode="0%">
                  <c:v>0.476397909076509</c:v>
                </c:pt>
                <c:pt idx="6015" c:formatCode="0%">
                  <c:v>0.476477110723903</c:v>
                </c:pt>
                <c:pt idx="6016" c:formatCode="0%">
                  <c:v>0.476556312371297</c:v>
                </c:pt>
                <c:pt idx="6017" c:formatCode="0%">
                  <c:v>0.476635514018692</c:v>
                </c:pt>
                <c:pt idx="6018" c:formatCode="0%">
                  <c:v>0.476714715666086</c:v>
                </c:pt>
                <c:pt idx="6019" c:formatCode="0%">
                  <c:v>0.47679391731348</c:v>
                </c:pt>
                <c:pt idx="6020" c:formatCode="0%">
                  <c:v>0.476873118960874</c:v>
                </c:pt>
                <c:pt idx="6021" c:formatCode="0%">
                  <c:v>0.476952320608269</c:v>
                </c:pt>
                <c:pt idx="6022" c:formatCode="0%">
                  <c:v>0.477031522255663</c:v>
                </c:pt>
                <c:pt idx="6023" c:formatCode="0%">
                  <c:v>0.477110723903057</c:v>
                </c:pt>
                <c:pt idx="6024" c:formatCode="0%">
                  <c:v>0.477189925550451</c:v>
                </c:pt>
                <c:pt idx="6025" c:formatCode="0%">
                  <c:v>0.477269127197846</c:v>
                </c:pt>
                <c:pt idx="6026" c:formatCode="0%">
                  <c:v>0.47734832884524</c:v>
                </c:pt>
                <c:pt idx="6027" c:formatCode="0%">
                  <c:v>0.477427530492634</c:v>
                </c:pt>
                <c:pt idx="6028" c:formatCode="0%">
                  <c:v>0.477506732140029</c:v>
                </c:pt>
                <c:pt idx="6029" c:formatCode="0%">
                  <c:v>0.477585933787423</c:v>
                </c:pt>
                <c:pt idx="6030" c:formatCode="0%">
                  <c:v>0.477665135434817</c:v>
                </c:pt>
                <c:pt idx="6031" c:formatCode="0%">
                  <c:v>0.477744337082211</c:v>
                </c:pt>
                <c:pt idx="6032" c:formatCode="0%">
                  <c:v>0.477823538729606</c:v>
                </c:pt>
                <c:pt idx="6033" c:formatCode="0%">
                  <c:v>0.477902740377</c:v>
                </c:pt>
                <c:pt idx="6034" c:formatCode="0%">
                  <c:v>0.477981942024394</c:v>
                </c:pt>
                <c:pt idx="6035" c:formatCode="0%">
                  <c:v>0.478061143671788</c:v>
                </c:pt>
                <c:pt idx="6036" c:formatCode="0%">
                  <c:v>0.478140345319183</c:v>
                </c:pt>
                <c:pt idx="6037" c:formatCode="0%">
                  <c:v>0.478219546966577</c:v>
                </c:pt>
                <c:pt idx="6038" c:formatCode="0%">
                  <c:v>0.478298748613971</c:v>
                </c:pt>
                <c:pt idx="6039" c:formatCode="0%">
                  <c:v>0.478377950261365</c:v>
                </c:pt>
                <c:pt idx="6040" c:formatCode="0%">
                  <c:v>0.47845715190876</c:v>
                </c:pt>
                <c:pt idx="6041" c:formatCode="0%">
                  <c:v>0.478536353556154</c:v>
                </c:pt>
                <c:pt idx="6042" c:formatCode="0%">
                  <c:v>0.478615555203548</c:v>
                </c:pt>
                <c:pt idx="6043" c:formatCode="0%">
                  <c:v>0.478694756850942</c:v>
                </c:pt>
                <c:pt idx="6044" c:formatCode="0%">
                  <c:v>0.478773958498337</c:v>
                </c:pt>
                <c:pt idx="6045" c:formatCode="0%">
                  <c:v>0.478853160145731</c:v>
                </c:pt>
                <c:pt idx="6046" c:formatCode="0%">
                  <c:v>0.478932361793125</c:v>
                </c:pt>
                <c:pt idx="6047" c:formatCode="0%">
                  <c:v>0.47901156344052</c:v>
                </c:pt>
                <c:pt idx="6048" c:formatCode="0%">
                  <c:v>0.479090765087914</c:v>
                </c:pt>
                <c:pt idx="6049" c:formatCode="0%">
                  <c:v>0.479169966735308</c:v>
                </c:pt>
                <c:pt idx="6050" c:formatCode="0%">
                  <c:v>0.479249168382702</c:v>
                </c:pt>
                <c:pt idx="6051" c:formatCode="0%">
                  <c:v>0.479328370030097</c:v>
                </c:pt>
                <c:pt idx="6052" c:formatCode="0%">
                  <c:v>0.479407571677491</c:v>
                </c:pt>
                <c:pt idx="6053" c:formatCode="0%">
                  <c:v>0.479486773324885</c:v>
                </c:pt>
                <c:pt idx="6054" c:formatCode="0%">
                  <c:v>0.479565974972279</c:v>
                </c:pt>
                <c:pt idx="6055" c:formatCode="0%">
                  <c:v>0.479645176619674</c:v>
                </c:pt>
                <c:pt idx="6056" c:formatCode="0%">
                  <c:v>0.479724378267068</c:v>
                </c:pt>
                <c:pt idx="6057" c:formatCode="0%">
                  <c:v>0.479803579914462</c:v>
                </c:pt>
                <c:pt idx="6058" c:formatCode="0%">
                  <c:v>0.479882781561856</c:v>
                </c:pt>
                <c:pt idx="6059" c:formatCode="0%">
                  <c:v>0.479961983209251</c:v>
                </c:pt>
                <c:pt idx="6060" c:formatCode="0%">
                  <c:v>0.480041184856645</c:v>
                </c:pt>
                <c:pt idx="6061" c:formatCode="0%">
                  <c:v>0.480120386504039</c:v>
                </c:pt>
                <c:pt idx="6062" c:formatCode="0%">
                  <c:v>0.480199588151434</c:v>
                </c:pt>
                <c:pt idx="6063" c:formatCode="0%">
                  <c:v>0.480278789798828</c:v>
                </c:pt>
                <c:pt idx="6064" c:formatCode="0%">
                  <c:v>0.480357991446222</c:v>
                </c:pt>
                <c:pt idx="6065" c:formatCode="0%">
                  <c:v>0.480437193093616</c:v>
                </c:pt>
                <c:pt idx="6066" c:formatCode="0%">
                  <c:v>0.480516394741011</c:v>
                </c:pt>
                <c:pt idx="6067" c:formatCode="0%">
                  <c:v>0.480595596388405</c:v>
                </c:pt>
                <c:pt idx="6068" c:formatCode="0%">
                  <c:v>0.480674798035799</c:v>
                </c:pt>
                <c:pt idx="6069" c:formatCode="0%">
                  <c:v>0.480753999683193</c:v>
                </c:pt>
                <c:pt idx="6070" c:formatCode="0%">
                  <c:v>0.480833201330588</c:v>
                </c:pt>
                <c:pt idx="6071" c:formatCode="0%">
                  <c:v>0.480912402977982</c:v>
                </c:pt>
                <c:pt idx="6072" c:formatCode="0%">
                  <c:v>0.480991604625376</c:v>
                </c:pt>
                <c:pt idx="6073" c:formatCode="0%">
                  <c:v>0.48107080627277</c:v>
                </c:pt>
                <c:pt idx="6074" c:formatCode="0%">
                  <c:v>0.481150007920165</c:v>
                </c:pt>
                <c:pt idx="6075" c:formatCode="0%">
                  <c:v>0.481229209567559</c:v>
                </c:pt>
                <c:pt idx="6076" c:formatCode="0%">
                  <c:v>0.481308411214953</c:v>
                </c:pt>
                <c:pt idx="6077" c:formatCode="0%">
                  <c:v>0.481387612862348</c:v>
                </c:pt>
                <c:pt idx="6078" c:formatCode="0%">
                  <c:v>0.481466814509742</c:v>
                </c:pt>
                <c:pt idx="6079" c:formatCode="0%">
                  <c:v>0.481546016157136</c:v>
                </c:pt>
                <c:pt idx="6080" c:formatCode="0%">
                  <c:v>0.48162521780453</c:v>
                </c:pt>
                <c:pt idx="6081" c:formatCode="0%">
                  <c:v>0.481704419451925</c:v>
                </c:pt>
                <c:pt idx="6082" c:formatCode="0%">
                  <c:v>0.481783621099319</c:v>
                </c:pt>
                <c:pt idx="6083" c:formatCode="0%">
                  <c:v>0.481862822746713</c:v>
                </c:pt>
                <c:pt idx="6084" c:formatCode="0%">
                  <c:v>0.481942024394107</c:v>
                </c:pt>
                <c:pt idx="6085" c:formatCode="0%">
                  <c:v>0.482021226041502</c:v>
                </c:pt>
                <c:pt idx="6086" c:formatCode="0%">
                  <c:v>0.482100427688896</c:v>
                </c:pt>
                <c:pt idx="6087" c:formatCode="0%">
                  <c:v>0.48217962933629</c:v>
                </c:pt>
                <c:pt idx="6088" c:formatCode="0%">
                  <c:v>0.482258830983684</c:v>
                </c:pt>
                <c:pt idx="6089" c:formatCode="0%">
                  <c:v>0.482338032631079</c:v>
                </c:pt>
                <c:pt idx="6090" c:formatCode="0%">
                  <c:v>0.482417234278473</c:v>
                </c:pt>
                <c:pt idx="6091" c:formatCode="0%">
                  <c:v>0.482496435925867</c:v>
                </c:pt>
                <c:pt idx="6092" c:formatCode="0%">
                  <c:v>0.482575637573262</c:v>
                </c:pt>
                <c:pt idx="6093" c:formatCode="0%">
                  <c:v>0.482654839220656</c:v>
                </c:pt>
                <c:pt idx="6094" c:formatCode="0%">
                  <c:v>0.48273404086805</c:v>
                </c:pt>
                <c:pt idx="6095" c:formatCode="0%">
                  <c:v>0.482813242515444</c:v>
                </c:pt>
                <c:pt idx="6096" c:formatCode="0%">
                  <c:v>0.482892444162839</c:v>
                </c:pt>
                <c:pt idx="6097" c:formatCode="0%">
                  <c:v>0.482971645810233</c:v>
                </c:pt>
                <c:pt idx="6098" c:formatCode="0%">
                  <c:v>0.483050847457627</c:v>
                </c:pt>
                <c:pt idx="6099" c:formatCode="0%">
                  <c:v>0.483130049105021</c:v>
                </c:pt>
                <c:pt idx="6100" c:formatCode="0%">
                  <c:v>0.483209250752416</c:v>
                </c:pt>
                <c:pt idx="6101" c:formatCode="0%">
                  <c:v>0.48328845239981</c:v>
                </c:pt>
                <c:pt idx="6102" c:formatCode="0%">
                  <c:v>0.483367654047204</c:v>
                </c:pt>
                <c:pt idx="6103" c:formatCode="0%">
                  <c:v>0.483446855694598</c:v>
                </c:pt>
                <c:pt idx="6104" c:formatCode="0%">
                  <c:v>0.483526057341993</c:v>
                </c:pt>
                <c:pt idx="6105" c:formatCode="0%">
                  <c:v>0.483605258989387</c:v>
                </c:pt>
                <c:pt idx="6106" c:formatCode="0%">
                  <c:v>0.483684460636781</c:v>
                </c:pt>
                <c:pt idx="6107" c:formatCode="0%">
                  <c:v>0.483763662284175</c:v>
                </c:pt>
                <c:pt idx="6108" c:formatCode="0%">
                  <c:v>0.48384286393157</c:v>
                </c:pt>
                <c:pt idx="6109" c:formatCode="0%">
                  <c:v>0.483922065578964</c:v>
                </c:pt>
                <c:pt idx="6110" c:formatCode="0%">
                  <c:v>0.484001267226358</c:v>
                </c:pt>
                <c:pt idx="6111" c:formatCode="0%">
                  <c:v>0.484080468873753</c:v>
                </c:pt>
                <c:pt idx="6112" c:formatCode="0%">
                  <c:v>0.484159670521147</c:v>
                </c:pt>
                <c:pt idx="6113" c:formatCode="0%">
                  <c:v>0.484238872168541</c:v>
                </c:pt>
                <c:pt idx="6114" c:formatCode="0%">
                  <c:v>0.484318073815935</c:v>
                </c:pt>
                <c:pt idx="6115" c:formatCode="0%">
                  <c:v>0.48439727546333</c:v>
                </c:pt>
                <c:pt idx="6116" c:formatCode="0%">
                  <c:v>0.484476477110724</c:v>
                </c:pt>
                <c:pt idx="6117" c:formatCode="0%">
                  <c:v>0.484555678758118</c:v>
                </c:pt>
                <c:pt idx="6118" c:formatCode="0%">
                  <c:v>0.484634880405512</c:v>
                </c:pt>
                <c:pt idx="6119" c:formatCode="0%">
                  <c:v>0.484714082052907</c:v>
                </c:pt>
                <c:pt idx="6120" c:formatCode="0%">
                  <c:v>0.484793283700301</c:v>
                </c:pt>
                <c:pt idx="6121" c:formatCode="0%">
                  <c:v>0.484872485347695</c:v>
                </c:pt>
                <c:pt idx="6122" c:formatCode="0%">
                  <c:v>0.48495168699509</c:v>
                </c:pt>
                <c:pt idx="6123" c:formatCode="0%">
                  <c:v>0.485030888642484</c:v>
                </c:pt>
                <c:pt idx="6124" c:formatCode="0%">
                  <c:v>0.485110090289878</c:v>
                </c:pt>
                <c:pt idx="6125" c:formatCode="0%">
                  <c:v>0.485189291937272</c:v>
                </c:pt>
                <c:pt idx="6126" c:formatCode="0%">
                  <c:v>0.485268493584667</c:v>
                </c:pt>
                <c:pt idx="6127" c:formatCode="0%">
                  <c:v>0.485347695232061</c:v>
                </c:pt>
                <c:pt idx="6128" c:formatCode="0%">
                  <c:v>0.485426896879455</c:v>
                </c:pt>
                <c:pt idx="6129" c:formatCode="0%">
                  <c:v>0.485506098526849</c:v>
                </c:pt>
                <c:pt idx="6130" c:formatCode="0%">
                  <c:v>0.485585300174244</c:v>
                </c:pt>
                <c:pt idx="6131" c:formatCode="0%">
                  <c:v>0.485664501821638</c:v>
                </c:pt>
                <c:pt idx="6132" c:formatCode="0%">
                  <c:v>0.485743703469032</c:v>
                </c:pt>
                <c:pt idx="6133" c:formatCode="0%">
                  <c:v>0.485822905116426</c:v>
                </c:pt>
                <c:pt idx="6134" c:formatCode="0%">
                  <c:v>0.485902106763821</c:v>
                </c:pt>
                <c:pt idx="6135" c:formatCode="0%">
                  <c:v>0.485981308411215</c:v>
                </c:pt>
                <c:pt idx="6136" c:formatCode="0%">
                  <c:v>0.486060510058609</c:v>
                </c:pt>
                <c:pt idx="6137" c:formatCode="0%">
                  <c:v>0.486139711706004</c:v>
                </c:pt>
                <c:pt idx="6138" c:formatCode="0%">
                  <c:v>0.486218913353398</c:v>
                </c:pt>
                <c:pt idx="6139" c:formatCode="0%">
                  <c:v>0.486298115000792</c:v>
                </c:pt>
                <c:pt idx="6140" c:formatCode="0%">
                  <c:v>0.486377316648186</c:v>
                </c:pt>
                <c:pt idx="6141" c:formatCode="0%">
                  <c:v>0.486456518295581</c:v>
                </c:pt>
                <c:pt idx="6142" c:formatCode="0%">
                  <c:v>0.486535719942975</c:v>
                </c:pt>
                <c:pt idx="6143" c:formatCode="0%">
                  <c:v>0.486614921590369</c:v>
                </c:pt>
                <c:pt idx="6144" c:formatCode="0%">
                  <c:v>0.486694123237763</c:v>
                </c:pt>
                <c:pt idx="6145" c:formatCode="0%">
                  <c:v>0.486773324885158</c:v>
                </c:pt>
                <c:pt idx="6146" c:formatCode="0%">
                  <c:v>0.486852526532552</c:v>
                </c:pt>
                <c:pt idx="6147" c:formatCode="0%">
                  <c:v>0.486931728179946</c:v>
                </c:pt>
                <c:pt idx="6148" c:formatCode="0%">
                  <c:v>0.48701092982734</c:v>
                </c:pt>
                <c:pt idx="6149" c:formatCode="0%">
                  <c:v>0.487090131474735</c:v>
                </c:pt>
                <c:pt idx="6150" c:formatCode="0%">
                  <c:v>0.487169333122129</c:v>
                </c:pt>
                <c:pt idx="6151" c:formatCode="0%">
                  <c:v>0.487248534769523</c:v>
                </c:pt>
                <c:pt idx="6152" c:formatCode="0%">
                  <c:v>0.487327736416917</c:v>
                </c:pt>
                <c:pt idx="6153" c:formatCode="0%">
                  <c:v>0.487406938064312</c:v>
                </c:pt>
                <c:pt idx="6154" c:formatCode="0%">
                  <c:v>0.487486139711706</c:v>
                </c:pt>
                <c:pt idx="6155" c:formatCode="0%">
                  <c:v>0.4875653413591</c:v>
                </c:pt>
                <c:pt idx="6156" c:formatCode="0%">
                  <c:v>0.487644543006495</c:v>
                </c:pt>
                <c:pt idx="6157" c:formatCode="0%">
                  <c:v>0.487723744653889</c:v>
                </c:pt>
                <c:pt idx="6158" c:formatCode="0%">
                  <c:v>0.487802946301283</c:v>
                </c:pt>
                <c:pt idx="6159" c:formatCode="0%">
                  <c:v>0.487882147948677</c:v>
                </c:pt>
                <c:pt idx="6160" c:formatCode="0%">
                  <c:v>0.487961349596072</c:v>
                </c:pt>
                <c:pt idx="6161" c:formatCode="0%">
                  <c:v>0.488040551243466</c:v>
                </c:pt>
                <c:pt idx="6162" c:formatCode="0%">
                  <c:v>0.48811975289086</c:v>
                </c:pt>
                <c:pt idx="6163" c:formatCode="0%">
                  <c:v>0.488198954538254</c:v>
                </c:pt>
                <c:pt idx="6164" c:formatCode="0%">
                  <c:v>0.488278156185649</c:v>
                </c:pt>
                <c:pt idx="6165" c:formatCode="0%">
                  <c:v>0.488357357833043</c:v>
                </c:pt>
                <c:pt idx="6166" c:formatCode="0%">
                  <c:v>0.488436559480437</c:v>
                </c:pt>
                <c:pt idx="6167" c:formatCode="0%">
                  <c:v>0.488515761127831</c:v>
                </c:pt>
                <c:pt idx="6168" c:formatCode="0%">
                  <c:v>0.488594962775226</c:v>
                </c:pt>
                <c:pt idx="6169" c:formatCode="0%">
                  <c:v>0.48867416442262</c:v>
                </c:pt>
                <c:pt idx="6170" c:formatCode="0%">
                  <c:v>0.488753366070014</c:v>
                </c:pt>
                <c:pt idx="6171" c:formatCode="0%">
                  <c:v>0.488832567717409</c:v>
                </c:pt>
                <c:pt idx="6172" c:formatCode="0%">
                  <c:v>0.488911769364803</c:v>
                </c:pt>
                <c:pt idx="6173" c:formatCode="0%">
                  <c:v>0.488990971012197</c:v>
                </c:pt>
                <c:pt idx="6174" c:formatCode="0%">
                  <c:v>0.489070172659591</c:v>
                </c:pt>
                <c:pt idx="6175" c:formatCode="0%">
                  <c:v>0.489149374306986</c:v>
                </c:pt>
                <c:pt idx="6176" c:formatCode="0%">
                  <c:v>0.48922857595438</c:v>
                </c:pt>
                <c:pt idx="6177" c:formatCode="0%">
                  <c:v>0.489307777601774</c:v>
                </c:pt>
                <c:pt idx="6178" c:formatCode="0%">
                  <c:v>0.489386979249168</c:v>
                </c:pt>
                <c:pt idx="6179" c:formatCode="0%">
                  <c:v>0.489466180896563</c:v>
                </c:pt>
                <c:pt idx="6180" c:formatCode="0%">
                  <c:v>0.489545382543957</c:v>
                </c:pt>
                <c:pt idx="6181" c:formatCode="0%">
                  <c:v>0.489624584191351</c:v>
                </c:pt>
                <c:pt idx="6182" c:formatCode="0%">
                  <c:v>0.489703785838745</c:v>
                </c:pt>
                <c:pt idx="6183" c:formatCode="0%">
                  <c:v>0.48978298748614</c:v>
                </c:pt>
                <c:pt idx="6184" c:formatCode="0%">
                  <c:v>0.489862189133534</c:v>
                </c:pt>
                <c:pt idx="6185" c:formatCode="0%">
                  <c:v>0.489941390780928</c:v>
                </c:pt>
                <c:pt idx="6186" c:formatCode="0%">
                  <c:v>0.490020592428323</c:v>
                </c:pt>
                <c:pt idx="6187" c:formatCode="0%">
                  <c:v>0.490099794075717</c:v>
                </c:pt>
                <c:pt idx="6188" c:formatCode="0%">
                  <c:v>0.490178995723111</c:v>
                </c:pt>
                <c:pt idx="6189" c:formatCode="0%">
                  <c:v>0.490258197370505</c:v>
                </c:pt>
                <c:pt idx="6190" c:formatCode="0%">
                  <c:v>0.4903373990179</c:v>
                </c:pt>
                <c:pt idx="6191" c:formatCode="0%">
                  <c:v>0.490416600665294</c:v>
                </c:pt>
                <c:pt idx="6192" c:formatCode="0%">
                  <c:v>0.490495802312688</c:v>
                </c:pt>
                <c:pt idx="6193" c:formatCode="0%">
                  <c:v>0.490575003960082</c:v>
                </c:pt>
                <c:pt idx="6194" c:formatCode="0%">
                  <c:v>0.490654205607477</c:v>
                </c:pt>
                <c:pt idx="6195" c:formatCode="0%">
                  <c:v>0.490733407254871</c:v>
                </c:pt>
                <c:pt idx="6196" c:formatCode="0%">
                  <c:v>0.490812608902265</c:v>
                </c:pt>
                <c:pt idx="6197" c:formatCode="0%">
                  <c:v>0.490891810549659</c:v>
                </c:pt>
                <c:pt idx="6198" c:formatCode="0%">
                  <c:v>0.490971012197054</c:v>
                </c:pt>
                <c:pt idx="6199" c:formatCode="0%">
                  <c:v>0.491050213844448</c:v>
                </c:pt>
                <c:pt idx="6200" c:formatCode="0%">
                  <c:v>0.491129415491842</c:v>
                </c:pt>
                <c:pt idx="6201" c:formatCode="0%">
                  <c:v>0.491208617139236</c:v>
                </c:pt>
                <c:pt idx="6202" c:formatCode="0%">
                  <c:v>0.491287818786631</c:v>
                </c:pt>
                <c:pt idx="6203" c:formatCode="0%">
                  <c:v>0.491367020434025</c:v>
                </c:pt>
                <c:pt idx="6204" c:formatCode="0%">
                  <c:v>0.491446222081419</c:v>
                </c:pt>
                <c:pt idx="6205" c:formatCode="0%">
                  <c:v>0.491525423728814</c:v>
                </c:pt>
                <c:pt idx="6206" c:formatCode="0%">
                  <c:v>0.491604625376208</c:v>
                </c:pt>
                <c:pt idx="6207" c:formatCode="0%">
                  <c:v>0.491683827023602</c:v>
                </c:pt>
                <c:pt idx="6208" c:formatCode="0%">
                  <c:v>0.491763028670996</c:v>
                </c:pt>
                <c:pt idx="6209" c:formatCode="0%">
                  <c:v>0.491842230318391</c:v>
                </c:pt>
                <c:pt idx="6210" c:formatCode="0%">
                  <c:v>0.491921431965785</c:v>
                </c:pt>
                <c:pt idx="6211" c:formatCode="0%">
                  <c:v>0.492000633613179</c:v>
                </c:pt>
                <c:pt idx="6212" c:formatCode="0%">
                  <c:v>0.492079835260573</c:v>
                </c:pt>
                <c:pt idx="6213" c:formatCode="0%">
                  <c:v>0.492159036907968</c:v>
                </c:pt>
                <c:pt idx="6214" c:formatCode="0%">
                  <c:v>0.492238238555362</c:v>
                </c:pt>
                <c:pt idx="6215" c:formatCode="0%">
                  <c:v>0.492317440202756</c:v>
                </c:pt>
                <c:pt idx="6216" c:formatCode="0%">
                  <c:v>0.49239664185015</c:v>
                </c:pt>
                <c:pt idx="6217" c:formatCode="0%">
                  <c:v>0.492475843497545</c:v>
                </c:pt>
                <c:pt idx="6218" c:formatCode="0%">
                  <c:v>0.492555045144939</c:v>
                </c:pt>
                <c:pt idx="6219" c:formatCode="0%">
                  <c:v>0.492634246792333</c:v>
                </c:pt>
                <c:pt idx="6220" c:formatCode="0%">
                  <c:v>0.492713448439728</c:v>
                </c:pt>
                <c:pt idx="6221" c:formatCode="0%">
                  <c:v>0.492792650087122</c:v>
                </c:pt>
                <c:pt idx="6222" c:formatCode="0%">
                  <c:v>0.492871851734516</c:v>
                </c:pt>
                <c:pt idx="6223" c:formatCode="0%">
                  <c:v>0.49295105338191</c:v>
                </c:pt>
                <c:pt idx="6224" c:formatCode="0%">
                  <c:v>0.493030255029305</c:v>
                </c:pt>
                <c:pt idx="6225" c:formatCode="0%">
                  <c:v>0.493109456676699</c:v>
                </c:pt>
                <c:pt idx="6226" c:formatCode="0%">
                  <c:v>0.493188658324093</c:v>
                </c:pt>
                <c:pt idx="6227" c:formatCode="0%">
                  <c:v>0.493267859971487</c:v>
                </c:pt>
                <c:pt idx="6228" c:formatCode="0%">
                  <c:v>0.493347061618882</c:v>
                </c:pt>
                <c:pt idx="6229" c:formatCode="0%">
                  <c:v>0.493426263266276</c:v>
                </c:pt>
                <c:pt idx="6230" c:formatCode="0%">
                  <c:v>0.49350546491367</c:v>
                </c:pt>
                <c:pt idx="6231" c:formatCode="0%">
                  <c:v>0.493584666561064</c:v>
                </c:pt>
                <c:pt idx="6232" c:formatCode="0%">
                  <c:v>0.493663868208459</c:v>
                </c:pt>
                <c:pt idx="6233" c:formatCode="0%">
                  <c:v>0.493743069855853</c:v>
                </c:pt>
                <c:pt idx="6234" c:formatCode="0%">
                  <c:v>0.493822271503247</c:v>
                </c:pt>
                <c:pt idx="6235" c:formatCode="0%">
                  <c:v>0.493901473150642</c:v>
                </c:pt>
                <c:pt idx="6236" c:formatCode="0%">
                  <c:v>0.493980674798036</c:v>
                </c:pt>
                <c:pt idx="6237" c:formatCode="0%">
                  <c:v>0.49405987644543</c:v>
                </c:pt>
                <c:pt idx="6238" c:formatCode="0%">
                  <c:v>0.494139078092824</c:v>
                </c:pt>
                <c:pt idx="6239" c:formatCode="0%">
                  <c:v>0.494218279740219</c:v>
                </c:pt>
                <c:pt idx="6240" c:formatCode="0%">
                  <c:v>0.494297481387613</c:v>
                </c:pt>
                <c:pt idx="6241" c:formatCode="0%">
                  <c:v>0.494376683035007</c:v>
                </c:pt>
                <c:pt idx="6242" c:formatCode="0%">
                  <c:v>0.494455884682401</c:v>
                </c:pt>
                <c:pt idx="6243" c:formatCode="0%">
                  <c:v>0.494535086329796</c:v>
                </c:pt>
                <c:pt idx="6244" c:formatCode="0%">
                  <c:v>0.49461428797719</c:v>
                </c:pt>
                <c:pt idx="6245" c:formatCode="0%">
                  <c:v>0.494693489624584</c:v>
                </c:pt>
                <c:pt idx="6246" c:formatCode="0%">
                  <c:v>0.494772691271978</c:v>
                </c:pt>
                <c:pt idx="6247" c:formatCode="0%">
                  <c:v>0.494851892919373</c:v>
                </c:pt>
                <c:pt idx="6248" c:formatCode="0%">
                  <c:v>0.494931094566767</c:v>
                </c:pt>
                <c:pt idx="6249" c:formatCode="0%">
                  <c:v>0.495010296214161</c:v>
                </c:pt>
                <c:pt idx="6250" c:formatCode="0%">
                  <c:v>0.495089497861556</c:v>
                </c:pt>
                <c:pt idx="6251" c:formatCode="0%">
                  <c:v>0.49516869950895</c:v>
                </c:pt>
                <c:pt idx="6252" c:formatCode="0%">
                  <c:v>0.495247901156344</c:v>
                </c:pt>
                <c:pt idx="6253" c:formatCode="0%">
                  <c:v>0.495327102803738</c:v>
                </c:pt>
                <c:pt idx="6254" c:formatCode="0%">
                  <c:v>0.495406304451133</c:v>
                </c:pt>
                <c:pt idx="6255" c:formatCode="0%">
                  <c:v>0.495485506098527</c:v>
                </c:pt>
                <c:pt idx="6256" c:formatCode="0%">
                  <c:v>0.495564707745921</c:v>
                </c:pt>
                <c:pt idx="6257" c:formatCode="0%">
                  <c:v>0.495643909393315</c:v>
                </c:pt>
                <c:pt idx="6258" c:formatCode="0%">
                  <c:v>0.49572311104071</c:v>
                </c:pt>
                <c:pt idx="6259" c:formatCode="0%">
                  <c:v>0.495802312688104</c:v>
                </c:pt>
                <c:pt idx="6260" c:formatCode="0%">
                  <c:v>0.495881514335498</c:v>
                </c:pt>
                <c:pt idx="6261" c:formatCode="0%">
                  <c:v>0.495960715982892</c:v>
                </c:pt>
                <c:pt idx="6262" c:formatCode="0%">
                  <c:v>0.496039917630287</c:v>
                </c:pt>
                <c:pt idx="6263" c:formatCode="0%">
                  <c:v>0.496119119277681</c:v>
                </c:pt>
                <c:pt idx="6264" c:formatCode="0%">
                  <c:v>0.496198320925075</c:v>
                </c:pt>
                <c:pt idx="6265" c:formatCode="0%">
                  <c:v>0.496277522572469</c:v>
                </c:pt>
                <c:pt idx="6266" c:formatCode="0%">
                  <c:v>0.496356724219864</c:v>
                </c:pt>
                <c:pt idx="6267" c:formatCode="0%">
                  <c:v>0.496435925867258</c:v>
                </c:pt>
                <c:pt idx="6268" c:formatCode="0%">
                  <c:v>0.496515127514652</c:v>
                </c:pt>
                <c:pt idx="6269" c:formatCode="0%">
                  <c:v>0.496594329162047</c:v>
                </c:pt>
                <c:pt idx="6270" c:formatCode="0%">
                  <c:v>0.496673530809441</c:v>
                </c:pt>
                <c:pt idx="6271" c:formatCode="0%">
                  <c:v>0.496752732456835</c:v>
                </c:pt>
                <c:pt idx="6272" c:formatCode="0%">
                  <c:v>0.496831934104229</c:v>
                </c:pt>
                <c:pt idx="6273" c:formatCode="0%">
                  <c:v>0.496911135751624</c:v>
                </c:pt>
                <c:pt idx="6274" c:formatCode="0%">
                  <c:v>0.496990337399018</c:v>
                </c:pt>
                <c:pt idx="6275" c:formatCode="0%">
                  <c:v>0.497069539046412</c:v>
                </c:pt>
                <c:pt idx="6276" c:formatCode="0%">
                  <c:v>0.497148740693806</c:v>
                </c:pt>
                <c:pt idx="6277" c:formatCode="0%">
                  <c:v>0.497227942341201</c:v>
                </c:pt>
                <c:pt idx="6278" c:formatCode="0%">
                  <c:v>0.497307143988595</c:v>
                </c:pt>
                <c:pt idx="6279" c:formatCode="0%">
                  <c:v>0.497386345635989</c:v>
                </c:pt>
                <c:pt idx="6280" c:formatCode="0%">
                  <c:v>0.497465547283383</c:v>
                </c:pt>
                <c:pt idx="6281" c:formatCode="0%">
                  <c:v>0.497544748930778</c:v>
                </c:pt>
                <c:pt idx="6282" c:formatCode="0%">
                  <c:v>0.497623950578172</c:v>
                </c:pt>
                <c:pt idx="6283" c:formatCode="0%">
                  <c:v>0.497703152225566</c:v>
                </c:pt>
                <c:pt idx="6284" c:formatCode="0%">
                  <c:v>0.497782353872961</c:v>
                </c:pt>
                <c:pt idx="6285" c:formatCode="0%">
                  <c:v>0.497861555520355</c:v>
                </c:pt>
                <c:pt idx="6286" c:formatCode="0%">
                  <c:v>0.497940757167749</c:v>
                </c:pt>
                <c:pt idx="6287" c:formatCode="0%">
                  <c:v>0.498019958815143</c:v>
                </c:pt>
                <c:pt idx="6288" c:formatCode="0%">
                  <c:v>0.498099160462538</c:v>
                </c:pt>
                <c:pt idx="6289" c:formatCode="0%">
                  <c:v>0.498178362109932</c:v>
                </c:pt>
                <c:pt idx="6290" c:formatCode="0%">
                  <c:v>0.498257563757326</c:v>
                </c:pt>
                <c:pt idx="6291" c:formatCode="0%">
                  <c:v>0.49833676540472</c:v>
                </c:pt>
                <c:pt idx="6292" c:formatCode="0%">
                  <c:v>0.498415967052115</c:v>
                </c:pt>
                <c:pt idx="6293" c:formatCode="0%">
                  <c:v>0.498495168699509</c:v>
                </c:pt>
                <c:pt idx="6294" c:formatCode="0%">
                  <c:v>0.498574370346903</c:v>
                </c:pt>
                <c:pt idx="6295" c:formatCode="0%">
                  <c:v>0.498653571994297</c:v>
                </c:pt>
                <c:pt idx="6296" c:formatCode="0%">
                  <c:v>0.498732773641692</c:v>
                </c:pt>
                <c:pt idx="6297" c:formatCode="0%">
                  <c:v>0.498811975289086</c:v>
                </c:pt>
                <c:pt idx="6298" c:formatCode="0%">
                  <c:v>0.49889117693648</c:v>
                </c:pt>
                <c:pt idx="6299" c:formatCode="0%">
                  <c:v>0.498970378583875</c:v>
                </c:pt>
                <c:pt idx="6300" c:formatCode="0%">
                  <c:v>0.499049580231269</c:v>
                </c:pt>
                <c:pt idx="6301" c:formatCode="0%">
                  <c:v>0.499128781878663</c:v>
                </c:pt>
                <c:pt idx="6302" c:formatCode="0%">
                  <c:v>0.499207983526057</c:v>
                </c:pt>
                <c:pt idx="6303" c:formatCode="0%">
                  <c:v>0.499287185173452</c:v>
                </c:pt>
                <c:pt idx="6304" c:formatCode="0%">
                  <c:v>0.499366386820846</c:v>
                </c:pt>
                <c:pt idx="6305" c:formatCode="0%">
                  <c:v>0.49944558846824</c:v>
                </c:pt>
                <c:pt idx="6306" c:formatCode="0%">
                  <c:v>0.499524790115634</c:v>
                </c:pt>
                <c:pt idx="6307" c:formatCode="0%">
                  <c:v>0.499603991763029</c:v>
                </c:pt>
                <c:pt idx="6308" c:formatCode="0%">
                  <c:v>0.499683193410423</c:v>
                </c:pt>
                <c:pt idx="6309" c:formatCode="0%">
                  <c:v>0.499762395057817</c:v>
                </c:pt>
                <c:pt idx="6310" c:formatCode="0%">
                  <c:v>0.499841596705211</c:v>
                </c:pt>
                <c:pt idx="6311" c:formatCode="0%">
                  <c:v>0.499920798352606</c:v>
                </c:pt>
                <c:pt idx="6312" c:formatCode="0%">
                  <c:v>0.5</c:v>
                </c:pt>
                <c:pt idx="6313" c:formatCode="0%">
                  <c:v>0.500079201647394</c:v>
                </c:pt>
                <c:pt idx="6314" c:formatCode="0%">
                  <c:v>0.500158403294789</c:v>
                </c:pt>
                <c:pt idx="6315" c:formatCode="0%">
                  <c:v>0.500237604942183</c:v>
                </c:pt>
                <c:pt idx="6316" c:formatCode="0%">
                  <c:v>0.500316806589577</c:v>
                </c:pt>
                <c:pt idx="6317" c:formatCode="0%">
                  <c:v>0.500396008236971</c:v>
                </c:pt>
                <c:pt idx="6318" c:formatCode="0%">
                  <c:v>0.500475209884366</c:v>
                </c:pt>
                <c:pt idx="6319" c:formatCode="0%">
                  <c:v>0.50055441153176</c:v>
                </c:pt>
                <c:pt idx="6320" c:formatCode="0%">
                  <c:v>0.500633613179154</c:v>
                </c:pt>
                <c:pt idx="6321" c:formatCode="0%">
                  <c:v>0.500712814826548</c:v>
                </c:pt>
                <c:pt idx="6322" c:formatCode="0%">
                  <c:v>0.500792016473943</c:v>
                </c:pt>
                <c:pt idx="6323" c:formatCode="0%">
                  <c:v>0.500871218121337</c:v>
                </c:pt>
                <c:pt idx="6324" c:formatCode="0%">
                  <c:v>0.500950419768731</c:v>
                </c:pt>
                <c:pt idx="6325" c:formatCode="0%">
                  <c:v>0.501029621416126</c:v>
                </c:pt>
                <c:pt idx="6326" c:formatCode="0%">
                  <c:v>0.50110882306352</c:v>
                </c:pt>
                <c:pt idx="6327" c:formatCode="0%">
                  <c:v>0.501188024710914</c:v>
                </c:pt>
                <c:pt idx="6328" c:formatCode="0%">
                  <c:v>0.501267226358308</c:v>
                </c:pt>
                <c:pt idx="6329" c:formatCode="0%">
                  <c:v>0.501346428005703</c:v>
                </c:pt>
                <c:pt idx="6330" c:formatCode="0%">
                  <c:v>0.501425629653097</c:v>
                </c:pt>
                <c:pt idx="6331" c:formatCode="0%">
                  <c:v>0.501504831300491</c:v>
                </c:pt>
                <c:pt idx="6332" c:formatCode="0%">
                  <c:v>0.501584032947885</c:v>
                </c:pt>
                <c:pt idx="6333" c:formatCode="0%">
                  <c:v>0.50166323459528</c:v>
                </c:pt>
                <c:pt idx="6334" c:formatCode="0%">
                  <c:v>0.501742436242674</c:v>
                </c:pt>
                <c:pt idx="6335" c:formatCode="0%">
                  <c:v>0.501821637890068</c:v>
                </c:pt>
                <c:pt idx="6336" c:formatCode="0%">
                  <c:v>0.501900839537462</c:v>
                </c:pt>
                <c:pt idx="6337" c:formatCode="0%">
                  <c:v>0.501980041184857</c:v>
                </c:pt>
                <c:pt idx="6338" c:formatCode="0%">
                  <c:v>0.502059242832251</c:v>
                </c:pt>
                <c:pt idx="6339" c:formatCode="0%">
                  <c:v>0.502138444479645</c:v>
                </c:pt>
                <c:pt idx="6340" c:formatCode="0%">
                  <c:v>0.502217646127039</c:v>
                </c:pt>
                <c:pt idx="6341" c:formatCode="0%">
                  <c:v>0.502296847774434</c:v>
                </c:pt>
                <c:pt idx="6342" c:formatCode="0%">
                  <c:v>0.502376049421828</c:v>
                </c:pt>
                <c:pt idx="6343" c:formatCode="0%">
                  <c:v>0.502455251069222</c:v>
                </c:pt>
                <c:pt idx="6344" c:formatCode="0%">
                  <c:v>0.502534452716616</c:v>
                </c:pt>
                <c:pt idx="6345" c:formatCode="0%">
                  <c:v>0.502613654364011</c:v>
                </c:pt>
                <c:pt idx="6346" c:formatCode="0%">
                  <c:v>0.502692856011405</c:v>
                </c:pt>
                <c:pt idx="6347" c:formatCode="0%">
                  <c:v>0.502772057658799</c:v>
                </c:pt>
                <c:pt idx="6348" c:formatCode="0%">
                  <c:v>0.502851259306194</c:v>
                </c:pt>
                <c:pt idx="6349" c:formatCode="0%">
                  <c:v>0.502930460953588</c:v>
                </c:pt>
                <c:pt idx="6350" c:formatCode="0%">
                  <c:v>0.503009662600982</c:v>
                </c:pt>
                <c:pt idx="6351" c:formatCode="0%">
                  <c:v>0.503088864248376</c:v>
                </c:pt>
                <c:pt idx="6352" c:formatCode="0%">
                  <c:v>0.503168065895771</c:v>
                </c:pt>
                <c:pt idx="6353" c:formatCode="0%">
                  <c:v>0.503247267543165</c:v>
                </c:pt>
                <c:pt idx="6354" c:formatCode="0%">
                  <c:v>0.503326469190559</c:v>
                </c:pt>
                <c:pt idx="6355" c:formatCode="0%">
                  <c:v>0.503405670837953</c:v>
                </c:pt>
                <c:pt idx="6356" c:formatCode="0%">
                  <c:v>0.503484872485348</c:v>
                </c:pt>
                <c:pt idx="6357" c:formatCode="0%">
                  <c:v>0.503564074132742</c:v>
                </c:pt>
                <c:pt idx="6358" c:formatCode="0%">
                  <c:v>0.503643275780136</c:v>
                </c:pt>
                <c:pt idx="6359" c:formatCode="0%">
                  <c:v>0.503722477427531</c:v>
                </c:pt>
                <c:pt idx="6360" c:formatCode="0%">
                  <c:v>0.503801679074925</c:v>
                </c:pt>
                <c:pt idx="6361" c:formatCode="0%">
                  <c:v>0.503880880722319</c:v>
                </c:pt>
                <c:pt idx="6362" c:formatCode="0%">
                  <c:v>0.503960082369713</c:v>
                </c:pt>
                <c:pt idx="6363" c:formatCode="0%">
                  <c:v>0.504039284017108</c:v>
                </c:pt>
                <c:pt idx="6364" c:formatCode="0%">
                  <c:v>0.504118485664502</c:v>
                </c:pt>
                <c:pt idx="6365" c:formatCode="0%">
                  <c:v>0.504197687311896</c:v>
                </c:pt>
                <c:pt idx="6366" c:formatCode="0%">
                  <c:v>0.50427688895929</c:v>
                </c:pt>
                <c:pt idx="6367" c:formatCode="0%">
                  <c:v>0.504356090606685</c:v>
                </c:pt>
                <c:pt idx="6368" c:formatCode="0%">
                  <c:v>0.504435292254079</c:v>
                </c:pt>
                <c:pt idx="6369" c:formatCode="0%">
                  <c:v>0.504514493901473</c:v>
                </c:pt>
                <c:pt idx="6370" c:formatCode="0%">
                  <c:v>0.504593695548867</c:v>
                </c:pt>
                <c:pt idx="6371" c:formatCode="0%">
                  <c:v>0.504672897196262</c:v>
                </c:pt>
                <c:pt idx="6372" c:formatCode="0%">
                  <c:v>0.504752098843656</c:v>
                </c:pt>
                <c:pt idx="6373" c:formatCode="0%">
                  <c:v>0.50483130049105</c:v>
                </c:pt>
                <c:pt idx="6374" c:formatCode="0%">
                  <c:v>0.504910502138444</c:v>
                </c:pt>
                <c:pt idx="6375" c:formatCode="0%">
                  <c:v>0.504989703785839</c:v>
                </c:pt>
                <c:pt idx="6376" c:formatCode="0%">
                  <c:v>0.505068905433233</c:v>
                </c:pt>
                <c:pt idx="6377" c:formatCode="0%">
                  <c:v>0.505148107080627</c:v>
                </c:pt>
                <c:pt idx="6378" c:formatCode="0%">
                  <c:v>0.505227308728022</c:v>
                </c:pt>
                <c:pt idx="6379" c:formatCode="0%">
                  <c:v>0.505306510375416</c:v>
                </c:pt>
                <c:pt idx="6380" c:formatCode="0%">
                  <c:v>0.50538571202281</c:v>
                </c:pt>
                <c:pt idx="6381" c:formatCode="0%">
                  <c:v>0.505464913670204</c:v>
                </c:pt>
                <c:pt idx="6382" c:formatCode="0%">
                  <c:v>0.505544115317599</c:v>
                </c:pt>
                <c:pt idx="6383" c:formatCode="0%">
                  <c:v>0.505623316964993</c:v>
                </c:pt>
                <c:pt idx="6384" c:formatCode="0%">
                  <c:v>0.505702518612387</c:v>
                </c:pt>
                <c:pt idx="6385" c:formatCode="0%">
                  <c:v>0.505781720259781</c:v>
                </c:pt>
                <c:pt idx="6386" c:formatCode="0%">
                  <c:v>0.505860921907176</c:v>
                </c:pt>
                <c:pt idx="6387" c:formatCode="0%">
                  <c:v>0.50594012355457</c:v>
                </c:pt>
                <c:pt idx="6388" c:formatCode="0%">
                  <c:v>0.506019325201964</c:v>
                </c:pt>
                <c:pt idx="6389" c:formatCode="0%">
                  <c:v>0.506098526849359</c:v>
                </c:pt>
                <c:pt idx="6390" c:formatCode="0%">
                  <c:v>0.506177728496753</c:v>
                </c:pt>
                <c:pt idx="6391" c:formatCode="0%">
                  <c:v>0.506256930144147</c:v>
                </c:pt>
                <c:pt idx="6392" c:formatCode="0%">
                  <c:v>0.506336131791541</c:v>
                </c:pt>
                <c:pt idx="6393" c:formatCode="0%">
                  <c:v>0.506415333438936</c:v>
                </c:pt>
                <c:pt idx="6394" c:formatCode="0%">
                  <c:v>0.50649453508633</c:v>
                </c:pt>
                <c:pt idx="6395" c:formatCode="0%">
                  <c:v>0.506573736733724</c:v>
                </c:pt>
                <c:pt idx="6396" c:formatCode="0%">
                  <c:v>0.506652938381118</c:v>
                </c:pt>
                <c:pt idx="6397" c:formatCode="0%">
                  <c:v>0.506732140028513</c:v>
                </c:pt>
                <c:pt idx="6398" c:formatCode="0%">
                  <c:v>0.506811341675907</c:v>
                </c:pt>
                <c:pt idx="6399" c:formatCode="0%">
                  <c:v>0.506890543323301</c:v>
                </c:pt>
                <c:pt idx="6400" c:formatCode="0%">
                  <c:v>0.506969744970695</c:v>
                </c:pt>
                <c:pt idx="6401" c:formatCode="0%">
                  <c:v>0.50704894661809</c:v>
                </c:pt>
                <c:pt idx="6402" c:formatCode="0%">
                  <c:v>0.507128148265484</c:v>
                </c:pt>
                <c:pt idx="6403" c:formatCode="0%">
                  <c:v>0.507207349912878</c:v>
                </c:pt>
                <c:pt idx="6404" c:formatCode="0%">
                  <c:v>0.507286551560272</c:v>
                </c:pt>
                <c:pt idx="6405" c:formatCode="0%">
                  <c:v>0.507365753207667</c:v>
                </c:pt>
                <c:pt idx="6406" c:formatCode="0%">
                  <c:v>0.507444954855061</c:v>
                </c:pt>
                <c:pt idx="6407" c:formatCode="0%">
                  <c:v>0.507524156502455</c:v>
                </c:pt>
                <c:pt idx="6408" c:formatCode="0%">
                  <c:v>0.507603358149849</c:v>
                </c:pt>
                <c:pt idx="6409" c:formatCode="0%">
                  <c:v>0.507682559797244</c:v>
                </c:pt>
                <c:pt idx="6410" c:formatCode="0%">
                  <c:v>0.507761761444638</c:v>
                </c:pt>
                <c:pt idx="6411" c:formatCode="0%">
                  <c:v>0.507840963092032</c:v>
                </c:pt>
                <c:pt idx="6412" c:formatCode="0%">
                  <c:v>0.507920164739427</c:v>
                </c:pt>
                <c:pt idx="6413" c:formatCode="0%">
                  <c:v>0.507999366386821</c:v>
                </c:pt>
                <c:pt idx="6414" c:formatCode="0%">
                  <c:v>0.508078568034215</c:v>
                </c:pt>
                <c:pt idx="6415" c:formatCode="0%">
                  <c:v>0.508157769681609</c:v>
                </c:pt>
                <c:pt idx="6416" c:formatCode="0%">
                  <c:v>0.508236971329004</c:v>
                </c:pt>
                <c:pt idx="6417" c:formatCode="0%">
                  <c:v>0.508316172976398</c:v>
                </c:pt>
                <c:pt idx="6418" c:formatCode="0%">
                  <c:v>0.508395374623792</c:v>
                </c:pt>
                <c:pt idx="6419" c:formatCode="0%">
                  <c:v>0.508474576271186</c:v>
                </c:pt>
                <c:pt idx="6420" c:formatCode="0%">
                  <c:v>0.508553777918581</c:v>
                </c:pt>
                <c:pt idx="6421" c:formatCode="0%">
                  <c:v>0.508632979565975</c:v>
                </c:pt>
                <c:pt idx="6422" c:formatCode="0%">
                  <c:v>0.508712181213369</c:v>
                </c:pt>
                <c:pt idx="6423" c:formatCode="0%">
                  <c:v>0.508791382860764</c:v>
                </c:pt>
                <c:pt idx="6424" c:formatCode="0%">
                  <c:v>0.508870584508158</c:v>
                </c:pt>
                <c:pt idx="6425" c:formatCode="0%">
                  <c:v>0.508949786155552</c:v>
                </c:pt>
                <c:pt idx="6426" c:formatCode="0%">
                  <c:v>0.509028987802946</c:v>
                </c:pt>
                <c:pt idx="6427" c:formatCode="0%">
                  <c:v>0.509108189450341</c:v>
                </c:pt>
                <c:pt idx="6428" c:formatCode="0%">
                  <c:v>0.509187391097735</c:v>
                </c:pt>
                <c:pt idx="6429" c:formatCode="0%">
                  <c:v>0.509266592745129</c:v>
                </c:pt>
                <c:pt idx="6430" c:formatCode="0%">
                  <c:v>0.509345794392523</c:v>
                </c:pt>
                <c:pt idx="6431" c:formatCode="0%">
                  <c:v>0.509424996039918</c:v>
                </c:pt>
                <c:pt idx="6432" c:formatCode="0%">
                  <c:v>0.509504197687312</c:v>
                </c:pt>
                <c:pt idx="6433" c:formatCode="0%">
                  <c:v>0.509583399334706</c:v>
                </c:pt>
                <c:pt idx="6434" c:formatCode="0%">
                  <c:v>0.5096626009821</c:v>
                </c:pt>
                <c:pt idx="6435" c:formatCode="0%">
                  <c:v>0.509741802629495</c:v>
                </c:pt>
                <c:pt idx="6436" c:formatCode="0%">
                  <c:v>0.509821004276889</c:v>
                </c:pt>
                <c:pt idx="6437" c:formatCode="0%">
                  <c:v>0.509900205924283</c:v>
                </c:pt>
                <c:pt idx="6438" c:formatCode="0%">
                  <c:v>0.509979407571677</c:v>
                </c:pt>
                <c:pt idx="6439" c:formatCode="0%">
                  <c:v>0.510058609219072</c:v>
                </c:pt>
                <c:pt idx="6440" c:formatCode="0%">
                  <c:v>0.510137810866466</c:v>
                </c:pt>
                <c:pt idx="6441" c:formatCode="0%">
                  <c:v>0.51021701251386</c:v>
                </c:pt>
                <c:pt idx="6442" c:formatCode="0%">
                  <c:v>0.510296214161255</c:v>
                </c:pt>
                <c:pt idx="6443" c:formatCode="0%">
                  <c:v>0.510375415808649</c:v>
                </c:pt>
                <c:pt idx="6444" c:formatCode="0%">
                  <c:v>0.510454617456043</c:v>
                </c:pt>
                <c:pt idx="6445" c:formatCode="0%">
                  <c:v>0.510533819103437</c:v>
                </c:pt>
                <c:pt idx="6446" c:formatCode="0%">
                  <c:v>0.510613020750832</c:v>
                </c:pt>
                <c:pt idx="6447" c:formatCode="0%">
                  <c:v>0.510692222398226</c:v>
                </c:pt>
                <c:pt idx="6448" c:formatCode="0%">
                  <c:v>0.51077142404562</c:v>
                </c:pt>
                <c:pt idx="6449" c:formatCode="0%">
                  <c:v>0.510850625693014</c:v>
                </c:pt>
                <c:pt idx="6450" c:formatCode="0%">
                  <c:v>0.510929827340409</c:v>
                </c:pt>
                <c:pt idx="6451" c:formatCode="0%">
                  <c:v>0.511009028987803</c:v>
                </c:pt>
                <c:pt idx="6452" c:formatCode="0%">
                  <c:v>0.511088230635197</c:v>
                </c:pt>
                <c:pt idx="6453" c:formatCode="0%">
                  <c:v>0.511167432282591</c:v>
                </c:pt>
                <c:pt idx="6454" c:formatCode="0%">
                  <c:v>0.511246633929986</c:v>
                </c:pt>
                <c:pt idx="6455" c:formatCode="0%">
                  <c:v>0.51132583557738</c:v>
                </c:pt>
                <c:pt idx="6456" c:formatCode="0%">
                  <c:v>0.511405037224774</c:v>
                </c:pt>
                <c:pt idx="6457" c:formatCode="0%">
                  <c:v>0.511484238872169</c:v>
                </c:pt>
                <c:pt idx="6458" c:formatCode="0%">
                  <c:v>0.511563440519563</c:v>
                </c:pt>
                <c:pt idx="6459" c:formatCode="0%">
                  <c:v>0.511642642166957</c:v>
                </c:pt>
                <c:pt idx="6460" c:formatCode="0%">
                  <c:v>0.511721843814351</c:v>
                </c:pt>
                <c:pt idx="6461" c:formatCode="0%">
                  <c:v>0.511801045461746</c:v>
                </c:pt>
                <c:pt idx="6462" c:formatCode="0%">
                  <c:v>0.51188024710914</c:v>
                </c:pt>
                <c:pt idx="6463" c:formatCode="0%">
                  <c:v>0.511959448756534</c:v>
                </c:pt>
                <c:pt idx="6464" c:formatCode="0%">
                  <c:v>0.512038650403928</c:v>
                </c:pt>
                <c:pt idx="6465" c:formatCode="0%">
                  <c:v>0.512117852051323</c:v>
                </c:pt>
                <c:pt idx="6466" c:formatCode="0%">
                  <c:v>0.512197053698717</c:v>
                </c:pt>
                <c:pt idx="6467" c:formatCode="0%">
                  <c:v>0.512276255346111</c:v>
                </c:pt>
                <c:pt idx="6468" c:formatCode="0%">
                  <c:v>0.512355456993505</c:v>
                </c:pt>
                <c:pt idx="6469" c:formatCode="0%">
                  <c:v>0.5124346586409</c:v>
                </c:pt>
                <c:pt idx="6470" c:formatCode="0%">
                  <c:v>0.512513860288294</c:v>
                </c:pt>
                <c:pt idx="6471" c:formatCode="0%">
                  <c:v>0.512593061935688</c:v>
                </c:pt>
                <c:pt idx="6472" c:formatCode="0%">
                  <c:v>0.512672263583082</c:v>
                </c:pt>
                <c:pt idx="6473" c:formatCode="0%">
                  <c:v>0.512751465230477</c:v>
                </c:pt>
                <c:pt idx="6474" c:formatCode="0%">
                  <c:v>0.512830666877871</c:v>
                </c:pt>
                <c:pt idx="6475" c:formatCode="0%">
                  <c:v>0.512909868525265</c:v>
                </c:pt>
                <c:pt idx="6476" c:formatCode="0%">
                  <c:v>0.51298907017266</c:v>
                </c:pt>
                <c:pt idx="6477" c:formatCode="0%">
                  <c:v>0.513068271820054</c:v>
                </c:pt>
                <c:pt idx="6478" c:formatCode="0%">
                  <c:v>0.513147473467448</c:v>
                </c:pt>
                <c:pt idx="6479" c:formatCode="0%">
                  <c:v>0.513226675114842</c:v>
                </c:pt>
                <c:pt idx="6480" c:formatCode="0%">
                  <c:v>0.513305876762237</c:v>
                </c:pt>
                <c:pt idx="6481" c:formatCode="0%">
                  <c:v>0.513385078409631</c:v>
                </c:pt>
                <c:pt idx="6482" c:formatCode="0%">
                  <c:v>0.513464280057025</c:v>
                </c:pt>
                <c:pt idx="6483" c:formatCode="0%">
                  <c:v>0.513543481704419</c:v>
                </c:pt>
                <c:pt idx="6484" c:formatCode="0%">
                  <c:v>0.513622683351814</c:v>
                </c:pt>
                <c:pt idx="6485" c:formatCode="0%">
                  <c:v>0.513701884999208</c:v>
                </c:pt>
                <c:pt idx="6486" c:formatCode="0%">
                  <c:v>0.513781086646602</c:v>
                </c:pt>
                <c:pt idx="6487" c:formatCode="0%">
                  <c:v>0.513860288293997</c:v>
                </c:pt>
                <c:pt idx="6488" c:formatCode="0%">
                  <c:v>0.513939489941391</c:v>
                </c:pt>
                <c:pt idx="6489" c:formatCode="0%">
                  <c:v>0.514018691588785</c:v>
                </c:pt>
                <c:pt idx="6490" c:formatCode="0%">
                  <c:v>0.514097893236179</c:v>
                </c:pt>
                <c:pt idx="6491" c:formatCode="0%">
                  <c:v>0.514177094883574</c:v>
                </c:pt>
                <c:pt idx="6492" c:formatCode="0%">
                  <c:v>0.514256296530968</c:v>
                </c:pt>
                <c:pt idx="6493" c:formatCode="0%">
                  <c:v>0.514335498178362</c:v>
                </c:pt>
                <c:pt idx="6494" c:formatCode="0%">
                  <c:v>0.514414699825756</c:v>
                </c:pt>
                <c:pt idx="6495" c:formatCode="0%">
                  <c:v>0.514493901473151</c:v>
                </c:pt>
                <c:pt idx="6496" c:formatCode="0%">
                  <c:v>0.514573103120545</c:v>
                </c:pt>
                <c:pt idx="6497" c:formatCode="0%">
                  <c:v>0.514652304767939</c:v>
                </c:pt>
                <c:pt idx="6498" c:formatCode="0%">
                  <c:v>0.514731506415333</c:v>
                </c:pt>
                <c:pt idx="6499" c:formatCode="0%">
                  <c:v>0.514810708062728</c:v>
                </c:pt>
                <c:pt idx="6500" c:formatCode="0%">
                  <c:v>0.514889909710122</c:v>
                </c:pt>
                <c:pt idx="6501" c:formatCode="0%">
                  <c:v>0.514969111357516</c:v>
                </c:pt>
                <c:pt idx="6502" c:formatCode="0%">
                  <c:v>0.51504831300491</c:v>
                </c:pt>
                <c:pt idx="6503" c:formatCode="0%">
                  <c:v>0.515127514652305</c:v>
                </c:pt>
                <c:pt idx="6504" c:formatCode="0%">
                  <c:v>0.515206716299699</c:v>
                </c:pt>
                <c:pt idx="6505" c:formatCode="0%">
                  <c:v>0.515285917947093</c:v>
                </c:pt>
                <c:pt idx="6506" c:formatCode="0%">
                  <c:v>0.515365119594488</c:v>
                </c:pt>
                <c:pt idx="6507" c:formatCode="0%">
                  <c:v>0.515444321241882</c:v>
                </c:pt>
                <c:pt idx="6508" c:formatCode="0%">
                  <c:v>0.515523522889276</c:v>
                </c:pt>
                <c:pt idx="6509" c:formatCode="0%">
                  <c:v>0.51560272453667</c:v>
                </c:pt>
                <c:pt idx="6510" c:formatCode="0%">
                  <c:v>0.515681926184065</c:v>
                </c:pt>
                <c:pt idx="6511" c:formatCode="0%">
                  <c:v>0.515761127831459</c:v>
                </c:pt>
                <c:pt idx="6512" c:formatCode="0%">
                  <c:v>0.515840329478853</c:v>
                </c:pt>
                <c:pt idx="6513" c:formatCode="0%">
                  <c:v>0.515919531126247</c:v>
                </c:pt>
                <c:pt idx="6514" c:formatCode="0%">
                  <c:v>0.515998732773642</c:v>
                </c:pt>
                <c:pt idx="6515" c:formatCode="0%">
                  <c:v>0.516077934421036</c:v>
                </c:pt>
                <c:pt idx="6516" c:formatCode="0%">
                  <c:v>0.51615713606843</c:v>
                </c:pt>
                <c:pt idx="6517" c:formatCode="0%">
                  <c:v>0.516236337715824</c:v>
                </c:pt>
                <c:pt idx="6518" c:formatCode="0%">
                  <c:v>0.516315539363219</c:v>
                </c:pt>
                <c:pt idx="6519" c:formatCode="0%">
                  <c:v>0.516394741010613</c:v>
                </c:pt>
                <c:pt idx="6520" c:formatCode="0%">
                  <c:v>0.516473942658007</c:v>
                </c:pt>
                <c:pt idx="6521" c:formatCode="0%">
                  <c:v>0.516553144305402</c:v>
                </c:pt>
                <c:pt idx="6522" c:formatCode="0%">
                  <c:v>0.516632345952796</c:v>
                </c:pt>
                <c:pt idx="6523" c:formatCode="0%">
                  <c:v>0.51671154760019</c:v>
                </c:pt>
                <c:pt idx="6524" c:formatCode="0%">
                  <c:v>0.516790749247584</c:v>
                </c:pt>
                <c:pt idx="6525" c:formatCode="0%">
                  <c:v>0.516869950894979</c:v>
                </c:pt>
                <c:pt idx="6526" c:formatCode="0%">
                  <c:v>0.516949152542373</c:v>
                </c:pt>
                <c:pt idx="6527" c:formatCode="0%">
                  <c:v>0.517028354189767</c:v>
                </c:pt>
                <c:pt idx="6528" c:formatCode="0%">
                  <c:v>0.517107555837161</c:v>
                </c:pt>
                <c:pt idx="6529" c:formatCode="0%">
                  <c:v>0.517186757484556</c:v>
                </c:pt>
                <c:pt idx="6530" c:formatCode="0%">
                  <c:v>0.51726595913195</c:v>
                </c:pt>
                <c:pt idx="6531" c:formatCode="0%">
                  <c:v>0.517345160779344</c:v>
                </c:pt>
                <c:pt idx="6532" c:formatCode="0%">
                  <c:v>0.517424362426739</c:v>
                </c:pt>
                <c:pt idx="6533" c:formatCode="0%">
                  <c:v>0.517503564074133</c:v>
                </c:pt>
                <c:pt idx="6534" c:formatCode="0%">
                  <c:v>0.517582765721527</c:v>
                </c:pt>
                <c:pt idx="6535" c:formatCode="0%">
                  <c:v>0.517661967368921</c:v>
                </c:pt>
                <c:pt idx="6536" c:formatCode="0%">
                  <c:v>0.517741169016316</c:v>
                </c:pt>
                <c:pt idx="6537" c:formatCode="0%">
                  <c:v>0.51782037066371</c:v>
                </c:pt>
                <c:pt idx="6538" c:formatCode="0%">
                  <c:v>0.517899572311104</c:v>
                </c:pt>
                <c:pt idx="6539" c:formatCode="0%">
                  <c:v>0.517978773958498</c:v>
                </c:pt>
                <c:pt idx="6540" c:formatCode="0%">
                  <c:v>0.518057975605893</c:v>
                </c:pt>
                <c:pt idx="6541" c:formatCode="0%">
                  <c:v>0.518137177253287</c:v>
                </c:pt>
                <c:pt idx="6542" c:formatCode="0%">
                  <c:v>0.518216378900681</c:v>
                </c:pt>
                <c:pt idx="6543" c:formatCode="0%">
                  <c:v>0.518295580548075</c:v>
                </c:pt>
                <c:pt idx="6544" c:formatCode="0%">
                  <c:v>0.51837478219547</c:v>
                </c:pt>
                <c:pt idx="6545" c:formatCode="0%">
                  <c:v>0.518453983842864</c:v>
                </c:pt>
                <c:pt idx="6546" c:formatCode="0%">
                  <c:v>0.518533185490258</c:v>
                </c:pt>
                <c:pt idx="6547" c:formatCode="0%">
                  <c:v>0.518612387137652</c:v>
                </c:pt>
                <c:pt idx="6548" c:formatCode="0%">
                  <c:v>0.518691588785047</c:v>
                </c:pt>
                <c:pt idx="6549" c:formatCode="0%">
                  <c:v>0.518770790432441</c:v>
                </c:pt>
                <c:pt idx="6550" c:formatCode="0%">
                  <c:v>0.518849992079835</c:v>
                </c:pt>
                <c:pt idx="6551" c:formatCode="0%">
                  <c:v>0.51892919372723</c:v>
                </c:pt>
                <c:pt idx="6552" c:formatCode="0%">
                  <c:v>0.519008395374624</c:v>
                </c:pt>
                <c:pt idx="6553" c:formatCode="0%">
                  <c:v>0.519087597022018</c:v>
                </c:pt>
                <c:pt idx="6554" c:formatCode="0%">
                  <c:v>0.519166798669412</c:v>
                </c:pt>
                <c:pt idx="6555" c:formatCode="0%">
                  <c:v>0.519246000316807</c:v>
                </c:pt>
                <c:pt idx="6556" c:formatCode="0%">
                  <c:v>0.519325201964201</c:v>
                </c:pt>
                <c:pt idx="6557" c:formatCode="0%">
                  <c:v>0.519404403611595</c:v>
                </c:pt>
                <c:pt idx="6558" c:formatCode="0%">
                  <c:v>0.519483605258989</c:v>
                </c:pt>
                <c:pt idx="6559" c:formatCode="0%">
                  <c:v>0.519562806906384</c:v>
                </c:pt>
                <c:pt idx="6560" c:formatCode="0%">
                  <c:v>0.519642008553778</c:v>
                </c:pt>
                <c:pt idx="6561" c:formatCode="0%">
                  <c:v>0.519721210201172</c:v>
                </c:pt>
                <c:pt idx="6562" c:formatCode="0%">
                  <c:v>0.519800411848566</c:v>
                </c:pt>
                <c:pt idx="6563" c:formatCode="0%">
                  <c:v>0.519879613495961</c:v>
                </c:pt>
                <c:pt idx="6564" c:formatCode="0%">
                  <c:v>0.519958815143355</c:v>
                </c:pt>
                <c:pt idx="6565" c:formatCode="0%">
                  <c:v>0.520038016790749</c:v>
                </c:pt>
                <c:pt idx="6566" c:formatCode="0%">
                  <c:v>0.520117218438144</c:v>
                </c:pt>
                <c:pt idx="6567" c:formatCode="0%">
                  <c:v>0.520196420085538</c:v>
                </c:pt>
                <c:pt idx="6568" c:formatCode="0%">
                  <c:v>0.520275621732932</c:v>
                </c:pt>
                <c:pt idx="6569" c:formatCode="0%">
                  <c:v>0.520354823380326</c:v>
                </c:pt>
                <c:pt idx="6570" c:formatCode="0%">
                  <c:v>0.520434025027721</c:v>
                </c:pt>
                <c:pt idx="6571" c:formatCode="0%">
                  <c:v>0.520513226675115</c:v>
                </c:pt>
                <c:pt idx="6572" c:formatCode="0%">
                  <c:v>0.520592428322509</c:v>
                </c:pt>
                <c:pt idx="6573" c:formatCode="0%">
                  <c:v>0.520671629969903</c:v>
                </c:pt>
                <c:pt idx="6574" c:formatCode="0%">
                  <c:v>0.520750831617298</c:v>
                </c:pt>
                <c:pt idx="6575" c:formatCode="0%">
                  <c:v>0.520830033264692</c:v>
                </c:pt>
                <c:pt idx="6576" c:formatCode="0%">
                  <c:v>0.520909234912086</c:v>
                </c:pt>
                <c:pt idx="6577" c:formatCode="0%">
                  <c:v>0.52098843655948</c:v>
                </c:pt>
                <c:pt idx="6578" c:formatCode="0%">
                  <c:v>0.521067638206875</c:v>
                </c:pt>
                <c:pt idx="6579" c:formatCode="0%">
                  <c:v>0.521146839854269</c:v>
                </c:pt>
                <c:pt idx="6580" c:formatCode="0%">
                  <c:v>0.521226041501663</c:v>
                </c:pt>
                <c:pt idx="6581" c:formatCode="0%">
                  <c:v>0.521305243149057</c:v>
                </c:pt>
                <c:pt idx="6582" c:formatCode="0%">
                  <c:v>0.521384444796452</c:v>
                </c:pt>
                <c:pt idx="6583" c:formatCode="0%">
                  <c:v>0.521463646443846</c:v>
                </c:pt>
                <c:pt idx="6584" c:formatCode="0%">
                  <c:v>0.52154284809124</c:v>
                </c:pt>
                <c:pt idx="6585" c:formatCode="0%">
                  <c:v>0.521622049738635</c:v>
                </c:pt>
                <c:pt idx="6586" c:formatCode="0%">
                  <c:v>0.521701251386029</c:v>
                </c:pt>
                <c:pt idx="6587" c:formatCode="0%">
                  <c:v>0.521780453033423</c:v>
                </c:pt>
                <c:pt idx="6588" c:formatCode="0%">
                  <c:v>0.521859654680817</c:v>
                </c:pt>
                <c:pt idx="6589" c:formatCode="0%">
                  <c:v>0.521938856328212</c:v>
                </c:pt>
                <c:pt idx="6590" c:formatCode="0%">
                  <c:v>0.522018057975606</c:v>
                </c:pt>
                <c:pt idx="6591" c:formatCode="0%">
                  <c:v>0.522097259623</c:v>
                </c:pt>
                <c:pt idx="6592" c:formatCode="0%">
                  <c:v>0.522176461270394</c:v>
                </c:pt>
                <c:pt idx="6593" c:formatCode="0%">
                  <c:v>0.522255662917789</c:v>
                </c:pt>
                <c:pt idx="6594" c:formatCode="0%">
                  <c:v>0.522334864565183</c:v>
                </c:pt>
                <c:pt idx="6595" c:formatCode="0%">
                  <c:v>0.522414066212577</c:v>
                </c:pt>
                <c:pt idx="6596" c:formatCode="0%">
                  <c:v>0.522493267859972</c:v>
                </c:pt>
                <c:pt idx="6597" c:formatCode="0%">
                  <c:v>0.522572469507366</c:v>
                </c:pt>
                <c:pt idx="6598" c:formatCode="0%">
                  <c:v>0.52265167115476</c:v>
                </c:pt>
                <c:pt idx="6599" c:formatCode="0%">
                  <c:v>0.522730872802154</c:v>
                </c:pt>
                <c:pt idx="6600" c:formatCode="0%">
                  <c:v>0.522810074449549</c:v>
                </c:pt>
                <c:pt idx="6601" c:formatCode="0%">
                  <c:v>0.522889276096943</c:v>
                </c:pt>
                <c:pt idx="6602" c:formatCode="0%">
                  <c:v>0.522968477744337</c:v>
                </c:pt>
                <c:pt idx="6603" c:formatCode="0%">
                  <c:v>0.523047679391731</c:v>
                </c:pt>
                <c:pt idx="6604" c:formatCode="0%">
                  <c:v>0.523126881039126</c:v>
                </c:pt>
                <c:pt idx="6605" c:formatCode="0%">
                  <c:v>0.52320608268652</c:v>
                </c:pt>
                <c:pt idx="6606" c:formatCode="0%">
                  <c:v>0.523285284333914</c:v>
                </c:pt>
                <c:pt idx="6607" c:formatCode="0%">
                  <c:v>0.523364485981308</c:v>
                </c:pt>
                <c:pt idx="6608" c:formatCode="0%">
                  <c:v>0.523443687628703</c:v>
                </c:pt>
                <c:pt idx="6609" c:formatCode="0%">
                  <c:v>0.523522889276097</c:v>
                </c:pt>
                <c:pt idx="6610" c:formatCode="0%">
                  <c:v>0.523602090923491</c:v>
                </c:pt>
                <c:pt idx="6611" c:formatCode="0%">
                  <c:v>0.523681292570885</c:v>
                </c:pt>
                <c:pt idx="6612" c:formatCode="0%">
                  <c:v>0.52376049421828</c:v>
                </c:pt>
                <c:pt idx="6613" c:formatCode="0%">
                  <c:v>0.523839695865674</c:v>
                </c:pt>
                <c:pt idx="6614" c:formatCode="0%">
                  <c:v>0.523918897513068</c:v>
                </c:pt>
                <c:pt idx="6615" c:formatCode="0%">
                  <c:v>0.523998099160463</c:v>
                </c:pt>
                <c:pt idx="6616" c:formatCode="0%">
                  <c:v>0.524077300807857</c:v>
                </c:pt>
                <c:pt idx="6617" c:formatCode="0%">
                  <c:v>0.524156502455251</c:v>
                </c:pt>
                <c:pt idx="6618" c:formatCode="0%">
                  <c:v>0.524235704102645</c:v>
                </c:pt>
                <c:pt idx="6619" c:formatCode="0%">
                  <c:v>0.52431490575004</c:v>
                </c:pt>
                <c:pt idx="6620" c:formatCode="0%">
                  <c:v>0.524394107397434</c:v>
                </c:pt>
                <c:pt idx="6621" c:formatCode="0%">
                  <c:v>0.524473309044828</c:v>
                </c:pt>
                <c:pt idx="6622" c:formatCode="0%">
                  <c:v>0.524552510692222</c:v>
                </c:pt>
                <c:pt idx="6623" c:formatCode="0%">
                  <c:v>0.524631712339617</c:v>
                </c:pt>
                <c:pt idx="6624" c:formatCode="0%">
                  <c:v>0.524710913987011</c:v>
                </c:pt>
                <c:pt idx="6625" c:formatCode="0%">
                  <c:v>0.524790115634405</c:v>
                </c:pt>
                <c:pt idx="6626" c:formatCode="0%">
                  <c:v>0.524869317281799</c:v>
                </c:pt>
                <c:pt idx="6627" c:formatCode="0%">
                  <c:v>0.524948518929194</c:v>
                </c:pt>
                <c:pt idx="6628" c:formatCode="0%">
                  <c:v>0.525027720576588</c:v>
                </c:pt>
                <c:pt idx="6629" c:formatCode="0%">
                  <c:v>0.525106922223982</c:v>
                </c:pt>
                <c:pt idx="6630" c:formatCode="0%">
                  <c:v>0.525186123871377</c:v>
                </c:pt>
                <c:pt idx="6631" c:formatCode="0%">
                  <c:v>0.525265325518771</c:v>
                </c:pt>
                <c:pt idx="6632" c:formatCode="0%">
                  <c:v>0.525344527166165</c:v>
                </c:pt>
                <c:pt idx="6633" c:formatCode="0%">
                  <c:v>0.525423728813559</c:v>
                </c:pt>
                <c:pt idx="6634" c:formatCode="0%">
                  <c:v>0.525502930460954</c:v>
                </c:pt>
                <c:pt idx="6635" c:formatCode="0%">
                  <c:v>0.525582132108348</c:v>
                </c:pt>
                <c:pt idx="6636" c:formatCode="0%">
                  <c:v>0.525661333755742</c:v>
                </c:pt>
                <c:pt idx="6637" c:formatCode="0%">
                  <c:v>0.525740535403136</c:v>
                </c:pt>
                <c:pt idx="6638" c:formatCode="0%">
                  <c:v>0.525819737050531</c:v>
                </c:pt>
                <c:pt idx="6639" c:formatCode="0%">
                  <c:v>0.525898938697925</c:v>
                </c:pt>
                <c:pt idx="6640" c:formatCode="0%">
                  <c:v>0.525978140345319</c:v>
                </c:pt>
                <c:pt idx="6641" c:formatCode="0%">
                  <c:v>0.526057341992713</c:v>
                </c:pt>
                <c:pt idx="6642" c:formatCode="0%">
                  <c:v>0.526136543640108</c:v>
                </c:pt>
                <c:pt idx="6643" c:formatCode="0%">
                  <c:v>0.526215745287502</c:v>
                </c:pt>
                <c:pt idx="6644" c:formatCode="0%">
                  <c:v>0.526294946934896</c:v>
                </c:pt>
                <c:pt idx="6645" c:formatCode="0%">
                  <c:v>0.52637414858229</c:v>
                </c:pt>
                <c:pt idx="6646" c:formatCode="0%">
                  <c:v>0.526453350229685</c:v>
                </c:pt>
                <c:pt idx="6647" c:formatCode="0%">
                  <c:v>0.526532551877079</c:v>
                </c:pt>
                <c:pt idx="6648" c:formatCode="0%">
                  <c:v>0.526611753524473</c:v>
                </c:pt>
                <c:pt idx="6649" c:formatCode="0%">
                  <c:v>0.526690955171868</c:v>
                </c:pt>
                <c:pt idx="6650" c:formatCode="0%">
                  <c:v>0.526770156819262</c:v>
                </c:pt>
                <c:pt idx="6651" c:formatCode="0%">
                  <c:v>0.526849358466656</c:v>
                </c:pt>
                <c:pt idx="6652" c:formatCode="0%">
                  <c:v>0.52692856011405</c:v>
                </c:pt>
                <c:pt idx="6653" c:formatCode="0%">
                  <c:v>0.527007761761445</c:v>
                </c:pt>
                <c:pt idx="6654" c:formatCode="0%">
                  <c:v>0.527086963408839</c:v>
                </c:pt>
                <c:pt idx="6655" c:formatCode="0%">
                  <c:v>0.527166165056233</c:v>
                </c:pt>
                <c:pt idx="6656" c:formatCode="0%">
                  <c:v>0.527245366703627</c:v>
                </c:pt>
                <c:pt idx="6657" c:formatCode="0%">
                  <c:v>0.527324568351022</c:v>
                </c:pt>
                <c:pt idx="6658" c:formatCode="0%">
                  <c:v>0.527403769998416</c:v>
                </c:pt>
                <c:pt idx="6659" c:formatCode="0%">
                  <c:v>0.52748297164581</c:v>
                </c:pt>
                <c:pt idx="6660" c:formatCode="0%">
                  <c:v>0.527562173293205</c:v>
                </c:pt>
                <c:pt idx="6661" c:formatCode="0%">
                  <c:v>0.527641374940599</c:v>
                </c:pt>
                <c:pt idx="6662" c:formatCode="0%">
                  <c:v>0.527720576587993</c:v>
                </c:pt>
                <c:pt idx="6663" c:formatCode="0%">
                  <c:v>0.527799778235387</c:v>
                </c:pt>
                <c:pt idx="6664" c:formatCode="0%">
                  <c:v>0.527878979882782</c:v>
                </c:pt>
                <c:pt idx="6665" c:formatCode="0%">
                  <c:v>0.527958181530176</c:v>
                </c:pt>
                <c:pt idx="6666" c:formatCode="0%">
                  <c:v>0.52803738317757</c:v>
                </c:pt>
                <c:pt idx="6667" c:formatCode="0%">
                  <c:v>0.528116584824964</c:v>
                </c:pt>
                <c:pt idx="6668" c:formatCode="0%">
                  <c:v>0.528195786472359</c:v>
                </c:pt>
                <c:pt idx="6669" c:formatCode="0%">
                  <c:v>0.528274988119753</c:v>
                </c:pt>
                <c:pt idx="6670" c:formatCode="0%">
                  <c:v>0.528354189767147</c:v>
                </c:pt>
                <c:pt idx="6671" c:formatCode="0%">
                  <c:v>0.528433391414541</c:v>
                </c:pt>
                <c:pt idx="6672" c:formatCode="0%">
                  <c:v>0.528512593061936</c:v>
                </c:pt>
                <c:pt idx="6673" c:formatCode="0%">
                  <c:v>0.52859179470933</c:v>
                </c:pt>
                <c:pt idx="6674" c:formatCode="0%">
                  <c:v>0.528670996356724</c:v>
                </c:pt>
                <c:pt idx="6675" c:formatCode="0%">
                  <c:v>0.528750198004118</c:v>
                </c:pt>
                <c:pt idx="6676" c:formatCode="0%">
                  <c:v>0.528829399651513</c:v>
                </c:pt>
                <c:pt idx="6677" c:formatCode="0%">
                  <c:v>0.528908601298907</c:v>
                </c:pt>
                <c:pt idx="6678" c:formatCode="0%">
                  <c:v>0.528987802946301</c:v>
                </c:pt>
                <c:pt idx="6679" c:formatCode="0%">
                  <c:v>0.529067004593696</c:v>
                </c:pt>
                <c:pt idx="6680" c:formatCode="0%">
                  <c:v>0.52914620624109</c:v>
                </c:pt>
                <c:pt idx="6681" c:formatCode="0%">
                  <c:v>0.529225407888484</c:v>
                </c:pt>
                <c:pt idx="6682" c:formatCode="0%">
                  <c:v>0.529304609535878</c:v>
                </c:pt>
                <c:pt idx="6683" c:formatCode="0%">
                  <c:v>0.529383811183273</c:v>
                </c:pt>
                <c:pt idx="6684" c:formatCode="0%">
                  <c:v>0.529463012830667</c:v>
                </c:pt>
                <c:pt idx="6685" c:formatCode="0%">
                  <c:v>0.529542214478061</c:v>
                </c:pt>
                <c:pt idx="6686" c:formatCode="0%">
                  <c:v>0.529621416125455</c:v>
                </c:pt>
                <c:pt idx="6687" c:formatCode="0%">
                  <c:v>0.52970061777285</c:v>
                </c:pt>
                <c:pt idx="6688" c:formatCode="0%">
                  <c:v>0.529779819420244</c:v>
                </c:pt>
                <c:pt idx="6689" c:formatCode="0%">
                  <c:v>0.529859021067638</c:v>
                </c:pt>
                <c:pt idx="6690" c:formatCode="0%">
                  <c:v>0.529938222715032</c:v>
                </c:pt>
                <c:pt idx="6691" c:formatCode="0%">
                  <c:v>0.530017424362427</c:v>
                </c:pt>
                <c:pt idx="6692" c:formatCode="0%">
                  <c:v>0.530096626009821</c:v>
                </c:pt>
                <c:pt idx="6693" c:formatCode="0%">
                  <c:v>0.530175827657215</c:v>
                </c:pt>
                <c:pt idx="6694" c:formatCode="0%">
                  <c:v>0.53025502930461</c:v>
                </c:pt>
                <c:pt idx="6695" c:formatCode="0%">
                  <c:v>0.530334230952004</c:v>
                </c:pt>
                <c:pt idx="6696" c:formatCode="0%">
                  <c:v>0.530413432599398</c:v>
                </c:pt>
                <c:pt idx="6697" c:formatCode="0%">
                  <c:v>0.530492634246792</c:v>
                </c:pt>
                <c:pt idx="6698" c:formatCode="0%">
                  <c:v>0.530571835894187</c:v>
                </c:pt>
                <c:pt idx="6699" c:formatCode="0%">
                  <c:v>0.530651037541581</c:v>
                </c:pt>
                <c:pt idx="6700" c:formatCode="0%">
                  <c:v>0.530730239188975</c:v>
                </c:pt>
                <c:pt idx="6701" c:formatCode="0%">
                  <c:v>0.530809440836369</c:v>
                </c:pt>
                <c:pt idx="6702" c:formatCode="0%">
                  <c:v>0.530888642483764</c:v>
                </c:pt>
                <c:pt idx="6703" c:formatCode="0%">
                  <c:v>0.530967844131158</c:v>
                </c:pt>
                <c:pt idx="6704" c:formatCode="0%">
                  <c:v>0.531047045778552</c:v>
                </c:pt>
                <c:pt idx="6705" c:formatCode="0%">
                  <c:v>0.531126247425946</c:v>
                </c:pt>
                <c:pt idx="6706" c:formatCode="0%">
                  <c:v>0.531205449073341</c:v>
                </c:pt>
                <c:pt idx="6707" c:formatCode="0%">
                  <c:v>0.531284650720735</c:v>
                </c:pt>
                <c:pt idx="6708" c:formatCode="0%">
                  <c:v>0.531363852368129</c:v>
                </c:pt>
                <c:pt idx="6709" c:formatCode="0%">
                  <c:v>0.531443054015523</c:v>
                </c:pt>
                <c:pt idx="6710" c:formatCode="0%">
                  <c:v>0.531522255662918</c:v>
                </c:pt>
                <c:pt idx="6711" c:formatCode="0%">
                  <c:v>0.531601457310312</c:v>
                </c:pt>
                <c:pt idx="6712" c:formatCode="0%">
                  <c:v>0.531680658957706</c:v>
                </c:pt>
                <c:pt idx="6713" c:formatCode="0%">
                  <c:v>0.531759860605101</c:v>
                </c:pt>
                <c:pt idx="6714" c:formatCode="0%">
                  <c:v>0.531839062252495</c:v>
                </c:pt>
                <c:pt idx="6715" c:formatCode="0%">
                  <c:v>0.531918263899889</c:v>
                </c:pt>
                <c:pt idx="6716" c:formatCode="0%">
                  <c:v>0.531997465547283</c:v>
                </c:pt>
                <c:pt idx="6717" c:formatCode="0%">
                  <c:v>0.532076667194678</c:v>
                </c:pt>
                <c:pt idx="6718" c:formatCode="0%">
                  <c:v>0.532155868842072</c:v>
                </c:pt>
                <c:pt idx="6719" c:formatCode="0%">
                  <c:v>0.532235070489466</c:v>
                </c:pt>
                <c:pt idx="6720" c:formatCode="0%">
                  <c:v>0.53231427213686</c:v>
                </c:pt>
                <c:pt idx="6721" c:formatCode="0%">
                  <c:v>0.532393473784255</c:v>
                </c:pt>
                <c:pt idx="6722" c:formatCode="0%">
                  <c:v>0.532472675431649</c:v>
                </c:pt>
                <c:pt idx="6723" c:formatCode="0%">
                  <c:v>0.532551877079043</c:v>
                </c:pt>
                <c:pt idx="6724" c:formatCode="0%">
                  <c:v>0.532631078726438</c:v>
                </c:pt>
                <c:pt idx="6725" c:formatCode="0%">
                  <c:v>0.532710280373832</c:v>
                </c:pt>
                <c:pt idx="6726" c:formatCode="0%">
                  <c:v>0.532789482021226</c:v>
                </c:pt>
                <c:pt idx="6727" c:formatCode="0%">
                  <c:v>0.53286868366862</c:v>
                </c:pt>
                <c:pt idx="6728" c:formatCode="0%">
                  <c:v>0.532947885316015</c:v>
                </c:pt>
                <c:pt idx="6729" c:formatCode="0%">
                  <c:v>0.533027086963409</c:v>
                </c:pt>
                <c:pt idx="6730" c:formatCode="0%">
                  <c:v>0.533106288610803</c:v>
                </c:pt>
                <c:pt idx="6731" c:formatCode="0%">
                  <c:v>0.533185490258197</c:v>
                </c:pt>
                <c:pt idx="6732" c:formatCode="0%">
                  <c:v>0.533264691905592</c:v>
                </c:pt>
                <c:pt idx="6733" c:formatCode="0%">
                  <c:v>0.533343893552986</c:v>
                </c:pt>
                <c:pt idx="6734" c:formatCode="0%">
                  <c:v>0.53342309520038</c:v>
                </c:pt>
                <c:pt idx="6735" c:formatCode="0%">
                  <c:v>0.533502296847774</c:v>
                </c:pt>
                <c:pt idx="6736" c:formatCode="0%">
                  <c:v>0.533581498495169</c:v>
                </c:pt>
                <c:pt idx="6737" c:formatCode="0%">
                  <c:v>0.533660700142563</c:v>
                </c:pt>
                <c:pt idx="6738" c:formatCode="0%">
                  <c:v>0.533739901789957</c:v>
                </c:pt>
                <c:pt idx="6739" c:formatCode="0%">
                  <c:v>0.533819103437352</c:v>
                </c:pt>
                <c:pt idx="6740" c:formatCode="0%">
                  <c:v>0.533898305084746</c:v>
                </c:pt>
                <c:pt idx="6741" c:formatCode="0%">
                  <c:v>0.53397750673214</c:v>
                </c:pt>
                <c:pt idx="6742" c:formatCode="0%">
                  <c:v>0.534056708379534</c:v>
                </c:pt>
                <c:pt idx="6743" c:formatCode="0%">
                  <c:v>0.534135910026929</c:v>
                </c:pt>
                <c:pt idx="6744" c:formatCode="0%">
                  <c:v>0.534215111674323</c:v>
                </c:pt>
                <c:pt idx="6745" c:formatCode="0%">
                  <c:v>0.534294313321717</c:v>
                </c:pt>
                <c:pt idx="6746" c:formatCode="0%">
                  <c:v>0.534373514969111</c:v>
                </c:pt>
                <c:pt idx="6747" c:formatCode="0%">
                  <c:v>0.534452716616506</c:v>
                </c:pt>
                <c:pt idx="6748" c:formatCode="0%">
                  <c:v>0.5345319182639</c:v>
                </c:pt>
                <c:pt idx="6749" c:formatCode="0%">
                  <c:v>0.534611119911294</c:v>
                </c:pt>
                <c:pt idx="6750" c:formatCode="0%">
                  <c:v>0.534690321558688</c:v>
                </c:pt>
                <c:pt idx="6751" c:formatCode="0%">
                  <c:v>0.534769523206083</c:v>
                </c:pt>
                <c:pt idx="6752" c:formatCode="0%">
                  <c:v>0.534848724853477</c:v>
                </c:pt>
                <c:pt idx="6753" c:formatCode="0%">
                  <c:v>0.534927926500871</c:v>
                </c:pt>
                <c:pt idx="6754" c:formatCode="0%">
                  <c:v>0.535007128148265</c:v>
                </c:pt>
                <c:pt idx="6755" c:formatCode="0%">
                  <c:v>0.53508632979566</c:v>
                </c:pt>
                <c:pt idx="6756" c:formatCode="0%">
                  <c:v>0.535165531443054</c:v>
                </c:pt>
                <c:pt idx="6757" c:formatCode="0%">
                  <c:v>0.535244733090448</c:v>
                </c:pt>
                <c:pt idx="6758" c:formatCode="0%">
                  <c:v>0.535323934737843</c:v>
                </c:pt>
                <c:pt idx="6759" c:formatCode="0%">
                  <c:v>0.535403136385237</c:v>
                </c:pt>
                <c:pt idx="6760" c:formatCode="0%">
                  <c:v>0.535482338032631</c:v>
                </c:pt>
                <c:pt idx="6761" c:formatCode="0%">
                  <c:v>0.535561539680025</c:v>
                </c:pt>
                <c:pt idx="6762" c:formatCode="0%">
                  <c:v>0.53564074132742</c:v>
                </c:pt>
                <c:pt idx="6763" c:formatCode="0%">
                  <c:v>0.535719942974814</c:v>
                </c:pt>
                <c:pt idx="6764" c:formatCode="0%">
                  <c:v>0.535799144622208</c:v>
                </c:pt>
                <c:pt idx="6765" c:formatCode="0%">
                  <c:v>0.535878346269602</c:v>
                </c:pt>
                <c:pt idx="6766" c:formatCode="0%">
                  <c:v>0.535957547916997</c:v>
                </c:pt>
                <c:pt idx="6767" c:formatCode="0%">
                  <c:v>0.536036749564391</c:v>
                </c:pt>
                <c:pt idx="6768" c:formatCode="0%">
                  <c:v>0.536115951211785</c:v>
                </c:pt>
                <c:pt idx="6769" c:formatCode="0%">
                  <c:v>0.53619515285918</c:v>
                </c:pt>
                <c:pt idx="6770" c:formatCode="0%">
                  <c:v>0.536274354506574</c:v>
                </c:pt>
                <c:pt idx="6771" c:formatCode="0%">
                  <c:v>0.536353556153968</c:v>
                </c:pt>
                <c:pt idx="6772" c:formatCode="0%">
                  <c:v>0.536432757801362</c:v>
                </c:pt>
                <c:pt idx="6773" c:formatCode="0%">
                  <c:v>0.536511959448757</c:v>
                </c:pt>
                <c:pt idx="6774" c:formatCode="0%">
                  <c:v>0.536591161096151</c:v>
                </c:pt>
                <c:pt idx="6775" c:formatCode="0%">
                  <c:v>0.536670362743545</c:v>
                </c:pt>
                <c:pt idx="6776" c:formatCode="0%">
                  <c:v>0.536749564390939</c:v>
                </c:pt>
                <c:pt idx="6777" c:formatCode="0%">
                  <c:v>0.536828766038334</c:v>
                </c:pt>
                <c:pt idx="6778" c:formatCode="0%">
                  <c:v>0.536907967685728</c:v>
                </c:pt>
                <c:pt idx="6779" c:formatCode="0%">
                  <c:v>0.536987169333122</c:v>
                </c:pt>
                <c:pt idx="6780" c:formatCode="0%">
                  <c:v>0.537066370980516</c:v>
                </c:pt>
                <c:pt idx="6781" c:formatCode="0%">
                  <c:v>0.537145572627911</c:v>
                </c:pt>
                <c:pt idx="6782" c:formatCode="0%">
                  <c:v>0.537224774275305</c:v>
                </c:pt>
                <c:pt idx="6783" c:formatCode="0%">
                  <c:v>0.537303975922699</c:v>
                </c:pt>
                <c:pt idx="6784" c:formatCode="0%">
                  <c:v>0.537383177570093</c:v>
                </c:pt>
                <c:pt idx="6785" c:formatCode="0%">
                  <c:v>0.537462379217488</c:v>
                </c:pt>
                <c:pt idx="6786" c:formatCode="0%">
                  <c:v>0.537541580864882</c:v>
                </c:pt>
                <c:pt idx="6787" c:formatCode="0%">
                  <c:v>0.537620782512276</c:v>
                </c:pt>
                <c:pt idx="6788" c:formatCode="0%">
                  <c:v>0.537699984159671</c:v>
                </c:pt>
                <c:pt idx="6789" c:formatCode="0%">
                  <c:v>0.537779185807065</c:v>
                </c:pt>
                <c:pt idx="6790" c:formatCode="0%">
                  <c:v>0.537858387454459</c:v>
                </c:pt>
                <c:pt idx="6791" c:formatCode="0%">
                  <c:v>0.537937589101853</c:v>
                </c:pt>
                <c:pt idx="6792" c:formatCode="0%">
                  <c:v>0.538016790749248</c:v>
                </c:pt>
                <c:pt idx="6793" c:formatCode="0%">
                  <c:v>0.538095992396642</c:v>
                </c:pt>
                <c:pt idx="6794" c:formatCode="0%">
                  <c:v>0.538175194044036</c:v>
                </c:pt>
                <c:pt idx="6795" c:formatCode="0%">
                  <c:v>0.53825439569143</c:v>
                </c:pt>
                <c:pt idx="6796" c:formatCode="0%">
                  <c:v>0.538333597338825</c:v>
                </c:pt>
                <c:pt idx="6797" c:formatCode="0%">
                  <c:v>0.538412798986219</c:v>
                </c:pt>
                <c:pt idx="6798" c:formatCode="0%">
                  <c:v>0.538492000633613</c:v>
                </c:pt>
                <c:pt idx="6799" c:formatCode="0%">
                  <c:v>0.538571202281007</c:v>
                </c:pt>
                <c:pt idx="6800" c:formatCode="0%">
                  <c:v>0.538650403928402</c:v>
                </c:pt>
                <c:pt idx="6801" c:formatCode="0%">
                  <c:v>0.538729605575796</c:v>
                </c:pt>
                <c:pt idx="6802" c:formatCode="0%">
                  <c:v>0.53880880722319</c:v>
                </c:pt>
                <c:pt idx="6803" c:formatCode="0%">
                  <c:v>0.538888008870585</c:v>
                </c:pt>
                <c:pt idx="6804" c:formatCode="0%">
                  <c:v>0.538967210517979</c:v>
                </c:pt>
                <c:pt idx="6805" c:formatCode="0%">
                  <c:v>0.539046412165373</c:v>
                </c:pt>
                <c:pt idx="6806" c:formatCode="0%">
                  <c:v>0.539125613812767</c:v>
                </c:pt>
                <c:pt idx="6807" c:formatCode="0%">
                  <c:v>0.539204815460162</c:v>
                </c:pt>
                <c:pt idx="6808" c:formatCode="0%">
                  <c:v>0.539284017107556</c:v>
                </c:pt>
                <c:pt idx="6809" c:formatCode="0%">
                  <c:v>0.53936321875495</c:v>
                </c:pt>
                <c:pt idx="6810" c:formatCode="0%">
                  <c:v>0.539442420402344</c:v>
                </c:pt>
                <c:pt idx="6811" c:formatCode="0%">
                  <c:v>0.539521622049739</c:v>
                </c:pt>
                <c:pt idx="6812" c:formatCode="0%">
                  <c:v>0.539600823697133</c:v>
                </c:pt>
                <c:pt idx="6813" c:formatCode="0%">
                  <c:v>0.539680025344527</c:v>
                </c:pt>
                <c:pt idx="6814" c:formatCode="0%">
                  <c:v>0.539759226991921</c:v>
                </c:pt>
                <c:pt idx="6815" c:formatCode="0%">
                  <c:v>0.539838428639316</c:v>
                </c:pt>
                <c:pt idx="6816" c:formatCode="0%">
                  <c:v>0.53991763028671</c:v>
                </c:pt>
                <c:pt idx="6817" c:formatCode="0%">
                  <c:v>0.539996831934104</c:v>
                </c:pt>
                <c:pt idx="6818" c:formatCode="0%">
                  <c:v>0.540076033581498</c:v>
                </c:pt>
                <c:pt idx="6819" c:formatCode="0%">
                  <c:v>0.540155235228893</c:v>
                </c:pt>
                <c:pt idx="6820" c:formatCode="0%">
                  <c:v>0.540234436876287</c:v>
                </c:pt>
                <c:pt idx="6821" c:formatCode="0%">
                  <c:v>0.540313638523681</c:v>
                </c:pt>
                <c:pt idx="6822" c:formatCode="0%">
                  <c:v>0.540392840171076</c:v>
                </c:pt>
                <c:pt idx="6823" c:formatCode="0%">
                  <c:v>0.54047204181847</c:v>
                </c:pt>
                <c:pt idx="6824" c:formatCode="0%">
                  <c:v>0.540551243465864</c:v>
                </c:pt>
                <c:pt idx="6825" c:formatCode="0%">
                  <c:v>0.540630445113258</c:v>
                </c:pt>
                <c:pt idx="6826" c:formatCode="0%">
                  <c:v>0.540709646760653</c:v>
                </c:pt>
                <c:pt idx="6827" c:formatCode="0%">
                  <c:v>0.540788848408047</c:v>
                </c:pt>
                <c:pt idx="6828" c:formatCode="0%">
                  <c:v>0.540868050055441</c:v>
                </c:pt>
                <c:pt idx="6829" c:formatCode="0%">
                  <c:v>0.540947251702835</c:v>
                </c:pt>
                <c:pt idx="6830" c:formatCode="0%">
                  <c:v>0.54102645335023</c:v>
                </c:pt>
                <c:pt idx="6831" c:formatCode="0%">
                  <c:v>0.541105654997624</c:v>
                </c:pt>
                <c:pt idx="6832" c:formatCode="0%">
                  <c:v>0.541184856645018</c:v>
                </c:pt>
                <c:pt idx="6833" c:formatCode="0%">
                  <c:v>0.541264058292413</c:v>
                </c:pt>
                <c:pt idx="6834" c:formatCode="0%">
                  <c:v>0.541343259939807</c:v>
                </c:pt>
                <c:pt idx="6835" c:formatCode="0%">
                  <c:v>0.541422461587201</c:v>
                </c:pt>
                <c:pt idx="6836" c:formatCode="0%">
                  <c:v>0.541501663234595</c:v>
                </c:pt>
                <c:pt idx="6837" c:formatCode="0%">
                  <c:v>0.54158086488199</c:v>
                </c:pt>
                <c:pt idx="6838" c:formatCode="0%">
                  <c:v>0.541660066529384</c:v>
                </c:pt>
                <c:pt idx="6839" c:formatCode="0%">
                  <c:v>0.541739268176778</c:v>
                </c:pt>
                <c:pt idx="6840" c:formatCode="0%">
                  <c:v>0.541818469824172</c:v>
                </c:pt>
                <c:pt idx="6841" c:formatCode="0%">
                  <c:v>0.541897671471567</c:v>
                </c:pt>
                <c:pt idx="6842" c:formatCode="0%">
                  <c:v>0.541976873118961</c:v>
                </c:pt>
                <c:pt idx="6843" c:formatCode="0%">
                  <c:v>0.542056074766355</c:v>
                </c:pt>
                <c:pt idx="6844" c:formatCode="0%">
                  <c:v>0.542135276413749</c:v>
                </c:pt>
                <c:pt idx="6845" c:formatCode="0%">
                  <c:v>0.542214478061144</c:v>
                </c:pt>
                <c:pt idx="6846" c:formatCode="0%">
                  <c:v>0.542293679708538</c:v>
                </c:pt>
                <c:pt idx="6847" c:formatCode="0%">
                  <c:v>0.542372881355932</c:v>
                </c:pt>
                <c:pt idx="6848" c:formatCode="0%">
                  <c:v>0.542452083003326</c:v>
                </c:pt>
                <c:pt idx="6849" c:formatCode="0%">
                  <c:v>0.542531284650721</c:v>
                </c:pt>
                <c:pt idx="6850" c:formatCode="0%">
                  <c:v>0.542610486298115</c:v>
                </c:pt>
                <c:pt idx="6851" c:formatCode="0%">
                  <c:v>0.542689687945509</c:v>
                </c:pt>
                <c:pt idx="6852" c:formatCode="0%">
                  <c:v>0.542768889592903</c:v>
                </c:pt>
                <c:pt idx="6853" c:formatCode="0%">
                  <c:v>0.542848091240298</c:v>
                </c:pt>
                <c:pt idx="6854" c:formatCode="0%">
                  <c:v>0.542927292887692</c:v>
                </c:pt>
                <c:pt idx="6855" c:formatCode="0%">
                  <c:v>0.543006494535086</c:v>
                </c:pt>
                <c:pt idx="6856" c:formatCode="0%">
                  <c:v>0.543085696182481</c:v>
                </c:pt>
                <c:pt idx="6857" c:formatCode="0%">
                  <c:v>0.543164897829875</c:v>
                </c:pt>
                <c:pt idx="6858" c:formatCode="0%">
                  <c:v>0.543244099477269</c:v>
                </c:pt>
                <c:pt idx="6859" c:formatCode="0%">
                  <c:v>0.543323301124663</c:v>
                </c:pt>
                <c:pt idx="6860" c:formatCode="0%">
                  <c:v>0.543402502772058</c:v>
                </c:pt>
                <c:pt idx="6861" c:formatCode="0%">
                  <c:v>0.543481704419452</c:v>
                </c:pt>
                <c:pt idx="6862" c:formatCode="0%">
                  <c:v>0.543560906066846</c:v>
                </c:pt>
                <c:pt idx="6863" c:formatCode="0%">
                  <c:v>0.54364010771424</c:v>
                </c:pt>
                <c:pt idx="6864" c:formatCode="0%">
                  <c:v>0.543719309361635</c:v>
                </c:pt>
                <c:pt idx="6865" c:formatCode="0%">
                  <c:v>0.543798511009029</c:v>
                </c:pt>
                <c:pt idx="6866" c:formatCode="0%">
                  <c:v>0.543877712656423</c:v>
                </c:pt>
                <c:pt idx="6867" c:formatCode="0%">
                  <c:v>0.543956914303818</c:v>
                </c:pt>
                <c:pt idx="6868" c:formatCode="0%">
                  <c:v>0.544036115951212</c:v>
                </c:pt>
                <c:pt idx="6869" c:formatCode="0%">
                  <c:v>0.544115317598606</c:v>
                </c:pt>
                <c:pt idx="6870" c:formatCode="0%">
                  <c:v>0.544194519246</c:v>
                </c:pt>
                <c:pt idx="6871" c:formatCode="0%">
                  <c:v>0.544273720893395</c:v>
                </c:pt>
                <c:pt idx="6872" c:formatCode="0%">
                  <c:v>0.544352922540789</c:v>
                </c:pt>
                <c:pt idx="6873" c:formatCode="0%">
                  <c:v>0.544432124188183</c:v>
                </c:pt>
                <c:pt idx="6874" c:formatCode="0%">
                  <c:v>0.544511325835577</c:v>
                </c:pt>
                <c:pt idx="6875" c:formatCode="0%">
                  <c:v>0.544590527482972</c:v>
                </c:pt>
                <c:pt idx="6876" c:formatCode="0%">
                  <c:v>0.544669729130366</c:v>
                </c:pt>
                <c:pt idx="6877" c:formatCode="0%">
                  <c:v>0.54474893077776</c:v>
                </c:pt>
                <c:pt idx="6878" c:formatCode="0%">
                  <c:v>0.544828132425154</c:v>
                </c:pt>
                <c:pt idx="6879" c:formatCode="0%">
                  <c:v>0.544907334072549</c:v>
                </c:pt>
                <c:pt idx="6880" c:formatCode="0%">
                  <c:v>0.544986535719943</c:v>
                </c:pt>
                <c:pt idx="6881" c:formatCode="0%">
                  <c:v>0.545065737367337</c:v>
                </c:pt>
                <c:pt idx="6882" c:formatCode="0%">
                  <c:v>0.545144939014731</c:v>
                </c:pt>
                <c:pt idx="6883" c:formatCode="0%">
                  <c:v>0.545224140662126</c:v>
                </c:pt>
                <c:pt idx="6884" c:formatCode="0%">
                  <c:v>0.54530334230952</c:v>
                </c:pt>
                <c:pt idx="6885" c:formatCode="0%">
                  <c:v>0.545382543956914</c:v>
                </c:pt>
                <c:pt idx="6886" c:formatCode="0%">
                  <c:v>0.545461745604309</c:v>
                </c:pt>
                <c:pt idx="6887" c:formatCode="0%">
                  <c:v>0.545540947251703</c:v>
                </c:pt>
                <c:pt idx="6888" c:formatCode="0%">
                  <c:v>0.545620148899097</c:v>
                </c:pt>
                <c:pt idx="6889" c:formatCode="0%">
                  <c:v>0.545699350546491</c:v>
                </c:pt>
                <c:pt idx="6890" c:formatCode="0%">
                  <c:v>0.545778552193886</c:v>
                </c:pt>
                <c:pt idx="6891" c:formatCode="0%">
                  <c:v>0.54585775384128</c:v>
                </c:pt>
                <c:pt idx="6892" c:formatCode="0%">
                  <c:v>0.545936955488674</c:v>
                </c:pt>
                <c:pt idx="6893" c:formatCode="0%">
                  <c:v>0.546016157136068</c:v>
                </c:pt>
                <c:pt idx="6894" c:formatCode="0%">
                  <c:v>0.546095358783463</c:v>
                </c:pt>
                <c:pt idx="6895" c:formatCode="0%">
                  <c:v>0.546174560430857</c:v>
                </c:pt>
                <c:pt idx="6896" c:formatCode="0%">
                  <c:v>0.546253762078251</c:v>
                </c:pt>
                <c:pt idx="6897" c:formatCode="0%">
                  <c:v>0.546332963725646</c:v>
                </c:pt>
                <c:pt idx="6898" c:formatCode="0%">
                  <c:v>0.54641216537304</c:v>
                </c:pt>
                <c:pt idx="6899" c:formatCode="0%">
                  <c:v>0.546491367020434</c:v>
                </c:pt>
                <c:pt idx="6900" c:formatCode="0%">
                  <c:v>0.546570568667828</c:v>
                </c:pt>
                <c:pt idx="6901" c:formatCode="0%">
                  <c:v>0.546649770315223</c:v>
                </c:pt>
                <c:pt idx="6902" c:formatCode="0%">
                  <c:v>0.546728971962617</c:v>
                </c:pt>
                <c:pt idx="6903" c:formatCode="0%">
                  <c:v>0.546808173610011</c:v>
                </c:pt>
                <c:pt idx="6904" c:formatCode="0%">
                  <c:v>0.546887375257405</c:v>
                </c:pt>
                <c:pt idx="6905" c:formatCode="0%">
                  <c:v>0.5469665769048</c:v>
                </c:pt>
                <c:pt idx="6906" c:formatCode="0%">
                  <c:v>0.547045778552194</c:v>
                </c:pt>
                <c:pt idx="6907" c:formatCode="0%">
                  <c:v>0.547124980199588</c:v>
                </c:pt>
                <c:pt idx="6908" c:formatCode="0%">
                  <c:v>0.547204181846982</c:v>
                </c:pt>
                <c:pt idx="6909" c:formatCode="0%">
                  <c:v>0.547283383494377</c:v>
                </c:pt>
                <c:pt idx="6910" c:formatCode="0%">
                  <c:v>0.547362585141771</c:v>
                </c:pt>
                <c:pt idx="6911" c:formatCode="0%">
                  <c:v>0.547441786789165</c:v>
                </c:pt>
                <c:pt idx="6912" c:formatCode="0%">
                  <c:v>0.547520988436559</c:v>
                </c:pt>
                <c:pt idx="6913" c:formatCode="0%">
                  <c:v>0.547600190083954</c:v>
                </c:pt>
                <c:pt idx="6914" c:formatCode="0%">
                  <c:v>0.547679391731348</c:v>
                </c:pt>
                <c:pt idx="6915" c:formatCode="0%">
                  <c:v>0.547758593378742</c:v>
                </c:pt>
                <c:pt idx="6916" c:formatCode="0%">
                  <c:v>0.547837795026136</c:v>
                </c:pt>
                <c:pt idx="6917" c:formatCode="0%">
                  <c:v>0.547916996673531</c:v>
                </c:pt>
                <c:pt idx="6918" c:formatCode="0%">
                  <c:v>0.547996198320925</c:v>
                </c:pt>
                <c:pt idx="6919" c:formatCode="0%">
                  <c:v>0.548075399968319</c:v>
                </c:pt>
                <c:pt idx="6920" c:formatCode="0%">
                  <c:v>0.548154601615714</c:v>
                </c:pt>
                <c:pt idx="6921" c:formatCode="0%">
                  <c:v>0.548233803263108</c:v>
                </c:pt>
                <c:pt idx="6922" c:formatCode="0%">
                  <c:v>0.548313004910502</c:v>
                </c:pt>
                <c:pt idx="6923" c:formatCode="0%">
                  <c:v>0.548392206557896</c:v>
                </c:pt>
                <c:pt idx="6924" c:formatCode="0%">
                  <c:v>0.548471408205291</c:v>
                </c:pt>
                <c:pt idx="6925" c:formatCode="0%">
                  <c:v>0.548550609852685</c:v>
                </c:pt>
                <c:pt idx="6926" c:formatCode="0%">
                  <c:v>0.548629811500079</c:v>
                </c:pt>
                <c:pt idx="6927" c:formatCode="0%">
                  <c:v>0.548709013147473</c:v>
                </c:pt>
                <c:pt idx="6928" c:formatCode="0%">
                  <c:v>0.548788214794868</c:v>
                </c:pt>
                <c:pt idx="6929" c:formatCode="0%">
                  <c:v>0.548867416442262</c:v>
                </c:pt>
                <c:pt idx="6930" c:formatCode="0%">
                  <c:v>0.548946618089656</c:v>
                </c:pt>
                <c:pt idx="6931" c:formatCode="0%">
                  <c:v>0.549025819737051</c:v>
                </c:pt>
                <c:pt idx="6932" c:formatCode="0%">
                  <c:v>0.549105021384445</c:v>
                </c:pt>
                <c:pt idx="6933" c:formatCode="0%">
                  <c:v>0.549184223031839</c:v>
                </c:pt>
                <c:pt idx="6934" c:formatCode="0%">
                  <c:v>0.549263424679233</c:v>
                </c:pt>
                <c:pt idx="6935" c:formatCode="0%">
                  <c:v>0.549342626326628</c:v>
                </c:pt>
                <c:pt idx="6936" c:formatCode="0%">
                  <c:v>0.549421827974022</c:v>
                </c:pt>
                <c:pt idx="6937" c:formatCode="0%">
                  <c:v>0.549501029621416</c:v>
                </c:pt>
                <c:pt idx="6938" c:formatCode="0%">
                  <c:v>0.54958023126881</c:v>
                </c:pt>
                <c:pt idx="6939" c:formatCode="0%">
                  <c:v>0.549659432916205</c:v>
                </c:pt>
                <c:pt idx="6940" c:formatCode="0%">
                  <c:v>0.549738634563599</c:v>
                </c:pt>
                <c:pt idx="6941" c:formatCode="0%">
                  <c:v>0.549817836210993</c:v>
                </c:pt>
                <c:pt idx="6942" c:formatCode="0%">
                  <c:v>0.549897037858388</c:v>
                </c:pt>
                <c:pt idx="6943" c:formatCode="0%">
                  <c:v>0.549976239505782</c:v>
                </c:pt>
                <c:pt idx="6944" c:formatCode="0%">
                  <c:v>0.550055441153176</c:v>
                </c:pt>
                <c:pt idx="6945" c:formatCode="0%">
                  <c:v>0.55013464280057</c:v>
                </c:pt>
                <c:pt idx="6946" c:formatCode="0%">
                  <c:v>0.550213844447965</c:v>
                </c:pt>
                <c:pt idx="6947" c:formatCode="0%">
                  <c:v>0.550293046095359</c:v>
                </c:pt>
                <c:pt idx="6948" c:formatCode="0%">
                  <c:v>0.550372247742753</c:v>
                </c:pt>
                <c:pt idx="6949" c:formatCode="0%">
                  <c:v>0.550451449390147</c:v>
                </c:pt>
                <c:pt idx="6950" c:formatCode="0%">
                  <c:v>0.550530651037542</c:v>
                </c:pt>
                <c:pt idx="6951" c:formatCode="0%">
                  <c:v>0.550609852684936</c:v>
                </c:pt>
                <c:pt idx="6952" c:formatCode="0%">
                  <c:v>0.55068905433233</c:v>
                </c:pt>
                <c:pt idx="6953" c:formatCode="0%">
                  <c:v>0.550768255979724</c:v>
                </c:pt>
                <c:pt idx="6954" c:formatCode="0%">
                  <c:v>0.550847457627119</c:v>
                </c:pt>
                <c:pt idx="6955" c:formatCode="0%">
                  <c:v>0.550926659274513</c:v>
                </c:pt>
                <c:pt idx="6956" c:formatCode="0%">
                  <c:v>0.551005860921907</c:v>
                </c:pt>
                <c:pt idx="6957" c:formatCode="0%">
                  <c:v>0.551085062569301</c:v>
                </c:pt>
                <c:pt idx="6958" c:formatCode="0%">
                  <c:v>0.551164264216696</c:v>
                </c:pt>
                <c:pt idx="6959" c:formatCode="0%">
                  <c:v>0.55124346586409</c:v>
                </c:pt>
                <c:pt idx="6960" c:formatCode="0%">
                  <c:v>0.551322667511484</c:v>
                </c:pt>
                <c:pt idx="6961" c:formatCode="0%">
                  <c:v>0.551401869158878</c:v>
                </c:pt>
                <c:pt idx="6962" c:formatCode="0%">
                  <c:v>0.551481070806273</c:v>
                </c:pt>
                <c:pt idx="6963" c:formatCode="0%">
                  <c:v>0.551560272453667</c:v>
                </c:pt>
                <c:pt idx="6964" c:formatCode="0%">
                  <c:v>0.551639474101061</c:v>
                </c:pt>
                <c:pt idx="6965" c:formatCode="0%">
                  <c:v>0.551718675748456</c:v>
                </c:pt>
                <c:pt idx="6966" c:formatCode="0%">
                  <c:v>0.55179787739585</c:v>
                </c:pt>
                <c:pt idx="6967" c:formatCode="0%">
                  <c:v>0.551877079043244</c:v>
                </c:pt>
                <c:pt idx="6968" c:formatCode="0%">
                  <c:v>0.551956280690638</c:v>
                </c:pt>
                <c:pt idx="6969" c:formatCode="0%">
                  <c:v>0.552035482338033</c:v>
                </c:pt>
                <c:pt idx="6970" c:formatCode="0%">
                  <c:v>0.552114683985427</c:v>
                </c:pt>
                <c:pt idx="6971" c:formatCode="0%">
                  <c:v>0.552193885632821</c:v>
                </c:pt>
                <c:pt idx="6972" c:formatCode="0%">
                  <c:v>0.552273087280215</c:v>
                </c:pt>
                <c:pt idx="6973" c:formatCode="0%">
                  <c:v>0.55235228892761</c:v>
                </c:pt>
                <c:pt idx="6974" c:formatCode="0%">
                  <c:v>0.552431490575004</c:v>
                </c:pt>
                <c:pt idx="6975" c:formatCode="0%">
                  <c:v>0.552510692222398</c:v>
                </c:pt>
                <c:pt idx="6976" c:formatCode="0%">
                  <c:v>0.552589893869793</c:v>
                </c:pt>
                <c:pt idx="6977" c:formatCode="0%">
                  <c:v>0.552669095517187</c:v>
                </c:pt>
                <c:pt idx="6978" c:formatCode="0%">
                  <c:v>0.552748297164581</c:v>
                </c:pt>
                <c:pt idx="6979" c:formatCode="0%">
                  <c:v>0.552827498811975</c:v>
                </c:pt>
                <c:pt idx="6980" c:formatCode="0%">
                  <c:v>0.55290670045937</c:v>
                </c:pt>
                <c:pt idx="6981" c:formatCode="0%">
                  <c:v>0.552985902106764</c:v>
                </c:pt>
                <c:pt idx="6982" c:formatCode="0%">
                  <c:v>0.553065103754158</c:v>
                </c:pt>
                <c:pt idx="6983" c:formatCode="0%">
                  <c:v>0.553144305401552</c:v>
                </c:pt>
                <c:pt idx="6984" c:formatCode="0%">
                  <c:v>0.553223507048947</c:v>
                </c:pt>
                <c:pt idx="6985" c:formatCode="0%">
                  <c:v>0.553302708696341</c:v>
                </c:pt>
                <c:pt idx="6986" c:formatCode="0%">
                  <c:v>0.553381910343735</c:v>
                </c:pt>
                <c:pt idx="6987" c:formatCode="0%">
                  <c:v>0.553461111991129</c:v>
                </c:pt>
                <c:pt idx="6988" c:formatCode="0%">
                  <c:v>0.553540313638524</c:v>
                </c:pt>
                <c:pt idx="6989" c:formatCode="0%">
                  <c:v>0.553619515285918</c:v>
                </c:pt>
                <c:pt idx="6990" c:formatCode="0%">
                  <c:v>0.553698716933312</c:v>
                </c:pt>
                <c:pt idx="6991" c:formatCode="0%">
                  <c:v>0.553777918580706</c:v>
                </c:pt>
                <c:pt idx="6992" c:formatCode="0%">
                  <c:v>0.553857120228101</c:v>
                </c:pt>
                <c:pt idx="6993" c:formatCode="0%">
                  <c:v>0.553936321875495</c:v>
                </c:pt>
                <c:pt idx="6994" c:formatCode="0%">
                  <c:v>0.554015523522889</c:v>
                </c:pt>
                <c:pt idx="6995" c:formatCode="0%">
                  <c:v>0.554094725170284</c:v>
                </c:pt>
                <c:pt idx="6996" c:formatCode="0%">
                  <c:v>0.554173926817678</c:v>
                </c:pt>
                <c:pt idx="6997" c:formatCode="0%">
                  <c:v>0.554253128465072</c:v>
                </c:pt>
                <c:pt idx="6998" c:formatCode="0%">
                  <c:v>0.554332330112466</c:v>
                </c:pt>
                <c:pt idx="6999" c:formatCode="0%">
                  <c:v>0.554411531759861</c:v>
                </c:pt>
                <c:pt idx="7000" c:formatCode="0%">
                  <c:v>0.554490733407255</c:v>
                </c:pt>
                <c:pt idx="7001" c:formatCode="0%">
                  <c:v>0.554569935054649</c:v>
                </c:pt>
                <c:pt idx="7002" c:formatCode="0%">
                  <c:v>0.554649136702043</c:v>
                </c:pt>
                <c:pt idx="7003" c:formatCode="0%">
                  <c:v>0.554728338349438</c:v>
                </c:pt>
                <c:pt idx="7004" c:formatCode="0%">
                  <c:v>0.554807539996832</c:v>
                </c:pt>
                <c:pt idx="7005" c:formatCode="0%">
                  <c:v>0.554886741644226</c:v>
                </c:pt>
                <c:pt idx="7006" c:formatCode="0%">
                  <c:v>0.55496594329162</c:v>
                </c:pt>
                <c:pt idx="7007" c:formatCode="0%">
                  <c:v>0.555045144939015</c:v>
                </c:pt>
                <c:pt idx="7008" c:formatCode="0%">
                  <c:v>0.555124346586409</c:v>
                </c:pt>
                <c:pt idx="7009" c:formatCode="0%">
                  <c:v>0.555203548233803</c:v>
                </c:pt>
                <c:pt idx="7010" c:formatCode="0%">
                  <c:v>0.555282749881198</c:v>
                </c:pt>
                <c:pt idx="7011" c:formatCode="0%">
                  <c:v>0.555361951528592</c:v>
                </c:pt>
                <c:pt idx="7012" c:formatCode="0%">
                  <c:v>0.555441153175986</c:v>
                </c:pt>
                <c:pt idx="7013" c:formatCode="0%">
                  <c:v>0.55552035482338</c:v>
                </c:pt>
                <c:pt idx="7014" c:formatCode="0%">
                  <c:v>0.555599556470775</c:v>
                </c:pt>
                <c:pt idx="7015" c:formatCode="0%">
                  <c:v>0.555678758118169</c:v>
                </c:pt>
                <c:pt idx="7016" c:formatCode="0%">
                  <c:v>0.555757959765563</c:v>
                </c:pt>
                <c:pt idx="7017" c:formatCode="0%">
                  <c:v>0.555837161412957</c:v>
                </c:pt>
                <c:pt idx="7018" c:formatCode="0%">
                  <c:v>0.555916363060352</c:v>
                </c:pt>
                <c:pt idx="7019" c:formatCode="0%">
                  <c:v>0.555995564707746</c:v>
                </c:pt>
                <c:pt idx="7020" c:formatCode="0%">
                  <c:v>0.55607476635514</c:v>
                </c:pt>
                <c:pt idx="7021" c:formatCode="0%">
                  <c:v>0.556153968002534</c:v>
                </c:pt>
                <c:pt idx="7022" c:formatCode="0%">
                  <c:v>0.556233169649929</c:v>
                </c:pt>
                <c:pt idx="7023" c:formatCode="0%">
                  <c:v>0.556312371297323</c:v>
                </c:pt>
                <c:pt idx="7024" c:formatCode="0%">
                  <c:v>0.556391572944717</c:v>
                </c:pt>
                <c:pt idx="7025" c:formatCode="0%">
                  <c:v>0.556470774592111</c:v>
                </c:pt>
                <c:pt idx="7026" c:formatCode="0%">
                  <c:v>0.556549976239506</c:v>
                </c:pt>
                <c:pt idx="7027" c:formatCode="0%">
                  <c:v>0.5566291778869</c:v>
                </c:pt>
                <c:pt idx="7028" c:formatCode="0%">
                  <c:v>0.556708379534294</c:v>
                </c:pt>
                <c:pt idx="7029" c:formatCode="0%">
                  <c:v>0.556787581181689</c:v>
                </c:pt>
                <c:pt idx="7030" c:formatCode="0%">
                  <c:v>0.556866782829083</c:v>
                </c:pt>
                <c:pt idx="7031" c:formatCode="0%">
                  <c:v>0.556945984476477</c:v>
                </c:pt>
                <c:pt idx="7032" c:formatCode="0%">
                  <c:v>0.557025186123871</c:v>
                </c:pt>
                <c:pt idx="7033" c:formatCode="0%">
                  <c:v>0.557104387771266</c:v>
                </c:pt>
                <c:pt idx="7034" c:formatCode="0%">
                  <c:v>0.55718358941866</c:v>
                </c:pt>
                <c:pt idx="7035" c:formatCode="0%">
                  <c:v>0.557262791066054</c:v>
                </c:pt>
                <c:pt idx="7036" c:formatCode="0%">
                  <c:v>0.557341992713448</c:v>
                </c:pt>
                <c:pt idx="7037" c:formatCode="0%">
                  <c:v>0.557421194360843</c:v>
                </c:pt>
                <c:pt idx="7038" c:formatCode="0%">
                  <c:v>0.557500396008237</c:v>
                </c:pt>
                <c:pt idx="7039" c:formatCode="0%">
                  <c:v>0.557579597655631</c:v>
                </c:pt>
                <c:pt idx="7040" c:formatCode="0%">
                  <c:v>0.557658799303026</c:v>
                </c:pt>
                <c:pt idx="7041" c:formatCode="0%">
                  <c:v>0.55773800095042</c:v>
                </c:pt>
                <c:pt idx="7042" c:formatCode="0%">
                  <c:v>0.557817202597814</c:v>
                </c:pt>
                <c:pt idx="7043" c:formatCode="0%">
                  <c:v>0.557896404245208</c:v>
                </c:pt>
                <c:pt idx="7044" c:formatCode="0%">
                  <c:v>0.557975605892603</c:v>
                </c:pt>
                <c:pt idx="7045" c:formatCode="0%">
                  <c:v>0.558054807539997</c:v>
                </c:pt>
                <c:pt idx="7046" c:formatCode="0%">
                  <c:v>0.558134009187391</c:v>
                </c:pt>
                <c:pt idx="7047" c:formatCode="0%">
                  <c:v>0.558213210834785</c:v>
                </c:pt>
                <c:pt idx="7048" c:formatCode="0%">
                  <c:v>0.55829241248218</c:v>
                </c:pt>
                <c:pt idx="7049" c:formatCode="0%">
                  <c:v>0.558371614129574</c:v>
                </c:pt>
                <c:pt idx="7050" c:formatCode="0%">
                  <c:v>0.558450815776968</c:v>
                </c:pt>
                <c:pt idx="7051" c:formatCode="0%">
                  <c:v>0.558530017424362</c:v>
                </c:pt>
                <c:pt idx="7052" c:formatCode="0%">
                  <c:v>0.558609219071757</c:v>
                </c:pt>
                <c:pt idx="7053" c:formatCode="0%">
                  <c:v>0.558688420719151</c:v>
                </c:pt>
                <c:pt idx="7054" c:formatCode="0%">
                  <c:v>0.558767622366545</c:v>
                </c:pt>
                <c:pt idx="7055" c:formatCode="0%">
                  <c:v>0.558846824013939</c:v>
                </c:pt>
                <c:pt idx="7056" c:formatCode="0%">
                  <c:v>0.558926025661334</c:v>
                </c:pt>
                <c:pt idx="7057" c:formatCode="0%">
                  <c:v>0.559005227308728</c:v>
                </c:pt>
                <c:pt idx="7058" c:formatCode="0%">
                  <c:v>0.559084428956122</c:v>
                </c:pt>
                <c:pt idx="7059" c:formatCode="0%">
                  <c:v>0.559163630603517</c:v>
                </c:pt>
                <c:pt idx="7060" c:formatCode="0%">
                  <c:v>0.559242832250911</c:v>
                </c:pt>
                <c:pt idx="7061" c:formatCode="0%">
                  <c:v>0.559322033898305</c:v>
                </c:pt>
                <c:pt idx="7062" c:formatCode="0%">
                  <c:v>0.559401235545699</c:v>
                </c:pt>
                <c:pt idx="7063" c:formatCode="0%">
                  <c:v>0.559480437193094</c:v>
                </c:pt>
                <c:pt idx="7064" c:formatCode="0%">
                  <c:v>0.559559638840488</c:v>
                </c:pt>
                <c:pt idx="7065" c:formatCode="0%">
                  <c:v>0.559638840487882</c:v>
                </c:pt>
                <c:pt idx="7066" c:formatCode="0%">
                  <c:v>0.559718042135276</c:v>
                </c:pt>
                <c:pt idx="7067" c:formatCode="0%">
                  <c:v>0.559797243782671</c:v>
                </c:pt>
                <c:pt idx="7068" c:formatCode="0%">
                  <c:v>0.559876445430065</c:v>
                </c:pt>
                <c:pt idx="7069" c:formatCode="0%">
                  <c:v>0.559955647077459</c:v>
                </c:pt>
                <c:pt idx="7070" c:formatCode="0%">
                  <c:v>0.560034848724853</c:v>
                </c:pt>
                <c:pt idx="7071" c:formatCode="0%">
                  <c:v>0.560114050372248</c:v>
                </c:pt>
                <c:pt idx="7072" c:formatCode="0%">
                  <c:v>0.560193252019642</c:v>
                </c:pt>
                <c:pt idx="7073" c:formatCode="0%">
                  <c:v>0.560272453667036</c:v>
                </c:pt>
                <c:pt idx="7074" c:formatCode="0%">
                  <c:v>0.560351655314431</c:v>
                </c:pt>
                <c:pt idx="7075" c:formatCode="0%">
                  <c:v>0.560430856961825</c:v>
                </c:pt>
                <c:pt idx="7076" c:formatCode="0%">
                  <c:v>0.560510058609219</c:v>
                </c:pt>
                <c:pt idx="7077" c:formatCode="0%">
                  <c:v>0.560589260256613</c:v>
                </c:pt>
                <c:pt idx="7078" c:formatCode="0%">
                  <c:v>0.560668461904008</c:v>
                </c:pt>
                <c:pt idx="7079" c:formatCode="0%">
                  <c:v>0.560747663551402</c:v>
                </c:pt>
                <c:pt idx="7080" c:formatCode="0%">
                  <c:v>0.560826865198796</c:v>
                </c:pt>
                <c:pt idx="7081" c:formatCode="0%">
                  <c:v>0.56090606684619</c:v>
                </c:pt>
                <c:pt idx="7082" c:formatCode="0%">
                  <c:v>0.560985268493585</c:v>
                </c:pt>
                <c:pt idx="7083" c:formatCode="0%">
                  <c:v>0.561064470140979</c:v>
                </c:pt>
                <c:pt idx="7084" c:formatCode="0%">
                  <c:v>0.561143671788373</c:v>
                </c:pt>
                <c:pt idx="7085" c:formatCode="0%">
                  <c:v>0.561222873435767</c:v>
                </c:pt>
                <c:pt idx="7086" c:formatCode="0%">
                  <c:v>0.561302075083162</c:v>
                </c:pt>
                <c:pt idx="7087" c:formatCode="0%">
                  <c:v>0.561381276730556</c:v>
                </c:pt>
                <c:pt idx="7088" c:formatCode="0%">
                  <c:v>0.56146047837795</c:v>
                </c:pt>
                <c:pt idx="7089" c:formatCode="0%">
                  <c:v>0.561539680025344</c:v>
                </c:pt>
                <c:pt idx="7090" c:formatCode="0%">
                  <c:v>0.561618881672739</c:v>
                </c:pt>
                <c:pt idx="7091" c:formatCode="0%">
                  <c:v>0.561698083320133</c:v>
                </c:pt>
                <c:pt idx="7092" c:formatCode="0%">
                  <c:v>0.561777284967527</c:v>
                </c:pt>
                <c:pt idx="7093" c:formatCode="0%">
                  <c:v>0.561856486614922</c:v>
                </c:pt>
                <c:pt idx="7094" c:formatCode="0%">
                  <c:v>0.561935688262316</c:v>
                </c:pt>
                <c:pt idx="7095" c:formatCode="0%">
                  <c:v>0.56201488990971</c:v>
                </c:pt>
                <c:pt idx="7096" c:formatCode="0%">
                  <c:v>0.562094091557104</c:v>
                </c:pt>
                <c:pt idx="7097" c:formatCode="0%">
                  <c:v>0.562173293204499</c:v>
                </c:pt>
                <c:pt idx="7098" c:formatCode="0%">
                  <c:v>0.562252494851893</c:v>
                </c:pt>
                <c:pt idx="7099" c:formatCode="0%">
                  <c:v>0.562331696499287</c:v>
                </c:pt>
                <c:pt idx="7100" c:formatCode="0%">
                  <c:v>0.562410898146681</c:v>
                </c:pt>
                <c:pt idx="7101" c:formatCode="0%">
                  <c:v>0.562490099794076</c:v>
                </c:pt>
                <c:pt idx="7102" c:formatCode="0%">
                  <c:v>0.56256930144147</c:v>
                </c:pt>
                <c:pt idx="7103" c:formatCode="0%">
                  <c:v>0.562648503088864</c:v>
                </c:pt>
                <c:pt idx="7104" c:formatCode="0%">
                  <c:v>0.562727704736259</c:v>
                </c:pt>
                <c:pt idx="7105" c:formatCode="0%">
                  <c:v>0.562806906383653</c:v>
                </c:pt>
                <c:pt idx="7106" c:formatCode="0%">
                  <c:v>0.562886108031047</c:v>
                </c:pt>
                <c:pt idx="7107" c:formatCode="0%">
                  <c:v>0.562965309678441</c:v>
                </c:pt>
                <c:pt idx="7108" c:formatCode="0%">
                  <c:v>0.563044511325836</c:v>
                </c:pt>
                <c:pt idx="7109" c:formatCode="0%">
                  <c:v>0.56312371297323</c:v>
                </c:pt>
                <c:pt idx="7110" c:formatCode="0%">
                  <c:v>0.563202914620624</c:v>
                </c:pt>
                <c:pt idx="7111" c:formatCode="0%">
                  <c:v>0.563282116268018</c:v>
                </c:pt>
                <c:pt idx="7112" c:formatCode="0%">
                  <c:v>0.563361317915413</c:v>
                </c:pt>
                <c:pt idx="7113" c:formatCode="0%">
                  <c:v>0.563440519562807</c:v>
                </c:pt>
                <c:pt idx="7114" c:formatCode="0%">
                  <c:v>0.563519721210201</c:v>
                </c:pt>
                <c:pt idx="7115" c:formatCode="0%">
                  <c:v>0.563598922857595</c:v>
                </c:pt>
                <c:pt idx="7116" c:formatCode="0%">
                  <c:v>0.56367812450499</c:v>
                </c:pt>
                <c:pt idx="7117" c:formatCode="0%">
                  <c:v>0.563757326152384</c:v>
                </c:pt>
                <c:pt idx="7118" c:formatCode="0%">
                  <c:v>0.563836527799778</c:v>
                </c:pt>
                <c:pt idx="7119" c:formatCode="0%">
                  <c:v>0.563915729447172</c:v>
                </c:pt>
                <c:pt idx="7120" c:formatCode="0%">
                  <c:v>0.563994931094567</c:v>
                </c:pt>
                <c:pt idx="7121" c:formatCode="0%">
                  <c:v>0.564074132741961</c:v>
                </c:pt>
                <c:pt idx="7122" c:formatCode="0%">
                  <c:v>0.564153334389355</c:v>
                </c:pt>
                <c:pt idx="7123" c:formatCode="0%">
                  <c:v>0.56423253603675</c:v>
                </c:pt>
                <c:pt idx="7124" c:formatCode="0%">
                  <c:v>0.564311737684144</c:v>
                </c:pt>
                <c:pt idx="7125" c:formatCode="0%">
                  <c:v>0.564390939331538</c:v>
                </c:pt>
                <c:pt idx="7126" c:formatCode="0%">
                  <c:v>0.564470140978932</c:v>
                </c:pt>
                <c:pt idx="7127" c:formatCode="0%">
                  <c:v>0.564549342626327</c:v>
                </c:pt>
                <c:pt idx="7128" c:formatCode="0%">
                  <c:v>0.564628544273721</c:v>
                </c:pt>
                <c:pt idx="7129" c:formatCode="0%">
                  <c:v>0.564707745921115</c:v>
                </c:pt>
                <c:pt idx="7130" c:formatCode="0%">
                  <c:v>0.564786947568509</c:v>
                </c:pt>
                <c:pt idx="7131" c:formatCode="0%">
                  <c:v>0.564866149215904</c:v>
                </c:pt>
                <c:pt idx="7132" c:formatCode="0%">
                  <c:v>0.564945350863298</c:v>
                </c:pt>
                <c:pt idx="7133" c:formatCode="0%">
                  <c:v>0.565024552510692</c:v>
                </c:pt>
                <c:pt idx="7134" c:formatCode="0%">
                  <c:v>0.565103754158086</c:v>
                </c:pt>
                <c:pt idx="7135" c:formatCode="0%">
                  <c:v>0.565182955805481</c:v>
                </c:pt>
                <c:pt idx="7136" c:formatCode="0%">
                  <c:v>0.565262157452875</c:v>
                </c:pt>
                <c:pt idx="7137" c:formatCode="0%">
                  <c:v>0.565341359100269</c:v>
                </c:pt>
                <c:pt idx="7138" c:formatCode="0%">
                  <c:v>0.565420560747664</c:v>
                </c:pt>
                <c:pt idx="7139" c:formatCode="0%">
                  <c:v>0.565499762395058</c:v>
                </c:pt>
                <c:pt idx="7140" c:formatCode="0%">
                  <c:v>0.565578964042452</c:v>
                </c:pt>
                <c:pt idx="7141" c:formatCode="0%">
                  <c:v>0.565658165689846</c:v>
                </c:pt>
                <c:pt idx="7142" c:formatCode="0%">
                  <c:v>0.565737367337241</c:v>
                </c:pt>
                <c:pt idx="7143" c:formatCode="0%">
                  <c:v>0.565816568984635</c:v>
                </c:pt>
                <c:pt idx="7144" c:formatCode="0%">
                  <c:v>0.565895770632029</c:v>
                </c:pt>
                <c:pt idx="7145" c:formatCode="0%">
                  <c:v>0.565974972279423</c:v>
                </c:pt>
                <c:pt idx="7146" c:formatCode="0%">
                  <c:v>0.566054173926818</c:v>
                </c:pt>
                <c:pt idx="7147" c:formatCode="0%">
                  <c:v>0.566133375574212</c:v>
                </c:pt>
                <c:pt idx="7148" c:formatCode="0%">
                  <c:v>0.566212577221606</c:v>
                </c:pt>
                <c:pt idx="7149" c:formatCode="0%">
                  <c:v>0.566291778869001</c:v>
                </c:pt>
                <c:pt idx="7150" c:formatCode="0%">
                  <c:v>0.566370980516395</c:v>
                </c:pt>
                <c:pt idx="7151" c:formatCode="0%">
                  <c:v>0.566450182163789</c:v>
                </c:pt>
                <c:pt idx="7152" c:formatCode="0%">
                  <c:v>0.566529383811183</c:v>
                </c:pt>
                <c:pt idx="7153" c:formatCode="0%">
                  <c:v>0.566608585458578</c:v>
                </c:pt>
                <c:pt idx="7154" c:formatCode="0%">
                  <c:v>0.566687787105972</c:v>
                </c:pt>
                <c:pt idx="7155" c:formatCode="0%">
                  <c:v>0.566766988753366</c:v>
                </c:pt>
                <c:pt idx="7156" c:formatCode="0%">
                  <c:v>0.56684619040076</c:v>
                </c:pt>
                <c:pt idx="7157" c:formatCode="0%">
                  <c:v>0.566925392048155</c:v>
                </c:pt>
                <c:pt idx="7158" c:formatCode="0%">
                  <c:v>0.567004593695549</c:v>
                </c:pt>
                <c:pt idx="7159" c:formatCode="0%">
                  <c:v>0.567083795342943</c:v>
                </c:pt>
                <c:pt idx="7160" c:formatCode="0%">
                  <c:v>0.567162996990337</c:v>
                </c:pt>
                <c:pt idx="7161" c:formatCode="0%">
                  <c:v>0.567242198637732</c:v>
                </c:pt>
                <c:pt idx="7162" c:formatCode="0%">
                  <c:v>0.567321400285126</c:v>
                </c:pt>
                <c:pt idx="7163" c:formatCode="0%">
                  <c:v>0.56740060193252</c:v>
                </c:pt>
                <c:pt idx="7164" c:formatCode="0%">
                  <c:v>0.567479803579914</c:v>
                </c:pt>
                <c:pt idx="7165" c:formatCode="0%">
                  <c:v>0.567559005227309</c:v>
                </c:pt>
                <c:pt idx="7166" c:formatCode="0%">
                  <c:v>0.567638206874703</c:v>
                </c:pt>
                <c:pt idx="7167" c:formatCode="0%">
                  <c:v>0.567717408522097</c:v>
                </c:pt>
                <c:pt idx="7168" c:formatCode="0%">
                  <c:v>0.567796610169492</c:v>
                </c:pt>
                <c:pt idx="7169" c:formatCode="0%">
                  <c:v>0.567875811816886</c:v>
                </c:pt>
                <c:pt idx="7170" c:formatCode="0%">
                  <c:v>0.56795501346428</c:v>
                </c:pt>
                <c:pt idx="7171" c:formatCode="0%">
                  <c:v>0.568034215111674</c:v>
                </c:pt>
                <c:pt idx="7172" c:formatCode="0%">
                  <c:v>0.568113416759069</c:v>
                </c:pt>
                <c:pt idx="7173" c:formatCode="0%">
                  <c:v>0.568192618406463</c:v>
                </c:pt>
                <c:pt idx="7174" c:formatCode="0%">
                  <c:v>0.568271820053857</c:v>
                </c:pt>
                <c:pt idx="7175" c:formatCode="0%">
                  <c:v>0.568351021701251</c:v>
                </c:pt>
                <c:pt idx="7176" c:formatCode="0%">
                  <c:v>0.568430223348646</c:v>
                </c:pt>
                <c:pt idx="7177" c:formatCode="0%">
                  <c:v>0.56850942499604</c:v>
                </c:pt>
                <c:pt idx="7178" c:formatCode="0%">
                  <c:v>0.568588626643434</c:v>
                </c:pt>
                <c:pt idx="7179" c:formatCode="0%">
                  <c:v>0.568667828290828</c:v>
                </c:pt>
                <c:pt idx="7180" c:formatCode="0%">
                  <c:v>0.568747029938223</c:v>
                </c:pt>
                <c:pt idx="7181" c:formatCode="0%">
                  <c:v>0.568826231585617</c:v>
                </c:pt>
                <c:pt idx="7182" c:formatCode="0%">
                  <c:v>0.568905433233011</c:v>
                </c:pt>
                <c:pt idx="7183" c:formatCode="0%">
                  <c:v>0.568984634880406</c:v>
                </c:pt>
                <c:pt idx="7184" c:formatCode="0%">
                  <c:v>0.5690638365278</c:v>
                </c:pt>
                <c:pt idx="7185" c:formatCode="0%">
                  <c:v>0.569143038175194</c:v>
                </c:pt>
                <c:pt idx="7186" c:formatCode="0%">
                  <c:v>0.569222239822588</c:v>
                </c:pt>
                <c:pt idx="7187" c:formatCode="0%">
                  <c:v>0.569301441469983</c:v>
                </c:pt>
                <c:pt idx="7188" c:formatCode="0%">
                  <c:v>0.569380643117377</c:v>
                </c:pt>
                <c:pt idx="7189" c:formatCode="0%">
                  <c:v>0.569459844764771</c:v>
                </c:pt>
                <c:pt idx="7190" c:formatCode="0%">
                  <c:v>0.569539046412165</c:v>
                </c:pt>
                <c:pt idx="7191" c:formatCode="0%">
                  <c:v>0.56961824805956</c:v>
                </c:pt>
                <c:pt idx="7192" c:formatCode="0%">
                  <c:v>0.569697449706954</c:v>
                </c:pt>
                <c:pt idx="7193" c:formatCode="0%">
                  <c:v>0.569776651354348</c:v>
                </c:pt>
                <c:pt idx="7194" c:formatCode="0%">
                  <c:v>0.569855853001742</c:v>
                </c:pt>
                <c:pt idx="7195" c:formatCode="0%">
                  <c:v>0.569935054649137</c:v>
                </c:pt>
                <c:pt idx="7196" c:formatCode="0%">
                  <c:v>0.570014256296531</c:v>
                </c:pt>
                <c:pt idx="7197" c:formatCode="0%">
                  <c:v>0.570093457943925</c:v>
                </c:pt>
                <c:pt idx="7198" c:formatCode="0%">
                  <c:v>0.570172659591319</c:v>
                </c:pt>
                <c:pt idx="7199" c:formatCode="0%">
                  <c:v>0.570251861238714</c:v>
                </c:pt>
                <c:pt idx="7200" c:formatCode="0%">
                  <c:v>0.570331062886108</c:v>
                </c:pt>
                <c:pt idx="7201" c:formatCode="0%">
                  <c:v>0.570410264533502</c:v>
                </c:pt>
                <c:pt idx="7202" c:formatCode="0%">
                  <c:v>0.570489466180897</c:v>
                </c:pt>
                <c:pt idx="7203" c:formatCode="0%">
                  <c:v>0.570568667828291</c:v>
                </c:pt>
                <c:pt idx="7204" c:formatCode="0%">
                  <c:v>0.570647869475685</c:v>
                </c:pt>
                <c:pt idx="7205" c:formatCode="0%">
                  <c:v>0.570727071123079</c:v>
                </c:pt>
                <c:pt idx="7206" c:formatCode="0%">
                  <c:v>0.570806272770474</c:v>
                </c:pt>
                <c:pt idx="7207" c:formatCode="0%">
                  <c:v>0.570885474417868</c:v>
                </c:pt>
                <c:pt idx="7208" c:formatCode="0%">
                  <c:v>0.570964676065262</c:v>
                </c:pt>
                <c:pt idx="7209" c:formatCode="0%">
                  <c:v>0.571043877712656</c:v>
                </c:pt>
                <c:pt idx="7210" c:formatCode="0%">
                  <c:v>0.571123079360051</c:v>
                </c:pt>
                <c:pt idx="7211" c:formatCode="0%">
                  <c:v>0.571202281007445</c:v>
                </c:pt>
                <c:pt idx="7212" c:formatCode="0%">
                  <c:v>0.571281482654839</c:v>
                </c:pt>
                <c:pt idx="7213" c:formatCode="0%">
                  <c:v>0.571360684302234</c:v>
                </c:pt>
                <c:pt idx="7214" c:formatCode="0%">
                  <c:v>0.571439885949628</c:v>
                </c:pt>
                <c:pt idx="7215" c:formatCode="0%">
                  <c:v>0.571519087597022</c:v>
                </c:pt>
                <c:pt idx="7216" c:formatCode="0%">
                  <c:v>0.571598289244416</c:v>
                </c:pt>
                <c:pt idx="7217" c:formatCode="0%">
                  <c:v>0.571677490891811</c:v>
                </c:pt>
                <c:pt idx="7218" c:formatCode="0%">
                  <c:v>0.571756692539205</c:v>
                </c:pt>
                <c:pt idx="7219" c:formatCode="0%">
                  <c:v>0.571835894186599</c:v>
                </c:pt>
                <c:pt idx="7220" c:formatCode="0%">
                  <c:v>0.571915095833993</c:v>
                </c:pt>
                <c:pt idx="7221" c:formatCode="0%">
                  <c:v>0.571994297481388</c:v>
                </c:pt>
                <c:pt idx="7222" c:formatCode="0%">
                  <c:v>0.572073499128782</c:v>
                </c:pt>
                <c:pt idx="7223" c:formatCode="0%">
                  <c:v>0.572152700776176</c:v>
                </c:pt>
                <c:pt idx="7224" c:formatCode="0%">
                  <c:v>0.57223190242357</c:v>
                </c:pt>
                <c:pt idx="7225" c:formatCode="0%">
                  <c:v>0.572311104070965</c:v>
                </c:pt>
                <c:pt idx="7226" c:formatCode="0%">
                  <c:v>0.572390305718359</c:v>
                </c:pt>
                <c:pt idx="7227" c:formatCode="0%">
                  <c:v>0.572469507365753</c:v>
                </c:pt>
                <c:pt idx="7228" c:formatCode="0%">
                  <c:v>0.572548709013147</c:v>
                </c:pt>
                <c:pt idx="7229" c:formatCode="0%">
                  <c:v>0.572627910660542</c:v>
                </c:pt>
                <c:pt idx="7230" c:formatCode="0%">
                  <c:v>0.572707112307936</c:v>
                </c:pt>
                <c:pt idx="7231" c:formatCode="0%">
                  <c:v>0.57278631395533</c:v>
                </c:pt>
                <c:pt idx="7232" c:formatCode="0%">
                  <c:v>0.572865515602725</c:v>
                </c:pt>
                <c:pt idx="7233" c:formatCode="0%">
                  <c:v>0.572944717250119</c:v>
                </c:pt>
                <c:pt idx="7234" c:formatCode="0%">
                  <c:v>0.573023918897513</c:v>
                </c:pt>
                <c:pt idx="7235" c:formatCode="0%">
                  <c:v>0.573103120544907</c:v>
                </c:pt>
                <c:pt idx="7236" c:formatCode="0%">
                  <c:v>0.573182322192302</c:v>
                </c:pt>
                <c:pt idx="7237" c:formatCode="0%">
                  <c:v>0.573261523839696</c:v>
                </c:pt>
                <c:pt idx="7238" c:formatCode="0%">
                  <c:v>0.57334072548709</c:v>
                </c:pt>
                <c:pt idx="7239" c:formatCode="0%">
                  <c:v>0.573419927134484</c:v>
                </c:pt>
                <c:pt idx="7240" c:formatCode="0%">
                  <c:v>0.573499128781879</c:v>
                </c:pt>
                <c:pt idx="7241" c:formatCode="0%">
                  <c:v>0.573578330429273</c:v>
                </c:pt>
                <c:pt idx="7242" c:formatCode="0%">
                  <c:v>0.573657532076667</c:v>
                </c:pt>
                <c:pt idx="7243" c:formatCode="0%">
                  <c:v>0.573736733724061</c:v>
                </c:pt>
                <c:pt idx="7244" c:formatCode="0%">
                  <c:v>0.573815935371456</c:v>
                </c:pt>
                <c:pt idx="7245" c:formatCode="0%">
                  <c:v>0.57389513701885</c:v>
                </c:pt>
                <c:pt idx="7246" c:formatCode="0%">
                  <c:v>0.573974338666244</c:v>
                </c:pt>
                <c:pt idx="7247" c:formatCode="0%">
                  <c:v>0.574053540313639</c:v>
                </c:pt>
                <c:pt idx="7248" c:formatCode="0%">
                  <c:v>0.574132741961033</c:v>
                </c:pt>
                <c:pt idx="7249" c:formatCode="0%">
                  <c:v>0.574211943608427</c:v>
                </c:pt>
                <c:pt idx="7250" c:formatCode="0%">
                  <c:v>0.574291145255821</c:v>
                </c:pt>
                <c:pt idx="7251" c:formatCode="0%">
                  <c:v>0.574370346903216</c:v>
                </c:pt>
                <c:pt idx="7252" c:formatCode="0%">
                  <c:v>0.57444954855061</c:v>
                </c:pt>
                <c:pt idx="7253" c:formatCode="0%">
                  <c:v>0.574528750198004</c:v>
                </c:pt>
                <c:pt idx="7254" c:formatCode="0%">
                  <c:v>0.574607951845398</c:v>
                </c:pt>
                <c:pt idx="7255" c:formatCode="0%">
                  <c:v>0.574687153492793</c:v>
                </c:pt>
                <c:pt idx="7256" c:formatCode="0%">
                  <c:v>0.574766355140187</c:v>
                </c:pt>
                <c:pt idx="7257" c:formatCode="0%">
                  <c:v>0.574845556787581</c:v>
                </c:pt>
                <c:pt idx="7258" c:formatCode="0%">
                  <c:v>0.574924758434975</c:v>
                </c:pt>
                <c:pt idx="7259" c:formatCode="0%">
                  <c:v>0.57500396008237</c:v>
                </c:pt>
                <c:pt idx="7260" c:formatCode="0%">
                  <c:v>0.575083161729764</c:v>
                </c:pt>
                <c:pt idx="7261" c:formatCode="0%">
                  <c:v>0.575162363377158</c:v>
                </c:pt>
                <c:pt idx="7262" c:formatCode="0%">
                  <c:v>0.575241565024552</c:v>
                </c:pt>
                <c:pt idx="7263" c:formatCode="0%">
                  <c:v>0.575320766671947</c:v>
                </c:pt>
                <c:pt idx="7264" c:formatCode="0%">
                  <c:v>0.575399968319341</c:v>
                </c:pt>
                <c:pt idx="7265" c:formatCode="0%">
                  <c:v>0.575479169966735</c:v>
                </c:pt>
                <c:pt idx="7266" c:formatCode="0%">
                  <c:v>0.57555837161413</c:v>
                </c:pt>
                <c:pt idx="7267" c:formatCode="0%">
                  <c:v>0.575637573261524</c:v>
                </c:pt>
                <c:pt idx="7268" c:formatCode="0%">
                  <c:v>0.575716774908918</c:v>
                </c:pt>
                <c:pt idx="7269" c:formatCode="0%">
                  <c:v>0.575795976556312</c:v>
                </c:pt>
                <c:pt idx="7270" c:formatCode="0%">
                  <c:v>0.575875178203707</c:v>
                </c:pt>
                <c:pt idx="7271" c:formatCode="0%">
                  <c:v>0.575954379851101</c:v>
                </c:pt>
                <c:pt idx="7272" c:formatCode="0%">
                  <c:v>0.576033581498495</c:v>
                </c:pt>
                <c:pt idx="7273" c:formatCode="0%">
                  <c:v>0.576112783145889</c:v>
                </c:pt>
                <c:pt idx="7274" c:formatCode="0%">
                  <c:v>0.576191984793284</c:v>
                </c:pt>
                <c:pt idx="7275" c:formatCode="0%">
                  <c:v>0.576271186440678</c:v>
                </c:pt>
                <c:pt idx="7276" c:formatCode="0%">
                  <c:v>0.576350388088072</c:v>
                </c:pt>
                <c:pt idx="7277" c:formatCode="0%">
                  <c:v>0.576429589735467</c:v>
                </c:pt>
                <c:pt idx="7278" c:formatCode="0%">
                  <c:v>0.576508791382861</c:v>
                </c:pt>
                <c:pt idx="7279" c:formatCode="0%">
                  <c:v>0.576587993030255</c:v>
                </c:pt>
                <c:pt idx="7280" c:formatCode="0%">
                  <c:v>0.576667194677649</c:v>
                </c:pt>
                <c:pt idx="7281" c:formatCode="0%">
                  <c:v>0.576746396325044</c:v>
                </c:pt>
                <c:pt idx="7282" c:formatCode="0%">
                  <c:v>0.576825597972438</c:v>
                </c:pt>
                <c:pt idx="7283" c:formatCode="0%">
                  <c:v>0.576904799619832</c:v>
                </c:pt>
                <c:pt idx="7284" c:formatCode="0%">
                  <c:v>0.576984001267226</c:v>
                </c:pt>
                <c:pt idx="7285" c:formatCode="0%">
                  <c:v>0.577063202914621</c:v>
                </c:pt>
                <c:pt idx="7286" c:formatCode="0%">
                  <c:v>0.577142404562015</c:v>
                </c:pt>
                <c:pt idx="7287" c:formatCode="0%">
                  <c:v>0.577221606209409</c:v>
                </c:pt>
                <c:pt idx="7288" c:formatCode="0%">
                  <c:v>0.577300807856803</c:v>
                </c:pt>
                <c:pt idx="7289" c:formatCode="0%">
                  <c:v>0.577380009504198</c:v>
                </c:pt>
                <c:pt idx="7290" c:formatCode="0%">
                  <c:v>0.577459211151592</c:v>
                </c:pt>
                <c:pt idx="7291" c:formatCode="0%">
                  <c:v>0.577538412798986</c:v>
                </c:pt>
                <c:pt idx="7292" c:formatCode="0%">
                  <c:v>0.57761761444638</c:v>
                </c:pt>
                <c:pt idx="7293" c:formatCode="0%">
                  <c:v>0.577696816093775</c:v>
                </c:pt>
                <c:pt idx="7294" c:formatCode="0%">
                  <c:v>0.577776017741169</c:v>
                </c:pt>
                <c:pt idx="7295" c:formatCode="0%">
                  <c:v>0.577855219388563</c:v>
                </c:pt>
                <c:pt idx="7296" c:formatCode="0%">
                  <c:v>0.577934421035958</c:v>
                </c:pt>
                <c:pt idx="7297" c:formatCode="0%">
                  <c:v>0.578013622683352</c:v>
                </c:pt>
                <c:pt idx="7298" c:formatCode="0%">
                  <c:v>0.578092824330746</c:v>
                </c:pt>
                <c:pt idx="7299" c:formatCode="0%">
                  <c:v>0.57817202597814</c:v>
                </c:pt>
                <c:pt idx="7300" c:formatCode="0%">
                  <c:v>0.578251227625535</c:v>
                </c:pt>
                <c:pt idx="7301" c:formatCode="0%">
                  <c:v>0.578330429272929</c:v>
                </c:pt>
                <c:pt idx="7302" c:formatCode="0%">
                  <c:v>0.578409630920323</c:v>
                </c:pt>
                <c:pt idx="7303" c:formatCode="0%">
                  <c:v>0.578488832567717</c:v>
                </c:pt>
                <c:pt idx="7304" c:formatCode="0%">
                  <c:v>0.578568034215112</c:v>
                </c:pt>
                <c:pt idx="7305" c:formatCode="0%">
                  <c:v>0.578647235862506</c:v>
                </c:pt>
                <c:pt idx="7306" c:formatCode="0%">
                  <c:v>0.5787264375099</c:v>
                </c:pt>
                <c:pt idx="7307" c:formatCode="0%">
                  <c:v>0.578805639157294</c:v>
                </c:pt>
                <c:pt idx="7308" c:formatCode="0%">
                  <c:v>0.578884840804689</c:v>
                </c:pt>
                <c:pt idx="7309" c:formatCode="0%">
                  <c:v>0.578964042452083</c:v>
                </c:pt>
                <c:pt idx="7310" c:formatCode="0%">
                  <c:v>0.579043244099477</c:v>
                </c:pt>
                <c:pt idx="7311" c:formatCode="0%">
                  <c:v>0.579122445746872</c:v>
                </c:pt>
                <c:pt idx="7312" c:formatCode="0%">
                  <c:v>0.579201647394266</c:v>
                </c:pt>
                <c:pt idx="7313" c:formatCode="0%">
                  <c:v>0.57928084904166</c:v>
                </c:pt>
                <c:pt idx="7314" c:formatCode="0%">
                  <c:v>0.579360050689054</c:v>
                </c:pt>
                <c:pt idx="7315" c:formatCode="0%">
                  <c:v>0.579439252336449</c:v>
                </c:pt>
                <c:pt idx="7316" c:formatCode="0%">
                  <c:v>0.579518453983843</c:v>
                </c:pt>
                <c:pt idx="7317" c:formatCode="0%">
                  <c:v>0.579597655631237</c:v>
                </c:pt>
                <c:pt idx="7318" c:formatCode="0%">
                  <c:v>0.579676857278631</c:v>
                </c:pt>
                <c:pt idx="7319" c:formatCode="0%">
                  <c:v>0.579756058926026</c:v>
                </c:pt>
                <c:pt idx="7320" c:formatCode="0%">
                  <c:v>0.57983526057342</c:v>
                </c:pt>
                <c:pt idx="7321" c:formatCode="0%">
                  <c:v>0.579914462220814</c:v>
                </c:pt>
                <c:pt idx="7322" c:formatCode="0%">
                  <c:v>0.579993663868208</c:v>
                </c:pt>
                <c:pt idx="7323" c:formatCode="0%">
                  <c:v>0.580072865515603</c:v>
                </c:pt>
                <c:pt idx="7324" c:formatCode="0%">
                  <c:v>0.580152067162997</c:v>
                </c:pt>
                <c:pt idx="7325" c:formatCode="0%">
                  <c:v>0.580231268810391</c:v>
                </c:pt>
                <c:pt idx="7326" c:formatCode="0%">
                  <c:v>0.580310470457785</c:v>
                </c:pt>
                <c:pt idx="7327" c:formatCode="0%">
                  <c:v>0.58038967210518</c:v>
                </c:pt>
                <c:pt idx="7328" c:formatCode="0%">
                  <c:v>0.580468873752574</c:v>
                </c:pt>
                <c:pt idx="7329" c:formatCode="0%">
                  <c:v>0.580548075399968</c:v>
                </c:pt>
                <c:pt idx="7330" c:formatCode="0%">
                  <c:v>0.580627277047363</c:v>
                </c:pt>
                <c:pt idx="7331" c:formatCode="0%">
                  <c:v>0.580706478694757</c:v>
                </c:pt>
                <c:pt idx="7332" c:formatCode="0%">
                  <c:v>0.580785680342151</c:v>
                </c:pt>
                <c:pt idx="7333" c:formatCode="0%">
                  <c:v>0.580864881989545</c:v>
                </c:pt>
                <c:pt idx="7334" c:formatCode="0%">
                  <c:v>0.58094408363694</c:v>
                </c:pt>
                <c:pt idx="7335" c:formatCode="0%">
                  <c:v>0.581023285284334</c:v>
                </c:pt>
                <c:pt idx="7336" c:formatCode="0%">
                  <c:v>0.581102486931728</c:v>
                </c:pt>
                <c:pt idx="7337" c:formatCode="0%">
                  <c:v>0.581181688579122</c:v>
                </c:pt>
                <c:pt idx="7338" c:formatCode="0%">
                  <c:v>0.581260890226517</c:v>
                </c:pt>
                <c:pt idx="7339" c:formatCode="0%">
                  <c:v>0.581340091873911</c:v>
                </c:pt>
                <c:pt idx="7340" c:formatCode="0%">
                  <c:v>0.581419293521305</c:v>
                </c:pt>
                <c:pt idx="7341" c:formatCode="0%">
                  <c:v>0.5814984951687</c:v>
                </c:pt>
                <c:pt idx="7342" c:formatCode="0%">
                  <c:v>0.581577696816094</c:v>
                </c:pt>
                <c:pt idx="7343" c:formatCode="0%">
                  <c:v>0.581656898463488</c:v>
                </c:pt>
                <c:pt idx="7344" c:formatCode="0%">
                  <c:v>0.581736100110882</c:v>
                </c:pt>
                <c:pt idx="7345" c:formatCode="0%">
                  <c:v>0.581815301758277</c:v>
                </c:pt>
                <c:pt idx="7346" c:formatCode="0%">
                  <c:v>0.581894503405671</c:v>
                </c:pt>
                <c:pt idx="7347" c:formatCode="0%">
                  <c:v>0.581973705053065</c:v>
                </c:pt>
                <c:pt idx="7348" c:formatCode="0%">
                  <c:v>0.582052906700459</c:v>
                </c:pt>
                <c:pt idx="7349" c:formatCode="0%">
                  <c:v>0.582132108347854</c:v>
                </c:pt>
                <c:pt idx="7350" c:formatCode="0%">
                  <c:v>0.582211309995248</c:v>
                </c:pt>
                <c:pt idx="7351" c:formatCode="0%">
                  <c:v>0.582290511642642</c:v>
                </c:pt>
                <c:pt idx="7352" c:formatCode="0%">
                  <c:v>0.582369713290036</c:v>
                </c:pt>
                <c:pt idx="7353" c:formatCode="0%">
                  <c:v>0.582448914937431</c:v>
                </c:pt>
                <c:pt idx="7354" c:formatCode="0%">
                  <c:v>0.582528116584825</c:v>
                </c:pt>
                <c:pt idx="7355" c:formatCode="0%">
                  <c:v>0.582607318232219</c:v>
                </c:pt>
                <c:pt idx="7356" c:formatCode="0%">
                  <c:v>0.582686519879614</c:v>
                </c:pt>
                <c:pt idx="7357" c:formatCode="0%">
                  <c:v>0.582765721527008</c:v>
                </c:pt>
                <c:pt idx="7358" c:formatCode="0%">
                  <c:v>0.582844923174402</c:v>
                </c:pt>
                <c:pt idx="7359" c:formatCode="0%">
                  <c:v>0.582924124821796</c:v>
                </c:pt>
                <c:pt idx="7360" c:formatCode="0%">
                  <c:v>0.583003326469191</c:v>
                </c:pt>
                <c:pt idx="7361" c:formatCode="0%">
                  <c:v>0.583082528116585</c:v>
                </c:pt>
                <c:pt idx="7362" c:formatCode="0%">
                  <c:v>0.583161729763979</c:v>
                </c:pt>
                <c:pt idx="7363" c:formatCode="0%">
                  <c:v>0.583240931411373</c:v>
                </c:pt>
                <c:pt idx="7364" c:formatCode="0%">
                  <c:v>0.583320133058768</c:v>
                </c:pt>
                <c:pt idx="7365" c:formatCode="0%">
                  <c:v>0.583399334706162</c:v>
                </c:pt>
                <c:pt idx="7366" c:formatCode="0%">
                  <c:v>0.583478536353556</c:v>
                </c:pt>
                <c:pt idx="7367" c:formatCode="0%">
                  <c:v>0.58355773800095</c:v>
                </c:pt>
                <c:pt idx="7368" c:formatCode="0%">
                  <c:v>0.583636939648345</c:v>
                </c:pt>
                <c:pt idx="7369" c:formatCode="0%">
                  <c:v>0.583716141295739</c:v>
                </c:pt>
                <c:pt idx="7370" c:formatCode="0%">
                  <c:v>0.583795342943133</c:v>
                </c:pt>
                <c:pt idx="7371" c:formatCode="0%">
                  <c:v>0.583874544590527</c:v>
                </c:pt>
                <c:pt idx="7372" c:formatCode="0%">
                  <c:v>0.583953746237922</c:v>
                </c:pt>
                <c:pt idx="7373" c:formatCode="0%">
                  <c:v>0.584032947885316</c:v>
                </c:pt>
                <c:pt idx="7374" c:formatCode="0%">
                  <c:v>0.58411214953271</c:v>
                </c:pt>
                <c:pt idx="7375" c:formatCode="0%">
                  <c:v>0.584191351180105</c:v>
                </c:pt>
                <c:pt idx="7376" c:formatCode="0%">
                  <c:v>0.584270552827499</c:v>
                </c:pt>
                <c:pt idx="7377" c:formatCode="0%">
                  <c:v>0.584349754474893</c:v>
                </c:pt>
                <c:pt idx="7378" c:formatCode="0%">
                  <c:v>0.584428956122287</c:v>
                </c:pt>
                <c:pt idx="7379" c:formatCode="0%">
                  <c:v>0.584508157769682</c:v>
                </c:pt>
                <c:pt idx="7380" c:formatCode="0%">
                  <c:v>0.584587359417076</c:v>
                </c:pt>
                <c:pt idx="7381" c:formatCode="0%">
                  <c:v>0.58466656106447</c:v>
                </c:pt>
                <c:pt idx="7382" c:formatCode="0%">
                  <c:v>0.584745762711864</c:v>
                </c:pt>
                <c:pt idx="7383" c:formatCode="0%">
                  <c:v>0.584824964359259</c:v>
                </c:pt>
                <c:pt idx="7384" c:formatCode="0%">
                  <c:v>0.584904166006653</c:v>
                </c:pt>
                <c:pt idx="7385" c:formatCode="0%">
                  <c:v>0.584983367654047</c:v>
                </c:pt>
                <c:pt idx="7386" c:formatCode="0%">
                  <c:v>0.585062569301442</c:v>
                </c:pt>
                <c:pt idx="7387" c:formatCode="0%">
                  <c:v>0.585141770948836</c:v>
                </c:pt>
                <c:pt idx="7388" c:formatCode="0%">
                  <c:v>0.58522097259623</c:v>
                </c:pt>
                <c:pt idx="7389" c:formatCode="0%">
                  <c:v>0.585300174243624</c:v>
                </c:pt>
                <c:pt idx="7390" c:formatCode="0%">
                  <c:v>0.585379375891019</c:v>
                </c:pt>
                <c:pt idx="7391" c:formatCode="0%">
                  <c:v>0.585458577538413</c:v>
                </c:pt>
                <c:pt idx="7392" c:formatCode="0%">
                  <c:v>0.585537779185807</c:v>
                </c:pt>
                <c:pt idx="7393" c:formatCode="0%">
                  <c:v>0.585616980833201</c:v>
                </c:pt>
                <c:pt idx="7394" c:formatCode="0%">
                  <c:v>0.585696182480596</c:v>
                </c:pt>
                <c:pt idx="7395" c:formatCode="0%">
                  <c:v>0.58577538412799</c:v>
                </c:pt>
                <c:pt idx="7396" c:formatCode="0%">
                  <c:v>0.585854585775384</c:v>
                </c:pt>
                <c:pt idx="7397" c:formatCode="0%">
                  <c:v>0.585933787422778</c:v>
                </c:pt>
                <c:pt idx="7398" c:formatCode="0%">
                  <c:v>0.586012989070173</c:v>
                </c:pt>
                <c:pt idx="7399" c:formatCode="0%">
                  <c:v>0.586092190717567</c:v>
                </c:pt>
                <c:pt idx="7400" c:formatCode="0%">
                  <c:v>0.586171392364961</c:v>
                </c:pt>
                <c:pt idx="7401" c:formatCode="0%">
                  <c:v>0.586250594012355</c:v>
                </c:pt>
                <c:pt idx="7402" c:formatCode="0%">
                  <c:v>0.58632979565975</c:v>
                </c:pt>
                <c:pt idx="7403" c:formatCode="0%">
                  <c:v>0.586408997307144</c:v>
                </c:pt>
                <c:pt idx="7404" c:formatCode="0%">
                  <c:v>0.586488198954538</c:v>
                </c:pt>
                <c:pt idx="7405" c:formatCode="0%">
                  <c:v>0.586567400601932</c:v>
                </c:pt>
                <c:pt idx="7406" c:formatCode="0%">
                  <c:v>0.586646602249327</c:v>
                </c:pt>
                <c:pt idx="7407" c:formatCode="0%">
                  <c:v>0.586725803896721</c:v>
                </c:pt>
                <c:pt idx="7408" c:formatCode="0%">
                  <c:v>0.586805005544115</c:v>
                </c:pt>
                <c:pt idx="7409" c:formatCode="0%">
                  <c:v>0.58688420719151</c:v>
                </c:pt>
                <c:pt idx="7410" c:formatCode="0%">
                  <c:v>0.586963408838904</c:v>
                </c:pt>
                <c:pt idx="7411" c:formatCode="0%">
                  <c:v>0.587042610486298</c:v>
                </c:pt>
                <c:pt idx="7412" c:formatCode="0%">
                  <c:v>0.587121812133692</c:v>
                </c:pt>
                <c:pt idx="7413" c:formatCode="0%">
                  <c:v>0.587201013781087</c:v>
                </c:pt>
                <c:pt idx="7414" c:formatCode="0%">
                  <c:v>0.587280215428481</c:v>
                </c:pt>
                <c:pt idx="7415" c:formatCode="0%">
                  <c:v>0.587359417075875</c:v>
                </c:pt>
                <c:pt idx="7416" c:formatCode="0%">
                  <c:v>0.587438618723269</c:v>
                </c:pt>
                <c:pt idx="7417" c:formatCode="0%">
                  <c:v>0.587517820370664</c:v>
                </c:pt>
                <c:pt idx="7418" c:formatCode="0%">
                  <c:v>0.587597022018058</c:v>
                </c:pt>
                <c:pt idx="7419" c:formatCode="0%">
                  <c:v>0.587676223665452</c:v>
                </c:pt>
                <c:pt idx="7420" c:formatCode="0%">
                  <c:v>0.587755425312847</c:v>
                </c:pt>
                <c:pt idx="7421" c:formatCode="0%">
                  <c:v>0.587834626960241</c:v>
                </c:pt>
                <c:pt idx="7422" c:formatCode="0%">
                  <c:v>0.587913828607635</c:v>
                </c:pt>
                <c:pt idx="7423" c:formatCode="0%">
                  <c:v>0.587993030255029</c:v>
                </c:pt>
                <c:pt idx="7424" c:formatCode="0%">
                  <c:v>0.588072231902424</c:v>
                </c:pt>
                <c:pt idx="7425" c:formatCode="0%">
                  <c:v>0.588151433549818</c:v>
                </c:pt>
                <c:pt idx="7426" c:formatCode="0%">
                  <c:v>0.588230635197212</c:v>
                </c:pt>
                <c:pt idx="7427" c:formatCode="0%">
                  <c:v>0.588309836844606</c:v>
                </c:pt>
                <c:pt idx="7428" c:formatCode="0%">
                  <c:v>0.588389038492001</c:v>
                </c:pt>
                <c:pt idx="7429" c:formatCode="0%">
                  <c:v>0.588468240139395</c:v>
                </c:pt>
                <c:pt idx="7430" c:formatCode="0%">
                  <c:v>0.588547441786789</c:v>
                </c:pt>
                <c:pt idx="7431" c:formatCode="0%">
                  <c:v>0.588626643434183</c:v>
                </c:pt>
                <c:pt idx="7432" c:formatCode="0%">
                  <c:v>0.588705845081578</c:v>
                </c:pt>
                <c:pt idx="7433" c:formatCode="0%">
                  <c:v>0.588785046728972</c:v>
                </c:pt>
                <c:pt idx="7434" c:formatCode="0%">
                  <c:v>0.588864248376366</c:v>
                </c:pt>
                <c:pt idx="7435" c:formatCode="0%">
                  <c:v>0.58894345002376</c:v>
                </c:pt>
                <c:pt idx="7436" c:formatCode="0%">
                  <c:v>0.589022651671155</c:v>
                </c:pt>
                <c:pt idx="7437" c:formatCode="0%">
                  <c:v>0.589101853318549</c:v>
                </c:pt>
                <c:pt idx="7438" c:formatCode="0%">
                  <c:v>0.589181054965943</c:v>
                </c:pt>
                <c:pt idx="7439" c:formatCode="0%">
                  <c:v>0.589260256613338</c:v>
                </c:pt>
                <c:pt idx="7440" c:formatCode="0%">
                  <c:v>0.589339458260732</c:v>
                </c:pt>
                <c:pt idx="7441" c:formatCode="0%">
                  <c:v>0.589418659908126</c:v>
                </c:pt>
                <c:pt idx="7442" c:formatCode="0%">
                  <c:v>0.58949786155552</c:v>
                </c:pt>
                <c:pt idx="7443" c:formatCode="0%">
                  <c:v>0.589577063202915</c:v>
                </c:pt>
                <c:pt idx="7444" c:formatCode="0%">
                  <c:v>0.589656264850309</c:v>
                </c:pt>
                <c:pt idx="7445" c:formatCode="0%">
                  <c:v>0.589735466497703</c:v>
                </c:pt>
                <c:pt idx="7446" c:formatCode="0%">
                  <c:v>0.589814668145097</c:v>
                </c:pt>
                <c:pt idx="7447" c:formatCode="0%">
                  <c:v>0.589893869792492</c:v>
                </c:pt>
                <c:pt idx="7448" c:formatCode="0%">
                  <c:v>0.589973071439886</c:v>
                </c:pt>
                <c:pt idx="7449" c:formatCode="0%">
                  <c:v>0.59005227308728</c:v>
                </c:pt>
                <c:pt idx="7450" c:formatCode="0%">
                  <c:v>0.590131474734675</c:v>
                </c:pt>
                <c:pt idx="7451" c:formatCode="0%">
                  <c:v>0.590210676382069</c:v>
                </c:pt>
                <c:pt idx="7452" c:formatCode="0%">
                  <c:v>0.590289878029463</c:v>
                </c:pt>
                <c:pt idx="7453" c:formatCode="0%">
                  <c:v>0.590369079676857</c:v>
                </c:pt>
                <c:pt idx="7454" c:formatCode="0%">
                  <c:v>0.590448281324252</c:v>
                </c:pt>
                <c:pt idx="7455" c:formatCode="0%">
                  <c:v>0.590527482971646</c:v>
                </c:pt>
                <c:pt idx="7456" c:formatCode="0%">
                  <c:v>0.59060668461904</c:v>
                </c:pt>
                <c:pt idx="7457" c:formatCode="0%">
                  <c:v>0.590685886266434</c:v>
                </c:pt>
                <c:pt idx="7458" c:formatCode="0%">
                  <c:v>0.590765087913829</c:v>
                </c:pt>
                <c:pt idx="7459" c:formatCode="0%">
                  <c:v>0.590844289561223</c:v>
                </c:pt>
                <c:pt idx="7460" c:formatCode="0%">
                  <c:v>0.590923491208617</c:v>
                </c:pt>
                <c:pt idx="7461" c:formatCode="0%">
                  <c:v>0.591002692856011</c:v>
                </c:pt>
                <c:pt idx="7462" c:formatCode="0%">
                  <c:v>0.591081894503406</c:v>
                </c:pt>
                <c:pt idx="7463" c:formatCode="0%">
                  <c:v>0.5911610961508</c:v>
                </c:pt>
                <c:pt idx="7464" c:formatCode="0%">
                  <c:v>0.591240297798194</c:v>
                </c:pt>
                <c:pt idx="7465" c:formatCode="0%">
                  <c:v>0.591319499445588</c:v>
                </c:pt>
                <c:pt idx="7466" c:formatCode="0%">
                  <c:v>0.591398701092983</c:v>
                </c:pt>
                <c:pt idx="7467" c:formatCode="0%">
                  <c:v>0.591477902740377</c:v>
                </c:pt>
                <c:pt idx="7468" c:formatCode="0%">
                  <c:v>0.591557104387771</c:v>
                </c:pt>
                <c:pt idx="7469" c:formatCode="0%">
                  <c:v>0.591636306035165</c:v>
                </c:pt>
                <c:pt idx="7470" c:formatCode="0%">
                  <c:v>0.59171550768256</c:v>
                </c:pt>
                <c:pt idx="7471" c:formatCode="0%">
                  <c:v>0.591794709329954</c:v>
                </c:pt>
                <c:pt idx="7472" c:formatCode="0%">
                  <c:v>0.591873910977348</c:v>
                </c:pt>
                <c:pt idx="7473" c:formatCode="0%">
                  <c:v>0.591953112624743</c:v>
                </c:pt>
                <c:pt idx="7474" c:formatCode="0%">
                  <c:v>0.592032314272137</c:v>
                </c:pt>
                <c:pt idx="7475" c:formatCode="0%">
                  <c:v>0.592111515919531</c:v>
                </c:pt>
                <c:pt idx="7476" c:formatCode="0%">
                  <c:v>0.592190717566925</c:v>
                </c:pt>
                <c:pt idx="7477" c:formatCode="0%">
                  <c:v>0.59226991921432</c:v>
                </c:pt>
                <c:pt idx="7478" c:formatCode="0%">
                  <c:v>0.592349120861714</c:v>
                </c:pt>
                <c:pt idx="7479" c:formatCode="0%">
                  <c:v>0.592428322509108</c:v>
                </c:pt>
                <c:pt idx="7480" c:formatCode="0%">
                  <c:v>0.592507524156502</c:v>
                </c:pt>
                <c:pt idx="7481" c:formatCode="0%">
                  <c:v>0.592586725803897</c:v>
                </c:pt>
                <c:pt idx="7482" c:formatCode="0%">
                  <c:v>0.592665927451291</c:v>
                </c:pt>
                <c:pt idx="7483" c:formatCode="0%">
                  <c:v>0.592745129098685</c:v>
                </c:pt>
                <c:pt idx="7484" c:formatCode="0%">
                  <c:v>0.59282433074608</c:v>
                </c:pt>
                <c:pt idx="7485" c:formatCode="0%">
                  <c:v>0.592903532393474</c:v>
                </c:pt>
                <c:pt idx="7486" c:formatCode="0%">
                  <c:v>0.592982734040868</c:v>
                </c:pt>
                <c:pt idx="7487" c:formatCode="0%">
                  <c:v>0.593061935688262</c:v>
                </c:pt>
                <c:pt idx="7488" c:formatCode="0%">
                  <c:v>0.593141137335657</c:v>
                </c:pt>
                <c:pt idx="7489" c:formatCode="0%">
                  <c:v>0.593220338983051</c:v>
                </c:pt>
                <c:pt idx="7490" c:formatCode="0%">
                  <c:v>0.593299540630445</c:v>
                </c:pt>
                <c:pt idx="7491" c:formatCode="0%">
                  <c:v>0.593378742277839</c:v>
                </c:pt>
                <c:pt idx="7492" c:formatCode="0%">
                  <c:v>0.593457943925234</c:v>
                </c:pt>
                <c:pt idx="7493" c:formatCode="0%">
                  <c:v>0.593537145572628</c:v>
                </c:pt>
                <c:pt idx="7494" c:formatCode="0%">
                  <c:v>0.593616347220022</c:v>
                </c:pt>
                <c:pt idx="7495" c:formatCode="0%">
                  <c:v>0.593695548867416</c:v>
                </c:pt>
                <c:pt idx="7496" c:formatCode="0%">
                  <c:v>0.593774750514811</c:v>
                </c:pt>
                <c:pt idx="7497" c:formatCode="0%">
                  <c:v>0.593853952162205</c:v>
                </c:pt>
                <c:pt idx="7498" c:formatCode="0%">
                  <c:v>0.593933153809599</c:v>
                </c:pt>
                <c:pt idx="7499" c:formatCode="0%">
                  <c:v>0.594012355456993</c:v>
                </c:pt>
                <c:pt idx="7500" c:formatCode="0%">
                  <c:v>0.594091557104388</c:v>
                </c:pt>
                <c:pt idx="7501" c:formatCode="0%">
                  <c:v>0.594170758751782</c:v>
                </c:pt>
                <c:pt idx="7502" c:formatCode="0%">
                  <c:v>0.594249960399176</c:v>
                </c:pt>
                <c:pt idx="7503" c:formatCode="0%">
                  <c:v>0.594329162046571</c:v>
                </c:pt>
                <c:pt idx="7504" c:formatCode="0%">
                  <c:v>0.594408363693965</c:v>
                </c:pt>
                <c:pt idx="7505" c:formatCode="0%">
                  <c:v>0.594487565341359</c:v>
                </c:pt>
                <c:pt idx="7506" c:formatCode="0%">
                  <c:v>0.594566766988753</c:v>
                </c:pt>
                <c:pt idx="7507" c:formatCode="0%">
                  <c:v>0.594645968636148</c:v>
                </c:pt>
                <c:pt idx="7508" c:formatCode="0%">
                  <c:v>0.594725170283542</c:v>
                </c:pt>
                <c:pt idx="7509" c:formatCode="0%">
                  <c:v>0.594804371930936</c:v>
                </c:pt>
                <c:pt idx="7510" c:formatCode="0%">
                  <c:v>0.59488357357833</c:v>
                </c:pt>
                <c:pt idx="7511" c:formatCode="0%">
                  <c:v>0.594962775225725</c:v>
                </c:pt>
                <c:pt idx="7512" c:formatCode="0%">
                  <c:v>0.595041976873119</c:v>
                </c:pt>
                <c:pt idx="7513" c:formatCode="0%">
                  <c:v>0.595121178520513</c:v>
                </c:pt>
                <c:pt idx="7514" c:formatCode="0%">
                  <c:v>0.595200380167907</c:v>
                </c:pt>
                <c:pt idx="7515" c:formatCode="0%">
                  <c:v>0.595279581815302</c:v>
                </c:pt>
                <c:pt idx="7516" c:formatCode="0%">
                  <c:v>0.595358783462696</c:v>
                </c:pt>
                <c:pt idx="7517" c:formatCode="0%">
                  <c:v>0.59543798511009</c:v>
                </c:pt>
                <c:pt idx="7518" c:formatCode="0%">
                  <c:v>0.595517186757485</c:v>
                </c:pt>
                <c:pt idx="7519" c:formatCode="0%">
                  <c:v>0.595596388404879</c:v>
                </c:pt>
                <c:pt idx="7520" c:formatCode="0%">
                  <c:v>0.595675590052273</c:v>
                </c:pt>
                <c:pt idx="7521" c:formatCode="0%">
                  <c:v>0.595754791699667</c:v>
                </c:pt>
                <c:pt idx="7522" c:formatCode="0%">
                  <c:v>0.595833993347062</c:v>
                </c:pt>
                <c:pt idx="7523" c:formatCode="0%">
                  <c:v>0.595913194994456</c:v>
                </c:pt>
                <c:pt idx="7524" c:formatCode="0%">
                  <c:v>0.59599239664185</c:v>
                </c:pt>
                <c:pt idx="7525" c:formatCode="0%">
                  <c:v>0.596071598289244</c:v>
                </c:pt>
                <c:pt idx="7526" c:formatCode="0%">
                  <c:v>0.596150799936639</c:v>
                </c:pt>
                <c:pt idx="7527" c:formatCode="0%">
                  <c:v>0.596230001584033</c:v>
                </c:pt>
                <c:pt idx="7528" c:formatCode="0%">
                  <c:v>0.596309203231427</c:v>
                </c:pt>
                <c:pt idx="7529" c:formatCode="0%">
                  <c:v>0.596388404878821</c:v>
                </c:pt>
                <c:pt idx="7530" c:formatCode="0%">
                  <c:v>0.596467606526216</c:v>
                </c:pt>
                <c:pt idx="7531" c:formatCode="0%">
                  <c:v>0.59654680817361</c:v>
                </c:pt>
                <c:pt idx="7532" c:formatCode="0%">
                  <c:v>0.596626009821004</c:v>
                </c:pt>
                <c:pt idx="7533" c:formatCode="0%">
                  <c:v>0.596705211468398</c:v>
                </c:pt>
                <c:pt idx="7534" c:formatCode="0%">
                  <c:v>0.596784413115793</c:v>
                </c:pt>
                <c:pt idx="7535" c:formatCode="0%">
                  <c:v>0.596863614763187</c:v>
                </c:pt>
                <c:pt idx="7536" c:formatCode="0%">
                  <c:v>0.596942816410581</c:v>
                </c:pt>
                <c:pt idx="7537" c:formatCode="0%">
                  <c:v>0.597022018057976</c:v>
                </c:pt>
                <c:pt idx="7538" c:formatCode="0%">
                  <c:v>0.59710121970537</c:v>
                </c:pt>
                <c:pt idx="7539" c:formatCode="0%">
                  <c:v>0.597180421352764</c:v>
                </c:pt>
                <c:pt idx="7540" c:formatCode="0%">
                  <c:v>0.597259623000158</c:v>
                </c:pt>
                <c:pt idx="7541" c:formatCode="0%">
                  <c:v>0.597338824647553</c:v>
                </c:pt>
                <c:pt idx="7542" c:formatCode="0%">
                  <c:v>0.597418026294947</c:v>
                </c:pt>
                <c:pt idx="7543" c:formatCode="0%">
                  <c:v>0.597497227942341</c:v>
                </c:pt>
                <c:pt idx="7544" c:formatCode="0%">
                  <c:v>0.597576429589735</c:v>
                </c:pt>
                <c:pt idx="7545" c:formatCode="0%">
                  <c:v>0.59765563123713</c:v>
                </c:pt>
                <c:pt idx="7546" c:formatCode="0%">
                  <c:v>0.597734832884524</c:v>
                </c:pt>
                <c:pt idx="7547" c:formatCode="0%">
                  <c:v>0.597814034531918</c:v>
                </c:pt>
                <c:pt idx="7548" c:formatCode="0%">
                  <c:v>0.597893236179313</c:v>
                </c:pt>
                <c:pt idx="7549" c:formatCode="0%">
                  <c:v>0.597972437826707</c:v>
                </c:pt>
                <c:pt idx="7550" c:formatCode="0%">
                  <c:v>0.598051639474101</c:v>
                </c:pt>
                <c:pt idx="7551" c:formatCode="0%">
                  <c:v>0.598130841121495</c:v>
                </c:pt>
                <c:pt idx="7552" c:formatCode="0%">
                  <c:v>0.59821004276889</c:v>
                </c:pt>
                <c:pt idx="7553" c:formatCode="0%">
                  <c:v>0.598289244416284</c:v>
                </c:pt>
                <c:pt idx="7554" c:formatCode="0%">
                  <c:v>0.598368446063678</c:v>
                </c:pt>
                <c:pt idx="7555" c:formatCode="0%">
                  <c:v>0.598447647711072</c:v>
                </c:pt>
                <c:pt idx="7556" c:formatCode="0%">
                  <c:v>0.598526849358467</c:v>
                </c:pt>
                <c:pt idx="7557" c:formatCode="0%">
                  <c:v>0.598606051005861</c:v>
                </c:pt>
                <c:pt idx="7558" c:formatCode="0%">
                  <c:v>0.598685252653255</c:v>
                </c:pt>
                <c:pt idx="7559" c:formatCode="0%">
                  <c:v>0.59876445430065</c:v>
                </c:pt>
                <c:pt idx="7560" c:formatCode="0%">
                  <c:v>0.598843655948044</c:v>
                </c:pt>
                <c:pt idx="7561" c:formatCode="0%">
                  <c:v>0.598922857595438</c:v>
                </c:pt>
                <c:pt idx="7562" c:formatCode="0%">
                  <c:v>0.599002059242832</c:v>
                </c:pt>
                <c:pt idx="7563" c:formatCode="0%">
                  <c:v>0.599081260890227</c:v>
                </c:pt>
                <c:pt idx="7564" c:formatCode="0%">
                  <c:v>0.599160462537621</c:v>
                </c:pt>
                <c:pt idx="7565" c:formatCode="0%">
                  <c:v>0.599239664185015</c:v>
                </c:pt>
                <c:pt idx="7566" c:formatCode="0%">
                  <c:v>0.599318865832409</c:v>
                </c:pt>
                <c:pt idx="7567" c:formatCode="0%">
                  <c:v>0.599398067479804</c:v>
                </c:pt>
                <c:pt idx="7568" c:formatCode="0%">
                  <c:v>0.599477269127198</c:v>
                </c:pt>
                <c:pt idx="7569" c:formatCode="0%">
                  <c:v>0.599556470774592</c:v>
                </c:pt>
                <c:pt idx="7570" c:formatCode="0%">
                  <c:v>0.599635672421986</c:v>
                </c:pt>
                <c:pt idx="7571" c:formatCode="0%">
                  <c:v>0.599714874069381</c:v>
                </c:pt>
                <c:pt idx="7572" c:formatCode="0%">
                  <c:v>0.599794075716775</c:v>
                </c:pt>
                <c:pt idx="7573" c:formatCode="0%">
                  <c:v>0.599873277364169</c:v>
                </c:pt>
                <c:pt idx="7574" c:formatCode="0%">
                  <c:v>0.599952479011563</c:v>
                </c:pt>
                <c:pt idx="7575" c:formatCode="0%">
                  <c:v>0.600031680658958</c:v>
                </c:pt>
                <c:pt idx="7576" c:formatCode="0%">
                  <c:v>0.600110882306352</c:v>
                </c:pt>
                <c:pt idx="7577" c:formatCode="0%">
                  <c:v>0.600190083953746</c:v>
                </c:pt>
                <c:pt idx="7578" c:formatCode="0%">
                  <c:v>0.60026928560114</c:v>
                </c:pt>
                <c:pt idx="7579" c:formatCode="0%">
                  <c:v>0.600348487248535</c:v>
                </c:pt>
                <c:pt idx="7580" c:formatCode="0%">
                  <c:v>0.600427688895929</c:v>
                </c:pt>
                <c:pt idx="7581" c:formatCode="0%">
                  <c:v>0.600506890543323</c:v>
                </c:pt>
                <c:pt idx="7582" c:formatCode="0%">
                  <c:v>0.600586092190718</c:v>
                </c:pt>
                <c:pt idx="7583" c:formatCode="0%">
                  <c:v>0.600665293838112</c:v>
                </c:pt>
                <c:pt idx="7584" c:formatCode="0%">
                  <c:v>0.600744495485506</c:v>
                </c:pt>
                <c:pt idx="7585" c:formatCode="0%">
                  <c:v>0.6008236971329</c:v>
                </c:pt>
                <c:pt idx="7586" c:formatCode="0%">
                  <c:v>0.600902898780295</c:v>
                </c:pt>
                <c:pt idx="7587" c:formatCode="0%">
                  <c:v>0.600982100427689</c:v>
                </c:pt>
                <c:pt idx="7588" c:formatCode="0%">
                  <c:v>0.601061302075083</c:v>
                </c:pt>
                <c:pt idx="7589" c:formatCode="0%">
                  <c:v>0.601140503722477</c:v>
                </c:pt>
                <c:pt idx="7590" c:formatCode="0%">
                  <c:v>0.601219705369872</c:v>
                </c:pt>
                <c:pt idx="7591" c:formatCode="0%">
                  <c:v>0.601298907017266</c:v>
                </c:pt>
                <c:pt idx="7592" c:formatCode="0%">
                  <c:v>0.60137810866466</c:v>
                </c:pt>
                <c:pt idx="7593" c:formatCode="0%">
                  <c:v>0.601457310312055</c:v>
                </c:pt>
                <c:pt idx="7594" c:formatCode="0%">
                  <c:v>0.601536511959449</c:v>
                </c:pt>
                <c:pt idx="7595" c:formatCode="0%">
                  <c:v>0.601615713606843</c:v>
                </c:pt>
                <c:pt idx="7596" c:formatCode="0%">
                  <c:v>0.601694915254237</c:v>
                </c:pt>
                <c:pt idx="7597" c:formatCode="0%">
                  <c:v>0.601774116901632</c:v>
                </c:pt>
                <c:pt idx="7598" c:formatCode="0%">
                  <c:v>0.601853318549026</c:v>
                </c:pt>
                <c:pt idx="7599" c:formatCode="0%">
                  <c:v>0.60193252019642</c:v>
                </c:pt>
                <c:pt idx="7600" c:formatCode="0%">
                  <c:v>0.602011721843814</c:v>
                </c:pt>
                <c:pt idx="7601" c:formatCode="0%">
                  <c:v>0.602090923491209</c:v>
                </c:pt>
                <c:pt idx="7602" c:formatCode="0%">
                  <c:v>0.602170125138603</c:v>
                </c:pt>
                <c:pt idx="7603" c:formatCode="0%">
                  <c:v>0.602249326785997</c:v>
                </c:pt>
                <c:pt idx="7604" c:formatCode="0%">
                  <c:v>0.602328528433391</c:v>
                </c:pt>
                <c:pt idx="7605" c:formatCode="0%">
                  <c:v>0.602407730080786</c:v>
                </c:pt>
                <c:pt idx="7606" c:formatCode="0%">
                  <c:v>0.60248693172818</c:v>
                </c:pt>
                <c:pt idx="7607" c:formatCode="0%">
                  <c:v>0.602566133375574</c:v>
                </c:pt>
                <c:pt idx="7608" c:formatCode="0%">
                  <c:v>0.602645335022968</c:v>
                </c:pt>
                <c:pt idx="7609" c:formatCode="0%">
                  <c:v>0.602724536670363</c:v>
                </c:pt>
                <c:pt idx="7610" c:formatCode="0%">
                  <c:v>0.602803738317757</c:v>
                </c:pt>
                <c:pt idx="7611" c:formatCode="0%">
                  <c:v>0.602882939965151</c:v>
                </c:pt>
                <c:pt idx="7612" c:formatCode="0%">
                  <c:v>0.602962141612546</c:v>
                </c:pt>
                <c:pt idx="7613" c:formatCode="0%">
                  <c:v>0.60304134325994</c:v>
                </c:pt>
                <c:pt idx="7614" c:formatCode="0%">
                  <c:v>0.603120544907334</c:v>
                </c:pt>
                <c:pt idx="7615" c:formatCode="0%">
                  <c:v>0.603199746554728</c:v>
                </c:pt>
                <c:pt idx="7616" c:formatCode="0%">
                  <c:v>0.603278948202123</c:v>
                </c:pt>
                <c:pt idx="7617" c:formatCode="0%">
                  <c:v>0.603358149849517</c:v>
                </c:pt>
                <c:pt idx="7618" c:formatCode="0%">
                  <c:v>0.603437351496911</c:v>
                </c:pt>
                <c:pt idx="7619" c:formatCode="0%">
                  <c:v>0.603516553144305</c:v>
                </c:pt>
                <c:pt idx="7620" c:formatCode="0%">
                  <c:v>0.6035957547917</c:v>
                </c:pt>
                <c:pt idx="7621" c:formatCode="0%">
                  <c:v>0.603674956439094</c:v>
                </c:pt>
                <c:pt idx="7622" c:formatCode="0%">
                  <c:v>0.603754158086488</c:v>
                </c:pt>
                <c:pt idx="7623" c:formatCode="0%">
                  <c:v>0.603833359733882</c:v>
                </c:pt>
                <c:pt idx="7624" c:formatCode="0%">
                  <c:v>0.603912561381277</c:v>
                </c:pt>
                <c:pt idx="7625" c:formatCode="0%">
                  <c:v>0.603991763028671</c:v>
                </c:pt>
                <c:pt idx="7626" c:formatCode="0%">
                  <c:v>0.604070964676065</c:v>
                </c:pt>
                <c:pt idx="7627" c:formatCode="0%">
                  <c:v>0.60415016632346</c:v>
                </c:pt>
                <c:pt idx="7628" c:formatCode="0%">
                  <c:v>0.604229367970854</c:v>
                </c:pt>
                <c:pt idx="7629" c:formatCode="0%">
                  <c:v>0.604308569618248</c:v>
                </c:pt>
                <c:pt idx="7630" c:formatCode="0%">
                  <c:v>0.604387771265642</c:v>
                </c:pt>
                <c:pt idx="7631" c:formatCode="0%">
                  <c:v>0.604466972913037</c:v>
                </c:pt>
                <c:pt idx="7632" c:formatCode="0%">
                  <c:v>0.604546174560431</c:v>
                </c:pt>
                <c:pt idx="7633" c:formatCode="0%">
                  <c:v>0.604625376207825</c:v>
                </c:pt>
                <c:pt idx="7634" c:formatCode="0%">
                  <c:v>0.604704577855219</c:v>
                </c:pt>
                <c:pt idx="7635" c:formatCode="0%">
                  <c:v>0.604783779502614</c:v>
                </c:pt>
                <c:pt idx="7636" c:formatCode="0%">
                  <c:v>0.604862981150008</c:v>
                </c:pt>
                <c:pt idx="7637" c:formatCode="0%">
                  <c:v>0.604942182797402</c:v>
                </c:pt>
                <c:pt idx="7638" c:formatCode="0%">
                  <c:v>0.605021384444796</c:v>
                </c:pt>
                <c:pt idx="7639" c:formatCode="0%">
                  <c:v>0.605100586092191</c:v>
                </c:pt>
                <c:pt idx="7640" c:formatCode="0%">
                  <c:v>0.605179787739585</c:v>
                </c:pt>
                <c:pt idx="7641" c:formatCode="0%">
                  <c:v>0.605258989386979</c:v>
                </c:pt>
                <c:pt idx="7642" c:formatCode="0%">
                  <c:v>0.605338191034373</c:v>
                </c:pt>
                <c:pt idx="7643" c:formatCode="0%">
                  <c:v>0.605417392681768</c:v>
                </c:pt>
                <c:pt idx="7644" c:formatCode="0%">
                  <c:v>0.605496594329162</c:v>
                </c:pt>
                <c:pt idx="7645" c:formatCode="0%">
                  <c:v>0.605575795976556</c:v>
                </c:pt>
                <c:pt idx="7646" c:formatCode="0%">
                  <c:v>0.605654997623951</c:v>
                </c:pt>
                <c:pt idx="7647" c:formatCode="0%">
                  <c:v>0.605734199271345</c:v>
                </c:pt>
                <c:pt idx="7648" c:formatCode="0%">
                  <c:v>0.605813400918739</c:v>
                </c:pt>
                <c:pt idx="7649" c:formatCode="0%">
                  <c:v>0.605892602566133</c:v>
                </c:pt>
                <c:pt idx="7650" c:formatCode="0%">
                  <c:v>0.605971804213528</c:v>
                </c:pt>
                <c:pt idx="7651" c:formatCode="0%">
                  <c:v>0.606051005860922</c:v>
                </c:pt>
                <c:pt idx="7652" c:formatCode="0%">
                  <c:v>0.606130207508316</c:v>
                </c:pt>
                <c:pt idx="7653" c:formatCode="0%">
                  <c:v>0.60620940915571</c:v>
                </c:pt>
                <c:pt idx="7654" c:formatCode="0%">
                  <c:v>0.606288610803105</c:v>
                </c:pt>
                <c:pt idx="7655" c:formatCode="0%">
                  <c:v>0.606367812450499</c:v>
                </c:pt>
                <c:pt idx="7656" c:formatCode="0%">
                  <c:v>0.606447014097893</c:v>
                </c:pt>
                <c:pt idx="7657" c:formatCode="0%">
                  <c:v>0.606526215745288</c:v>
                </c:pt>
                <c:pt idx="7658" c:formatCode="0%">
                  <c:v>0.606605417392682</c:v>
                </c:pt>
                <c:pt idx="7659" c:formatCode="0%">
                  <c:v>0.606684619040076</c:v>
                </c:pt>
                <c:pt idx="7660" c:formatCode="0%">
                  <c:v>0.60676382068747</c:v>
                </c:pt>
                <c:pt idx="7661" c:formatCode="0%">
                  <c:v>0.606843022334865</c:v>
                </c:pt>
                <c:pt idx="7662" c:formatCode="0%">
                  <c:v>0.606922223982259</c:v>
                </c:pt>
                <c:pt idx="7663" c:formatCode="0%">
                  <c:v>0.607001425629653</c:v>
                </c:pt>
                <c:pt idx="7664" c:formatCode="0%">
                  <c:v>0.607080627277047</c:v>
                </c:pt>
                <c:pt idx="7665" c:formatCode="0%">
                  <c:v>0.607159828924442</c:v>
                </c:pt>
                <c:pt idx="7666" c:formatCode="0%">
                  <c:v>0.607239030571836</c:v>
                </c:pt>
                <c:pt idx="7667" c:formatCode="0%">
                  <c:v>0.60731823221923</c:v>
                </c:pt>
                <c:pt idx="7668" c:formatCode="0%">
                  <c:v>0.607397433866624</c:v>
                </c:pt>
                <c:pt idx="7669" c:formatCode="0%">
                  <c:v>0.607476635514019</c:v>
                </c:pt>
                <c:pt idx="7670" c:formatCode="0%">
                  <c:v>0.607555837161413</c:v>
                </c:pt>
                <c:pt idx="7671" c:formatCode="0%">
                  <c:v>0.607635038808807</c:v>
                </c:pt>
                <c:pt idx="7672" c:formatCode="0%">
                  <c:v>0.607714240456201</c:v>
                </c:pt>
                <c:pt idx="7673" c:formatCode="0%">
                  <c:v>0.607793442103596</c:v>
                </c:pt>
                <c:pt idx="7674" c:formatCode="0%">
                  <c:v>0.60787264375099</c:v>
                </c:pt>
                <c:pt idx="7675" c:formatCode="0%">
                  <c:v>0.607951845398384</c:v>
                </c:pt>
                <c:pt idx="7676" c:formatCode="0%">
                  <c:v>0.608031047045779</c:v>
                </c:pt>
                <c:pt idx="7677" c:formatCode="0%">
                  <c:v>0.608110248693173</c:v>
                </c:pt>
                <c:pt idx="7678" c:formatCode="0%">
                  <c:v>0.608189450340567</c:v>
                </c:pt>
                <c:pt idx="7679" c:formatCode="0%">
                  <c:v>0.608268651987961</c:v>
                </c:pt>
                <c:pt idx="7680" c:formatCode="0%">
                  <c:v>0.608347853635356</c:v>
                </c:pt>
                <c:pt idx="7681" c:formatCode="0%">
                  <c:v>0.60842705528275</c:v>
                </c:pt>
                <c:pt idx="7682" c:formatCode="0%">
                  <c:v>0.608506256930144</c:v>
                </c:pt>
                <c:pt idx="7683" c:formatCode="0%">
                  <c:v>0.608585458577538</c:v>
                </c:pt>
                <c:pt idx="7684" c:formatCode="0%">
                  <c:v>0.608664660224933</c:v>
                </c:pt>
                <c:pt idx="7685" c:formatCode="0%">
                  <c:v>0.608743861872327</c:v>
                </c:pt>
                <c:pt idx="7686" c:formatCode="0%">
                  <c:v>0.608823063519721</c:v>
                </c:pt>
                <c:pt idx="7687" c:formatCode="0%">
                  <c:v>0.608902265167115</c:v>
                </c:pt>
                <c:pt idx="7688" c:formatCode="0%">
                  <c:v>0.60898146681451</c:v>
                </c:pt>
                <c:pt idx="7689" c:formatCode="0%">
                  <c:v>0.609060668461904</c:v>
                </c:pt>
                <c:pt idx="7690" c:formatCode="0%">
                  <c:v>0.609139870109298</c:v>
                </c:pt>
                <c:pt idx="7691" c:formatCode="0%">
                  <c:v>0.609219071756693</c:v>
                </c:pt>
                <c:pt idx="7692" c:formatCode="0%">
                  <c:v>0.609298273404087</c:v>
                </c:pt>
                <c:pt idx="7693" c:formatCode="0%">
                  <c:v>0.609377475051481</c:v>
                </c:pt>
                <c:pt idx="7694" c:formatCode="0%">
                  <c:v>0.609456676698875</c:v>
                </c:pt>
                <c:pt idx="7695" c:formatCode="0%">
                  <c:v>0.60953587834627</c:v>
                </c:pt>
                <c:pt idx="7696" c:formatCode="0%">
                  <c:v>0.609615079993664</c:v>
                </c:pt>
                <c:pt idx="7697" c:formatCode="0%">
                  <c:v>0.609694281641058</c:v>
                </c:pt>
                <c:pt idx="7698" c:formatCode="0%">
                  <c:v>0.609773483288452</c:v>
                </c:pt>
                <c:pt idx="7699" c:formatCode="0%">
                  <c:v>0.609852684935847</c:v>
                </c:pt>
                <c:pt idx="7700" c:formatCode="0%">
                  <c:v>0.609931886583241</c:v>
                </c:pt>
                <c:pt idx="7701" c:formatCode="0%">
                  <c:v>0.610011088230635</c:v>
                </c:pt>
                <c:pt idx="7702" c:formatCode="0%">
                  <c:v>0.610090289878029</c:v>
                </c:pt>
                <c:pt idx="7703" c:formatCode="0%">
                  <c:v>0.610169491525424</c:v>
                </c:pt>
                <c:pt idx="7704" c:formatCode="0%">
                  <c:v>0.610248693172818</c:v>
                </c:pt>
                <c:pt idx="7705" c:formatCode="0%">
                  <c:v>0.610327894820212</c:v>
                </c:pt>
                <c:pt idx="7706" c:formatCode="0%">
                  <c:v>0.610407096467606</c:v>
                </c:pt>
                <c:pt idx="7707" c:formatCode="0%">
                  <c:v>0.610486298115001</c:v>
                </c:pt>
                <c:pt idx="7708" c:formatCode="0%">
                  <c:v>0.610565499762395</c:v>
                </c:pt>
                <c:pt idx="7709" c:formatCode="0%">
                  <c:v>0.610644701409789</c:v>
                </c:pt>
                <c:pt idx="7710" c:formatCode="0%">
                  <c:v>0.610723903057184</c:v>
                </c:pt>
                <c:pt idx="7711" c:formatCode="0%">
                  <c:v>0.610803104704578</c:v>
                </c:pt>
                <c:pt idx="7712" c:formatCode="0%">
                  <c:v>0.610882306351972</c:v>
                </c:pt>
                <c:pt idx="7713" c:formatCode="0%">
                  <c:v>0.610961507999366</c:v>
                </c:pt>
                <c:pt idx="7714" c:formatCode="0%">
                  <c:v>0.611040709646761</c:v>
                </c:pt>
                <c:pt idx="7715" c:formatCode="0%">
                  <c:v>0.611119911294155</c:v>
                </c:pt>
                <c:pt idx="7716" c:formatCode="0%">
                  <c:v>0.611199112941549</c:v>
                </c:pt>
                <c:pt idx="7717" c:formatCode="0%">
                  <c:v>0.611278314588943</c:v>
                </c:pt>
                <c:pt idx="7718" c:formatCode="0%">
                  <c:v>0.611357516236338</c:v>
                </c:pt>
                <c:pt idx="7719" c:formatCode="0%">
                  <c:v>0.611436717883732</c:v>
                </c:pt>
                <c:pt idx="7720" c:formatCode="0%">
                  <c:v>0.611515919531126</c:v>
                </c:pt>
                <c:pt idx="7721" c:formatCode="0%">
                  <c:v>0.611595121178521</c:v>
                </c:pt>
                <c:pt idx="7722" c:formatCode="0%">
                  <c:v>0.611674322825915</c:v>
                </c:pt>
                <c:pt idx="7723" c:formatCode="0%">
                  <c:v>0.611753524473309</c:v>
                </c:pt>
                <c:pt idx="7724" c:formatCode="0%">
                  <c:v>0.611832726120703</c:v>
                </c:pt>
                <c:pt idx="7725" c:formatCode="0%">
                  <c:v>0.611911927768098</c:v>
                </c:pt>
                <c:pt idx="7726" c:formatCode="0%">
                  <c:v>0.611991129415492</c:v>
                </c:pt>
                <c:pt idx="7727" c:formatCode="0%">
                  <c:v>0.612070331062886</c:v>
                </c:pt>
                <c:pt idx="7728" c:formatCode="0%">
                  <c:v>0.61214953271028</c:v>
                </c:pt>
                <c:pt idx="7729" c:formatCode="0%">
                  <c:v>0.612228734357675</c:v>
                </c:pt>
                <c:pt idx="7730" c:formatCode="0%">
                  <c:v>0.612307936005069</c:v>
                </c:pt>
                <c:pt idx="7731" c:formatCode="0%">
                  <c:v>0.612387137652463</c:v>
                </c:pt>
                <c:pt idx="7732" c:formatCode="0%">
                  <c:v>0.612466339299857</c:v>
                </c:pt>
                <c:pt idx="7733" c:formatCode="0%">
                  <c:v>0.612545540947252</c:v>
                </c:pt>
                <c:pt idx="7734" c:formatCode="0%">
                  <c:v>0.612624742594646</c:v>
                </c:pt>
                <c:pt idx="7735" c:formatCode="0%">
                  <c:v>0.61270394424204</c:v>
                </c:pt>
                <c:pt idx="7736" c:formatCode="0%">
                  <c:v>0.612783145889434</c:v>
                </c:pt>
                <c:pt idx="7737" c:formatCode="0%">
                  <c:v>0.612862347536829</c:v>
                </c:pt>
                <c:pt idx="7738" c:formatCode="0%">
                  <c:v>0.612941549184223</c:v>
                </c:pt>
                <c:pt idx="7739" c:formatCode="0%">
                  <c:v>0.613020750831617</c:v>
                </c:pt>
                <c:pt idx="7740" c:formatCode="0%">
                  <c:v>0.613099952479012</c:v>
                </c:pt>
                <c:pt idx="7741" c:formatCode="0%">
                  <c:v>0.613179154126406</c:v>
                </c:pt>
                <c:pt idx="7742" c:formatCode="0%">
                  <c:v>0.6132583557738</c:v>
                </c:pt>
                <c:pt idx="7743" c:formatCode="0%">
                  <c:v>0.613337557421194</c:v>
                </c:pt>
                <c:pt idx="7744" c:formatCode="0%">
                  <c:v>0.613416759068589</c:v>
                </c:pt>
                <c:pt idx="7745" c:formatCode="0%">
                  <c:v>0.613495960715983</c:v>
                </c:pt>
                <c:pt idx="7746" c:formatCode="0%">
                  <c:v>0.613575162363377</c:v>
                </c:pt>
                <c:pt idx="7747" c:formatCode="0%">
                  <c:v>0.613654364010771</c:v>
                </c:pt>
                <c:pt idx="7748" c:formatCode="0%">
                  <c:v>0.613733565658166</c:v>
                </c:pt>
                <c:pt idx="7749" c:formatCode="0%">
                  <c:v>0.61381276730556</c:v>
                </c:pt>
                <c:pt idx="7750" c:formatCode="0%">
                  <c:v>0.613891968952954</c:v>
                </c:pt>
                <c:pt idx="7751" c:formatCode="0%">
                  <c:v>0.613971170600348</c:v>
                </c:pt>
                <c:pt idx="7752" c:formatCode="0%">
                  <c:v>0.614050372247743</c:v>
                </c:pt>
                <c:pt idx="7753" c:formatCode="0%">
                  <c:v>0.614129573895137</c:v>
                </c:pt>
                <c:pt idx="7754" c:formatCode="0%">
                  <c:v>0.614208775542531</c:v>
                </c:pt>
                <c:pt idx="7755" c:formatCode="0%">
                  <c:v>0.614287977189926</c:v>
                </c:pt>
                <c:pt idx="7756" c:formatCode="0%">
                  <c:v>0.61436717883732</c:v>
                </c:pt>
                <c:pt idx="7757" c:formatCode="0%">
                  <c:v>0.614446380484714</c:v>
                </c:pt>
                <c:pt idx="7758" c:formatCode="0%">
                  <c:v>0.614525582132108</c:v>
                </c:pt>
                <c:pt idx="7759" c:formatCode="0%">
                  <c:v>0.614604783779503</c:v>
                </c:pt>
                <c:pt idx="7760" c:formatCode="0%">
                  <c:v>0.614683985426897</c:v>
                </c:pt>
                <c:pt idx="7761" c:formatCode="0%">
                  <c:v>0.614763187074291</c:v>
                </c:pt>
                <c:pt idx="7762" c:formatCode="0%">
                  <c:v>0.614842388721685</c:v>
                </c:pt>
                <c:pt idx="7763" c:formatCode="0%">
                  <c:v>0.61492159036908</c:v>
                </c:pt>
                <c:pt idx="7764" c:formatCode="0%">
                  <c:v>0.615000792016474</c:v>
                </c:pt>
                <c:pt idx="7765" c:formatCode="0%">
                  <c:v>0.615079993663868</c:v>
                </c:pt>
                <c:pt idx="7766" c:formatCode="0%">
                  <c:v>0.615159195311263</c:v>
                </c:pt>
                <c:pt idx="7767" c:formatCode="0%">
                  <c:v>0.615238396958657</c:v>
                </c:pt>
                <c:pt idx="7768" c:formatCode="0%">
                  <c:v>0.615317598606051</c:v>
                </c:pt>
                <c:pt idx="7769" c:formatCode="0%">
                  <c:v>0.615396800253445</c:v>
                </c:pt>
                <c:pt idx="7770" c:formatCode="0%">
                  <c:v>0.61547600190084</c:v>
                </c:pt>
                <c:pt idx="7771" c:formatCode="0%">
                  <c:v>0.615555203548234</c:v>
                </c:pt>
                <c:pt idx="7772" c:formatCode="0%">
                  <c:v>0.615634405195628</c:v>
                </c:pt>
                <c:pt idx="7773" c:formatCode="0%">
                  <c:v>0.615713606843022</c:v>
                </c:pt>
                <c:pt idx="7774" c:formatCode="0%">
                  <c:v>0.615792808490417</c:v>
                </c:pt>
                <c:pt idx="7775" c:formatCode="0%">
                  <c:v>0.615872010137811</c:v>
                </c:pt>
                <c:pt idx="7776" c:formatCode="0%">
                  <c:v>0.615951211785205</c:v>
                </c:pt>
                <c:pt idx="7777" c:formatCode="0%">
                  <c:v>0.616030413432599</c:v>
                </c:pt>
                <c:pt idx="7778" c:formatCode="0%">
                  <c:v>0.616109615079994</c:v>
                </c:pt>
                <c:pt idx="7779" c:formatCode="0%">
                  <c:v>0.616188816727388</c:v>
                </c:pt>
                <c:pt idx="7780" c:formatCode="0%">
                  <c:v>0.616268018374782</c:v>
                </c:pt>
                <c:pt idx="7781" c:formatCode="0%">
                  <c:v>0.616347220022176</c:v>
                </c:pt>
                <c:pt idx="7782" c:formatCode="0%">
                  <c:v>0.616426421669571</c:v>
                </c:pt>
                <c:pt idx="7783" c:formatCode="0%">
                  <c:v>0.616505623316965</c:v>
                </c:pt>
                <c:pt idx="7784" c:formatCode="0%">
                  <c:v>0.616584824964359</c:v>
                </c:pt>
                <c:pt idx="7785" c:formatCode="0%">
                  <c:v>0.616664026611754</c:v>
                </c:pt>
                <c:pt idx="7786" c:formatCode="0%">
                  <c:v>0.616743228259148</c:v>
                </c:pt>
                <c:pt idx="7787" c:formatCode="0%">
                  <c:v>0.616822429906542</c:v>
                </c:pt>
                <c:pt idx="7788" c:formatCode="0%">
                  <c:v>0.616901631553936</c:v>
                </c:pt>
                <c:pt idx="7789" c:formatCode="0%">
                  <c:v>0.616980833201331</c:v>
                </c:pt>
                <c:pt idx="7790" c:formatCode="0%">
                  <c:v>0.617060034848725</c:v>
                </c:pt>
                <c:pt idx="7791" c:formatCode="0%">
                  <c:v>0.617139236496119</c:v>
                </c:pt>
                <c:pt idx="7792" c:formatCode="0%">
                  <c:v>0.617218438143513</c:v>
                </c:pt>
                <c:pt idx="7793" c:formatCode="0%">
                  <c:v>0.617297639790908</c:v>
                </c:pt>
                <c:pt idx="7794" c:formatCode="0%">
                  <c:v>0.617376841438302</c:v>
                </c:pt>
                <c:pt idx="7795" c:formatCode="0%">
                  <c:v>0.617456043085696</c:v>
                </c:pt>
                <c:pt idx="7796" c:formatCode="0%">
                  <c:v>0.61753524473309</c:v>
                </c:pt>
                <c:pt idx="7797" c:formatCode="0%">
                  <c:v>0.617614446380485</c:v>
                </c:pt>
                <c:pt idx="7798" c:formatCode="0%">
                  <c:v>0.617693648027879</c:v>
                </c:pt>
                <c:pt idx="7799" c:formatCode="0%">
                  <c:v>0.617772849675273</c:v>
                </c:pt>
                <c:pt idx="7800" c:formatCode="0%">
                  <c:v>0.617852051322668</c:v>
                </c:pt>
                <c:pt idx="7801" c:formatCode="0%">
                  <c:v>0.617931252970062</c:v>
                </c:pt>
                <c:pt idx="7802" c:formatCode="0%">
                  <c:v>0.618010454617456</c:v>
                </c:pt>
                <c:pt idx="7803" c:formatCode="0%">
                  <c:v>0.61808965626485</c:v>
                </c:pt>
                <c:pt idx="7804" c:formatCode="0%">
                  <c:v>0.618168857912245</c:v>
                </c:pt>
                <c:pt idx="7805" c:formatCode="0%">
                  <c:v>0.618248059559639</c:v>
                </c:pt>
                <c:pt idx="7806" c:formatCode="0%">
                  <c:v>0.618327261207033</c:v>
                </c:pt>
                <c:pt idx="7807" c:formatCode="0%">
                  <c:v>0.618406462854427</c:v>
                </c:pt>
                <c:pt idx="7808" c:formatCode="0%">
                  <c:v>0.618485664501822</c:v>
                </c:pt>
                <c:pt idx="7809" c:formatCode="0%">
                  <c:v>0.618564866149216</c:v>
                </c:pt>
                <c:pt idx="7810" c:formatCode="0%">
                  <c:v>0.61864406779661</c:v>
                </c:pt>
                <c:pt idx="7811" c:formatCode="0%">
                  <c:v>0.618723269444004</c:v>
                </c:pt>
                <c:pt idx="7812" c:formatCode="0%">
                  <c:v>0.618802471091399</c:v>
                </c:pt>
                <c:pt idx="7813" c:formatCode="0%">
                  <c:v>0.618881672738793</c:v>
                </c:pt>
                <c:pt idx="7814" c:formatCode="0%">
                  <c:v>0.618960874386187</c:v>
                </c:pt>
                <c:pt idx="7815" c:formatCode="0%">
                  <c:v>0.619040076033581</c:v>
                </c:pt>
                <c:pt idx="7816" c:formatCode="0%">
                  <c:v>0.619119277680976</c:v>
                </c:pt>
                <c:pt idx="7817" c:formatCode="0%">
                  <c:v>0.61919847932837</c:v>
                </c:pt>
                <c:pt idx="7818" c:formatCode="0%">
                  <c:v>0.619277680975764</c:v>
                </c:pt>
                <c:pt idx="7819" c:formatCode="0%">
                  <c:v>0.619356882623159</c:v>
                </c:pt>
                <c:pt idx="7820" c:formatCode="0%">
                  <c:v>0.619436084270553</c:v>
                </c:pt>
                <c:pt idx="7821" c:formatCode="0%">
                  <c:v>0.619515285917947</c:v>
                </c:pt>
                <c:pt idx="7822" c:formatCode="0%">
                  <c:v>0.619594487565341</c:v>
                </c:pt>
                <c:pt idx="7823" c:formatCode="0%">
                  <c:v>0.619673689212736</c:v>
                </c:pt>
                <c:pt idx="7824" c:formatCode="0%">
                  <c:v>0.61975289086013</c:v>
                </c:pt>
                <c:pt idx="7825" c:formatCode="0%">
                  <c:v>0.619832092507524</c:v>
                </c:pt>
                <c:pt idx="7826" c:formatCode="0%">
                  <c:v>0.619911294154918</c:v>
                </c:pt>
                <c:pt idx="7827" c:formatCode="0%">
                  <c:v>0.619990495802313</c:v>
                </c:pt>
                <c:pt idx="7828" c:formatCode="0%">
                  <c:v>0.620069697449707</c:v>
                </c:pt>
                <c:pt idx="7829" c:formatCode="0%">
                  <c:v>0.620148899097101</c:v>
                </c:pt>
                <c:pt idx="7830" c:formatCode="0%">
                  <c:v>0.620228100744496</c:v>
                </c:pt>
                <c:pt idx="7831" c:formatCode="0%">
                  <c:v>0.62030730239189</c:v>
                </c:pt>
                <c:pt idx="7832" c:formatCode="0%">
                  <c:v>0.620386504039284</c:v>
                </c:pt>
                <c:pt idx="7833" c:formatCode="0%">
                  <c:v>0.620465705686678</c:v>
                </c:pt>
                <c:pt idx="7834" c:formatCode="0%">
                  <c:v>0.620544907334073</c:v>
                </c:pt>
                <c:pt idx="7835" c:formatCode="0%">
                  <c:v>0.620624108981467</c:v>
                </c:pt>
                <c:pt idx="7836" c:formatCode="0%">
                  <c:v>0.620703310628861</c:v>
                </c:pt>
                <c:pt idx="7837" c:formatCode="0%">
                  <c:v>0.620782512276255</c:v>
                </c:pt>
                <c:pt idx="7838" c:formatCode="0%">
                  <c:v>0.62086171392365</c:v>
                </c:pt>
                <c:pt idx="7839" c:formatCode="0%">
                  <c:v>0.620940915571044</c:v>
                </c:pt>
                <c:pt idx="7840" c:formatCode="0%">
                  <c:v>0.621020117218438</c:v>
                </c:pt>
                <c:pt idx="7841" c:formatCode="0%">
                  <c:v>0.621099318865832</c:v>
                </c:pt>
                <c:pt idx="7842" c:formatCode="0%">
                  <c:v>0.621178520513227</c:v>
                </c:pt>
                <c:pt idx="7843" c:formatCode="0%">
                  <c:v>0.621257722160621</c:v>
                </c:pt>
                <c:pt idx="7844" c:formatCode="0%">
                  <c:v>0.621336923808015</c:v>
                </c:pt>
                <c:pt idx="7845" c:formatCode="0%">
                  <c:v>0.621416125455409</c:v>
                </c:pt>
                <c:pt idx="7846" c:formatCode="0%">
                  <c:v>0.621495327102804</c:v>
                </c:pt>
                <c:pt idx="7847" c:formatCode="0%">
                  <c:v>0.621574528750198</c:v>
                </c:pt>
                <c:pt idx="7848" c:formatCode="0%">
                  <c:v>0.621653730397592</c:v>
                </c:pt>
                <c:pt idx="7849" c:formatCode="0%">
                  <c:v>0.621732932044987</c:v>
                </c:pt>
                <c:pt idx="7850" c:formatCode="0%">
                  <c:v>0.621812133692381</c:v>
                </c:pt>
                <c:pt idx="7851" c:formatCode="0%">
                  <c:v>0.621891335339775</c:v>
                </c:pt>
                <c:pt idx="7852" c:formatCode="0%">
                  <c:v>0.621970536987169</c:v>
                </c:pt>
                <c:pt idx="7853" c:formatCode="0%">
                  <c:v>0.622049738634564</c:v>
                </c:pt>
                <c:pt idx="7854" c:formatCode="0%">
                  <c:v>0.622128940281958</c:v>
                </c:pt>
                <c:pt idx="7855" c:formatCode="0%">
                  <c:v>0.622208141929352</c:v>
                </c:pt>
                <c:pt idx="7856" c:formatCode="0%">
                  <c:v>0.622287343576746</c:v>
                </c:pt>
                <c:pt idx="7857" c:formatCode="0%">
                  <c:v>0.622366545224141</c:v>
                </c:pt>
                <c:pt idx="7858" c:formatCode="0%">
                  <c:v>0.622445746871535</c:v>
                </c:pt>
                <c:pt idx="7859" c:formatCode="0%">
                  <c:v>0.622524948518929</c:v>
                </c:pt>
                <c:pt idx="7860" c:formatCode="0%">
                  <c:v>0.622604150166323</c:v>
                </c:pt>
                <c:pt idx="7861" c:formatCode="0%">
                  <c:v>0.622683351813718</c:v>
                </c:pt>
                <c:pt idx="7862" c:formatCode="0%">
                  <c:v>0.622762553461112</c:v>
                </c:pt>
                <c:pt idx="7863" c:formatCode="0%">
                  <c:v>0.622841755108506</c:v>
                </c:pt>
                <c:pt idx="7864" c:formatCode="0%">
                  <c:v>0.622920956755901</c:v>
                </c:pt>
                <c:pt idx="7865" c:formatCode="0%">
                  <c:v>0.623000158403295</c:v>
                </c:pt>
                <c:pt idx="7866" c:formatCode="0%">
                  <c:v>0.623079360050689</c:v>
                </c:pt>
                <c:pt idx="7867" c:formatCode="0%">
                  <c:v>0.623158561698083</c:v>
                </c:pt>
                <c:pt idx="7868" c:formatCode="0%">
                  <c:v>0.623237763345478</c:v>
                </c:pt>
                <c:pt idx="7869" c:formatCode="0%">
                  <c:v>0.623316964992872</c:v>
                </c:pt>
                <c:pt idx="7870" c:formatCode="0%">
                  <c:v>0.623396166640266</c:v>
                </c:pt>
                <c:pt idx="7871" c:formatCode="0%">
                  <c:v>0.62347536828766</c:v>
                </c:pt>
                <c:pt idx="7872" c:formatCode="0%">
                  <c:v>0.623554569935055</c:v>
                </c:pt>
                <c:pt idx="7873" c:formatCode="0%">
                  <c:v>0.623633771582449</c:v>
                </c:pt>
                <c:pt idx="7874" c:formatCode="0%">
                  <c:v>0.623712973229843</c:v>
                </c:pt>
                <c:pt idx="7875" c:formatCode="0%">
                  <c:v>0.623792174877237</c:v>
                </c:pt>
                <c:pt idx="7876" c:formatCode="0%">
                  <c:v>0.623871376524632</c:v>
                </c:pt>
                <c:pt idx="7877" c:formatCode="0%">
                  <c:v>0.623950578172026</c:v>
                </c:pt>
                <c:pt idx="7878" c:formatCode="0%">
                  <c:v>0.62402977981942</c:v>
                </c:pt>
                <c:pt idx="7879" c:formatCode="0%">
                  <c:v>0.624108981466814</c:v>
                </c:pt>
                <c:pt idx="7880" c:formatCode="0%">
                  <c:v>0.624188183114209</c:v>
                </c:pt>
                <c:pt idx="7881" c:formatCode="0%">
                  <c:v>0.624267384761603</c:v>
                </c:pt>
                <c:pt idx="7882" c:formatCode="0%">
                  <c:v>0.624346586408997</c:v>
                </c:pt>
                <c:pt idx="7883" c:formatCode="0%">
                  <c:v>0.624425788056392</c:v>
                </c:pt>
                <c:pt idx="7884" c:formatCode="0%">
                  <c:v>0.624504989703786</c:v>
                </c:pt>
                <c:pt idx="7885" c:formatCode="0%">
                  <c:v>0.62458419135118</c:v>
                </c:pt>
                <c:pt idx="7886" c:formatCode="0%">
                  <c:v>0.624663392998574</c:v>
                </c:pt>
                <c:pt idx="7887" c:formatCode="0%">
                  <c:v>0.624742594645969</c:v>
                </c:pt>
                <c:pt idx="7888" c:formatCode="0%">
                  <c:v>0.624821796293363</c:v>
                </c:pt>
                <c:pt idx="7889" c:formatCode="0%">
                  <c:v>0.624900997940757</c:v>
                </c:pt>
                <c:pt idx="7890" c:formatCode="0%">
                  <c:v>0.624980199588151</c:v>
                </c:pt>
                <c:pt idx="7891" c:formatCode="0%">
                  <c:v>0.625059401235546</c:v>
                </c:pt>
                <c:pt idx="7892" c:formatCode="0%">
                  <c:v>0.62513860288294</c:v>
                </c:pt>
                <c:pt idx="7893" c:formatCode="0%">
                  <c:v>0.625217804530334</c:v>
                </c:pt>
                <c:pt idx="7894" c:formatCode="0%">
                  <c:v>0.625297006177729</c:v>
                </c:pt>
                <c:pt idx="7895" c:formatCode="0%">
                  <c:v>0.625376207825123</c:v>
                </c:pt>
                <c:pt idx="7896" c:formatCode="0%">
                  <c:v>0.625455409472517</c:v>
                </c:pt>
                <c:pt idx="7897" c:formatCode="0%">
                  <c:v>0.625534611119911</c:v>
                </c:pt>
                <c:pt idx="7898" c:formatCode="0%">
                  <c:v>0.625613812767306</c:v>
                </c:pt>
                <c:pt idx="7899" c:formatCode="0%">
                  <c:v>0.6256930144147</c:v>
                </c:pt>
                <c:pt idx="7900" c:formatCode="0%">
                  <c:v>0.625772216062094</c:v>
                </c:pt>
                <c:pt idx="7901" c:formatCode="0%">
                  <c:v>0.625851417709488</c:v>
                </c:pt>
                <c:pt idx="7902" c:formatCode="0%">
                  <c:v>0.625930619356883</c:v>
                </c:pt>
                <c:pt idx="7903" c:formatCode="0%">
                  <c:v>0.626009821004277</c:v>
                </c:pt>
                <c:pt idx="7904" c:formatCode="0%">
                  <c:v>0.626089022651671</c:v>
                </c:pt>
                <c:pt idx="7905" c:formatCode="0%">
                  <c:v>0.626168224299065</c:v>
                </c:pt>
                <c:pt idx="7906" c:formatCode="0%">
                  <c:v>0.62624742594646</c:v>
                </c:pt>
                <c:pt idx="7907" c:formatCode="0%">
                  <c:v>0.626326627593854</c:v>
                </c:pt>
                <c:pt idx="7908" c:formatCode="0%">
                  <c:v>0.626405829241248</c:v>
                </c:pt>
                <c:pt idx="7909" c:formatCode="0%">
                  <c:v>0.626485030888642</c:v>
                </c:pt>
                <c:pt idx="7910" c:formatCode="0%">
                  <c:v>0.626564232536037</c:v>
                </c:pt>
                <c:pt idx="7911" c:formatCode="0%">
                  <c:v>0.626643434183431</c:v>
                </c:pt>
                <c:pt idx="7912" c:formatCode="0%">
                  <c:v>0.626722635830825</c:v>
                </c:pt>
                <c:pt idx="7913" c:formatCode="0%">
                  <c:v>0.626801837478219</c:v>
                </c:pt>
                <c:pt idx="7914" c:formatCode="0%">
                  <c:v>0.626881039125614</c:v>
                </c:pt>
                <c:pt idx="7915" c:formatCode="0%">
                  <c:v>0.626960240773008</c:v>
                </c:pt>
                <c:pt idx="7916" c:formatCode="0%">
                  <c:v>0.627039442420402</c:v>
                </c:pt>
                <c:pt idx="7917" c:formatCode="0%">
                  <c:v>0.627118644067797</c:v>
                </c:pt>
                <c:pt idx="7918" c:formatCode="0%">
                  <c:v>0.627197845715191</c:v>
                </c:pt>
                <c:pt idx="7919" c:formatCode="0%">
                  <c:v>0.627277047362585</c:v>
                </c:pt>
                <c:pt idx="7920" c:formatCode="0%">
                  <c:v>0.627356249009979</c:v>
                </c:pt>
                <c:pt idx="7921" c:formatCode="0%">
                  <c:v>0.627435450657374</c:v>
                </c:pt>
                <c:pt idx="7922" c:formatCode="0%">
                  <c:v>0.627514652304768</c:v>
                </c:pt>
                <c:pt idx="7923" c:formatCode="0%">
                  <c:v>0.627593853952162</c:v>
                </c:pt>
                <c:pt idx="7924" c:formatCode="0%">
                  <c:v>0.627673055599556</c:v>
                </c:pt>
                <c:pt idx="7925" c:formatCode="0%">
                  <c:v>0.627752257246951</c:v>
                </c:pt>
                <c:pt idx="7926" c:formatCode="0%">
                  <c:v>0.627831458894345</c:v>
                </c:pt>
                <c:pt idx="7927" c:formatCode="0%">
                  <c:v>0.627910660541739</c:v>
                </c:pt>
                <c:pt idx="7928" c:formatCode="0%">
                  <c:v>0.627989862189134</c:v>
                </c:pt>
                <c:pt idx="7929" c:formatCode="0%">
                  <c:v>0.628069063836528</c:v>
                </c:pt>
                <c:pt idx="7930" c:formatCode="0%">
                  <c:v>0.628148265483922</c:v>
                </c:pt>
                <c:pt idx="7931" c:formatCode="0%">
                  <c:v>0.628227467131316</c:v>
                </c:pt>
                <c:pt idx="7932" c:formatCode="0%">
                  <c:v>0.628306668778711</c:v>
                </c:pt>
                <c:pt idx="7933" c:formatCode="0%">
                  <c:v>0.628385870426105</c:v>
                </c:pt>
                <c:pt idx="7934" c:formatCode="0%">
                  <c:v>0.628465072073499</c:v>
                </c:pt>
                <c:pt idx="7935" c:formatCode="0%">
                  <c:v>0.628544273720893</c:v>
                </c:pt>
                <c:pt idx="7936" c:formatCode="0%">
                  <c:v>0.628623475368288</c:v>
                </c:pt>
                <c:pt idx="7937" c:formatCode="0%">
                  <c:v>0.628702677015682</c:v>
                </c:pt>
                <c:pt idx="7938" c:formatCode="0%">
                  <c:v>0.628781878663076</c:v>
                </c:pt>
                <c:pt idx="7939" c:formatCode="0%">
                  <c:v>0.62886108031047</c:v>
                </c:pt>
                <c:pt idx="7940" c:formatCode="0%">
                  <c:v>0.628940281957865</c:v>
                </c:pt>
                <c:pt idx="7941" c:formatCode="0%">
                  <c:v>0.629019483605259</c:v>
                </c:pt>
                <c:pt idx="7942" c:formatCode="0%">
                  <c:v>0.629098685252653</c:v>
                </c:pt>
                <c:pt idx="7943" c:formatCode="0%">
                  <c:v>0.629177886900048</c:v>
                </c:pt>
                <c:pt idx="7944" c:formatCode="0%">
                  <c:v>0.629257088547442</c:v>
                </c:pt>
                <c:pt idx="7945" c:formatCode="0%">
                  <c:v>0.629336290194836</c:v>
                </c:pt>
                <c:pt idx="7946" c:formatCode="0%">
                  <c:v>0.62941549184223</c:v>
                </c:pt>
                <c:pt idx="7947" c:formatCode="0%">
                  <c:v>0.629494693489625</c:v>
                </c:pt>
                <c:pt idx="7948" c:formatCode="0%">
                  <c:v>0.629573895137019</c:v>
                </c:pt>
                <c:pt idx="7949" c:formatCode="0%">
                  <c:v>0.629653096784413</c:v>
                </c:pt>
                <c:pt idx="7950" c:formatCode="0%">
                  <c:v>0.629732298431807</c:v>
                </c:pt>
                <c:pt idx="7951" c:formatCode="0%">
                  <c:v>0.629811500079202</c:v>
                </c:pt>
                <c:pt idx="7952" c:formatCode="0%">
                  <c:v>0.629890701726596</c:v>
                </c:pt>
                <c:pt idx="7953" c:formatCode="0%">
                  <c:v>0.62996990337399</c:v>
                </c:pt>
                <c:pt idx="7954" c:formatCode="0%">
                  <c:v>0.630049105021384</c:v>
                </c:pt>
                <c:pt idx="7955" c:formatCode="0%">
                  <c:v>0.630128306668779</c:v>
                </c:pt>
                <c:pt idx="7956" c:formatCode="0%">
                  <c:v>0.630207508316173</c:v>
                </c:pt>
                <c:pt idx="7957" c:formatCode="0%">
                  <c:v>0.630286709963567</c:v>
                </c:pt>
                <c:pt idx="7958" c:formatCode="0%">
                  <c:v>0.630365911610962</c:v>
                </c:pt>
                <c:pt idx="7959" c:formatCode="0%">
                  <c:v>0.630445113258356</c:v>
                </c:pt>
                <c:pt idx="7960" c:formatCode="0%">
                  <c:v>0.63052431490575</c:v>
                </c:pt>
                <c:pt idx="7961" c:formatCode="0%">
                  <c:v>0.630603516553144</c:v>
                </c:pt>
                <c:pt idx="7962" c:formatCode="0%">
                  <c:v>0.630682718200539</c:v>
                </c:pt>
                <c:pt idx="7963" c:formatCode="0%">
                  <c:v>0.630761919847933</c:v>
                </c:pt>
                <c:pt idx="7964" c:formatCode="0%">
                  <c:v>0.630841121495327</c:v>
                </c:pt>
                <c:pt idx="7965" c:formatCode="0%">
                  <c:v>0.630920323142721</c:v>
                </c:pt>
                <c:pt idx="7966" c:formatCode="0%">
                  <c:v>0.630999524790116</c:v>
                </c:pt>
                <c:pt idx="7967" c:formatCode="0%">
                  <c:v>0.63107872643751</c:v>
                </c:pt>
                <c:pt idx="7968" c:formatCode="0%">
                  <c:v>0.631157928084904</c:v>
                </c:pt>
                <c:pt idx="7969" c:formatCode="0%">
                  <c:v>0.631237129732298</c:v>
                </c:pt>
                <c:pt idx="7970" c:formatCode="0%">
                  <c:v>0.631316331379693</c:v>
                </c:pt>
                <c:pt idx="7971" c:formatCode="0%">
                  <c:v>0.631395533027087</c:v>
                </c:pt>
                <c:pt idx="7972" c:formatCode="0%">
                  <c:v>0.631474734674481</c:v>
                </c:pt>
                <c:pt idx="7973" c:formatCode="0%">
                  <c:v>0.631553936321876</c:v>
                </c:pt>
                <c:pt idx="7974" c:formatCode="0%">
                  <c:v>0.63163313796927</c:v>
                </c:pt>
                <c:pt idx="7975" c:formatCode="0%">
                  <c:v>0.631712339616664</c:v>
                </c:pt>
                <c:pt idx="7976" c:formatCode="0%">
                  <c:v>0.631791541264058</c:v>
                </c:pt>
                <c:pt idx="7977" c:formatCode="0%">
                  <c:v>0.631870742911453</c:v>
                </c:pt>
                <c:pt idx="7978" c:formatCode="0%">
                  <c:v>0.631949944558847</c:v>
                </c:pt>
                <c:pt idx="7979" c:formatCode="0%">
                  <c:v>0.632029146206241</c:v>
                </c:pt>
                <c:pt idx="7980" c:formatCode="0%">
                  <c:v>0.632108347853635</c:v>
                </c:pt>
                <c:pt idx="7981" c:formatCode="0%">
                  <c:v>0.63218754950103</c:v>
                </c:pt>
                <c:pt idx="7982" c:formatCode="0%">
                  <c:v>0.632266751148424</c:v>
                </c:pt>
                <c:pt idx="7983" c:formatCode="0%">
                  <c:v>0.632345952795818</c:v>
                </c:pt>
                <c:pt idx="7984" c:formatCode="0%">
                  <c:v>0.632425154443212</c:v>
                </c:pt>
                <c:pt idx="7985" c:formatCode="0%">
                  <c:v>0.632504356090607</c:v>
                </c:pt>
                <c:pt idx="7986" c:formatCode="0%">
                  <c:v>0.632583557738001</c:v>
                </c:pt>
                <c:pt idx="7987" c:formatCode="0%">
                  <c:v>0.632662759385395</c:v>
                </c:pt>
                <c:pt idx="7988" c:formatCode="0%">
                  <c:v>0.632741961032789</c:v>
                </c:pt>
                <c:pt idx="7989" c:formatCode="0%">
                  <c:v>0.632821162680184</c:v>
                </c:pt>
                <c:pt idx="7990" c:formatCode="0%">
                  <c:v>0.632900364327578</c:v>
                </c:pt>
                <c:pt idx="7991" c:formatCode="0%">
                  <c:v>0.632979565974972</c:v>
                </c:pt>
                <c:pt idx="7992" c:formatCode="0%">
                  <c:v>0.633058767622367</c:v>
                </c:pt>
                <c:pt idx="7993" c:formatCode="0%">
                  <c:v>0.633137969269761</c:v>
                </c:pt>
                <c:pt idx="7994" c:formatCode="0%">
                  <c:v>0.633217170917155</c:v>
                </c:pt>
                <c:pt idx="7995" c:formatCode="0%">
                  <c:v>0.633296372564549</c:v>
                </c:pt>
                <c:pt idx="7996" c:formatCode="0%">
                  <c:v>0.633375574211944</c:v>
                </c:pt>
                <c:pt idx="7997" c:formatCode="0%">
                  <c:v>0.633454775859338</c:v>
                </c:pt>
                <c:pt idx="7998" c:formatCode="0%">
                  <c:v>0.633533977506732</c:v>
                </c:pt>
                <c:pt idx="7999" c:formatCode="0%">
                  <c:v>0.633613179154126</c:v>
                </c:pt>
                <c:pt idx="8000" c:formatCode="0%">
                  <c:v>0.633692380801521</c:v>
                </c:pt>
                <c:pt idx="8001" c:formatCode="0%">
                  <c:v>0.633771582448915</c:v>
                </c:pt>
                <c:pt idx="8002" c:formatCode="0%">
                  <c:v>0.633850784096309</c:v>
                </c:pt>
                <c:pt idx="8003" c:formatCode="0%">
                  <c:v>0.633929985743704</c:v>
                </c:pt>
                <c:pt idx="8004" c:formatCode="0%">
                  <c:v>0.634009187391098</c:v>
                </c:pt>
                <c:pt idx="8005" c:formatCode="0%">
                  <c:v>0.634088389038492</c:v>
                </c:pt>
                <c:pt idx="8006" c:formatCode="0%">
                  <c:v>0.634167590685886</c:v>
                </c:pt>
                <c:pt idx="8007" c:formatCode="0%">
                  <c:v>0.634246792333281</c:v>
                </c:pt>
                <c:pt idx="8008" c:formatCode="0%">
                  <c:v>0.634325993980675</c:v>
                </c:pt>
                <c:pt idx="8009" c:formatCode="0%">
                  <c:v>0.634405195628069</c:v>
                </c:pt>
                <c:pt idx="8010" c:formatCode="0%">
                  <c:v>0.634484397275463</c:v>
                </c:pt>
                <c:pt idx="8011" c:formatCode="0%">
                  <c:v>0.634563598922858</c:v>
                </c:pt>
                <c:pt idx="8012" c:formatCode="0%">
                  <c:v>0.634642800570252</c:v>
                </c:pt>
                <c:pt idx="8013" c:formatCode="0%">
                  <c:v>0.634722002217646</c:v>
                </c:pt>
                <c:pt idx="8014" c:formatCode="0%">
                  <c:v>0.63480120386504</c:v>
                </c:pt>
                <c:pt idx="8015" c:formatCode="0%">
                  <c:v>0.634880405512435</c:v>
                </c:pt>
                <c:pt idx="8016" c:formatCode="0%">
                  <c:v>0.634959607159829</c:v>
                </c:pt>
                <c:pt idx="8017" c:formatCode="0%">
                  <c:v>0.635038808807223</c:v>
                </c:pt>
                <c:pt idx="8018" c:formatCode="0%">
                  <c:v>0.635118010454617</c:v>
                </c:pt>
                <c:pt idx="8019" c:formatCode="0%">
                  <c:v>0.635197212102012</c:v>
                </c:pt>
                <c:pt idx="8020" c:formatCode="0%">
                  <c:v>0.635276413749406</c:v>
                </c:pt>
                <c:pt idx="8021" c:formatCode="0%">
                  <c:v>0.6353556153968</c:v>
                </c:pt>
                <c:pt idx="8022" c:formatCode="0%">
                  <c:v>0.635434817044194</c:v>
                </c:pt>
                <c:pt idx="8023" c:formatCode="0%">
                  <c:v>0.635514018691589</c:v>
                </c:pt>
                <c:pt idx="8024" c:formatCode="0%">
                  <c:v>0.635593220338983</c:v>
                </c:pt>
                <c:pt idx="8025" c:formatCode="0%">
                  <c:v>0.635672421986377</c:v>
                </c:pt>
                <c:pt idx="8026" c:formatCode="0%">
                  <c:v>0.635751623633772</c:v>
                </c:pt>
                <c:pt idx="8027" c:formatCode="0%">
                  <c:v>0.635830825281166</c:v>
                </c:pt>
                <c:pt idx="8028" c:formatCode="0%">
                  <c:v>0.63591002692856</c:v>
                </c:pt>
                <c:pt idx="8029" c:formatCode="0%">
                  <c:v>0.635989228575954</c:v>
                </c:pt>
                <c:pt idx="8030" c:formatCode="0%">
                  <c:v>0.636068430223349</c:v>
                </c:pt>
                <c:pt idx="8031" c:formatCode="0%">
                  <c:v>0.636147631870743</c:v>
                </c:pt>
                <c:pt idx="8032" c:formatCode="0%">
                  <c:v>0.636226833518137</c:v>
                </c:pt>
                <c:pt idx="8033" c:formatCode="0%">
                  <c:v>0.636306035165531</c:v>
                </c:pt>
                <c:pt idx="8034" c:formatCode="0%">
                  <c:v>0.636385236812926</c:v>
                </c:pt>
                <c:pt idx="8035" c:formatCode="0%">
                  <c:v>0.63646443846032</c:v>
                </c:pt>
                <c:pt idx="8036" c:formatCode="0%">
                  <c:v>0.636543640107714</c:v>
                </c:pt>
                <c:pt idx="8037" c:formatCode="0%">
                  <c:v>0.636622841755109</c:v>
                </c:pt>
                <c:pt idx="8038" c:formatCode="0%">
                  <c:v>0.636702043402503</c:v>
                </c:pt>
                <c:pt idx="8039" c:formatCode="0%">
                  <c:v>0.636781245049897</c:v>
                </c:pt>
                <c:pt idx="8040" c:formatCode="0%">
                  <c:v>0.636860446697291</c:v>
                </c:pt>
                <c:pt idx="8041" c:formatCode="0%">
                  <c:v>0.636939648344686</c:v>
                </c:pt>
                <c:pt idx="8042" c:formatCode="0%">
                  <c:v>0.63701884999208</c:v>
                </c:pt>
                <c:pt idx="8043" c:formatCode="0%">
                  <c:v>0.637098051639474</c:v>
                </c:pt>
                <c:pt idx="8044" c:formatCode="0%">
                  <c:v>0.637177253286868</c:v>
                </c:pt>
                <c:pt idx="8045" c:formatCode="0%">
                  <c:v>0.637256454934263</c:v>
                </c:pt>
                <c:pt idx="8046" c:formatCode="0%">
                  <c:v>0.637335656581657</c:v>
                </c:pt>
                <c:pt idx="8047" c:formatCode="0%">
                  <c:v>0.637414858229051</c:v>
                </c:pt>
                <c:pt idx="8048" c:formatCode="0%">
                  <c:v>0.637494059876445</c:v>
                </c:pt>
                <c:pt idx="8049" c:formatCode="0%">
                  <c:v>0.63757326152384</c:v>
                </c:pt>
                <c:pt idx="8050" c:formatCode="0%">
                  <c:v>0.637652463171234</c:v>
                </c:pt>
                <c:pt idx="8051" c:formatCode="0%">
                  <c:v>0.637731664818628</c:v>
                </c:pt>
                <c:pt idx="8052" c:formatCode="0%">
                  <c:v>0.637810866466022</c:v>
                </c:pt>
                <c:pt idx="8053" c:formatCode="0%">
                  <c:v>0.637890068113417</c:v>
                </c:pt>
                <c:pt idx="8054" c:formatCode="0%">
                  <c:v>0.637969269760811</c:v>
                </c:pt>
                <c:pt idx="8055" c:formatCode="0%">
                  <c:v>0.638048471408205</c:v>
                </c:pt>
                <c:pt idx="8056" c:formatCode="0%">
                  <c:v>0.6381276730556</c:v>
                </c:pt>
                <c:pt idx="8057" c:formatCode="0%">
                  <c:v>0.638206874702994</c:v>
                </c:pt>
                <c:pt idx="8058" c:formatCode="0%">
                  <c:v>0.638286076350388</c:v>
                </c:pt>
                <c:pt idx="8059" c:formatCode="0%">
                  <c:v>0.638365277997782</c:v>
                </c:pt>
                <c:pt idx="8060" c:formatCode="0%">
                  <c:v>0.638444479645177</c:v>
                </c:pt>
                <c:pt idx="8061" c:formatCode="0%">
                  <c:v>0.638523681292571</c:v>
                </c:pt>
                <c:pt idx="8062" c:formatCode="0%">
                  <c:v>0.638602882939965</c:v>
                </c:pt>
                <c:pt idx="8063" c:formatCode="0%">
                  <c:v>0.638682084587359</c:v>
                </c:pt>
                <c:pt idx="8064" c:formatCode="0%">
                  <c:v>0.638761286234754</c:v>
                </c:pt>
                <c:pt idx="8065" c:formatCode="0%">
                  <c:v>0.638840487882148</c:v>
                </c:pt>
                <c:pt idx="8066" c:formatCode="0%">
                  <c:v>0.638919689529542</c:v>
                </c:pt>
                <c:pt idx="8067" c:formatCode="0%">
                  <c:v>0.638998891176937</c:v>
                </c:pt>
                <c:pt idx="8068" c:formatCode="0%">
                  <c:v>0.639078092824331</c:v>
                </c:pt>
                <c:pt idx="8069" c:formatCode="0%">
                  <c:v>0.639157294471725</c:v>
                </c:pt>
                <c:pt idx="8070" c:formatCode="0%">
                  <c:v>0.639236496119119</c:v>
                </c:pt>
                <c:pt idx="8071" c:formatCode="0%">
                  <c:v>0.639315697766514</c:v>
                </c:pt>
                <c:pt idx="8072" c:formatCode="0%">
                  <c:v>0.639394899413908</c:v>
                </c:pt>
                <c:pt idx="8073" c:formatCode="0%">
                  <c:v>0.639474101061302</c:v>
                </c:pt>
                <c:pt idx="8074" c:formatCode="0%">
                  <c:v>0.639553302708696</c:v>
                </c:pt>
                <c:pt idx="8075" c:formatCode="0%">
                  <c:v>0.639632504356091</c:v>
                </c:pt>
                <c:pt idx="8076" c:formatCode="0%">
                  <c:v>0.639711706003485</c:v>
                </c:pt>
                <c:pt idx="8077" c:formatCode="0%">
                  <c:v>0.639790907650879</c:v>
                </c:pt>
                <c:pt idx="8078" c:formatCode="0%">
                  <c:v>0.639870109298273</c:v>
                </c:pt>
                <c:pt idx="8079" c:formatCode="0%">
                  <c:v>0.639949310945668</c:v>
                </c:pt>
                <c:pt idx="8080" c:formatCode="0%">
                  <c:v>0.640028512593062</c:v>
                </c:pt>
                <c:pt idx="8081" c:formatCode="0%">
                  <c:v>0.640107714240456</c:v>
                </c:pt>
                <c:pt idx="8082" c:formatCode="0%">
                  <c:v>0.64018691588785</c:v>
                </c:pt>
                <c:pt idx="8083" c:formatCode="0%">
                  <c:v>0.640266117535245</c:v>
                </c:pt>
                <c:pt idx="8084" c:formatCode="0%">
                  <c:v>0.640345319182639</c:v>
                </c:pt>
                <c:pt idx="8085" c:formatCode="0%">
                  <c:v>0.640424520830033</c:v>
                </c:pt>
                <c:pt idx="8086" c:formatCode="0%">
                  <c:v>0.640503722477427</c:v>
                </c:pt>
                <c:pt idx="8087" c:formatCode="0%">
                  <c:v>0.640582924124822</c:v>
                </c:pt>
                <c:pt idx="8088" c:formatCode="0%">
                  <c:v>0.640662125772216</c:v>
                </c:pt>
                <c:pt idx="8089" c:formatCode="0%">
                  <c:v>0.64074132741961</c:v>
                </c:pt>
                <c:pt idx="8090" c:formatCode="0%">
                  <c:v>0.640820529067005</c:v>
                </c:pt>
                <c:pt idx="8091" c:formatCode="0%">
                  <c:v>0.640899730714399</c:v>
                </c:pt>
                <c:pt idx="8092" c:formatCode="0%">
                  <c:v>0.640978932361793</c:v>
                </c:pt>
                <c:pt idx="8093" c:formatCode="0%">
                  <c:v>0.641058134009187</c:v>
                </c:pt>
                <c:pt idx="8094" c:formatCode="0%">
                  <c:v>0.641137335656582</c:v>
                </c:pt>
                <c:pt idx="8095" c:formatCode="0%">
                  <c:v>0.641216537303976</c:v>
                </c:pt>
                <c:pt idx="8096" c:formatCode="0%">
                  <c:v>0.64129573895137</c:v>
                </c:pt>
                <c:pt idx="8097" c:formatCode="0%">
                  <c:v>0.641374940598764</c:v>
                </c:pt>
                <c:pt idx="8098" c:formatCode="0%">
                  <c:v>0.641454142246159</c:v>
                </c:pt>
                <c:pt idx="8099" c:formatCode="0%">
                  <c:v>0.641533343893553</c:v>
                </c:pt>
                <c:pt idx="8100" c:formatCode="0%">
                  <c:v>0.641612545540947</c:v>
                </c:pt>
                <c:pt idx="8101" c:formatCode="0%">
                  <c:v>0.641691747188342</c:v>
                </c:pt>
                <c:pt idx="8102" c:formatCode="0%">
                  <c:v>0.641770948835736</c:v>
                </c:pt>
                <c:pt idx="8103" c:formatCode="0%">
                  <c:v>0.64185015048313</c:v>
                </c:pt>
                <c:pt idx="8104" c:formatCode="0%">
                  <c:v>0.641929352130524</c:v>
                </c:pt>
                <c:pt idx="8105" c:formatCode="0%">
                  <c:v>0.642008553777919</c:v>
                </c:pt>
                <c:pt idx="8106" c:formatCode="0%">
                  <c:v>0.642087755425313</c:v>
                </c:pt>
                <c:pt idx="8107" c:formatCode="0%">
                  <c:v>0.642166957072707</c:v>
                </c:pt>
                <c:pt idx="8108" c:formatCode="0%">
                  <c:v>0.642246158720101</c:v>
                </c:pt>
                <c:pt idx="8109" c:formatCode="0%">
                  <c:v>0.642325360367496</c:v>
                </c:pt>
                <c:pt idx="8110" c:formatCode="0%">
                  <c:v>0.64240456201489</c:v>
                </c:pt>
                <c:pt idx="8111" c:formatCode="0%">
                  <c:v>0.642483763662284</c:v>
                </c:pt>
                <c:pt idx="8112" c:formatCode="0%">
                  <c:v>0.642562965309678</c:v>
                </c:pt>
                <c:pt idx="8113" c:formatCode="0%">
                  <c:v>0.642642166957073</c:v>
                </c:pt>
                <c:pt idx="8114" c:formatCode="0%">
                  <c:v>0.642721368604467</c:v>
                </c:pt>
                <c:pt idx="8115" c:formatCode="0%">
                  <c:v>0.642800570251861</c:v>
                </c:pt>
                <c:pt idx="8116" c:formatCode="0%">
                  <c:v>0.642879771899255</c:v>
                </c:pt>
                <c:pt idx="8117" c:formatCode="0%">
                  <c:v>0.64295897354665</c:v>
                </c:pt>
                <c:pt idx="8118" c:formatCode="0%">
                  <c:v>0.643038175194044</c:v>
                </c:pt>
                <c:pt idx="8119" c:formatCode="0%">
                  <c:v>0.643117376841438</c:v>
                </c:pt>
                <c:pt idx="8120" c:formatCode="0%">
                  <c:v>0.643196578488833</c:v>
                </c:pt>
                <c:pt idx="8121" c:formatCode="0%">
                  <c:v>0.643275780136227</c:v>
                </c:pt>
                <c:pt idx="8122" c:formatCode="0%">
                  <c:v>0.643354981783621</c:v>
                </c:pt>
                <c:pt idx="8123" c:formatCode="0%">
                  <c:v>0.643434183431015</c:v>
                </c:pt>
                <c:pt idx="8124" c:formatCode="0%">
                  <c:v>0.64351338507841</c:v>
                </c:pt>
                <c:pt idx="8125" c:formatCode="0%">
                  <c:v>0.643592586725804</c:v>
                </c:pt>
                <c:pt idx="8126" c:formatCode="0%">
                  <c:v>0.643671788373198</c:v>
                </c:pt>
                <c:pt idx="8127" c:formatCode="0%">
                  <c:v>0.643750990020592</c:v>
                </c:pt>
                <c:pt idx="8128" c:formatCode="0%">
                  <c:v>0.643830191667987</c:v>
                </c:pt>
                <c:pt idx="8129" c:formatCode="0%">
                  <c:v>0.643909393315381</c:v>
                </c:pt>
                <c:pt idx="8130" c:formatCode="0%">
                  <c:v>0.643988594962775</c:v>
                </c:pt>
                <c:pt idx="8131" c:formatCode="0%">
                  <c:v>0.644067796610169</c:v>
                </c:pt>
                <c:pt idx="8132" c:formatCode="0%">
                  <c:v>0.644146998257564</c:v>
                </c:pt>
                <c:pt idx="8133" c:formatCode="0%">
                  <c:v>0.644226199904958</c:v>
                </c:pt>
                <c:pt idx="8134" c:formatCode="0%">
                  <c:v>0.644305401552352</c:v>
                </c:pt>
                <c:pt idx="8135" c:formatCode="0%">
                  <c:v>0.644384603199747</c:v>
                </c:pt>
                <c:pt idx="8136" c:formatCode="0%">
                  <c:v>0.644463804847141</c:v>
                </c:pt>
                <c:pt idx="8137" c:formatCode="0%">
                  <c:v>0.644543006494535</c:v>
                </c:pt>
                <c:pt idx="8138" c:formatCode="0%">
                  <c:v>0.644622208141929</c:v>
                </c:pt>
                <c:pt idx="8139" c:formatCode="0%">
                  <c:v>0.644701409789324</c:v>
                </c:pt>
                <c:pt idx="8140" c:formatCode="0%">
                  <c:v>0.644780611436718</c:v>
                </c:pt>
                <c:pt idx="8141" c:formatCode="0%">
                  <c:v>0.644859813084112</c:v>
                </c:pt>
                <c:pt idx="8142" c:formatCode="0%">
                  <c:v>0.644939014731506</c:v>
                </c:pt>
                <c:pt idx="8143" c:formatCode="0%">
                  <c:v>0.645018216378901</c:v>
                </c:pt>
                <c:pt idx="8144" c:formatCode="0%">
                  <c:v>0.645097418026295</c:v>
                </c:pt>
                <c:pt idx="8145" c:formatCode="0%">
                  <c:v>0.645176619673689</c:v>
                </c:pt>
                <c:pt idx="8146" c:formatCode="0%">
                  <c:v>0.645255821321084</c:v>
                </c:pt>
                <c:pt idx="8147" c:formatCode="0%">
                  <c:v>0.645335022968478</c:v>
                </c:pt>
                <c:pt idx="8148" c:formatCode="0%">
                  <c:v>0.645414224615872</c:v>
                </c:pt>
                <c:pt idx="8149" c:formatCode="0%">
                  <c:v>0.645493426263266</c:v>
                </c:pt>
                <c:pt idx="8150" c:formatCode="0%">
                  <c:v>0.645572627910661</c:v>
                </c:pt>
                <c:pt idx="8151" c:formatCode="0%">
                  <c:v>0.645651829558055</c:v>
                </c:pt>
                <c:pt idx="8152" c:formatCode="0%">
                  <c:v>0.645731031205449</c:v>
                </c:pt>
                <c:pt idx="8153" c:formatCode="0%">
                  <c:v>0.645810232852843</c:v>
                </c:pt>
                <c:pt idx="8154" c:formatCode="0%">
                  <c:v>0.645889434500238</c:v>
                </c:pt>
                <c:pt idx="8155" c:formatCode="0%">
                  <c:v>0.645968636147632</c:v>
                </c:pt>
                <c:pt idx="8156" c:formatCode="0%">
                  <c:v>0.646047837795026</c:v>
                </c:pt>
                <c:pt idx="8157" c:formatCode="0%">
                  <c:v>0.64612703944242</c:v>
                </c:pt>
                <c:pt idx="8158" c:formatCode="0%">
                  <c:v>0.646206241089815</c:v>
                </c:pt>
                <c:pt idx="8159" c:formatCode="0%">
                  <c:v>0.646285442737209</c:v>
                </c:pt>
                <c:pt idx="8160" c:formatCode="0%">
                  <c:v>0.646364644384603</c:v>
                </c:pt>
                <c:pt idx="8161" c:formatCode="0%">
                  <c:v>0.646443846031997</c:v>
                </c:pt>
                <c:pt idx="8162" c:formatCode="0%">
                  <c:v>0.646523047679392</c:v>
                </c:pt>
                <c:pt idx="8163" c:formatCode="0%">
                  <c:v>0.646602249326786</c:v>
                </c:pt>
                <c:pt idx="8164" c:formatCode="0%">
                  <c:v>0.64668145097418</c:v>
                </c:pt>
                <c:pt idx="8165" c:formatCode="0%">
                  <c:v>0.646760652621575</c:v>
                </c:pt>
                <c:pt idx="8166" c:formatCode="0%">
                  <c:v>0.646839854268969</c:v>
                </c:pt>
                <c:pt idx="8167" c:formatCode="0%">
                  <c:v>0.646919055916363</c:v>
                </c:pt>
                <c:pt idx="8168" c:formatCode="0%">
                  <c:v>0.646998257563757</c:v>
                </c:pt>
                <c:pt idx="8169" c:formatCode="0%">
                  <c:v>0.647077459211152</c:v>
                </c:pt>
                <c:pt idx="8170" c:formatCode="0%">
                  <c:v>0.647156660858546</c:v>
                </c:pt>
                <c:pt idx="8171" c:formatCode="0%">
                  <c:v>0.64723586250594</c:v>
                </c:pt>
                <c:pt idx="8172" c:formatCode="0%">
                  <c:v>0.647315064153334</c:v>
                </c:pt>
                <c:pt idx="8173" c:formatCode="0%">
                  <c:v>0.647394265800729</c:v>
                </c:pt>
                <c:pt idx="8174" c:formatCode="0%">
                  <c:v>0.647473467448123</c:v>
                </c:pt>
                <c:pt idx="8175" c:formatCode="0%">
                  <c:v>0.647552669095517</c:v>
                </c:pt>
                <c:pt idx="8176" c:formatCode="0%">
                  <c:v>0.647631870742911</c:v>
                </c:pt>
                <c:pt idx="8177" c:formatCode="0%">
                  <c:v>0.647711072390306</c:v>
                </c:pt>
                <c:pt idx="8178" c:formatCode="0%">
                  <c:v>0.6477902740377</c:v>
                </c:pt>
                <c:pt idx="8179" c:formatCode="0%">
                  <c:v>0.647869475685094</c:v>
                </c:pt>
                <c:pt idx="8180" c:formatCode="0%">
                  <c:v>0.647948677332489</c:v>
                </c:pt>
                <c:pt idx="8181" c:formatCode="0%">
                  <c:v>0.648027878979883</c:v>
                </c:pt>
                <c:pt idx="8182" c:formatCode="0%">
                  <c:v>0.648107080627277</c:v>
                </c:pt>
                <c:pt idx="8183" c:formatCode="0%">
                  <c:v>0.648186282274671</c:v>
                </c:pt>
                <c:pt idx="8184" c:formatCode="0%">
                  <c:v>0.648265483922066</c:v>
                </c:pt>
                <c:pt idx="8185" c:formatCode="0%">
                  <c:v>0.64834468556946</c:v>
                </c:pt>
                <c:pt idx="8186" c:formatCode="0%">
                  <c:v>0.648423887216854</c:v>
                </c:pt>
                <c:pt idx="8187" c:formatCode="0%">
                  <c:v>0.648503088864248</c:v>
                </c:pt>
                <c:pt idx="8188" c:formatCode="0%">
                  <c:v>0.648582290511643</c:v>
                </c:pt>
                <c:pt idx="8189" c:formatCode="0%">
                  <c:v>0.648661492159037</c:v>
                </c:pt>
                <c:pt idx="8190" c:formatCode="0%">
                  <c:v>0.648740693806431</c:v>
                </c:pt>
                <c:pt idx="8191" c:formatCode="0%">
                  <c:v>0.648819895453825</c:v>
                </c:pt>
                <c:pt idx="8192" c:formatCode="0%">
                  <c:v>0.64889909710122</c:v>
                </c:pt>
                <c:pt idx="8193" c:formatCode="0%">
                  <c:v>0.648978298748614</c:v>
                </c:pt>
                <c:pt idx="8194" c:formatCode="0%">
                  <c:v>0.649057500396008</c:v>
                </c:pt>
                <c:pt idx="8195" c:formatCode="0%">
                  <c:v>0.649136702043402</c:v>
                </c:pt>
                <c:pt idx="8196" c:formatCode="0%">
                  <c:v>0.649215903690797</c:v>
                </c:pt>
                <c:pt idx="8197" c:formatCode="0%">
                  <c:v>0.649295105338191</c:v>
                </c:pt>
                <c:pt idx="8198" c:formatCode="0%">
                  <c:v>0.649374306985585</c:v>
                </c:pt>
                <c:pt idx="8199" c:formatCode="0%">
                  <c:v>0.64945350863298</c:v>
                </c:pt>
                <c:pt idx="8200" c:formatCode="0%">
                  <c:v>0.649532710280374</c:v>
                </c:pt>
                <c:pt idx="8201" c:formatCode="0%">
                  <c:v>0.649611911927768</c:v>
                </c:pt>
                <c:pt idx="8202" c:formatCode="0%">
                  <c:v>0.649691113575162</c:v>
                </c:pt>
                <c:pt idx="8203" c:formatCode="0%">
                  <c:v>0.649770315222557</c:v>
                </c:pt>
                <c:pt idx="8204" c:formatCode="0%">
                  <c:v>0.649849516869951</c:v>
                </c:pt>
                <c:pt idx="8205" c:formatCode="0%">
                  <c:v>0.649928718517345</c:v>
                </c:pt>
                <c:pt idx="8206" c:formatCode="0%">
                  <c:v>0.650007920164739</c:v>
                </c:pt>
                <c:pt idx="8207" c:formatCode="0%">
                  <c:v>0.650087121812134</c:v>
                </c:pt>
                <c:pt idx="8208" c:formatCode="0%">
                  <c:v>0.650166323459528</c:v>
                </c:pt>
                <c:pt idx="8209" c:formatCode="0%">
                  <c:v>0.650245525106922</c:v>
                </c:pt>
                <c:pt idx="8210" c:formatCode="0%">
                  <c:v>0.650324726754317</c:v>
                </c:pt>
                <c:pt idx="8211" c:formatCode="0%">
                  <c:v>0.650403928401711</c:v>
                </c:pt>
                <c:pt idx="8212" c:formatCode="0%">
                  <c:v>0.650483130049105</c:v>
                </c:pt>
                <c:pt idx="8213" c:formatCode="0%">
                  <c:v>0.650562331696499</c:v>
                </c:pt>
                <c:pt idx="8214" c:formatCode="0%">
                  <c:v>0.650641533343894</c:v>
                </c:pt>
                <c:pt idx="8215" c:formatCode="0%">
                  <c:v>0.650720734991288</c:v>
                </c:pt>
                <c:pt idx="8216" c:formatCode="0%">
                  <c:v>0.650799936638682</c:v>
                </c:pt>
                <c:pt idx="8217" c:formatCode="0%">
                  <c:v>0.650879138286076</c:v>
                </c:pt>
                <c:pt idx="8218" c:formatCode="0%">
                  <c:v>0.650958339933471</c:v>
                </c:pt>
                <c:pt idx="8219" c:formatCode="0%">
                  <c:v>0.651037541580865</c:v>
                </c:pt>
                <c:pt idx="8220" c:formatCode="0%">
                  <c:v>0.651116743228259</c:v>
                </c:pt>
                <c:pt idx="8221" c:formatCode="0%">
                  <c:v>0.651195944875653</c:v>
                </c:pt>
                <c:pt idx="8222" c:formatCode="0%">
                  <c:v>0.651275146523048</c:v>
                </c:pt>
                <c:pt idx="8223" c:formatCode="0%">
                  <c:v>0.651354348170442</c:v>
                </c:pt>
                <c:pt idx="8224" c:formatCode="0%">
                  <c:v>0.651433549817836</c:v>
                </c:pt>
                <c:pt idx="8225" c:formatCode="0%">
                  <c:v>0.65151275146523</c:v>
                </c:pt>
                <c:pt idx="8226" c:formatCode="0%">
                  <c:v>0.651591953112625</c:v>
                </c:pt>
                <c:pt idx="8227" c:formatCode="0%">
                  <c:v>0.651671154760019</c:v>
                </c:pt>
                <c:pt idx="8228" c:formatCode="0%">
                  <c:v>0.651750356407413</c:v>
                </c:pt>
                <c:pt idx="8229" c:formatCode="0%">
                  <c:v>0.651829558054808</c:v>
                </c:pt>
                <c:pt idx="8230" c:formatCode="0%">
                  <c:v>0.651908759702202</c:v>
                </c:pt>
                <c:pt idx="8231" c:formatCode="0%">
                  <c:v>0.651987961349596</c:v>
                </c:pt>
                <c:pt idx="8232" c:formatCode="0%">
                  <c:v>0.65206716299699</c:v>
                </c:pt>
                <c:pt idx="8233" c:formatCode="0%">
                  <c:v>0.652146364644385</c:v>
                </c:pt>
                <c:pt idx="8234" c:formatCode="0%">
                  <c:v>0.652225566291779</c:v>
                </c:pt>
                <c:pt idx="8235" c:formatCode="0%">
                  <c:v>0.652304767939173</c:v>
                </c:pt>
                <c:pt idx="8236" c:formatCode="0%">
                  <c:v>0.652383969586567</c:v>
                </c:pt>
                <c:pt idx="8237" c:formatCode="0%">
                  <c:v>0.652463171233962</c:v>
                </c:pt>
                <c:pt idx="8238" c:formatCode="0%">
                  <c:v>0.652542372881356</c:v>
                </c:pt>
                <c:pt idx="8239" c:formatCode="0%">
                  <c:v>0.65262157452875</c:v>
                </c:pt>
                <c:pt idx="8240" c:formatCode="0%">
                  <c:v>0.652700776176144</c:v>
                </c:pt>
                <c:pt idx="8241" c:formatCode="0%">
                  <c:v>0.652779977823539</c:v>
                </c:pt>
                <c:pt idx="8242" c:formatCode="0%">
                  <c:v>0.652859179470933</c:v>
                </c:pt>
                <c:pt idx="8243" c:formatCode="0%">
                  <c:v>0.652938381118327</c:v>
                </c:pt>
                <c:pt idx="8244" c:formatCode="0%">
                  <c:v>0.653017582765722</c:v>
                </c:pt>
                <c:pt idx="8245" c:formatCode="0%">
                  <c:v>0.653096784413116</c:v>
                </c:pt>
                <c:pt idx="8246" c:formatCode="0%">
                  <c:v>0.65317598606051</c:v>
                </c:pt>
                <c:pt idx="8247" c:formatCode="0%">
                  <c:v>0.653255187707904</c:v>
                </c:pt>
                <c:pt idx="8248" c:formatCode="0%">
                  <c:v>0.653334389355299</c:v>
                </c:pt>
                <c:pt idx="8249" c:formatCode="0%">
                  <c:v>0.653413591002693</c:v>
                </c:pt>
                <c:pt idx="8250" c:formatCode="0%">
                  <c:v>0.653492792650087</c:v>
                </c:pt>
                <c:pt idx="8251" c:formatCode="0%">
                  <c:v>0.653571994297481</c:v>
                </c:pt>
                <c:pt idx="8252" c:formatCode="0%">
                  <c:v>0.653651195944876</c:v>
                </c:pt>
                <c:pt idx="8253" c:formatCode="0%">
                  <c:v>0.65373039759227</c:v>
                </c:pt>
                <c:pt idx="8254" c:formatCode="0%">
                  <c:v>0.653809599239664</c:v>
                </c:pt>
                <c:pt idx="8255" c:formatCode="0%">
                  <c:v>0.653888800887058</c:v>
                </c:pt>
                <c:pt idx="8256" c:formatCode="0%">
                  <c:v>0.653968002534453</c:v>
                </c:pt>
                <c:pt idx="8257" c:formatCode="0%">
                  <c:v>0.654047204181847</c:v>
                </c:pt>
                <c:pt idx="8258" c:formatCode="0%">
                  <c:v>0.654126405829241</c:v>
                </c:pt>
                <c:pt idx="8259" c:formatCode="0%">
                  <c:v>0.654205607476635</c:v>
                </c:pt>
                <c:pt idx="8260" c:formatCode="0%">
                  <c:v>0.65428480912403</c:v>
                </c:pt>
                <c:pt idx="8261" c:formatCode="0%">
                  <c:v>0.654364010771424</c:v>
                </c:pt>
                <c:pt idx="8262" c:formatCode="0%">
                  <c:v>0.654443212418818</c:v>
                </c:pt>
                <c:pt idx="8263" c:formatCode="0%">
                  <c:v>0.654522414066213</c:v>
                </c:pt>
                <c:pt idx="8264" c:formatCode="0%">
                  <c:v>0.654601615713607</c:v>
                </c:pt>
                <c:pt idx="8265" c:formatCode="0%">
                  <c:v>0.654680817361001</c:v>
                </c:pt>
                <c:pt idx="8266" c:formatCode="0%">
                  <c:v>0.654760019008395</c:v>
                </c:pt>
                <c:pt idx="8267" c:formatCode="0%">
                  <c:v>0.65483922065579</c:v>
                </c:pt>
                <c:pt idx="8268" c:formatCode="0%">
                  <c:v>0.654918422303184</c:v>
                </c:pt>
                <c:pt idx="8269" c:formatCode="0%">
                  <c:v>0.654997623950578</c:v>
                </c:pt>
                <c:pt idx="8270" c:formatCode="0%">
                  <c:v>0.655076825597972</c:v>
                </c:pt>
                <c:pt idx="8271" c:formatCode="0%">
                  <c:v>0.655156027245367</c:v>
                </c:pt>
                <c:pt idx="8272" c:formatCode="0%">
                  <c:v>0.655235228892761</c:v>
                </c:pt>
                <c:pt idx="8273" c:formatCode="0%">
                  <c:v>0.655314430540155</c:v>
                </c:pt>
                <c:pt idx="8274" c:formatCode="0%">
                  <c:v>0.65539363218755</c:v>
                </c:pt>
                <c:pt idx="8275" c:formatCode="0%">
                  <c:v>0.655472833834944</c:v>
                </c:pt>
                <c:pt idx="8276" c:formatCode="0%">
                  <c:v>0.655552035482338</c:v>
                </c:pt>
                <c:pt idx="8277" c:formatCode="0%">
                  <c:v>0.655631237129732</c:v>
                </c:pt>
                <c:pt idx="8278" c:formatCode="0%">
                  <c:v>0.655710438777127</c:v>
                </c:pt>
                <c:pt idx="8279" c:formatCode="0%">
                  <c:v>0.655789640424521</c:v>
                </c:pt>
                <c:pt idx="8280" c:formatCode="0%">
                  <c:v>0.655868842071915</c:v>
                </c:pt>
                <c:pt idx="8281" c:formatCode="0%">
                  <c:v>0.655948043719309</c:v>
                </c:pt>
                <c:pt idx="8282" c:formatCode="0%">
                  <c:v>0.656027245366704</c:v>
                </c:pt>
                <c:pt idx="8283" c:formatCode="0%">
                  <c:v>0.656106447014098</c:v>
                </c:pt>
                <c:pt idx="8284" c:formatCode="0%">
                  <c:v>0.656185648661492</c:v>
                </c:pt>
                <c:pt idx="8285" c:formatCode="0%">
                  <c:v>0.656264850308886</c:v>
                </c:pt>
                <c:pt idx="8286" c:formatCode="0%">
                  <c:v>0.656344051956281</c:v>
                </c:pt>
                <c:pt idx="8287" c:formatCode="0%">
                  <c:v>0.656423253603675</c:v>
                </c:pt>
                <c:pt idx="8288" c:formatCode="0%">
                  <c:v>0.656502455251069</c:v>
                </c:pt>
                <c:pt idx="8289" c:formatCode="0%">
                  <c:v>0.656581656898463</c:v>
                </c:pt>
                <c:pt idx="8290" c:formatCode="0%">
                  <c:v>0.656660858545858</c:v>
                </c:pt>
                <c:pt idx="8291" c:formatCode="0%">
                  <c:v>0.656740060193252</c:v>
                </c:pt>
                <c:pt idx="8292" c:formatCode="0%">
                  <c:v>0.656819261840646</c:v>
                </c:pt>
                <c:pt idx="8293" c:formatCode="0%">
                  <c:v>0.656898463488041</c:v>
                </c:pt>
                <c:pt idx="8294" c:formatCode="0%">
                  <c:v>0.656977665135435</c:v>
                </c:pt>
                <c:pt idx="8295" c:formatCode="0%">
                  <c:v>0.657056866782829</c:v>
                </c:pt>
                <c:pt idx="8296" c:formatCode="0%">
                  <c:v>0.657136068430223</c:v>
                </c:pt>
                <c:pt idx="8297" c:formatCode="0%">
                  <c:v>0.657215270077618</c:v>
                </c:pt>
                <c:pt idx="8298" c:formatCode="0%">
                  <c:v>0.657294471725012</c:v>
                </c:pt>
                <c:pt idx="8299" c:formatCode="0%">
                  <c:v>0.657373673372406</c:v>
                </c:pt>
                <c:pt idx="8300" c:formatCode="0%">
                  <c:v>0.6574528750198</c:v>
                </c:pt>
                <c:pt idx="8301" c:formatCode="0%">
                  <c:v>0.657532076667195</c:v>
                </c:pt>
                <c:pt idx="8302" c:formatCode="0%">
                  <c:v>0.657611278314589</c:v>
                </c:pt>
                <c:pt idx="8303" c:formatCode="0%">
                  <c:v>0.657690479961983</c:v>
                </c:pt>
                <c:pt idx="8304" c:formatCode="0%">
                  <c:v>0.657769681609377</c:v>
                </c:pt>
                <c:pt idx="8305" c:formatCode="0%">
                  <c:v>0.657848883256772</c:v>
                </c:pt>
                <c:pt idx="8306" c:formatCode="0%">
                  <c:v>0.657928084904166</c:v>
                </c:pt>
                <c:pt idx="8307" c:formatCode="0%">
                  <c:v>0.65800728655156</c:v>
                </c:pt>
                <c:pt idx="8308" c:formatCode="0%">
                  <c:v>0.658086488198955</c:v>
                </c:pt>
                <c:pt idx="8309" c:formatCode="0%">
                  <c:v>0.658165689846349</c:v>
                </c:pt>
                <c:pt idx="8310" c:formatCode="0%">
                  <c:v>0.658244891493743</c:v>
                </c:pt>
                <c:pt idx="8311" c:formatCode="0%">
                  <c:v>0.658324093141137</c:v>
                </c:pt>
                <c:pt idx="8312" c:formatCode="0%">
                  <c:v>0.658403294788532</c:v>
                </c:pt>
                <c:pt idx="8313" c:formatCode="0%">
                  <c:v>0.658482496435926</c:v>
                </c:pt>
                <c:pt idx="8314" c:formatCode="0%">
                  <c:v>0.65856169808332</c:v>
                </c:pt>
                <c:pt idx="8315" c:formatCode="0%">
                  <c:v>0.658640899730714</c:v>
                </c:pt>
                <c:pt idx="8316" c:formatCode="0%">
                  <c:v>0.658720101378109</c:v>
                </c:pt>
                <c:pt idx="8317" c:formatCode="0%">
                  <c:v>0.658799303025503</c:v>
                </c:pt>
                <c:pt idx="8318" c:formatCode="0%">
                  <c:v>0.658878504672897</c:v>
                </c:pt>
                <c:pt idx="8319" c:formatCode="0%">
                  <c:v>0.658957706320291</c:v>
                </c:pt>
                <c:pt idx="8320" c:formatCode="0%">
                  <c:v>0.659036907967686</c:v>
                </c:pt>
                <c:pt idx="8321" c:formatCode="0%">
                  <c:v>0.65911610961508</c:v>
                </c:pt>
                <c:pt idx="8322" c:formatCode="0%">
                  <c:v>0.659195311262474</c:v>
                </c:pt>
                <c:pt idx="8323" c:formatCode="0%">
                  <c:v>0.659274512909868</c:v>
                </c:pt>
                <c:pt idx="8324" c:formatCode="0%">
                  <c:v>0.659353714557263</c:v>
                </c:pt>
                <c:pt idx="8325" c:formatCode="0%">
                  <c:v>0.659432916204657</c:v>
                </c:pt>
                <c:pt idx="8326" c:formatCode="0%">
                  <c:v>0.659512117852051</c:v>
                </c:pt>
                <c:pt idx="8327" c:formatCode="0%">
                  <c:v>0.659591319499446</c:v>
                </c:pt>
                <c:pt idx="8328" c:formatCode="0%">
                  <c:v>0.65967052114684</c:v>
                </c:pt>
                <c:pt idx="8329" c:formatCode="0%">
                  <c:v>0.659749722794234</c:v>
                </c:pt>
                <c:pt idx="8330" c:formatCode="0%">
                  <c:v>0.659828924441628</c:v>
                </c:pt>
                <c:pt idx="8331" c:formatCode="0%">
                  <c:v>0.659908126089023</c:v>
                </c:pt>
                <c:pt idx="8332" c:formatCode="0%">
                  <c:v>0.659987327736417</c:v>
                </c:pt>
                <c:pt idx="8333" c:formatCode="0%">
                  <c:v>0.660066529383811</c:v>
                </c:pt>
                <c:pt idx="8334" c:formatCode="0%">
                  <c:v>0.660145731031205</c:v>
                </c:pt>
                <c:pt idx="8335" c:formatCode="0%">
                  <c:v>0.6602249326786</c:v>
                </c:pt>
                <c:pt idx="8336" c:formatCode="0%">
                  <c:v>0.660304134325994</c:v>
                </c:pt>
                <c:pt idx="8337" c:formatCode="0%">
                  <c:v>0.660383335973388</c:v>
                </c:pt>
                <c:pt idx="8338" c:formatCode="0%">
                  <c:v>0.660462537620783</c:v>
                </c:pt>
                <c:pt idx="8339" c:formatCode="0%">
                  <c:v>0.660541739268177</c:v>
                </c:pt>
                <c:pt idx="8340" c:formatCode="0%">
                  <c:v>0.660620940915571</c:v>
                </c:pt>
                <c:pt idx="8341" c:formatCode="0%">
                  <c:v>0.660700142562965</c:v>
                </c:pt>
                <c:pt idx="8342" c:formatCode="0%">
                  <c:v>0.66077934421036</c:v>
                </c:pt>
                <c:pt idx="8343" c:formatCode="0%">
                  <c:v>0.660858545857754</c:v>
                </c:pt>
                <c:pt idx="8344" c:formatCode="0%">
                  <c:v>0.660937747505148</c:v>
                </c:pt>
                <c:pt idx="8345" c:formatCode="0%">
                  <c:v>0.661016949152542</c:v>
                </c:pt>
                <c:pt idx="8346" c:formatCode="0%">
                  <c:v>0.661096150799937</c:v>
                </c:pt>
                <c:pt idx="8347" c:formatCode="0%">
                  <c:v>0.661175352447331</c:v>
                </c:pt>
                <c:pt idx="8348" c:formatCode="0%">
                  <c:v>0.661254554094725</c:v>
                </c:pt>
                <c:pt idx="8349" c:formatCode="0%">
                  <c:v>0.661333755742119</c:v>
                </c:pt>
                <c:pt idx="8350" c:formatCode="0%">
                  <c:v>0.661412957389514</c:v>
                </c:pt>
                <c:pt idx="8351" c:formatCode="0%">
                  <c:v>0.661492159036908</c:v>
                </c:pt>
                <c:pt idx="8352" c:formatCode="0%">
                  <c:v>0.661571360684302</c:v>
                </c:pt>
                <c:pt idx="8353" c:formatCode="0%">
                  <c:v>0.661650562331697</c:v>
                </c:pt>
                <c:pt idx="8354" c:formatCode="0%">
                  <c:v>0.661729763979091</c:v>
                </c:pt>
                <c:pt idx="8355" c:formatCode="0%">
                  <c:v>0.661808965626485</c:v>
                </c:pt>
                <c:pt idx="8356" c:formatCode="0%">
                  <c:v>0.661888167273879</c:v>
                </c:pt>
                <c:pt idx="8357" c:formatCode="0%">
                  <c:v>0.661967368921274</c:v>
                </c:pt>
                <c:pt idx="8358" c:formatCode="0%">
                  <c:v>0.662046570568668</c:v>
                </c:pt>
                <c:pt idx="8359" c:formatCode="0%">
                  <c:v>0.662125772216062</c:v>
                </c:pt>
                <c:pt idx="8360" c:formatCode="0%">
                  <c:v>0.662204973863456</c:v>
                </c:pt>
                <c:pt idx="8361" c:formatCode="0%">
                  <c:v>0.662284175510851</c:v>
                </c:pt>
                <c:pt idx="8362" c:formatCode="0%">
                  <c:v>0.662363377158245</c:v>
                </c:pt>
                <c:pt idx="8363" c:formatCode="0%">
                  <c:v>0.662442578805639</c:v>
                </c:pt>
                <c:pt idx="8364" c:formatCode="0%">
                  <c:v>0.662521780453033</c:v>
                </c:pt>
                <c:pt idx="8365" c:formatCode="0%">
                  <c:v>0.662600982100428</c:v>
                </c:pt>
                <c:pt idx="8366" c:formatCode="0%">
                  <c:v>0.662680183747822</c:v>
                </c:pt>
                <c:pt idx="8367" c:formatCode="0%">
                  <c:v>0.662759385395216</c:v>
                </c:pt>
                <c:pt idx="8368" c:formatCode="0%">
                  <c:v>0.66283858704261</c:v>
                </c:pt>
                <c:pt idx="8369" c:formatCode="0%">
                  <c:v>0.662917788690005</c:v>
                </c:pt>
                <c:pt idx="8370" c:formatCode="0%">
                  <c:v>0.662996990337399</c:v>
                </c:pt>
                <c:pt idx="8371" c:formatCode="0%">
                  <c:v>0.663076191984793</c:v>
                </c:pt>
                <c:pt idx="8372" c:formatCode="0%">
                  <c:v>0.663155393632188</c:v>
                </c:pt>
                <c:pt idx="8373" c:formatCode="0%">
                  <c:v>0.663234595279582</c:v>
                </c:pt>
                <c:pt idx="8374" c:formatCode="0%">
                  <c:v>0.663313796926976</c:v>
                </c:pt>
                <c:pt idx="8375" c:formatCode="0%">
                  <c:v>0.66339299857437</c:v>
                </c:pt>
                <c:pt idx="8376" c:formatCode="0%">
                  <c:v>0.663472200221765</c:v>
                </c:pt>
                <c:pt idx="8377" c:formatCode="0%">
                  <c:v>0.663551401869159</c:v>
                </c:pt>
                <c:pt idx="8378" c:formatCode="0%">
                  <c:v>0.663630603516553</c:v>
                </c:pt>
                <c:pt idx="8379" c:formatCode="0%">
                  <c:v>0.663709805163947</c:v>
                </c:pt>
                <c:pt idx="8380" c:formatCode="0%">
                  <c:v>0.663789006811342</c:v>
                </c:pt>
                <c:pt idx="8381" c:formatCode="0%">
                  <c:v>0.663868208458736</c:v>
                </c:pt>
                <c:pt idx="8382" c:formatCode="0%">
                  <c:v>0.66394741010613</c:v>
                </c:pt>
                <c:pt idx="8383" c:formatCode="0%">
                  <c:v>0.664026611753525</c:v>
                </c:pt>
                <c:pt idx="8384" c:formatCode="0%">
                  <c:v>0.664105813400919</c:v>
                </c:pt>
                <c:pt idx="8385" c:formatCode="0%">
                  <c:v>0.664185015048313</c:v>
                </c:pt>
                <c:pt idx="8386" c:formatCode="0%">
                  <c:v>0.664264216695707</c:v>
                </c:pt>
                <c:pt idx="8387" c:formatCode="0%">
                  <c:v>0.664343418343102</c:v>
                </c:pt>
                <c:pt idx="8388" c:formatCode="0%">
                  <c:v>0.664422619990496</c:v>
                </c:pt>
                <c:pt idx="8389" c:formatCode="0%">
                  <c:v>0.66450182163789</c:v>
                </c:pt>
                <c:pt idx="8390" c:formatCode="0%">
                  <c:v>0.664581023285284</c:v>
                </c:pt>
                <c:pt idx="8391" c:formatCode="0%">
                  <c:v>0.664660224932679</c:v>
                </c:pt>
                <c:pt idx="8392" c:formatCode="0%">
                  <c:v>0.664739426580073</c:v>
                </c:pt>
                <c:pt idx="8393" c:formatCode="0%">
                  <c:v>0.664818628227467</c:v>
                </c:pt>
                <c:pt idx="8394" c:formatCode="0%">
                  <c:v>0.664897829874861</c:v>
                </c:pt>
                <c:pt idx="8395" c:formatCode="0%">
                  <c:v>0.664977031522256</c:v>
                </c:pt>
                <c:pt idx="8396" c:formatCode="0%">
                  <c:v>0.66505623316965</c:v>
                </c:pt>
                <c:pt idx="8397" c:formatCode="0%">
                  <c:v>0.665135434817044</c:v>
                </c:pt>
                <c:pt idx="8398" c:formatCode="0%">
                  <c:v>0.665214636464438</c:v>
                </c:pt>
                <c:pt idx="8399" c:formatCode="0%">
                  <c:v>0.665293838111833</c:v>
                </c:pt>
                <c:pt idx="8400" c:formatCode="0%">
                  <c:v>0.665373039759227</c:v>
                </c:pt>
                <c:pt idx="8401" c:formatCode="0%">
                  <c:v>0.665452241406621</c:v>
                </c:pt>
                <c:pt idx="8402" c:formatCode="0%">
                  <c:v>0.665531443054016</c:v>
                </c:pt>
                <c:pt idx="8403" c:formatCode="0%">
                  <c:v>0.66561064470141</c:v>
                </c:pt>
                <c:pt idx="8404" c:formatCode="0%">
                  <c:v>0.665689846348804</c:v>
                </c:pt>
                <c:pt idx="8405" c:formatCode="0%">
                  <c:v>0.665769047996198</c:v>
                </c:pt>
                <c:pt idx="8406" c:formatCode="0%">
                  <c:v>0.665848249643593</c:v>
                </c:pt>
                <c:pt idx="8407" c:formatCode="0%">
                  <c:v>0.665927451290987</c:v>
                </c:pt>
                <c:pt idx="8408" c:formatCode="0%">
                  <c:v>0.666006652938381</c:v>
                </c:pt>
                <c:pt idx="8409" c:formatCode="0%">
                  <c:v>0.666085854585775</c:v>
                </c:pt>
                <c:pt idx="8410" c:formatCode="0%">
                  <c:v>0.66616505623317</c:v>
                </c:pt>
                <c:pt idx="8411" c:formatCode="0%">
                  <c:v>0.666244257880564</c:v>
                </c:pt>
                <c:pt idx="8412" c:formatCode="0%">
                  <c:v>0.666323459527958</c:v>
                </c:pt>
                <c:pt idx="8413" c:formatCode="0%">
                  <c:v>0.666402661175352</c:v>
                </c:pt>
                <c:pt idx="8414" c:formatCode="0%">
                  <c:v>0.666481862822747</c:v>
                </c:pt>
                <c:pt idx="8415" c:formatCode="0%">
                  <c:v>0.666561064470141</c:v>
                </c:pt>
                <c:pt idx="8416" c:formatCode="0%">
                  <c:v>0.666640266117535</c:v>
                </c:pt>
                <c:pt idx="8417" c:formatCode="0%">
                  <c:v>0.66671946776493</c:v>
                </c:pt>
                <c:pt idx="8418" c:formatCode="0%">
                  <c:v>0.666798669412324</c:v>
                </c:pt>
                <c:pt idx="8419" c:formatCode="0%">
                  <c:v>0.666877871059718</c:v>
                </c:pt>
                <c:pt idx="8420" c:formatCode="0%">
                  <c:v>0.666957072707112</c:v>
                </c:pt>
                <c:pt idx="8421" c:formatCode="0%">
                  <c:v>0.667036274354507</c:v>
                </c:pt>
                <c:pt idx="8422" c:formatCode="0%">
                  <c:v>0.667115476001901</c:v>
                </c:pt>
                <c:pt idx="8423" c:formatCode="0%">
                  <c:v>0.667194677649295</c:v>
                </c:pt>
                <c:pt idx="8424" c:formatCode="0%">
                  <c:v>0.667273879296689</c:v>
                </c:pt>
                <c:pt idx="8425" c:formatCode="0%">
                  <c:v>0.667353080944084</c:v>
                </c:pt>
                <c:pt idx="8426" c:formatCode="0%">
                  <c:v>0.667432282591478</c:v>
                </c:pt>
                <c:pt idx="8427" c:formatCode="0%">
                  <c:v>0.667511484238872</c:v>
                </c:pt>
                <c:pt idx="8428" c:formatCode="0%">
                  <c:v>0.667590685886266</c:v>
                </c:pt>
                <c:pt idx="8429" c:formatCode="0%">
                  <c:v>0.667669887533661</c:v>
                </c:pt>
                <c:pt idx="8430" c:formatCode="0%">
                  <c:v>0.667749089181055</c:v>
                </c:pt>
                <c:pt idx="8431" c:formatCode="0%">
                  <c:v>0.667828290828449</c:v>
                </c:pt>
                <c:pt idx="8432" c:formatCode="0%">
                  <c:v>0.667907492475843</c:v>
                </c:pt>
                <c:pt idx="8433" c:formatCode="0%">
                  <c:v>0.667986694123238</c:v>
                </c:pt>
                <c:pt idx="8434" c:formatCode="0%">
                  <c:v>0.668065895770632</c:v>
                </c:pt>
                <c:pt idx="8435" c:formatCode="0%">
                  <c:v>0.668145097418026</c:v>
                </c:pt>
                <c:pt idx="8436" c:formatCode="0%">
                  <c:v>0.668224299065421</c:v>
                </c:pt>
                <c:pt idx="8437" c:formatCode="0%">
                  <c:v>0.668303500712815</c:v>
                </c:pt>
                <c:pt idx="8438" c:formatCode="0%">
                  <c:v>0.668382702360209</c:v>
                </c:pt>
                <c:pt idx="8439" c:formatCode="0%">
                  <c:v>0.668461904007603</c:v>
                </c:pt>
                <c:pt idx="8440" c:formatCode="0%">
                  <c:v>0.668541105654998</c:v>
                </c:pt>
                <c:pt idx="8441" c:formatCode="0%">
                  <c:v>0.668620307302392</c:v>
                </c:pt>
                <c:pt idx="8442" c:formatCode="0%">
                  <c:v>0.668699508949786</c:v>
                </c:pt>
                <c:pt idx="8443" c:formatCode="0%">
                  <c:v>0.66877871059718</c:v>
                </c:pt>
                <c:pt idx="8444" c:formatCode="0%">
                  <c:v>0.668857912244575</c:v>
                </c:pt>
                <c:pt idx="8445" c:formatCode="0%">
                  <c:v>0.668937113891969</c:v>
                </c:pt>
                <c:pt idx="8446" c:formatCode="0%">
                  <c:v>0.669016315539363</c:v>
                </c:pt>
                <c:pt idx="8447" c:formatCode="0%">
                  <c:v>0.669095517186758</c:v>
                </c:pt>
                <c:pt idx="8448" c:formatCode="0%">
                  <c:v>0.669174718834152</c:v>
                </c:pt>
                <c:pt idx="8449" c:formatCode="0%">
                  <c:v>0.669253920481546</c:v>
                </c:pt>
                <c:pt idx="8450" c:formatCode="0%">
                  <c:v>0.66933312212894</c:v>
                </c:pt>
                <c:pt idx="8451" c:formatCode="0%">
                  <c:v>0.669412323776335</c:v>
                </c:pt>
                <c:pt idx="8452" c:formatCode="0%">
                  <c:v>0.669491525423729</c:v>
                </c:pt>
                <c:pt idx="8453" c:formatCode="0%">
                  <c:v>0.669570727071123</c:v>
                </c:pt>
                <c:pt idx="8454" c:formatCode="0%">
                  <c:v>0.669649928718517</c:v>
                </c:pt>
                <c:pt idx="8455" c:formatCode="0%">
                  <c:v>0.669729130365912</c:v>
                </c:pt>
                <c:pt idx="8456" c:formatCode="0%">
                  <c:v>0.669808332013306</c:v>
                </c:pt>
                <c:pt idx="8457" c:formatCode="0%">
                  <c:v>0.6698875336607</c:v>
                </c:pt>
                <c:pt idx="8458" c:formatCode="0%">
                  <c:v>0.669966735308094</c:v>
                </c:pt>
                <c:pt idx="8459" c:formatCode="0%">
                  <c:v>0.670045936955489</c:v>
                </c:pt>
                <c:pt idx="8460" c:formatCode="0%">
                  <c:v>0.670125138602883</c:v>
                </c:pt>
                <c:pt idx="8461" c:formatCode="0%">
                  <c:v>0.670204340250277</c:v>
                </c:pt>
                <c:pt idx="8462" c:formatCode="0%">
                  <c:v>0.670283541897671</c:v>
                </c:pt>
                <c:pt idx="8463" c:formatCode="0%">
                  <c:v>0.670362743545066</c:v>
                </c:pt>
                <c:pt idx="8464" c:formatCode="0%">
                  <c:v>0.67044194519246</c:v>
                </c:pt>
                <c:pt idx="8465" c:formatCode="0%">
                  <c:v>0.670521146839854</c:v>
                </c:pt>
                <c:pt idx="8466" c:formatCode="0%">
                  <c:v>0.670600348487249</c:v>
                </c:pt>
                <c:pt idx="8467" c:formatCode="0%">
                  <c:v>0.670679550134643</c:v>
                </c:pt>
                <c:pt idx="8468" c:formatCode="0%">
                  <c:v>0.670758751782037</c:v>
                </c:pt>
                <c:pt idx="8469" c:formatCode="0%">
                  <c:v>0.670837953429431</c:v>
                </c:pt>
                <c:pt idx="8470" c:formatCode="0%">
                  <c:v>0.670917155076826</c:v>
                </c:pt>
                <c:pt idx="8471" c:formatCode="0%">
                  <c:v>0.67099635672422</c:v>
                </c:pt>
                <c:pt idx="8472" c:formatCode="0%">
                  <c:v>0.671075558371614</c:v>
                </c:pt>
                <c:pt idx="8473" c:formatCode="0%">
                  <c:v>0.671154760019008</c:v>
                </c:pt>
                <c:pt idx="8474" c:formatCode="0%">
                  <c:v>0.671233961666403</c:v>
                </c:pt>
                <c:pt idx="8475" c:formatCode="0%">
                  <c:v>0.671313163313797</c:v>
                </c:pt>
                <c:pt idx="8476" c:formatCode="0%">
                  <c:v>0.671392364961191</c:v>
                </c:pt>
                <c:pt idx="8477" c:formatCode="0%">
                  <c:v>0.671471566608585</c:v>
                </c:pt>
                <c:pt idx="8478" c:formatCode="0%">
                  <c:v>0.67155076825598</c:v>
                </c:pt>
                <c:pt idx="8479" c:formatCode="0%">
                  <c:v>0.671629969903374</c:v>
                </c:pt>
                <c:pt idx="8480" c:formatCode="0%">
                  <c:v>0.671709171550768</c:v>
                </c:pt>
                <c:pt idx="8481" c:formatCode="0%">
                  <c:v>0.671788373198163</c:v>
                </c:pt>
                <c:pt idx="8482" c:formatCode="0%">
                  <c:v>0.671867574845557</c:v>
                </c:pt>
                <c:pt idx="8483" c:formatCode="0%">
                  <c:v>0.671946776492951</c:v>
                </c:pt>
                <c:pt idx="8484" c:formatCode="0%">
                  <c:v>0.672025978140345</c:v>
                </c:pt>
                <c:pt idx="8485" c:formatCode="0%">
                  <c:v>0.67210517978774</c:v>
                </c:pt>
                <c:pt idx="8486" c:formatCode="0%">
                  <c:v>0.672184381435134</c:v>
                </c:pt>
                <c:pt idx="8487" c:formatCode="0%">
                  <c:v>0.672263583082528</c:v>
                </c:pt>
                <c:pt idx="8488" c:formatCode="0%">
                  <c:v>0.672342784729922</c:v>
                </c:pt>
                <c:pt idx="8489" c:formatCode="0%">
                  <c:v>0.672421986377317</c:v>
                </c:pt>
                <c:pt idx="8490" c:formatCode="0%">
                  <c:v>0.672501188024711</c:v>
                </c:pt>
                <c:pt idx="8491" c:formatCode="0%">
                  <c:v>0.672580389672105</c:v>
                </c:pt>
                <c:pt idx="8492" c:formatCode="0%">
                  <c:v>0.672659591319499</c:v>
                </c:pt>
                <c:pt idx="8493" c:formatCode="0%">
                  <c:v>0.672738792966894</c:v>
                </c:pt>
                <c:pt idx="8494" c:formatCode="0%">
                  <c:v>0.672817994614288</c:v>
                </c:pt>
                <c:pt idx="8495" c:formatCode="0%">
                  <c:v>0.672897196261682</c:v>
                </c:pt>
                <c:pt idx="8496" c:formatCode="0%">
                  <c:v>0.672976397909076</c:v>
                </c:pt>
                <c:pt idx="8497" c:formatCode="0%">
                  <c:v>0.673055599556471</c:v>
                </c:pt>
                <c:pt idx="8498" c:formatCode="0%">
                  <c:v>0.673134801203865</c:v>
                </c:pt>
                <c:pt idx="8499" c:formatCode="0%">
                  <c:v>0.673214002851259</c:v>
                </c:pt>
                <c:pt idx="8500" c:formatCode="0%">
                  <c:v>0.673293204498654</c:v>
                </c:pt>
                <c:pt idx="8501" c:formatCode="0%">
                  <c:v>0.673372406146048</c:v>
                </c:pt>
                <c:pt idx="8502" c:formatCode="0%">
                  <c:v>0.673451607793442</c:v>
                </c:pt>
                <c:pt idx="8503" c:formatCode="0%">
                  <c:v>0.673530809440836</c:v>
                </c:pt>
                <c:pt idx="8504" c:formatCode="0%">
                  <c:v>0.673610011088231</c:v>
                </c:pt>
                <c:pt idx="8505" c:formatCode="0%">
                  <c:v>0.673689212735625</c:v>
                </c:pt>
                <c:pt idx="8506" c:formatCode="0%">
                  <c:v>0.673768414383019</c:v>
                </c:pt>
                <c:pt idx="8507" c:formatCode="0%">
                  <c:v>0.673847616030413</c:v>
                </c:pt>
                <c:pt idx="8508" c:formatCode="0%">
                  <c:v>0.673926817677808</c:v>
                </c:pt>
                <c:pt idx="8509" c:formatCode="0%">
                  <c:v>0.674006019325202</c:v>
                </c:pt>
                <c:pt idx="8510" c:formatCode="0%">
                  <c:v>0.674085220972596</c:v>
                </c:pt>
                <c:pt idx="8511" c:formatCode="0%">
                  <c:v>0.674164422619991</c:v>
                </c:pt>
                <c:pt idx="8512" c:formatCode="0%">
                  <c:v>0.674243624267385</c:v>
                </c:pt>
                <c:pt idx="8513" c:formatCode="0%">
                  <c:v>0.674322825914779</c:v>
                </c:pt>
                <c:pt idx="8514" c:formatCode="0%">
                  <c:v>0.674402027562173</c:v>
                </c:pt>
                <c:pt idx="8515" c:formatCode="0%">
                  <c:v>0.674481229209568</c:v>
                </c:pt>
                <c:pt idx="8516" c:formatCode="0%">
                  <c:v>0.674560430856962</c:v>
                </c:pt>
                <c:pt idx="8517" c:formatCode="0%">
                  <c:v>0.674639632504356</c:v>
                </c:pt>
                <c:pt idx="8518" c:formatCode="0%">
                  <c:v>0.67471883415175</c:v>
                </c:pt>
                <c:pt idx="8519" c:formatCode="0%">
                  <c:v>0.674798035799145</c:v>
                </c:pt>
                <c:pt idx="8520" c:formatCode="0%">
                  <c:v>0.674877237446539</c:v>
                </c:pt>
                <c:pt idx="8521" c:formatCode="0%">
                  <c:v>0.674956439093933</c:v>
                </c:pt>
                <c:pt idx="8522" c:formatCode="0%">
                  <c:v>0.675035640741327</c:v>
                </c:pt>
                <c:pt idx="8523" c:formatCode="0%">
                  <c:v>0.675114842388722</c:v>
                </c:pt>
                <c:pt idx="8524" c:formatCode="0%">
                  <c:v>0.675194044036116</c:v>
                </c:pt>
                <c:pt idx="8525" c:formatCode="0%">
                  <c:v>0.67527324568351</c:v>
                </c:pt>
                <c:pt idx="8526" c:formatCode="0%">
                  <c:v>0.675352447330904</c:v>
                </c:pt>
                <c:pt idx="8527" c:formatCode="0%">
                  <c:v>0.675431648978299</c:v>
                </c:pt>
                <c:pt idx="8528" c:formatCode="0%">
                  <c:v>0.675510850625693</c:v>
                </c:pt>
                <c:pt idx="8529" c:formatCode="0%">
                  <c:v>0.675590052273087</c:v>
                </c:pt>
                <c:pt idx="8530" c:formatCode="0%">
                  <c:v>0.675669253920481</c:v>
                </c:pt>
                <c:pt idx="8531" c:formatCode="0%">
                  <c:v>0.675748455567876</c:v>
                </c:pt>
                <c:pt idx="8532" c:formatCode="0%">
                  <c:v>0.67582765721527</c:v>
                </c:pt>
                <c:pt idx="8533" c:formatCode="0%">
                  <c:v>0.675906858862664</c:v>
                </c:pt>
                <c:pt idx="8534" c:formatCode="0%">
                  <c:v>0.675986060510059</c:v>
                </c:pt>
                <c:pt idx="8535" c:formatCode="0%">
                  <c:v>0.676065262157453</c:v>
                </c:pt>
                <c:pt idx="8536" c:formatCode="0%">
                  <c:v>0.676144463804847</c:v>
                </c:pt>
                <c:pt idx="8537" c:formatCode="0%">
                  <c:v>0.676223665452241</c:v>
                </c:pt>
                <c:pt idx="8538" c:formatCode="0%">
                  <c:v>0.676302867099636</c:v>
                </c:pt>
                <c:pt idx="8539" c:formatCode="0%">
                  <c:v>0.67638206874703</c:v>
                </c:pt>
                <c:pt idx="8540" c:formatCode="0%">
                  <c:v>0.676461270394424</c:v>
                </c:pt>
                <c:pt idx="8541" c:formatCode="0%">
                  <c:v>0.676540472041818</c:v>
                </c:pt>
                <c:pt idx="8542" c:formatCode="0%">
                  <c:v>0.676619673689213</c:v>
                </c:pt>
                <c:pt idx="8543" c:formatCode="0%">
                  <c:v>0.676698875336607</c:v>
                </c:pt>
                <c:pt idx="8544" c:formatCode="0%">
                  <c:v>0.676778076984001</c:v>
                </c:pt>
                <c:pt idx="8545" c:formatCode="0%">
                  <c:v>0.676857278631396</c:v>
                </c:pt>
                <c:pt idx="8546" c:formatCode="0%">
                  <c:v>0.67693648027879</c:v>
                </c:pt>
                <c:pt idx="8547" c:formatCode="0%">
                  <c:v>0.677015681926184</c:v>
                </c:pt>
                <c:pt idx="8548" c:formatCode="0%">
                  <c:v>0.677094883573578</c:v>
                </c:pt>
                <c:pt idx="8549" c:formatCode="0%">
                  <c:v>0.677174085220973</c:v>
                </c:pt>
                <c:pt idx="8550" c:formatCode="0%">
                  <c:v>0.677253286868367</c:v>
                </c:pt>
                <c:pt idx="8551" c:formatCode="0%">
                  <c:v>0.677332488515761</c:v>
                </c:pt>
                <c:pt idx="8552" c:formatCode="0%">
                  <c:v>0.677411690163155</c:v>
                </c:pt>
                <c:pt idx="8553" c:formatCode="0%">
                  <c:v>0.67749089181055</c:v>
                </c:pt>
                <c:pt idx="8554" c:formatCode="0%">
                  <c:v>0.677570093457944</c:v>
                </c:pt>
                <c:pt idx="8555" c:formatCode="0%">
                  <c:v>0.677649295105338</c:v>
                </c:pt>
                <c:pt idx="8556" c:formatCode="0%">
                  <c:v>0.677728496752733</c:v>
                </c:pt>
                <c:pt idx="8557" c:formatCode="0%">
                  <c:v>0.677807698400127</c:v>
                </c:pt>
                <c:pt idx="8558" c:formatCode="0%">
                  <c:v>0.677886900047521</c:v>
                </c:pt>
                <c:pt idx="8559" c:formatCode="0%">
                  <c:v>0.677966101694915</c:v>
                </c:pt>
                <c:pt idx="8560" c:formatCode="0%">
                  <c:v>0.67804530334231</c:v>
                </c:pt>
                <c:pt idx="8561" c:formatCode="0%">
                  <c:v>0.678124504989704</c:v>
                </c:pt>
                <c:pt idx="8562" c:formatCode="0%">
                  <c:v>0.678203706637098</c:v>
                </c:pt>
                <c:pt idx="8563" c:formatCode="0%">
                  <c:v>0.678282908284492</c:v>
                </c:pt>
                <c:pt idx="8564" c:formatCode="0%">
                  <c:v>0.678362109931887</c:v>
                </c:pt>
                <c:pt idx="8565" c:formatCode="0%">
                  <c:v>0.678441311579281</c:v>
                </c:pt>
                <c:pt idx="8566" c:formatCode="0%">
                  <c:v>0.678520513226675</c:v>
                </c:pt>
                <c:pt idx="8567" c:formatCode="0%">
                  <c:v>0.678599714874069</c:v>
                </c:pt>
                <c:pt idx="8568" c:formatCode="0%">
                  <c:v>0.678678916521464</c:v>
                </c:pt>
                <c:pt idx="8569" c:formatCode="0%">
                  <c:v>0.678758118168858</c:v>
                </c:pt>
                <c:pt idx="8570" c:formatCode="0%">
                  <c:v>0.678837319816252</c:v>
                </c:pt>
                <c:pt idx="8571" c:formatCode="0%">
                  <c:v>0.678916521463646</c:v>
                </c:pt>
                <c:pt idx="8572" c:formatCode="0%">
                  <c:v>0.678995723111041</c:v>
                </c:pt>
                <c:pt idx="8573" c:formatCode="0%">
                  <c:v>0.679074924758435</c:v>
                </c:pt>
                <c:pt idx="8574" c:formatCode="0%">
                  <c:v>0.679154126405829</c:v>
                </c:pt>
                <c:pt idx="8575" c:formatCode="0%">
                  <c:v>0.679233328053224</c:v>
                </c:pt>
                <c:pt idx="8576" c:formatCode="0%">
                  <c:v>0.679312529700618</c:v>
                </c:pt>
                <c:pt idx="8577" c:formatCode="0%">
                  <c:v>0.679391731348012</c:v>
                </c:pt>
                <c:pt idx="8578" c:formatCode="0%">
                  <c:v>0.679470932995406</c:v>
                </c:pt>
                <c:pt idx="8579" c:formatCode="0%">
                  <c:v>0.679550134642801</c:v>
                </c:pt>
                <c:pt idx="8580" c:formatCode="0%">
                  <c:v>0.679629336290195</c:v>
                </c:pt>
                <c:pt idx="8581" c:formatCode="0%">
                  <c:v>0.679708537937589</c:v>
                </c:pt>
                <c:pt idx="8582" c:formatCode="0%">
                  <c:v>0.679787739584983</c:v>
                </c:pt>
                <c:pt idx="8583" c:formatCode="0%">
                  <c:v>0.679866941232378</c:v>
                </c:pt>
                <c:pt idx="8584" c:formatCode="0%">
                  <c:v>0.679946142879772</c:v>
                </c:pt>
                <c:pt idx="8585" c:formatCode="0%">
                  <c:v>0.680025344527166</c:v>
                </c:pt>
                <c:pt idx="8586" c:formatCode="0%">
                  <c:v>0.68010454617456</c:v>
                </c:pt>
                <c:pt idx="8587" c:formatCode="0%">
                  <c:v>0.680183747821955</c:v>
                </c:pt>
                <c:pt idx="8588" c:formatCode="0%">
                  <c:v>0.680262949469349</c:v>
                </c:pt>
                <c:pt idx="8589" c:formatCode="0%">
                  <c:v>0.680342151116743</c:v>
                </c:pt>
                <c:pt idx="8590" c:formatCode="0%">
                  <c:v>0.680421352764138</c:v>
                </c:pt>
                <c:pt idx="8591" c:formatCode="0%">
                  <c:v>0.680500554411532</c:v>
                </c:pt>
                <c:pt idx="8592" c:formatCode="0%">
                  <c:v>0.680579756058926</c:v>
                </c:pt>
                <c:pt idx="8593" c:formatCode="0%">
                  <c:v>0.68065895770632</c:v>
                </c:pt>
                <c:pt idx="8594" c:formatCode="0%">
                  <c:v>0.680738159353715</c:v>
                </c:pt>
                <c:pt idx="8595" c:formatCode="0%">
                  <c:v>0.680817361001109</c:v>
                </c:pt>
                <c:pt idx="8596" c:formatCode="0%">
                  <c:v>0.680896562648503</c:v>
                </c:pt>
                <c:pt idx="8597" c:formatCode="0%">
                  <c:v>0.680975764295897</c:v>
                </c:pt>
                <c:pt idx="8598" c:formatCode="0%">
                  <c:v>0.681054965943292</c:v>
                </c:pt>
                <c:pt idx="8599" c:formatCode="0%">
                  <c:v>0.681134167590686</c:v>
                </c:pt>
                <c:pt idx="8600" c:formatCode="0%">
                  <c:v>0.68121336923808</c:v>
                </c:pt>
                <c:pt idx="8601" c:formatCode="0%">
                  <c:v>0.681292570885474</c:v>
                </c:pt>
                <c:pt idx="8602" c:formatCode="0%">
                  <c:v>0.681371772532869</c:v>
                </c:pt>
                <c:pt idx="8603" c:formatCode="0%">
                  <c:v>0.681450974180263</c:v>
                </c:pt>
                <c:pt idx="8604" c:formatCode="0%">
                  <c:v>0.681530175827657</c:v>
                </c:pt>
                <c:pt idx="8605" c:formatCode="0%">
                  <c:v>0.681609377475051</c:v>
                </c:pt>
                <c:pt idx="8606" c:formatCode="0%">
                  <c:v>0.681688579122446</c:v>
                </c:pt>
                <c:pt idx="8607" c:formatCode="0%">
                  <c:v>0.68176778076984</c:v>
                </c:pt>
                <c:pt idx="8608" c:formatCode="0%">
                  <c:v>0.681846982417234</c:v>
                </c:pt>
                <c:pt idx="8609" c:formatCode="0%">
                  <c:v>0.681926184064629</c:v>
                </c:pt>
                <c:pt idx="8610" c:formatCode="0%">
                  <c:v>0.682005385712023</c:v>
                </c:pt>
                <c:pt idx="8611" c:formatCode="0%">
                  <c:v>0.682084587359417</c:v>
                </c:pt>
                <c:pt idx="8612" c:formatCode="0%">
                  <c:v>0.682163789006811</c:v>
                </c:pt>
                <c:pt idx="8613" c:formatCode="0%">
                  <c:v>0.682242990654206</c:v>
                </c:pt>
                <c:pt idx="8614" c:formatCode="0%">
                  <c:v>0.6823221923016</c:v>
                </c:pt>
                <c:pt idx="8615" c:formatCode="0%">
                  <c:v>0.682401393948994</c:v>
                </c:pt>
                <c:pt idx="8616" c:formatCode="0%">
                  <c:v>0.682480595596388</c:v>
                </c:pt>
                <c:pt idx="8617" c:formatCode="0%">
                  <c:v>0.682559797243783</c:v>
                </c:pt>
                <c:pt idx="8618" c:formatCode="0%">
                  <c:v>0.682638998891177</c:v>
                </c:pt>
                <c:pt idx="8619" c:formatCode="0%">
                  <c:v>0.682718200538571</c:v>
                </c:pt>
                <c:pt idx="8620" c:formatCode="0%">
                  <c:v>0.682797402185966</c:v>
                </c:pt>
                <c:pt idx="8621" c:formatCode="0%">
                  <c:v>0.68287660383336</c:v>
                </c:pt>
                <c:pt idx="8622" c:formatCode="0%">
                  <c:v>0.682955805480754</c:v>
                </c:pt>
                <c:pt idx="8623" c:formatCode="0%">
                  <c:v>0.683035007128148</c:v>
                </c:pt>
                <c:pt idx="8624" c:formatCode="0%">
                  <c:v>0.683114208775543</c:v>
                </c:pt>
                <c:pt idx="8625" c:formatCode="0%">
                  <c:v>0.683193410422937</c:v>
                </c:pt>
                <c:pt idx="8626" c:formatCode="0%">
                  <c:v>0.683272612070331</c:v>
                </c:pt>
                <c:pt idx="8627" c:formatCode="0%">
                  <c:v>0.683351813717725</c:v>
                </c:pt>
                <c:pt idx="8628" c:formatCode="0%">
                  <c:v>0.68343101536512</c:v>
                </c:pt>
                <c:pt idx="8629" c:formatCode="0%">
                  <c:v>0.683510217012514</c:v>
                </c:pt>
                <c:pt idx="8630" c:formatCode="0%">
                  <c:v>0.683589418659908</c:v>
                </c:pt>
                <c:pt idx="8631" c:formatCode="0%">
                  <c:v>0.683668620307302</c:v>
                </c:pt>
                <c:pt idx="8632" c:formatCode="0%">
                  <c:v>0.683747821954697</c:v>
                </c:pt>
                <c:pt idx="8633" c:formatCode="0%">
                  <c:v>0.683827023602091</c:v>
                </c:pt>
                <c:pt idx="8634" c:formatCode="0%">
                  <c:v>0.683906225249485</c:v>
                </c:pt>
                <c:pt idx="8635" c:formatCode="0%">
                  <c:v>0.683985426896879</c:v>
                </c:pt>
                <c:pt idx="8636" c:formatCode="0%">
                  <c:v>0.684064628544274</c:v>
                </c:pt>
                <c:pt idx="8637" c:formatCode="0%">
                  <c:v>0.684143830191668</c:v>
                </c:pt>
                <c:pt idx="8638" c:formatCode="0%">
                  <c:v>0.684223031839062</c:v>
                </c:pt>
                <c:pt idx="8639" c:formatCode="0%">
                  <c:v>0.684302233486456</c:v>
                </c:pt>
                <c:pt idx="8640" c:formatCode="0%">
                  <c:v>0.684381435133851</c:v>
                </c:pt>
                <c:pt idx="8641" c:formatCode="0%">
                  <c:v>0.684460636781245</c:v>
                </c:pt>
                <c:pt idx="8642" c:formatCode="0%">
                  <c:v>0.684539838428639</c:v>
                </c:pt>
                <c:pt idx="8643" c:formatCode="0%">
                  <c:v>0.684619040076034</c:v>
                </c:pt>
                <c:pt idx="8644" c:formatCode="0%">
                  <c:v>0.684698241723428</c:v>
                </c:pt>
                <c:pt idx="8645" c:formatCode="0%">
                  <c:v>0.684777443370822</c:v>
                </c:pt>
                <c:pt idx="8646" c:formatCode="0%">
                  <c:v>0.684856645018216</c:v>
                </c:pt>
                <c:pt idx="8647" c:formatCode="0%">
                  <c:v>0.684935846665611</c:v>
                </c:pt>
                <c:pt idx="8648" c:formatCode="0%">
                  <c:v>0.685015048313005</c:v>
                </c:pt>
                <c:pt idx="8649" c:formatCode="0%">
                  <c:v>0.685094249960399</c:v>
                </c:pt>
                <c:pt idx="8650" c:formatCode="0%">
                  <c:v>0.685173451607793</c:v>
                </c:pt>
                <c:pt idx="8651" c:formatCode="0%">
                  <c:v>0.685252653255188</c:v>
                </c:pt>
                <c:pt idx="8652" c:formatCode="0%">
                  <c:v>0.685331854902582</c:v>
                </c:pt>
                <c:pt idx="8653" c:formatCode="0%">
                  <c:v>0.685411056549976</c:v>
                </c:pt>
                <c:pt idx="8654" c:formatCode="0%">
                  <c:v>0.685490258197371</c:v>
                </c:pt>
                <c:pt idx="8655" c:formatCode="0%">
                  <c:v>0.685569459844765</c:v>
                </c:pt>
                <c:pt idx="8656" c:formatCode="0%">
                  <c:v>0.685648661492159</c:v>
                </c:pt>
                <c:pt idx="8657" c:formatCode="0%">
                  <c:v>0.685727863139553</c:v>
                </c:pt>
                <c:pt idx="8658" c:formatCode="0%">
                  <c:v>0.685807064786948</c:v>
                </c:pt>
                <c:pt idx="8659" c:formatCode="0%">
                  <c:v>0.685886266434342</c:v>
                </c:pt>
                <c:pt idx="8660" c:formatCode="0%">
                  <c:v>0.685965468081736</c:v>
                </c:pt>
                <c:pt idx="8661" c:formatCode="0%">
                  <c:v>0.68604466972913</c:v>
                </c:pt>
                <c:pt idx="8662" c:formatCode="0%">
                  <c:v>0.686123871376525</c:v>
                </c:pt>
                <c:pt idx="8663" c:formatCode="0%">
                  <c:v>0.686203073023919</c:v>
                </c:pt>
                <c:pt idx="8664" c:formatCode="0%">
                  <c:v>0.686282274671313</c:v>
                </c:pt>
                <c:pt idx="8665" c:formatCode="0%">
                  <c:v>0.686361476318707</c:v>
                </c:pt>
                <c:pt idx="8666" c:formatCode="0%">
                  <c:v>0.686440677966102</c:v>
                </c:pt>
                <c:pt idx="8667" c:formatCode="0%">
                  <c:v>0.686519879613496</c:v>
                </c:pt>
                <c:pt idx="8668" c:formatCode="0%">
                  <c:v>0.68659908126089</c:v>
                </c:pt>
                <c:pt idx="8669" c:formatCode="0%">
                  <c:v>0.686678282908284</c:v>
                </c:pt>
                <c:pt idx="8670" c:formatCode="0%">
                  <c:v>0.686757484555679</c:v>
                </c:pt>
                <c:pt idx="8671" c:formatCode="0%">
                  <c:v>0.686836686203073</c:v>
                </c:pt>
                <c:pt idx="8672" c:formatCode="0%">
                  <c:v>0.686915887850467</c:v>
                </c:pt>
                <c:pt idx="8673" c:formatCode="0%">
                  <c:v>0.686995089497862</c:v>
                </c:pt>
                <c:pt idx="8674" c:formatCode="0%">
                  <c:v>0.687074291145256</c:v>
                </c:pt>
                <c:pt idx="8675" c:formatCode="0%">
                  <c:v>0.68715349279265</c:v>
                </c:pt>
                <c:pt idx="8676" c:formatCode="0%">
                  <c:v>0.687232694440044</c:v>
                </c:pt>
                <c:pt idx="8677" c:formatCode="0%">
                  <c:v>0.687311896087439</c:v>
                </c:pt>
                <c:pt idx="8678" c:formatCode="0%">
                  <c:v>0.687391097734833</c:v>
                </c:pt>
                <c:pt idx="8679" c:formatCode="0%">
                  <c:v>0.687470299382227</c:v>
                </c:pt>
                <c:pt idx="8680" c:formatCode="0%">
                  <c:v>0.687549501029621</c:v>
                </c:pt>
                <c:pt idx="8681" c:formatCode="0%">
                  <c:v>0.687628702677016</c:v>
                </c:pt>
                <c:pt idx="8682" c:formatCode="0%">
                  <c:v>0.68770790432441</c:v>
                </c:pt>
                <c:pt idx="8683" c:formatCode="0%">
                  <c:v>0.687787105971804</c:v>
                </c:pt>
                <c:pt idx="8684" c:formatCode="0%">
                  <c:v>0.687866307619198</c:v>
                </c:pt>
                <c:pt idx="8685" c:formatCode="0%">
                  <c:v>0.687945509266593</c:v>
                </c:pt>
                <c:pt idx="8686" c:formatCode="0%">
                  <c:v>0.688024710913987</c:v>
                </c:pt>
                <c:pt idx="8687" c:formatCode="0%">
                  <c:v>0.688103912561381</c:v>
                </c:pt>
                <c:pt idx="8688" c:formatCode="0%">
                  <c:v>0.688183114208776</c:v>
                </c:pt>
                <c:pt idx="8689" c:formatCode="0%">
                  <c:v>0.68826231585617</c:v>
                </c:pt>
                <c:pt idx="8690" c:formatCode="0%">
                  <c:v>0.688341517503564</c:v>
                </c:pt>
                <c:pt idx="8691" c:formatCode="0%">
                  <c:v>0.688420719150958</c:v>
                </c:pt>
                <c:pt idx="8692" c:formatCode="0%">
                  <c:v>0.688499920798353</c:v>
                </c:pt>
                <c:pt idx="8693" c:formatCode="0%">
                  <c:v>0.688579122445747</c:v>
                </c:pt>
                <c:pt idx="8694" c:formatCode="0%">
                  <c:v>0.688658324093141</c:v>
                </c:pt>
                <c:pt idx="8695" c:formatCode="0%">
                  <c:v>0.688737525740535</c:v>
                </c:pt>
                <c:pt idx="8696" c:formatCode="0%">
                  <c:v>0.68881672738793</c:v>
                </c:pt>
                <c:pt idx="8697" c:formatCode="0%">
                  <c:v>0.688895929035324</c:v>
                </c:pt>
                <c:pt idx="8698" c:formatCode="0%">
                  <c:v>0.688975130682718</c:v>
                </c:pt>
                <c:pt idx="8699" c:formatCode="0%">
                  <c:v>0.689054332330112</c:v>
                </c:pt>
                <c:pt idx="8700" c:formatCode="0%">
                  <c:v>0.689133533977507</c:v>
                </c:pt>
                <c:pt idx="8701" c:formatCode="0%">
                  <c:v>0.689212735624901</c:v>
                </c:pt>
                <c:pt idx="8702" c:formatCode="0%">
                  <c:v>0.689291937272295</c:v>
                </c:pt>
                <c:pt idx="8703" c:formatCode="0%">
                  <c:v>0.689371138919689</c:v>
                </c:pt>
                <c:pt idx="8704" c:formatCode="0%">
                  <c:v>0.689450340567084</c:v>
                </c:pt>
                <c:pt idx="8705" c:formatCode="0%">
                  <c:v>0.689529542214478</c:v>
                </c:pt>
                <c:pt idx="8706" c:formatCode="0%">
                  <c:v>0.689608743861872</c:v>
                </c:pt>
                <c:pt idx="8707" c:formatCode="0%">
                  <c:v>0.689687945509267</c:v>
                </c:pt>
                <c:pt idx="8708" c:formatCode="0%">
                  <c:v>0.689767147156661</c:v>
                </c:pt>
                <c:pt idx="8709" c:formatCode="0%">
                  <c:v>0.689846348804055</c:v>
                </c:pt>
                <c:pt idx="8710" c:formatCode="0%">
                  <c:v>0.689925550451449</c:v>
                </c:pt>
                <c:pt idx="8711" c:formatCode="0%">
                  <c:v>0.690004752098844</c:v>
                </c:pt>
                <c:pt idx="8712" c:formatCode="0%">
                  <c:v>0.690083953746238</c:v>
                </c:pt>
                <c:pt idx="8713" c:formatCode="0%">
                  <c:v>0.690163155393632</c:v>
                </c:pt>
                <c:pt idx="8714" c:formatCode="0%">
                  <c:v>0.690242357041026</c:v>
                </c:pt>
                <c:pt idx="8715" c:formatCode="0%">
                  <c:v>0.690321558688421</c:v>
                </c:pt>
                <c:pt idx="8716" c:formatCode="0%">
                  <c:v>0.690400760335815</c:v>
                </c:pt>
                <c:pt idx="8717" c:formatCode="0%">
                  <c:v>0.690479961983209</c:v>
                </c:pt>
                <c:pt idx="8718" c:formatCode="0%">
                  <c:v>0.690559163630604</c:v>
                </c:pt>
                <c:pt idx="8719" c:formatCode="0%">
                  <c:v>0.690638365277998</c:v>
                </c:pt>
                <c:pt idx="8720" c:formatCode="0%">
                  <c:v>0.690717566925392</c:v>
                </c:pt>
                <c:pt idx="8721" c:formatCode="0%">
                  <c:v>0.690796768572786</c:v>
                </c:pt>
                <c:pt idx="8722" c:formatCode="0%">
                  <c:v>0.690875970220181</c:v>
                </c:pt>
                <c:pt idx="8723" c:formatCode="0%">
                  <c:v>0.690955171867575</c:v>
                </c:pt>
                <c:pt idx="8724" c:formatCode="0%">
                  <c:v>0.691034373514969</c:v>
                </c:pt>
                <c:pt idx="8725" c:formatCode="0%">
                  <c:v>0.691113575162363</c:v>
                </c:pt>
                <c:pt idx="8726" c:formatCode="0%">
                  <c:v>0.691192776809758</c:v>
                </c:pt>
                <c:pt idx="8727" c:formatCode="0%">
                  <c:v>0.691271978457152</c:v>
                </c:pt>
                <c:pt idx="8728" c:formatCode="0%">
                  <c:v>0.691351180104546</c:v>
                </c:pt>
                <c:pt idx="8729" c:formatCode="0%">
                  <c:v>0.69143038175194</c:v>
                </c:pt>
                <c:pt idx="8730" c:formatCode="0%">
                  <c:v>0.691509583399335</c:v>
                </c:pt>
                <c:pt idx="8731" c:formatCode="0%">
                  <c:v>0.691588785046729</c:v>
                </c:pt>
                <c:pt idx="8732" c:formatCode="0%">
                  <c:v>0.691667986694123</c:v>
                </c:pt>
                <c:pt idx="8733" c:formatCode="0%">
                  <c:v>0.691747188341517</c:v>
                </c:pt>
                <c:pt idx="8734" c:formatCode="0%">
                  <c:v>0.691826389988912</c:v>
                </c:pt>
                <c:pt idx="8735" c:formatCode="0%">
                  <c:v>0.691905591636306</c:v>
                </c:pt>
                <c:pt idx="8736" c:formatCode="0%">
                  <c:v>0.6919847932837</c:v>
                </c:pt>
                <c:pt idx="8737" c:formatCode="0%">
                  <c:v>0.692063994931095</c:v>
                </c:pt>
                <c:pt idx="8738" c:formatCode="0%">
                  <c:v>0.692143196578489</c:v>
                </c:pt>
                <c:pt idx="8739" c:formatCode="0%">
                  <c:v>0.692222398225883</c:v>
                </c:pt>
                <c:pt idx="8740" c:formatCode="0%">
                  <c:v>0.692301599873277</c:v>
                </c:pt>
                <c:pt idx="8741" c:formatCode="0%">
                  <c:v>0.692380801520672</c:v>
                </c:pt>
                <c:pt idx="8742" c:formatCode="0%">
                  <c:v>0.692460003168066</c:v>
                </c:pt>
                <c:pt idx="8743" c:formatCode="0%">
                  <c:v>0.69253920481546</c:v>
                </c:pt>
                <c:pt idx="8744" c:formatCode="0%">
                  <c:v>0.692618406462854</c:v>
                </c:pt>
                <c:pt idx="8745" c:formatCode="0%">
                  <c:v>0.692697608110249</c:v>
                </c:pt>
                <c:pt idx="8746" c:formatCode="0%">
                  <c:v>0.692776809757643</c:v>
                </c:pt>
                <c:pt idx="8747" c:formatCode="0%">
                  <c:v>0.692856011405037</c:v>
                </c:pt>
                <c:pt idx="8748" c:formatCode="0%">
                  <c:v>0.692935213052431</c:v>
                </c:pt>
                <c:pt idx="8749" c:formatCode="0%">
                  <c:v>0.693014414699826</c:v>
                </c:pt>
                <c:pt idx="8750" c:formatCode="0%">
                  <c:v>0.69309361634722</c:v>
                </c:pt>
                <c:pt idx="8751" c:formatCode="0%">
                  <c:v>0.693172817994614</c:v>
                </c:pt>
                <c:pt idx="8752" c:formatCode="0%">
                  <c:v>0.693252019642009</c:v>
                </c:pt>
                <c:pt idx="8753" c:formatCode="0%">
                  <c:v>0.693331221289403</c:v>
                </c:pt>
                <c:pt idx="8754" c:formatCode="0%">
                  <c:v>0.693410422936797</c:v>
                </c:pt>
                <c:pt idx="8755" c:formatCode="0%">
                  <c:v>0.693489624584191</c:v>
                </c:pt>
                <c:pt idx="8756" c:formatCode="0%">
                  <c:v>0.693568826231586</c:v>
                </c:pt>
                <c:pt idx="8757" c:formatCode="0%">
                  <c:v>0.69364802787898</c:v>
                </c:pt>
                <c:pt idx="8758" c:formatCode="0%">
                  <c:v>0.693727229526374</c:v>
                </c:pt>
                <c:pt idx="8759" c:formatCode="0%">
                  <c:v>0.693806431173768</c:v>
                </c:pt>
                <c:pt idx="8760" c:formatCode="0%">
                  <c:v>0.693885632821163</c:v>
                </c:pt>
                <c:pt idx="8761" c:formatCode="0%">
                  <c:v>0.693964834468557</c:v>
                </c:pt>
                <c:pt idx="8762" c:formatCode="0%">
                  <c:v>0.694044036115951</c:v>
                </c:pt>
                <c:pt idx="8763" c:formatCode="0%">
                  <c:v>0.694123237763346</c:v>
                </c:pt>
                <c:pt idx="8764" c:formatCode="0%">
                  <c:v>0.69420243941074</c:v>
                </c:pt>
                <c:pt idx="8765" c:formatCode="0%">
                  <c:v>0.694281641058134</c:v>
                </c:pt>
                <c:pt idx="8766" c:formatCode="0%">
                  <c:v>0.694360842705528</c:v>
                </c:pt>
                <c:pt idx="8767" c:formatCode="0%">
                  <c:v>0.694440044352923</c:v>
                </c:pt>
                <c:pt idx="8768" c:formatCode="0%">
                  <c:v>0.694519246000317</c:v>
                </c:pt>
                <c:pt idx="8769" c:formatCode="0%">
                  <c:v>0.694598447647711</c:v>
                </c:pt>
                <c:pt idx="8770" c:formatCode="0%">
                  <c:v>0.694677649295105</c:v>
                </c:pt>
                <c:pt idx="8771" c:formatCode="0%">
                  <c:v>0.6947568509425</c:v>
                </c:pt>
                <c:pt idx="8772" c:formatCode="0%">
                  <c:v>0.694836052589894</c:v>
                </c:pt>
                <c:pt idx="8773" c:formatCode="0%">
                  <c:v>0.694915254237288</c:v>
                </c:pt>
                <c:pt idx="8774" c:formatCode="0%">
                  <c:v>0.694994455884682</c:v>
                </c:pt>
                <c:pt idx="8775" c:formatCode="0%">
                  <c:v>0.695073657532077</c:v>
                </c:pt>
                <c:pt idx="8776" c:formatCode="0%">
                  <c:v>0.695152859179471</c:v>
                </c:pt>
                <c:pt idx="8777" c:formatCode="0%">
                  <c:v>0.695232060826865</c:v>
                </c:pt>
                <c:pt idx="8778" c:formatCode="0%">
                  <c:v>0.695311262474259</c:v>
                </c:pt>
                <c:pt idx="8779" c:formatCode="0%">
                  <c:v>0.695390464121654</c:v>
                </c:pt>
                <c:pt idx="8780" c:formatCode="0%">
                  <c:v>0.695469665769048</c:v>
                </c:pt>
                <c:pt idx="8781" c:formatCode="0%">
                  <c:v>0.695548867416442</c:v>
                </c:pt>
                <c:pt idx="8782" c:formatCode="0%">
                  <c:v>0.695628069063837</c:v>
                </c:pt>
                <c:pt idx="8783" c:formatCode="0%">
                  <c:v>0.695707270711231</c:v>
                </c:pt>
                <c:pt idx="8784" c:formatCode="0%">
                  <c:v>0.695786472358625</c:v>
                </c:pt>
                <c:pt idx="8785" c:formatCode="0%">
                  <c:v>0.695865674006019</c:v>
                </c:pt>
                <c:pt idx="8786" c:formatCode="0%">
                  <c:v>0.695944875653414</c:v>
                </c:pt>
                <c:pt idx="8787" c:formatCode="0%">
                  <c:v>0.696024077300808</c:v>
                </c:pt>
                <c:pt idx="8788" c:formatCode="0%">
                  <c:v>0.696103278948202</c:v>
                </c:pt>
                <c:pt idx="8789" c:formatCode="0%">
                  <c:v>0.696182480595596</c:v>
                </c:pt>
                <c:pt idx="8790" c:formatCode="0%">
                  <c:v>0.696261682242991</c:v>
                </c:pt>
                <c:pt idx="8791" c:formatCode="0%">
                  <c:v>0.696340883890385</c:v>
                </c:pt>
                <c:pt idx="8792" c:formatCode="0%">
                  <c:v>0.696420085537779</c:v>
                </c:pt>
                <c:pt idx="8793" c:formatCode="0%">
                  <c:v>0.696499287185173</c:v>
                </c:pt>
                <c:pt idx="8794" c:formatCode="0%">
                  <c:v>0.696578488832568</c:v>
                </c:pt>
                <c:pt idx="8795" c:formatCode="0%">
                  <c:v>0.696657690479962</c:v>
                </c:pt>
                <c:pt idx="8796" c:formatCode="0%">
                  <c:v>0.696736892127356</c:v>
                </c:pt>
                <c:pt idx="8797" c:formatCode="0%">
                  <c:v>0.696816093774751</c:v>
                </c:pt>
                <c:pt idx="8798" c:formatCode="0%">
                  <c:v>0.696895295422145</c:v>
                </c:pt>
                <c:pt idx="8799" c:formatCode="0%">
                  <c:v>0.696974497069539</c:v>
                </c:pt>
                <c:pt idx="8800" c:formatCode="0%">
                  <c:v>0.697053698716933</c:v>
                </c:pt>
                <c:pt idx="8801" c:formatCode="0%">
                  <c:v>0.697132900364328</c:v>
                </c:pt>
                <c:pt idx="8802" c:formatCode="0%">
                  <c:v>0.697212102011722</c:v>
                </c:pt>
                <c:pt idx="8803" c:formatCode="0%">
                  <c:v>0.697291303659116</c:v>
                </c:pt>
                <c:pt idx="8804" c:formatCode="0%">
                  <c:v>0.69737050530651</c:v>
                </c:pt>
                <c:pt idx="8805" c:formatCode="0%">
                  <c:v>0.697449706953905</c:v>
                </c:pt>
                <c:pt idx="8806" c:formatCode="0%">
                  <c:v>0.697528908601299</c:v>
                </c:pt>
                <c:pt idx="8807" c:formatCode="0%">
                  <c:v>0.697608110248693</c:v>
                </c:pt>
                <c:pt idx="8808" c:formatCode="0%">
                  <c:v>0.697687311896087</c:v>
                </c:pt>
                <c:pt idx="8809" c:formatCode="0%">
                  <c:v>0.697766513543482</c:v>
                </c:pt>
                <c:pt idx="8810" c:formatCode="0%">
                  <c:v>0.697845715190876</c:v>
                </c:pt>
                <c:pt idx="8811" c:formatCode="0%">
                  <c:v>0.69792491683827</c:v>
                </c:pt>
                <c:pt idx="8812" c:formatCode="0%">
                  <c:v>0.698004118485664</c:v>
                </c:pt>
                <c:pt idx="8813" c:formatCode="0%">
                  <c:v>0.698083320133059</c:v>
                </c:pt>
                <c:pt idx="8814" c:formatCode="0%">
                  <c:v>0.698162521780453</c:v>
                </c:pt>
                <c:pt idx="8815" c:formatCode="0%">
                  <c:v>0.698241723427847</c:v>
                </c:pt>
                <c:pt idx="8816" c:formatCode="0%">
                  <c:v>0.698320925075242</c:v>
                </c:pt>
                <c:pt idx="8817" c:formatCode="0%">
                  <c:v>0.698400126722636</c:v>
                </c:pt>
                <c:pt idx="8818" c:formatCode="0%">
                  <c:v>0.69847932837003</c:v>
                </c:pt>
                <c:pt idx="8819" c:formatCode="0%">
                  <c:v>0.698558530017424</c:v>
                </c:pt>
                <c:pt idx="8820" c:formatCode="0%">
                  <c:v>0.698637731664819</c:v>
                </c:pt>
                <c:pt idx="8821" c:formatCode="0%">
                  <c:v>0.698716933312213</c:v>
                </c:pt>
                <c:pt idx="8822" c:formatCode="0%">
                  <c:v>0.698796134959607</c:v>
                </c:pt>
                <c:pt idx="8823" c:formatCode="0%">
                  <c:v>0.698875336607001</c:v>
                </c:pt>
                <c:pt idx="8824" c:formatCode="0%">
                  <c:v>0.698954538254396</c:v>
                </c:pt>
                <c:pt idx="8825" c:formatCode="0%">
                  <c:v>0.69903373990179</c:v>
                </c:pt>
                <c:pt idx="8826" c:formatCode="0%">
                  <c:v>0.699112941549184</c:v>
                </c:pt>
                <c:pt idx="8827" c:formatCode="0%">
                  <c:v>0.699192143196579</c:v>
                </c:pt>
                <c:pt idx="8828" c:formatCode="0%">
                  <c:v>0.699271344843973</c:v>
                </c:pt>
                <c:pt idx="8829" c:formatCode="0%">
                  <c:v>0.699350546491367</c:v>
                </c:pt>
                <c:pt idx="8830" c:formatCode="0%">
                  <c:v>0.699429748138761</c:v>
                </c:pt>
                <c:pt idx="8831" c:formatCode="0%">
                  <c:v>0.699508949786156</c:v>
                </c:pt>
                <c:pt idx="8832" c:formatCode="0%">
                  <c:v>0.69958815143355</c:v>
                </c:pt>
                <c:pt idx="8833" c:formatCode="0%">
                  <c:v>0.699667353080944</c:v>
                </c:pt>
                <c:pt idx="8834" c:formatCode="0%">
                  <c:v>0.699746554728338</c:v>
                </c:pt>
                <c:pt idx="8835" c:formatCode="0%">
                  <c:v>0.699825756375733</c:v>
                </c:pt>
                <c:pt idx="8836" c:formatCode="0%">
                  <c:v>0.699904958023127</c:v>
                </c:pt>
                <c:pt idx="8837" c:formatCode="0%">
                  <c:v>0.699984159670521</c:v>
                </c:pt>
                <c:pt idx="8838" c:formatCode="0%">
                  <c:v>0.700063361317915</c:v>
                </c:pt>
                <c:pt idx="8839" c:formatCode="0%">
                  <c:v>0.70014256296531</c:v>
                </c:pt>
                <c:pt idx="8840" c:formatCode="0%">
                  <c:v>0.700221764612704</c:v>
                </c:pt>
                <c:pt idx="8841" c:formatCode="0%">
                  <c:v>0.700300966260098</c:v>
                </c:pt>
                <c:pt idx="8842" c:formatCode="0%">
                  <c:v>0.700380167907492</c:v>
                </c:pt>
                <c:pt idx="8843" c:formatCode="0%">
                  <c:v>0.700459369554887</c:v>
                </c:pt>
                <c:pt idx="8844" c:formatCode="0%">
                  <c:v>0.700538571202281</c:v>
                </c:pt>
                <c:pt idx="8845" c:formatCode="0%">
                  <c:v>0.700617772849675</c:v>
                </c:pt>
                <c:pt idx="8846" c:formatCode="0%">
                  <c:v>0.70069697449707</c:v>
                </c:pt>
                <c:pt idx="8847" c:formatCode="0%">
                  <c:v>0.700776176144464</c:v>
                </c:pt>
                <c:pt idx="8848" c:formatCode="0%">
                  <c:v>0.700855377791858</c:v>
                </c:pt>
                <c:pt idx="8849" c:formatCode="0%">
                  <c:v>0.700934579439252</c:v>
                </c:pt>
                <c:pt idx="8850" c:formatCode="0%">
                  <c:v>0.701013781086647</c:v>
                </c:pt>
                <c:pt idx="8851" c:formatCode="0%">
                  <c:v>0.701092982734041</c:v>
                </c:pt>
                <c:pt idx="8852" c:formatCode="0%">
                  <c:v>0.701172184381435</c:v>
                </c:pt>
                <c:pt idx="8853" c:formatCode="0%">
                  <c:v>0.701251386028829</c:v>
                </c:pt>
                <c:pt idx="8854" c:formatCode="0%">
                  <c:v>0.701330587676224</c:v>
                </c:pt>
                <c:pt idx="8855" c:formatCode="0%">
                  <c:v>0.701409789323618</c:v>
                </c:pt>
                <c:pt idx="8856" c:formatCode="0%">
                  <c:v>0.701488990971012</c:v>
                </c:pt>
                <c:pt idx="8857" c:formatCode="0%">
                  <c:v>0.701568192618406</c:v>
                </c:pt>
                <c:pt idx="8858" c:formatCode="0%">
                  <c:v>0.701647394265801</c:v>
                </c:pt>
                <c:pt idx="8859" c:formatCode="0%">
                  <c:v>0.701726595913195</c:v>
                </c:pt>
                <c:pt idx="8860" c:formatCode="0%">
                  <c:v>0.701805797560589</c:v>
                </c:pt>
                <c:pt idx="8861" c:formatCode="0%">
                  <c:v>0.701884999207984</c:v>
                </c:pt>
                <c:pt idx="8862" c:formatCode="0%">
                  <c:v>0.701964200855378</c:v>
                </c:pt>
                <c:pt idx="8863" c:formatCode="0%">
                  <c:v>0.702043402502772</c:v>
                </c:pt>
                <c:pt idx="8864" c:formatCode="0%">
                  <c:v>0.702122604150166</c:v>
                </c:pt>
                <c:pt idx="8865" c:formatCode="0%">
                  <c:v>0.702201805797561</c:v>
                </c:pt>
                <c:pt idx="8866" c:formatCode="0%">
                  <c:v>0.702281007444955</c:v>
                </c:pt>
                <c:pt idx="8867" c:formatCode="0%">
                  <c:v>0.702360209092349</c:v>
                </c:pt>
                <c:pt idx="8868" c:formatCode="0%">
                  <c:v>0.702439410739743</c:v>
                </c:pt>
                <c:pt idx="8869" c:formatCode="0%">
                  <c:v>0.702518612387138</c:v>
                </c:pt>
                <c:pt idx="8870" c:formatCode="0%">
                  <c:v>0.702597814034532</c:v>
                </c:pt>
                <c:pt idx="8871" c:formatCode="0%">
                  <c:v>0.702677015681926</c:v>
                </c:pt>
                <c:pt idx="8872" c:formatCode="0%">
                  <c:v>0.70275621732932</c:v>
                </c:pt>
                <c:pt idx="8873" c:formatCode="0%">
                  <c:v>0.702835418976715</c:v>
                </c:pt>
                <c:pt idx="8874" c:formatCode="0%">
                  <c:v>0.702914620624109</c:v>
                </c:pt>
                <c:pt idx="8875" c:formatCode="0%">
                  <c:v>0.702993822271503</c:v>
                </c:pt>
                <c:pt idx="8876" c:formatCode="0%">
                  <c:v>0.703073023918897</c:v>
                </c:pt>
                <c:pt idx="8877" c:formatCode="0%">
                  <c:v>0.703152225566292</c:v>
                </c:pt>
                <c:pt idx="8878" c:formatCode="0%">
                  <c:v>0.703231427213686</c:v>
                </c:pt>
                <c:pt idx="8879" c:formatCode="0%">
                  <c:v>0.70331062886108</c:v>
                </c:pt>
                <c:pt idx="8880" c:formatCode="0%">
                  <c:v>0.703389830508475</c:v>
                </c:pt>
                <c:pt idx="8881" c:formatCode="0%">
                  <c:v>0.703469032155869</c:v>
                </c:pt>
                <c:pt idx="8882" c:formatCode="0%">
                  <c:v>0.703548233803263</c:v>
                </c:pt>
                <c:pt idx="8883" c:formatCode="0%">
                  <c:v>0.703627435450657</c:v>
                </c:pt>
                <c:pt idx="8884" c:formatCode="0%">
                  <c:v>0.703706637098052</c:v>
                </c:pt>
                <c:pt idx="8885" c:formatCode="0%">
                  <c:v>0.703785838745446</c:v>
                </c:pt>
                <c:pt idx="8886" c:formatCode="0%">
                  <c:v>0.70386504039284</c:v>
                </c:pt>
                <c:pt idx="8887" c:formatCode="0%">
                  <c:v>0.703944242040234</c:v>
                </c:pt>
                <c:pt idx="8888" c:formatCode="0%">
                  <c:v>0.704023443687629</c:v>
                </c:pt>
                <c:pt idx="8889" c:formatCode="0%">
                  <c:v>0.704102645335023</c:v>
                </c:pt>
                <c:pt idx="8890" c:formatCode="0%">
                  <c:v>0.704181846982417</c:v>
                </c:pt>
                <c:pt idx="8891" c:formatCode="0%">
                  <c:v>0.704261048629812</c:v>
                </c:pt>
                <c:pt idx="8892" c:formatCode="0%">
                  <c:v>0.704340250277206</c:v>
                </c:pt>
                <c:pt idx="8893" c:formatCode="0%">
                  <c:v>0.7044194519246</c:v>
                </c:pt>
                <c:pt idx="8894" c:formatCode="0%">
                  <c:v>0.704498653571994</c:v>
                </c:pt>
                <c:pt idx="8895" c:formatCode="0%">
                  <c:v>0.704577855219389</c:v>
                </c:pt>
                <c:pt idx="8896" c:formatCode="0%">
                  <c:v>0.704657056866783</c:v>
                </c:pt>
                <c:pt idx="8897" c:formatCode="0%">
                  <c:v>0.704736258514177</c:v>
                </c:pt>
                <c:pt idx="8898" c:formatCode="0%">
                  <c:v>0.704815460161571</c:v>
                </c:pt>
                <c:pt idx="8899" c:formatCode="0%">
                  <c:v>0.704894661808966</c:v>
                </c:pt>
                <c:pt idx="8900" c:formatCode="0%">
                  <c:v>0.70497386345636</c:v>
                </c:pt>
                <c:pt idx="8901" c:formatCode="0%">
                  <c:v>0.705053065103754</c:v>
                </c:pt>
                <c:pt idx="8902" c:formatCode="0%">
                  <c:v>0.705132266751148</c:v>
                </c:pt>
                <c:pt idx="8903" c:formatCode="0%">
                  <c:v>0.705211468398543</c:v>
                </c:pt>
                <c:pt idx="8904" c:formatCode="0%">
                  <c:v>0.705290670045937</c:v>
                </c:pt>
                <c:pt idx="8905" c:formatCode="0%">
                  <c:v>0.705369871693331</c:v>
                </c:pt>
                <c:pt idx="8906" c:formatCode="0%">
                  <c:v>0.705449073340725</c:v>
                </c:pt>
                <c:pt idx="8907" c:formatCode="0%">
                  <c:v>0.70552827498812</c:v>
                </c:pt>
                <c:pt idx="8908" c:formatCode="0%">
                  <c:v>0.705607476635514</c:v>
                </c:pt>
                <c:pt idx="8909" c:formatCode="0%">
                  <c:v>0.705686678282908</c:v>
                </c:pt>
                <c:pt idx="8910" c:formatCode="0%">
                  <c:v>0.705765879930303</c:v>
                </c:pt>
                <c:pt idx="8911" c:formatCode="0%">
                  <c:v>0.705845081577697</c:v>
                </c:pt>
                <c:pt idx="8912" c:formatCode="0%">
                  <c:v>0.705924283225091</c:v>
                </c:pt>
                <c:pt idx="8913" c:formatCode="0%">
                  <c:v>0.706003484872485</c:v>
                </c:pt>
                <c:pt idx="8914" c:formatCode="0%">
                  <c:v>0.70608268651988</c:v>
                </c:pt>
                <c:pt idx="8915" c:formatCode="0%">
                  <c:v>0.706161888167274</c:v>
                </c:pt>
                <c:pt idx="8916" c:formatCode="0%">
                  <c:v>0.706241089814668</c:v>
                </c:pt>
                <c:pt idx="8917" c:formatCode="0%">
                  <c:v>0.706320291462062</c:v>
                </c:pt>
                <c:pt idx="8918" c:formatCode="0%">
                  <c:v>0.706399493109457</c:v>
                </c:pt>
                <c:pt idx="8919" c:formatCode="0%">
                  <c:v>0.706478694756851</c:v>
                </c:pt>
                <c:pt idx="8920" c:formatCode="0%">
                  <c:v>0.706557896404245</c:v>
                </c:pt>
                <c:pt idx="8921" c:formatCode="0%">
                  <c:v>0.706637098051639</c:v>
                </c:pt>
                <c:pt idx="8922" c:formatCode="0%">
                  <c:v>0.706716299699034</c:v>
                </c:pt>
                <c:pt idx="8923" c:formatCode="0%">
                  <c:v>0.706795501346428</c:v>
                </c:pt>
                <c:pt idx="8924" c:formatCode="0%">
                  <c:v>0.706874702993822</c:v>
                </c:pt>
                <c:pt idx="8925" c:formatCode="0%">
                  <c:v>0.706953904641217</c:v>
                </c:pt>
                <c:pt idx="8926" c:formatCode="0%">
                  <c:v>0.707033106288611</c:v>
                </c:pt>
                <c:pt idx="8927" c:formatCode="0%">
                  <c:v>0.707112307936005</c:v>
                </c:pt>
                <c:pt idx="8928" c:formatCode="0%">
                  <c:v>0.707191509583399</c:v>
                </c:pt>
                <c:pt idx="8929" c:formatCode="0%">
                  <c:v>0.707270711230794</c:v>
                </c:pt>
                <c:pt idx="8930" c:formatCode="0%">
                  <c:v>0.707349912878188</c:v>
                </c:pt>
                <c:pt idx="8931" c:formatCode="0%">
                  <c:v>0.707429114525582</c:v>
                </c:pt>
                <c:pt idx="8932" c:formatCode="0%">
                  <c:v>0.707508316172976</c:v>
                </c:pt>
                <c:pt idx="8933" c:formatCode="0%">
                  <c:v>0.707587517820371</c:v>
                </c:pt>
                <c:pt idx="8934" c:formatCode="0%">
                  <c:v>0.707666719467765</c:v>
                </c:pt>
                <c:pt idx="8935" c:formatCode="0%">
                  <c:v>0.707745921115159</c:v>
                </c:pt>
                <c:pt idx="8936" c:formatCode="0%">
                  <c:v>0.707825122762553</c:v>
                </c:pt>
                <c:pt idx="8937" c:formatCode="0%">
                  <c:v>0.707904324409948</c:v>
                </c:pt>
                <c:pt idx="8938" c:formatCode="0%">
                  <c:v>0.707983526057342</c:v>
                </c:pt>
                <c:pt idx="8939" c:formatCode="0%">
                  <c:v>0.708062727704736</c:v>
                </c:pt>
                <c:pt idx="8940" c:formatCode="0%">
                  <c:v>0.70814192935213</c:v>
                </c:pt>
                <c:pt idx="8941" c:formatCode="0%">
                  <c:v>0.708221130999525</c:v>
                </c:pt>
                <c:pt idx="8942" c:formatCode="0%">
                  <c:v>0.708300332646919</c:v>
                </c:pt>
                <c:pt idx="8943" c:formatCode="0%">
                  <c:v>0.708379534294313</c:v>
                </c:pt>
                <c:pt idx="8944" c:formatCode="0%">
                  <c:v>0.708458735941708</c:v>
                </c:pt>
                <c:pt idx="8945" c:formatCode="0%">
                  <c:v>0.708537937589102</c:v>
                </c:pt>
                <c:pt idx="8946" c:formatCode="0%">
                  <c:v>0.708617139236496</c:v>
                </c:pt>
                <c:pt idx="8947" c:formatCode="0%">
                  <c:v>0.70869634088389</c:v>
                </c:pt>
                <c:pt idx="8948" c:formatCode="0%">
                  <c:v>0.708775542531285</c:v>
                </c:pt>
                <c:pt idx="8949" c:formatCode="0%">
                  <c:v>0.708854744178679</c:v>
                </c:pt>
                <c:pt idx="8950" c:formatCode="0%">
                  <c:v>0.708933945826073</c:v>
                </c:pt>
                <c:pt idx="8951" c:formatCode="0%">
                  <c:v>0.709013147473467</c:v>
                </c:pt>
                <c:pt idx="8952" c:formatCode="0%">
                  <c:v>0.709092349120862</c:v>
                </c:pt>
                <c:pt idx="8953" c:formatCode="0%">
                  <c:v>0.709171550768256</c:v>
                </c:pt>
                <c:pt idx="8954" c:formatCode="0%">
                  <c:v>0.70925075241565</c:v>
                </c:pt>
                <c:pt idx="8955" c:formatCode="0%">
                  <c:v>0.709329954063045</c:v>
                </c:pt>
                <c:pt idx="8956" c:formatCode="0%">
                  <c:v>0.709409155710439</c:v>
                </c:pt>
                <c:pt idx="8957" c:formatCode="0%">
                  <c:v>0.709488357357833</c:v>
                </c:pt>
                <c:pt idx="8958" c:formatCode="0%">
                  <c:v>0.709567559005227</c:v>
                </c:pt>
                <c:pt idx="8959" c:formatCode="0%">
                  <c:v>0.709646760652622</c:v>
                </c:pt>
                <c:pt idx="8960" c:formatCode="0%">
                  <c:v>0.709725962300016</c:v>
                </c:pt>
                <c:pt idx="8961" c:formatCode="0%">
                  <c:v>0.70980516394741</c:v>
                </c:pt>
                <c:pt idx="8962" c:formatCode="0%">
                  <c:v>0.709884365594804</c:v>
                </c:pt>
                <c:pt idx="8963" c:formatCode="0%">
                  <c:v>0.709963567242199</c:v>
                </c:pt>
                <c:pt idx="8964" c:formatCode="0%">
                  <c:v>0.710042768889593</c:v>
                </c:pt>
                <c:pt idx="8965" c:formatCode="0%">
                  <c:v>0.710121970536987</c:v>
                </c:pt>
                <c:pt idx="8966" c:formatCode="0%">
                  <c:v>0.710201172184381</c:v>
                </c:pt>
                <c:pt idx="8967" c:formatCode="0%">
                  <c:v>0.710280373831776</c:v>
                </c:pt>
                <c:pt idx="8968" c:formatCode="0%">
                  <c:v>0.71035957547917</c:v>
                </c:pt>
                <c:pt idx="8969" c:formatCode="0%">
                  <c:v>0.710438777126564</c:v>
                </c:pt>
                <c:pt idx="8970" c:formatCode="0%">
                  <c:v>0.710517978773959</c:v>
                </c:pt>
                <c:pt idx="8971" c:formatCode="0%">
                  <c:v>0.710597180421353</c:v>
                </c:pt>
                <c:pt idx="8972" c:formatCode="0%">
                  <c:v>0.710676382068747</c:v>
                </c:pt>
                <c:pt idx="8973" c:formatCode="0%">
                  <c:v>0.710755583716141</c:v>
                </c:pt>
                <c:pt idx="8974" c:formatCode="0%">
                  <c:v>0.710834785363536</c:v>
                </c:pt>
                <c:pt idx="8975" c:formatCode="0%">
                  <c:v>0.71091398701093</c:v>
                </c:pt>
                <c:pt idx="8976" c:formatCode="0%">
                  <c:v>0.710993188658324</c:v>
                </c:pt>
                <c:pt idx="8977" c:formatCode="0%">
                  <c:v>0.711072390305718</c:v>
                </c:pt>
                <c:pt idx="8978" c:formatCode="0%">
                  <c:v>0.711151591953113</c:v>
                </c:pt>
                <c:pt idx="8979" c:formatCode="0%">
                  <c:v>0.711230793600507</c:v>
                </c:pt>
                <c:pt idx="8980" c:formatCode="0%">
                  <c:v>0.711309995247901</c:v>
                </c:pt>
                <c:pt idx="8981" c:formatCode="0%">
                  <c:v>0.711389196895295</c:v>
                </c:pt>
                <c:pt idx="8982" c:formatCode="0%">
                  <c:v>0.71146839854269</c:v>
                </c:pt>
                <c:pt idx="8983" c:formatCode="0%">
                  <c:v>0.711547600190084</c:v>
                </c:pt>
                <c:pt idx="8984" c:formatCode="0%">
                  <c:v>0.711626801837478</c:v>
                </c:pt>
                <c:pt idx="8985" c:formatCode="0%">
                  <c:v>0.711706003484872</c:v>
                </c:pt>
                <c:pt idx="8986" c:formatCode="0%">
                  <c:v>0.711785205132267</c:v>
                </c:pt>
                <c:pt idx="8987" c:formatCode="0%">
                  <c:v>0.711864406779661</c:v>
                </c:pt>
                <c:pt idx="8988" c:formatCode="0%">
                  <c:v>0.711943608427055</c:v>
                </c:pt>
                <c:pt idx="8989" c:formatCode="0%">
                  <c:v>0.71202281007445</c:v>
                </c:pt>
                <c:pt idx="8990" c:formatCode="0%">
                  <c:v>0.712102011721844</c:v>
                </c:pt>
                <c:pt idx="8991" c:formatCode="0%">
                  <c:v>0.712181213369238</c:v>
                </c:pt>
                <c:pt idx="8992" c:formatCode="0%">
                  <c:v>0.712260415016632</c:v>
                </c:pt>
                <c:pt idx="8993" c:formatCode="0%">
                  <c:v>0.712339616664027</c:v>
                </c:pt>
                <c:pt idx="8994" c:formatCode="0%">
                  <c:v>0.712418818311421</c:v>
                </c:pt>
                <c:pt idx="8995" c:formatCode="0%">
                  <c:v>0.712498019958815</c:v>
                </c:pt>
                <c:pt idx="8996" c:formatCode="0%">
                  <c:v>0.712577221606209</c:v>
                </c:pt>
                <c:pt idx="8997" c:formatCode="0%">
                  <c:v>0.712656423253604</c:v>
                </c:pt>
                <c:pt idx="8998" c:formatCode="0%">
                  <c:v>0.712735624900998</c:v>
                </c:pt>
                <c:pt idx="8999" c:formatCode="0%">
                  <c:v>0.712814826548392</c:v>
                </c:pt>
                <c:pt idx="9000" c:formatCode="0%">
                  <c:v>0.712894028195787</c:v>
                </c:pt>
                <c:pt idx="9001" c:formatCode="0%">
                  <c:v>0.712973229843181</c:v>
                </c:pt>
                <c:pt idx="9002" c:formatCode="0%">
                  <c:v>0.713052431490575</c:v>
                </c:pt>
                <c:pt idx="9003" c:formatCode="0%">
                  <c:v>0.713131633137969</c:v>
                </c:pt>
                <c:pt idx="9004" c:formatCode="0%">
                  <c:v>0.713210834785364</c:v>
                </c:pt>
                <c:pt idx="9005" c:formatCode="0%">
                  <c:v>0.713290036432758</c:v>
                </c:pt>
                <c:pt idx="9006" c:formatCode="0%">
                  <c:v>0.713369238080152</c:v>
                </c:pt>
                <c:pt idx="9007" c:formatCode="0%">
                  <c:v>0.713448439727546</c:v>
                </c:pt>
                <c:pt idx="9008" c:formatCode="0%">
                  <c:v>0.713527641374941</c:v>
                </c:pt>
                <c:pt idx="9009" c:formatCode="0%">
                  <c:v>0.713606843022335</c:v>
                </c:pt>
                <c:pt idx="9010" c:formatCode="0%">
                  <c:v>0.713686044669729</c:v>
                </c:pt>
                <c:pt idx="9011" c:formatCode="0%">
                  <c:v>0.713765246317123</c:v>
                </c:pt>
                <c:pt idx="9012" c:formatCode="0%">
                  <c:v>0.713844447964518</c:v>
                </c:pt>
                <c:pt idx="9013" c:formatCode="0%">
                  <c:v>0.713923649611912</c:v>
                </c:pt>
                <c:pt idx="9014" c:formatCode="0%">
                  <c:v>0.714002851259306</c:v>
                </c:pt>
                <c:pt idx="9015" c:formatCode="0%">
                  <c:v>0.7140820529067</c:v>
                </c:pt>
                <c:pt idx="9016" c:formatCode="0%">
                  <c:v>0.714161254554095</c:v>
                </c:pt>
                <c:pt idx="9017" c:formatCode="0%">
                  <c:v>0.714240456201489</c:v>
                </c:pt>
                <c:pt idx="9018" c:formatCode="0%">
                  <c:v>0.714319657848883</c:v>
                </c:pt>
                <c:pt idx="9019" c:formatCode="0%">
                  <c:v>0.714398859496278</c:v>
                </c:pt>
                <c:pt idx="9020" c:formatCode="0%">
                  <c:v>0.714478061143672</c:v>
                </c:pt>
                <c:pt idx="9021" c:formatCode="0%">
                  <c:v>0.714557262791066</c:v>
                </c:pt>
                <c:pt idx="9022" c:formatCode="0%">
                  <c:v>0.71463646443846</c:v>
                </c:pt>
                <c:pt idx="9023" c:formatCode="0%">
                  <c:v>0.714715666085855</c:v>
                </c:pt>
                <c:pt idx="9024" c:formatCode="0%">
                  <c:v>0.714794867733249</c:v>
                </c:pt>
                <c:pt idx="9025" c:formatCode="0%">
                  <c:v>0.714874069380643</c:v>
                </c:pt>
                <c:pt idx="9026" c:formatCode="0%">
                  <c:v>0.714953271028037</c:v>
                </c:pt>
                <c:pt idx="9027" c:formatCode="0%">
                  <c:v>0.715032472675432</c:v>
                </c:pt>
                <c:pt idx="9028" c:formatCode="0%">
                  <c:v>0.715111674322826</c:v>
                </c:pt>
                <c:pt idx="9029" c:formatCode="0%">
                  <c:v>0.71519087597022</c:v>
                </c:pt>
                <c:pt idx="9030" c:formatCode="0%">
                  <c:v>0.715270077617614</c:v>
                </c:pt>
                <c:pt idx="9031" c:formatCode="0%">
                  <c:v>0.715349279265009</c:v>
                </c:pt>
                <c:pt idx="9032" c:formatCode="0%">
                  <c:v>0.715428480912403</c:v>
                </c:pt>
                <c:pt idx="9033" c:formatCode="0%">
                  <c:v>0.715507682559797</c:v>
                </c:pt>
                <c:pt idx="9034" c:formatCode="0%">
                  <c:v>0.715586884207192</c:v>
                </c:pt>
                <c:pt idx="9035" c:formatCode="0%">
                  <c:v>0.715666085854586</c:v>
                </c:pt>
                <c:pt idx="9036" c:formatCode="0%">
                  <c:v>0.71574528750198</c:v>
                </c:pt>
                <c:pt idx="9037" c:formatCode="0%">
                  <c:v>0.715824489149374</c:v>
                </c:pt>
                <c:pt idx="9038" c:formatCode="0%">
                  <c:v>0.715903690796769</c:v>
                </c:pt>
                <c:pt idx="9039" c:formatCode="0%">
                  <c:v>0.715982892444163</c:v>
                </c:pt>
                <c:pt idx="9040" c:formatCode="0%">
                  <c:v>0.716062094091557</c:v>
                </c:pt>
                <c:pt idx="9041" c:formatCode="0%">
                  <c:v>0.716141295738951</c:v>
                </c:pt>
                <c:pt idx="9042" c:formatCode="0%">
                  <c:v>0.716220497386346</c:v>
                </c:pt>
                <c:pt idx="9043" c:formatCode="0%">
                  <c:v>0.71629969903374</c:v>
                </c:pt>
                <c:pt idx="9044" c:formatCode="0%">
                  <c:v>0.716378900681134</c:v>
                </c:pt>
                <c:pt idx="9045" c:formatCode="0%">
                  <c:v>0.716458102328528</c:v>
                </c:pt>
                <c:pt idx="9046" c:formatCode="0%">
                  <c:v>0.716537303975923</c:v>
                </c:pt>
                <c:pt idx="9047" c:formatCode="0%">
                  <c:v>0.716616505623317</c:v>
                </c:pt>
                <c:pt idx="9048" c:formatCode="0%">
                  <c:v>0.716695707270711</c:v>
                </c:pt>
                <c:pt idx="9049" c:formatCode="0%">
                  <c:v>0.716774908918105</c:v>
                </c:pt>
                <c:pt idx="9050" c:formatCode="0%">
                  <c:v>0.7168541105655</c:v>
                </c:pt>
                <c:pt idx="9051" c:formatCode="0%">
                  <c:v>0.716933312212894</c:v>
                </c:pt>
                <c:pt idx="9052" c:formatCode="0%">
                  <c:v>0.717012513860288</c:v>
                </c:pt>
                <c:pt idx="9053" c:formatCode="0%">
                  <c:v>0.717091715507683</c:v>
                </c:pt>
                <c:pt idx="9054" c:formatCode="0%">
                  <c:v>0.717170917155077</c:v>
                </c:pt>
                <c:pt idx="9055" c:formatCode="0%">
                  <c:v>0.717250118802471</c:v>
                </c:pt>
                <c:pt idx="9056" c:formatCode="0%">
                  <c:v>0.717329320449865</c:v>
                </c:pt>
                <c:pt idx="9057" c:formatCode="0%">
                  <c:v>0.71740852209726</c:v>
                </c:pt>
                <c:pt idx="9058" c:formatCode="0%">
                  <c:v>0.717487723744654</c:v>
                </c:pt>
                <c:pt idx="9059" c:formatCode="0%">
                  <c:v>0.717566925392048</c:v>
                </c:pt>
                <c:pt idx="9060" c:formatCode="0%">
                  <c:v>0.717646127039442</c:v>
                </c:pt>
                <c:pt idx="9061" c:formatCode="0%">
                  <c:v>0.717725328686837</c:v>
                </c:pt>
                <c:pt idx="9062" c:formatCode="0%">
                  <c:v>0.717804530334231</c:v>
                </c:pt>
                <c:pt idx="9063" c:formatCode="0%">
                  <c:v>0.717883731981625</c:v>
                </c:pt>
                <c:pt idx="9064" c:formatCode="0%">
                  <c:v>0.71796293362902</c:v>
                </c:pt>
                <c:pt idx="9065" c:formatCode="0%">
                  <c:v>0.718042135276414</c:v>
                </c:pt>
                <c:pt idx="9066" c:formatCode="0%">
                  <c:v>0.718121336923808</c:v>
                </c:pt>
                <c:pt idx="9067" c:formatCode="0%">
                  <c:v>0.718200538571202</c:v>
                </c:pt>
                <c:pt idx="9068" c:formatCode="0%">
                  <c:v>0.718279740218597</c:v>
                </c:pt>
                <c:pt idx="9069" c:formatCode="0%">
                  <c:v>0.718358941865991</c:v>
                </c:pt>
                <c:pt idx="9070" c:formatCode="0%">
                  <c:v>0.718438143513385</c:v>
                </c:pt>
                <c:pt idx="9071" c:formatCode="0%">
                  <c:v>0.718517345160779</c:v>
                </c:pt>
                <c:pt idx="9072" c:formatCode="0%">
                  <c:v>0.718596546808174</c:v>
                </c:pt>
                <c:pt idx="9073" c:formatCode="0%">
                  <c:v>0.718675748455568</c:v>
                </c:pt>
                <c:pt idx="9074" c:formatCode="0%">
                  <c:v>0.718754950102962</c:v>
                </c:pt>
                <c:pt idx="9075" c:formatCode="0%">
                  <c:v>0.718834151750356</c:v>
                </c:pt>
                <c:pt idx="9076" c:formatCode="0%">
                  <c:v>0.718913353397751</c:v>
                </c:pt>
                <c:pt idx="9077" c:formatCode="0%">
                  <c:v>0.718992555045145</c:v>
                </c:pt>
                <c:pt idx="9078" c:formatCode="0%">
                  <c:v>0.719071756692539</c:v>
                </c:pt>
                <c:pt idx="9079" c:formatCode="0%">
                  <c:v>0.719150958339933</c:v>
                </c:pt>
                <c:pt idx="9080" c:formatCode="0%">
                  <c:v>0.719230159987328</c:v>
                </c:pt>
                <c:pt idx="9081" c:formatCode="0%">
                  <c:v>0.719309361634722</c:v>
                </c:pt>
                <c:pt idx="9082" c:formatCode="0%">
                  <c:v>0.719388563282116</c:v>
                </c:pt>
                <c:pt idx="9083" c:formatCode="0%">
                  <c:v>0.719467764929511</c:v>
                </c:pt>
                <c:pt idx="9084" c:formatCode="0%">
                  <c:v>0.719546966576905</c:v>
                </c:pt>
                <c:pt idx="9085" c:formatCode="0%">
                  <c:v>0.719626168224299</c:v>
                </c:pt>
                <c:pt idx="9086" c:formatCode="0%">
                  <c:v>0.719705369871693</c:v>
                </c:pt>
                <c:pt idx="9087" c:formatCode="0%">
                  <c:v>0.719784571519088</c:v>
                </c:pt>
                <c:pt idx="9088" c:formatCode="0%">
                  <c:v>0.719863773166482</c:v>
                </c:pt>
                <c:pt idx="9089" c:formatCode="0%">
                  <c:v>0.719942974813876</c:v>
                </c:pt>
                <c:pt idx="9090" c:formatCode="0%">
                  <c:v>0.72002217646127</c:v>
                </c:pt>
                <c:pt idx="9091" c:formatCode="0%">
                  <c:v>0.720101378108665</c:v>
                </c:pt>
                <c:pt idx="9092" c:formatCode="0%">
                  <c:v>0.720180579756059</c:v>
                </c:pt>
                <c:pt idx="9093" c:formatCode="0%">
                  <c:v>0.720259781403453</c:v>
                </c:pt>
                <c:pt idx="9094" c:formatCode="0%">
                  <c:v>0.720338983050847</c:v>
                </c:pt>
                <c:pt idx="9095" c:formatCode="0%">
                  <c:v>0.720418184698242</c:v>
                </c:pt>
                <c:pt idx="9096" c:formatCode="0%">
                  <c:v>0.720497386345636</c:v>
                </c:pt>
                <c:pt idx="9097" c:formatCode="0%">
                  <c:v>0.72057658799303</c:v>
                </c:pt>
                <c:pt idx="9098" c:formatCode="0%">
                  <c:v>0.720655789640425</c:v>
                </c:pt>
                <c:pt idx="9099" c:formatCode="0%">
                  <c:v>0.720734991287819</c:v>
                </c:pt>
                <c:pt idx="9100" c:formatCode="0%">
                  <c:v>0.720814192935213</c:v>
                </c:pt>
                <c:pt idx="9101" c:formatCode="0%">
                  <c:v>0.720893394582607</c:v>
                </c:pt>
                <c:pt idx="9102" c:formatCode="0%">
                  <c:v>0.720972596230002</c:v>
                </c:pt>
                <c:pt idx="9103" c:formatCode="0%">
                  <c:v>0.721051797877396</c:v>
                </c:pt>
                <c:pt idx="9104" c:formatCode="0%">
                  <c:v>0.72113099952479</c:v>
                </c:pt>
                <c:pt idx="9105" c:formatCode="0%">
                  <c:v>0.721210201172184</c:v>
                </c:pt>
                <c:pt idx="9106" c:formatCode="0%">
                  <c:v>0.721289402819579</c:v>
                </c:pt>
                <c:pt idx="9107" c:formatCode="0%">
                  <c:v>0.721368604466973</c:v>
                </c:pt>
                <c:pt idx="9108" c:formatCode="0%">
                  <c:v>0.721447806114367</c:v>
                </c:pt>
                <c:pt idx="9109" c:formatCode="0%">
                  <c:v>0.721527007761761</c:v>
                </c:pt>
                <c:pt idx="9110" c:formatCode="0%">
                  <c:v>0.721606209409156</c:v>
                </c:pt>
                <c:pt idx="9111" c:formatCode="0%">
                  <c:v>0.72168541105655</c:v>
                </c:pt>
                <c:pt idx="9112" c:formatCode="0%">
                  <c:v>0.721764612703944</c:v>
                </c:pt>
                <c:pt idx="9113" c:formatCode="0%">
                  <c:v>0.721843814351338</c:v>
                </c:pt>
                <c:pt idx="9114" c:formatCode="0%">
                  <c:v>0.721923015998733</c:v>
                </c:pt>
                <c:pt idx="9115" c:formatCode="0%">
                  <c:v>0.722002217646127</c:v>
                </c:pt>
                <c:pt idx="9116" c:formatCode="0%">
                  <c:v>0.722081419293521</c:v>
                </c:pt>
                <c:pt idx="9117" c:formatCode="0%">
                  <c:v>0.722160620940916</c:v>
                </c:pt>
                <c:pt idx="9118" c:formatCode="0%">
                  <c:v>0.72223982258831</c:v>
                </c:pt>
                <c:pt idx="9119" c:formatCode="0%">
                  <c:v>0.722319024235704</c:v>
                </c:pt>
                <c:pt idx="9120" c:formatCode="0%">
                  <c:v>0.722398225883098</c:v>
                </c:pt>
                <c:pt idx="9121" c:formatCode="0%">
                  <c:v>0.722477427530493</c:v>
                </c:pt>
                <c:pt idx="9122" c:formatCode="0%">
                  <c:v>0.722556629177887</c:v>
                </c:pt>
                <c:pt idx="9123" c:formatCode="0%">
                  <c:v>0.722635830825281</c:v>
                </c:pt>
                <c:pt idx="9124" c:formatCode="0%">
                  <c:v>0.722715032472675</c:v>
                </c:pt>
                <c:pt idx="9125" c:formatCode="0%">
                  <c:v>0.72279423412007</c:v>
                </c:pt>
                <c:pt idx="9126" c:formatCode="0%">
                  <c:v>0.722873435767464</c:v>
                </c:pt>
                <c:pt idx="9127" c:formatCode="0%">
                  <c:v>0.722952637414858</c:v>
                </c:pt>
                <c:pt idx="9128" c:formatCode="0%">
                  <c:v>0.723031839062253</c:v>
                </c:pt>
                <c:pt idx="9129" c:formatCode="0%">
                  <c:v>0.723111040709647</c:v>
                </c:pt>
                <c:pt idx="9130" c:formatCode="0%">
                  <c:v>0.723190242357041</c:v>
                </c:pt>
                <c:pt idx="9131" c:formatCode="0%">
                  <c:v>0.723269444004435</c:v>
                </c:pt>
                <c:pt idx="9132" c:formatCode="0%">
                  <c:v>0.72334864565183</c:v>
                </c:pt>
                <c:pt idx="9133" c:formatCode="0%">
                  <c:v>0.723427847299224</c:v>
                </c:pt>
                <c:pt idx="9134" c:formatCode="0%">
                  <c:v>0.723507048946618</c:v>
                </c:pt>
                <c:pt idx="9135" c:formatCode="0%">
                  <c:v>0.723586250594012</c:v>
                </c:pt>
                <c:pt idx="9136" c:formatCode="0%">
                  <c:v>0.723665452241407</c:v>
                </c:pt>
                <c:pt idx="9137" c:formatCode="0%">
                  <c:v>0.723744653888801</c:v>
                </c:pt>
                <c:pt idx="9138" c:formatCode="0%">
                  <c:v>0.723823855536195</c:v>
                </c:pt>
                <c:pt idx="9139" c:formatCode="0%">
                  <c:v>0.723903057183589</c:v>
                </c:pt>
                <c:pt idx="9140" c:formatCode="0%">
                  <c:v>0.723982258830984</c:v>
                </c:pt>
                <c:pt idx="9141" c:formatCode="0%">
                  <c:v>0.724061460478378</c:v>
                </c:pt>
                <c:pt idx="9142" c:formatCode="0%">
                  <c:v>0.724140662125772</c:v>
                </c:pt>
                <c:pt idx="9143" c:formatCode="0%">
                  <c:v>0.724219863773166</c:v>
                </c:pt>
                <c:pt idx="9144" c:formatCode="0%">
                  <c:v>0.724299065420561</c:v>
                </c:pt>
                <c:pt idx="9145" c:formatCode="0%">
                  <c:v>0.724378267067955</c:v>
                </c:pt>
                <c:pt idx="9146" c:formatCode="0%">
                  <c:v>0.724457468715349</c:v>
                </c:pt>
                <c:pt idx="9147" c:formatCode="0%">
                  <c:v>0.724536670362743</c:v>
                </c:pt>
                <c:pt idx="9148" c:formatCode="0%">
                  <c:v>0.724615872010138</c:v>
                </c:pt>
                <c:pt idx="9149" c:formatCode="0%">
                  <c:v>0.724695073657532</c:v>
                </c:pt>
                <c:pt idx="9150" c:formatCode="0%">
                  <c:v>0.724774275304926</c:v>
                </c:pt>
                <c:pt idx="9151" c:formatCode="0%">
                  <c:v>0.724853476952321</c:v>
                </c:pt>
                <c:pt idx="9152" c:formatCode="0%">
                  <c:v>0.724932678599715</c:v>
                </c:pt>
                <c:pt idx="9153" c:formatCode="0%">
                  <c:v>0.725011880247109</c:v>
                </c:pt>
                <c:pt idx="9154" c:formatCode="0%">
                  <c:v>0.725091081894503</c:v>
                </c:pt>
                <c:pt idx="9155" c:formatCode="0%">
                  <c:v>0.725170283541898</c:v>
                </c:pt>
                <c:pt idx="9156" c:formatCode="0%">
                  <c:v>0.725249485189292</c:v>
                </c:pt>
                <c:pt idx="9157" c:formatCode="0%">
                  <c:v>0.725328686836686</c:v>
                </c:pt>
                <c:pt idx="9158" c:formatCode="0%">
                  <c:v>0.72540788848408</c:v>
                </c:pt>
                <c:pt idx="9159" c:formatCode="0%">
                  <c:v>0.725487090131475</c:v>
                </c:pt>
                <c:pt idx="9160" c:formatCode="0%">
                  <c:v>0.725566291778869</c:v>
                </c:pt>
                <c:pt idx="9161" c:formatCode="0%">
                  <c:v>0.725645493426263</c:v>
                </c:pt>
                <c:pt idx="9162" c:formatCode="0%">
                  <c:v>0.725724695073658</c:v>
                </c:pt>
                <c:pt idx="9163" c:formatCode="0%">
                  <c:v>0.725803896721052</c:v>
                </c:pt>
                <c:pt idx="9164" c:formatCode="0%">
                  <c:v>0.725883098368446</c:v>
                </c:pt>
                <c:pt idx="9165" c:formatCode="0%">
                  <c:v>0.72596230001584</c:v>
                </c:pt>
                <c:pt idx="9166" c:formatCode="0%">
                  <c:v>0.726041501663235</c:v>
                </c:pt>
                <c:pt idx="9167" c:formatCode="0%">
                  <c:v>0.726120703310629</c:v>
                </c:pt>
                <c:pt idx="9168" c:formatCode="0%">
                  <c:v>0.726199904958023</c:v>
                </c:pt>
                <c:pt idx="9169" c:formatCode="0%">
                  <c:v>0.726279106605417</c:v>
                </c:pt>
                <c:pt idx="9170" c:formatCode="0%">
                  <c:v>0.726358308252812</c:v>
                </c:pt>
                <c:pt idx="9171" c:formatCode="0%">
                  <c:v>0.726437509900206</c:v>
                </c:pt>
                <c:pt idx="9172" c:formatCode="0%">
                  <c:v>0.7265167115476</c:v>
                </c:pt>
                <c:pt idx="9173" c:formatCode="0%">
                  <c:v>0.726595913194995</c:v>
                </c:pt>
                <c:pt idx="9174" c:formatCode="0%">
                  <c:v>0.726675114842389</c:v>
                </c:pt>
                <c:pt idx="9175" c:formatCode="0%">
                  <c:v>0.726754316489783</c:v>
                </c:pt>
                <c:pt idx="9176" c:formatCode="0%">
                  <c:v>0.726833518137177</c:v>
                </c:pt>
                <c:pt idx="9177" c:formatCode="0%">
                  <c:v>0.726912719784572</c:v>
                </c:pt>
                <c:pt idx="9178" c:formatCode="0%">
                  <c:v>0.726991921431966</c:v>
                </c:pt>
                <c:pt idx="9179" c:formatCode="0%">
                  <c:v>0.72707112307936</c:v>
                </c:pt>
                <c:pt idx="9180" c:formatCode="0%">
                  <c:v>0.727150324726754</c:v>
                </c:pt>
                <c:pt idx="9181" c:formatCode="0%">
                  <c:v>0.727229526374149</c:v>
                </c:pt>
                <c:pt idx="9182" c:formatCode="0%">
                  <c:v>0.727308728021543</c:v>
                </c:pt>
                <c:pt idx="9183" c:formatCode="0%">
                  <c:v>0.727387929668937</c:v>
                </c:pt>
                <c:pt idx="9184" c:formatCode="0%">
                  <c:v>0.727467131316331</c:v>
                </c:pt>
                <c:pt idx="9185" c:formatCode="0%">
                  <c:v>0.727546332963726</c:v>
                </c:pt>
                <c:pt idx="9186" c:formatCode="0%">
                  <c:v>0.72762553461112</c:v>
                </c:pt>
                <c:pt idx="9187" c:formatCode="0%">
                  <c:v>0.727704736258514</c:v>
                </c:pt>
                <c:pt idx="9188" c:formatCode="0%">
                  <c:v>0.727783937905908</c:v>
                </c:pt>
                <c:pt idx="9189" c:formatCode="0%">
                  <c:v>0.727863139553303</c:v>
                </c:pt>
                <c:pt idx="9190" c:formatCode="0%">
                  <c:v>0.727942341200697</c:v>
                </c:pt>
                <c:pt idx="9191" c:formatCode="0%">
                  <c:v>0.728021542848091</c:v>
                </c:pt>
                <c:pt idx="9192" c:formatCode="0%">
                  <c:v>0.728100744495485</c:v>
                </c:pt>
                <c:pt idx="9193" c:formatCode="0%">
                  <c:v>0.72817994614288</c:v>
                </c:pt>
                <c:pt idx="9194" c:formatCode="0%">
                  <c:v>0.728259147790274</c:v>
                </c:pt>
                <c:pt idx="9195" c:formatCode="0%">
                  <c:v>0.728338349437668</c:v>
                </c:pt>
                <c:pt idx="9196" c:formatCode="0%">
                  <c:v>0.728417551085063</c:v>
                </c:pt>
                <c:pt idx="9197" c:formatCode="0%">
                  <c:v>0.728496752732457</c:v>
                </c:pt>
                <c:pt idx="9198" c:formatCode="0%">
                  <c:v>0.728575954379851</c:v>
                </c:pt>
                <c:pt idx="9199" c:formatCode="0%">
                  <c:v>0.728655156027245</c:v>
                </c:pt>
                <c:pt idx="9200" c:formatCode="0%">
                  <c:v>0.72873435767464</c:v>
                </c:pt>
                <c:pt idx="9201" c:formatCode="0%">
                  <c:v>0.728813559322034</c:v>
                </c:pt>
                <c:pt idx="9202" c:formatCode="0%">
                  <c:v>0.728892760969428</c:v>
                </c:pt>
                <c:pt idx="9203" c:formatCode="0%">
                  <c:v>0.728971962616822</c:v>
                </c:pt>
                <c:pt idx="9204" c:formatCode="0%">
                  <c:v>0.729051164264217</c:v>
                </c:pt>
                <c:pt idx="9205" c:formatCode="0%">
                  <c:v>0.729130365911611</c:v>
                </c:pt>
                <c:pt idx="9206" c:formatCode="0%">
                  <c:v>0.729209567559005</c:v>
                </c:pt>
                <c:pt idx="9207" c:formatCode="0%">
                  <c:v>0.7292887692064</c:v>
                </c:pt>
                <c:pt idx="9208" c:formatCode="0%">
                  <c:v>0.729367970853794</c:v>
                </c:pt>
                <c:pt idx="9209" c:formatCode="0%">
                  <c:v>0.729447172501188</c:v>
                </c:pt>
                <c:pt idx="9210" c:formatCode="0%">
                  <c:v>0.729526374148582</c:v>
                </c:pt>
                <c:pt idx="9211" c:formatCode="0%">
                  <c:v>0.729605575795977</c:v>
                </c:pt>
                <c:pt idx="9212" c:formatCode="0%">
                  <c:v>0.729684777443371</c:v>
                </c:pt>
                <c:pt idx="9213" c:formatCode="0%">
                  <c:v>0.729763979090765</c:v>
                </c:pt>
                <c:pt idx="9214" c:formatCode="0%">
                  <c:v>0.729843180738159</c:v>
                </c:pt>
                <c:pt idx="9215" c:formatCode="0%">
                  <c:v>0.729922382385554</c:v>
                </c:pt>
                <c:pt idx="9216" c:formatCode="0%">
                  <c:v>0.730001584032948</c:v>
                </c:pt>
                <c:pt idx="9217" c:formatCode="0%">
                  <c:v>0.730080785680342</c:v>
                </c:pt>
                <c:pt idx="9218" c:formatCode="0%">
                  <c:v>0.730159987327736</c:v>
                </c:pt>
                <c:pt idx="9219" c:formatCode="0%">
                  <c:v>0.730239188975131</c:v>
                </c:pt>
                <c:pt idx="9220" c:formatCode="0%">
                  <c:v>0.730318390622525</c:v>
                </c:pt>
                <c:pt idx="9221" c:formatCode="0%">
                  <c:v>0.730397592269919</c:v>
                </c:pt>
                <c:pt idx="9222" c:formatCode="0%">
                  <c:v>0.730476793917313</c:v>
                </c:pt>
                <c:pt idx="9223" c:formatCode="0%">
                  <c:v>0.730555995564708</c:v>
                </c:pt>
                <c:pt idx="9224" c:formatCode="0%">
                  <c:v>0.730635197212102</c:v>
                </c:pt>
                <c:pt idx="9225" c:formatCode="0%">
                  <c:v>0.730714398859496</c:v>
                </c:pt>
                <c:pt idx="9226" c:formatCode="0%">
                  <c:v>0.730793600506891</c:v>
                </c:pt>
                <c:pt idx="9227" c:formatCode="0%">
                  <c:v>0.730872802154285</c:v>
                </c:pt>
                <c:pt idx="9228" c:formatCode="0%">
                  <c:v>0.730952003801679</c:v>
                </c:pt>
                <c:pt idx="9229" c:formatCode="0%">
                  <c:v>0.731031205449073</c:v>
                </c:pt>
                <c:pt idx="9230" c:formatCode="0%">
                  <c:v>0.731110407096468</c:v>
                </c:pt>
                <c:pt idx="9231" c:formatCode="0%">
                  <c:v>0.731189608743862</c:v>
                </c:pt>
                <c:pt idx="9232" c:formatCode="0%">
                  <c:v>0.731268810391256</c:v>
                </c:pt>
                <c:pt idx="9233" c:formatCode="0%">
                  <c:v>0.73134801203865</c:v>
                </c:pt>
                <c:pt idx="9234" c:formatCode="0%">
                  <c:v>0.731427213686045</c:v>
                </c:pt>
                <c:pt idx="9235" c:formatCode="0%">
                  <c:v>0.731506415333439</c:v>
                </c:pt>
                <c:pt idx="9236" c:formatCode="0%">
                  <c:v>0.731585616980833</c:v>
                </c:pt>
                <c:pt idx="9237" c:formatCode="0%">
                  <c:v>0.731664818628228</c:v>
                </c:pt>
                <c:pt idx="9238" c:formatCode="0%">
                  <c:v>0.731744020275622</c:v>
                </c:pt>
                <c:pt idx="9239" c:formatCode="0%">
                  <c:v>0.731823221923016</c:v>
                </c:pt>
                <c:pt idx="9240" c:formatCode="0%">
                  <c:v>0.73190242357041</c:v>
                </c:pt>
                <c:pt idx="9241" c:formatCode="0%">
                  <c:v>0.731981625217805</c:v>
                </c:pt>
                <c:pt idx="9242" c:formatCode="0%">
                  <c:v>0.732060826865199</c:v>
                </c:pt>
                <c:pt idx="9243" c:formatCode="0%">
                  <c:v>0.732140028512593</c:v>
                </c:pt>
                <c:pt idx="9244" c:formatCode="0%">
                  <c:v>0.732219230159987</c:v>
                </c:pt>
                <c:pt idx="9245" c:formatCode="0%">
                  <c:v>0.732298431807382</c:v>
                </c:pt>
                <c:pt idx="9246" c:formatCode="0%">
                  <c:v>0.732377633454776</c:v>
                </c:pt>
                <c:pt idx="9247" c:formatCode="0%">
                  <c:v>0.73245683510217</c:v>
                </c:pt>
                <c:pt idx="9248" c:formatCode="0%">
                  <c:v>0.732536036749564</c:v>
                </c:pt>
                <c:pt idx="9249" c:formatCode="0%">
                  <c:v>0.732615238396959</c:v>
                </c:pt>
                <c:pt idx="9250" c:formatCode="0%">
                  <c:v>0.732694440044353</c:v>
                </c:pt>
                <c:pt idx="9251" c:formatCode="0%">
                  <c:v>0.732773641691747</c:v>
                </c:pt>
                <c:pt idx="9252" c:formatCode="0%">
                  <c:v>0.732852843339141</c:v>
                </c:pt>
                <c:pt idx="9253" c:formatCode="0%">
                  <c:v>0.732932044986536</c:v>
                </c:pt>
                <c:pt idx="9254" c:formatCode="0%">
                  <c:v>0.73301124663393</c:v>
                </c:pt>
                <c:pt idx="9255" c:formatCode="0%">
                  <c:v>0.733090448281324</c:v>
                </c:pt>
                <c:pt idx="9256" c:formatCode="0%">
                  <c:v>0.733169649928718</c:v>
                </c:pt>
                <c:pt idx="9257" c:formatCode="0%">
                  <c:v>0.733248851576113</c:v>
                </c:pt>
                <c:pt idx="9258" c:formatCode="0%">
                  <c:v>0.733328053223507</c:v>
                </c:pt>
                <c:pt idx="9259" c:formatCode="0%">
                  <c:v>0.733407254870901</c:v>
                </c:pt>
                <c:pt idx="9260" c:formatCode="0%">
                  <c:v>0.733486456518296</c:v>
                </c:pt>
                <c:pt idx="9261" c:formatCode="0%">
                  <c:v>0.73356565816569</c:v>
                </c:pt>
                <c:pt idx="9262" c:formatCode="0%">
                  <c:v>0.733644859813084</c:v>
                </c:pt>
                <c:pt idx="9263" c:formatCode="0%">
                  <c:v>0.733724061460478</c:v>
                </c:pt>
                <c:pt idx="9264" c:formatCode="0%">
                  <c:v>0.733803263107873</c:v>
                </c:pt>
                <c:pt idx="9265" c:formatCode="0%">
                  <c:v>0.733882464755267</c:v>
                </c:pt>
                <c:pt idx="9266" c:formatCode="0%">
                  <c:v>0.733961666402661</c:v>
                </c:pt>
                <c:pt idx="9267" c:formatCode="0%">
                  <c:v>0.734040868050055</c:v>
                </c:pt>
                <c:pt idx="9268" c:formatCode="0%">
                  <c:v>0.73412006969745</c:v>
                </c:pt>
                <c:pt idx="9269" c:formatCode="0%">
                  <c:v>0.734199271344844</c:v>
                </c:pt>
                <c:pt idx="9270" c:formatCode="0%">
                  <c:v>0.734278472992238</c:v>
                </c:pt>
                <c:pt idx="9271" c:formatCode="0%">
                  <c:v>0.734357674639633</c:v>
                </c:pt>
                <c:pt idx="9272" c:formatCode="0%">
                  <c:v>0.734436876287027</c:v>
                </c:pt>
                <c:pt idx="9273" c:formatCode="0%">
                  <c:v>0.734516077934421</c:v>
                </c:pt>
                <c:pt idx="9274" c:formatCode="0%">
                  <c:v>0.734595279581815</c:v>
                </c:pt>
                <c:pt idx="9275" c:formatCode="0%">
                  <c:v>0.73467448122921</c:v>
                </c:pt>
                <c:pt idx="9276" c:formatCode="0%">
                  <c:v>0.734753682876604</c:v>
                </c:pt>
                <c:pt idx="9277" c:formatCode="0%">
                  <c:v>0.734832884523998</c:v>
                </c:pt>
                <c:pt idx="9278" c:formatCode="0%">
                  <c:v>0.734912086171392</c:v>
                </c:pt>
                <c:pt idx="9279" c:formatCode="0%">
                  <c:v>0.734991287818787</c:v>
                </c:pt>
                <c:pt idx="9280" c:formatCode="0%">
                  <c:v>0.735070489466181</c:v>
                </c:pt>
                <c:pt idx="9281" c:formatCode="0%">
                  <c:v>0.735149691113575</c:v>
                </c:pt>
                <c:pt idx="9282" c:formatCode="0%">
                  <c:v>0.735228892760969</c:v>
                </c:pt>
                <c:pt idx="9283" c:formatCode="0%">
                  <c:v>0.735308094408364</c:v>
                </c:pt>
                <c:pt idx="9284" c:formatCode="0%">
                  <c:v>0.735387296055758</c:v>
                </c:pt>
                <c:pt idx="9285" c:formatCode="0%">
                  <c:v>0.735466497703152</c:v>
                </c:pt>
                <c:pt idx="9286" c:formatCode="0%">
                  <c:v>0.735545699350546</c:v>
                </c:pt>
                <c:pt idx="9287" c:formatCode="0%">
                  <c:v>0.735624900997941</c:v>
                </c:pt>
                <c:pt idx="9288" c:formatCode="0%">
                  <c:v>0.735704102645335</c:v>
                </c:pt>
                <c:pt idx="9289" c:formatCode="0%">
                  <c:v>0.735783304292729</c:v>
                </c:pt>
                <c:pt idx="9290" c:formatCode="0%">
                  <c:v>0.735862505940124</c:v>
                </c:pt>
                <c:pt idx="9291" c:formatCode="0%">
                  <c:v>0.735941707587518</c:v>
                </c:pt>
                <c:pt idx="9292" c:formatCode="0%">
                  <c:v>0.736020909234912</c:v>
                </c:pt>
                <c:pt idx="9293" c:formatCode="0%">
                  <c:v>0.736100110882306</c:v>
                </c:pt>
                <c:pt idx="9294" c:formatCode="0%">
                  <c:v>0.736179312529701</c:v>
                </c:pt>
                <c:pt idx="9295" c:formatCode="0%">
                  <c:v>0.736258514177095</c:v>
                </c:pt>
                <c:pt idx="9296" c:formatCode="0%">
                  <c:v>0.736337715824489</c:v>
                </c:pt>
                <c:pt idx="9297" c:formatCode="0%">
                  <c:v>0.736416917471883</c:v>
                </c:pt>
                <c:pt idx="9298" c:formatCode="0%">
                  <c:v>0.736496119119278</c:v>
                </c:pt>
                <c:pt idx="9299" c:formatCode="0%">
                  <c:v>0.736575320766672</c:v>
                </c:pt>
                <c:pt idx="9300" c:formatCode="0%">
                  <c:v>0.736654522414066</c:v>
                </c:pt>
                <c:pt idx="9301" c:formatCode="0%">
                  <c:v>0.73673372406146</c:v>
                </c:pt>
                <c:pt idx="9302" c:formatCode="0%">
                  <c:v>0.736812925708855</c:v>
                </c:pt>
                <c:pt idx="9303" c:formatCode="0%">
                  <c:v>0.736892127356249</c:v>
                </c:pt>
                <c:pt idx="9304" c:formatCode="0%">
                  <c:v>0.736971329003643</c:v>
                </c:pt>
                <c:pt idx="9305" c:formatCode="0%">
                  <c:v>0.737050530651038</c:v>
                </c:pt>
                <c:pt idx="9306" c:formatCode="0%">
                  <c:v>0.737129732298432</c:v>
                </c:pt>
                <c:pt idx="9307" c:formatCode="0%">
                  <c:v>0.737208933945826</c:v>
                </c:pt>
                <c:pt idx="9308" c:formatCode="0%">
                  <c:v>0.73728813559322</c:v>
                </c:pt>
                <c:pt idx="9309" c:formatCode="0%">
                  <c:v>0.737367337240615</c:v>
                </c:pt>
                <c:pt idx="9310" c:formatCode="0%">
                  <c:v>0.737446538888009</c:v>
                </c:pt>
                <c:pt idx="9311" c:formatCode="0%">
                  <c:v>0.737525740535403</c:v>
                </c:pt>
                <c:pt idx="9312" c:formatCode="0%">
                  <c:v>0.737604942182797</c:v>
                </c:pt>
                <c:pt idx="9313" c:formatCode="0%">
                  <c:v>0.737684143830192</c:v>
                </c:pt>
                <c:pt idx="9314" c:formatCode="0%">
                  <c:v>0.737763345477586</c:v>
                </c:pt>
                <c:pt idx="9315" c:formatCode="0%">
                  <c:v>0.73784254712498</c:v>
                </c:pt>
                <c:pt idx="9316" c:formatCode="0%">
                  <c:v>0.737921748772374</c:v>
                </c:pt>
                <c:pt idx="9317" c:formatCode="0%">
                  <c:v>0.738000950419769</c:v>
                </c:pt>
                <c:pt idx="9318" c:formatCode="0%">
                  <c:v>0.738080152067163</c:v>
                </c:pt>
                <c:pt idx="9319" c:formatCode="0%">
                  <c:v>0.738159353714557</c:v>
                </c:pt>
                <c:pt idx="9320" c:formatCode="0%">
                  <c:v>0.738238555361951</c:v>
                </c:pt>
                <c:pt idx="9321" c:formatCode="0%">
                  <c:v>0.738317757009346</c:v>
                </c:pt>
                <c:pt idx="9322" c:formatCode="0%">
                  <c:v>0.73839695865674</c:v>
                </c:pt>
                <c:pt idx="9323" c:formatCode="0%">
                  <c:v>0.738476160304134</c:v>
                </c:pt>
                <c:pt idx="9324" c:formatCode="0%">
                  <c:v>0.738555361951529</c:v>
                </c:pt>
                <c:pt idx="9325" c:formatCode="0%">
                  <c:v>0.738634563598923</c:v>
                </c:pt>
                <c:pt idx="9326" c:formatCode="0%">
                  <c:v>0.738713765246317</c:v>
                </c:pt>
                <c:pt idx="9327" c:formatCode="0%">
                  <c:v>0.738792966893711</c:v>
                </c:pt>
                <c:pt idx="9328" c:formatCode="0%">
                  <c:v>0.738872168541106</c:v>
                </c:pt>
                <c:pt idx="9329" c:formatCode="0%">
                  <c:v>0.7389513701885</c:v>
                </c:pt>
                <c:pt idx="9330" c:formatCode="0%">
                  <c:v>0.739030571835894</c:v>
                </c:pt>
                <c:pt idx="9331" c:formatCode="0%">
                  <c:v>0.739109773483288</c:v>
                </c:pt>
                <c:pt idx="9332" c:formatCode="0%">
                  <c:v>0.739188975130683</c:v>
                </c:pt>
                <c:pt idx="9333" c:formatCode="0%">
                  <c:v>0.739268176778077</c:v>
                </c:pt>
                <c:pt idx="9334" c:formatCode="0%">
                  <c:v>0.739347378425471</c:v>
                </c:pt>
                <c:pt idx="9335" c:formatCode="0%">
                  <c:v>0.739426580072866</c:v>
                </c:pt>
                <c:pt idx="9336" c:formatCode="0%">
                  <c:v>0.73950578172026</c:v>
                </c:pt>
                <c:pt idx="9337" c:formatCode="0%">
                  <c:v>0.739584983367654</c:v>
                </c:pt>
                <c:pt idx="9338" c:formatCode="0%">
                  <c:v>0.739664185015048</c:v>
                </c:pt>
                <c:pt idx="9339" c:formatCode="0%">
                  <c:v>0.739743386662443</c:v>
                </c:pt>
                <c:pt idx="9340" c:formatCode="0%">
                  <c:v>0.739822588309837</c:v>
                </c:pt>
                <c:pt idx="9341" c:formatCode="0%">
                  <c:v>0.739901789957231</c:v>
                </c:pt>
                <c:pt idx="9342" c:formatCode="0%">
                  <c:v>0.739980991604625</c:v>
                </c:pt>
                <c:pt idx="9343" c:formatCode="0%">
                  <c:v>0.74006019325202</c:v>
                </c:pt>
                <c:pt idx="9344" c:formatCode="0%">
                  <c:v>0.740139394899414</c:v>
                </c:pt>
                <c:pt idx="9345" c:formatCode="0%">
                  <c:v>0.740218596546808</c:v>
                </c:pt>
                <c:pt idx="9346" c:formatCode="0%">
                  <c:v>0.740297798194202</c:v>
                </c:pt>
                <c:pt idx="9347" c:formatCode="0%">
                  <c:v>0.740376999841597</c:v>
                </c:pt>
                <c:pt idx="9348" c:formatCode="0%">
                  <c:v>0.740456201488991</c:v>
                </c:pt>
                <c:pt idx="9349" c:formatCode="0%">
                  <c:v>0.740535403136385</c:v>
                </c:pt>
                <c:pt idx="9350" c:formatCode="0%">
                  <c:v>0.740614604783779</c:v>
                </c:pt>
                <c:pt idx="9351" c:formatCode="0%">
                  <c:v>0.740693806431174</c:v>
                </c:pt>
                <c:pt idx="9352" c:formatCode="0%">
                  <c:v>0.740773008078568</c:v>
                </c:pt>
                <c:pt idx="9353" c:formatCode="0%">
                  <c:v>0.740852209725962</c:v>
                </c:pt>
                <c:pt idx="9354" c:formatCode="0%">
                  <c:v>0.740931411373357</c:v>
                </c:pt>
                <c:pt idx="9355" c:formatCode="0%">
                  <c:v>0.741010613020751</c:v>
                </c:pt>
                <c:pt idx="9356" c:formatCode="0%">
                  <c:v>0.741089814668145</c:v>
                </c:pt>
                <c:pt idx="9357" c:formatCode="0%">
                  <c:v>0.741169016315539</c:v>
                </c:pt>
                <c:pt idx="9358" c:formatCode="0%">
                  <c:v>0.741248217962934</c:v>
                </c:pt>
                <c:pt idx="9359" c:formatCode="0%">
                  <c:v>0.741327419610328</c:v>
                </c:pt>
                <c:pt idx="9360" c:formatCode="0%">
                  <c:v>0.741406621257722</c:v>
                </c:pt>
                <c:pt idx="9361" c:formatCode="0%">
                  <c:v>0.741485822905116</c:v>
                </c:pt>
                <c:pt idx="9362" c:formatCode="0%">
                  <c:v>0.741565024552511</c:v>
                </c:pt>
                <c:pt idx="9363" c:formatCode="0%">
                  <c:v>0.741644226199905</c:v>
                </c:pt>
                <c:pt idx="9364" c:formatCode="0%">
                  <c:v>0.741723427847299</c:v>
                </c:pt>
                <c:pt idx="9365" c:formatCode="0%">
                  <c:v>0.741802629494693</c:v>
                </c:pt>
                <c:pt idx="9366" c:formatCode="0%">
                  <c:v>0.741881831142088</c:v>
                </c:pt>
                <c:pt idx="9367" c:formatCode="0%">
                  <c:v>0.741961032789482</c:v>
                </c:pt>
                <c:pt idx="9368" c:formatCode="0%">
                  <c:v>0.742040234436876</c:v>
                </c:pt>
                <c:pt idx="9369" c:formatCode="0%">
                  <c:v>0.742119436084271</c:v>
                </c:pt>
                <c:pt idx="9370" c:formatCode="0%">
                  <c:v>0.742198637731665</c:v>
                </c:pt>
                <c:pt idx="9371" c:formatCode="0%">
                  <c:v>0.742277839379059</c:v>
                </c:pt>
                <c:pt idx="9372" c:formatCode="0%">
                  <c:v>0.742357041026453</c:v>
                </c:pt>
                <c:pt idx="9373" c:formatCode="0%">
                  <c:v>0.742436242673848</c:v>
                </c:pt>
                <c:pt idx="9374" c:formatCode="0%">
                  <c:v>0.742515444321242</c:v>
                </c:pt>
                <c:pt idx="9375" c:formatCode="0%">
                  <c:v>0.742594645968636</c:v>
                </c:pt>
                <c:pt idx="9376" c:formatCode="0%">
                  <c:v>0.74267384761603</c:v>
                </c:pt>
                <c:pt idx="9377" c:formatCode="0%">
                  <c:v>0.742753049263425</c:v>
                </c:pt>
                <c:pt idx="9378" c:formatCode="0%">
                  <c:v>0.742832250910819</c:v>
                </c:pt>
                <c:pt idx="9379" c:formatCode="0%">
                  <c:v>0.742911452558213</c:v>
                </c:pt>
                <c:pt idx="9380" c:formatCode="0%">
                  <c:v>0.742990654205608</c:v>
                </c:pt>
                <c:pt idx="9381" c:formatCode="0%">
                  <c:v>0.743069855853002</c:v>
                </c:pt>
                <c:pt idx="9382" c:formatCode="0%">
                  <c:v>0.743149057500396</c:v>
                </c:pt>
                <c:pt idx="9383" c:formatCode="0%">
                  <c:v>0.74322825914779</c:v>
                </c:pt>
                <c:pt idx="9384" c:formatCode="0%">
                  <c:v>0.743307460795185</c:v>
                </c:pt>
                <c:pt idx="9385" c:formatCode="0%">
                  <c:v>0.743386662442579</c:v>
                </c:pt>
                <c:pt idx="9386" c:formatCode="0%">
                  <c:v>0.743465864089973</c:v>
                </c:pt>
                <c:pt idx="9387" c:formatCode="0%">
                  <c:v>0.743545065737367</c:v>
                </c:pt>
                <c:pt idx="9388" c:formatCode="0%">
                  <c:v>0.743624267384762</c:v>
                </c:pt>
                <c:pt idx="9389" c:formatCode="0%">
                  <c:v>0.743703469032156</c:v>
                </c:pt>
                <c:pt idx="9390" c:formatCode="0%">
                  <c:v>0.74378267067955</c:v>
                </c:pt>
                <c:pt idx="9391" c:formatCode="0%">
                  <c:v>0.743861872326944</c:v>
                </c:pt>
                <c:pt idx="9392" c:formatCode="0%">
                  <c:v>0.743941073974339</c:v>
                </c:pt>
                <c:pt idx="9393" c:formatCode="0%">
                  <c:v>0.744020275621733</c:v>
                </c:pt>
                <c:pt idx="9394" c:formatCode="0%">
                  <c:v>0.744099477269127</c:v>
                </c:pt>
                <c:pt idx="9395" c:formatCode="0%">
                  <c:v>0.744178678916521</c:v>
                </c:pt>
                <c:pt idx="9396" c:formatCode="0%">
                  <c:v>0.744257880563916</c:v>
                </c:pt>
                <c:pt idx="9397" c:formatCode="0%">
                  <c:v>0.74433708221131</c:v>
                </c:pt>
                <c:pt idx="9398" c:formatCode="0%">
                  <c:v>0.744416283858704</c:v>
                </c:pt>
                <c:pt idx="9399" c:formatCode="0%">
                  <c:v>0.744495485506099</c:v>
                </c:pt>
                <c:pt idx="9400" c:formatCode="0%">
                  <c:v>0.744574687153493</c:v>
                </c:pt>
                <c:pt idx="9401" c:formatCode="0%">
                  <c:v>0.744653888800887</c:v>
                </c:pt>
                <c:pt idx="9402" c:formatCode="0%">
                  <c:v>0.744733090448281</c:v>
                </c:pt>
                <c:pt idx="9403" c:formatCode="0%">
                  <c:v>0.744812292095676</c:v>
                </c:pt>
                <c:pt idx="9404" c:formatCode="0%">
                  <c:v>0.74489149374307</c:v>
                </c:pt>
                <c:pt idx="9405" c:formatCode="0%">
                  <c:v>0.744970695390464</c:v>
                </c:pt>
                <c:pt idx="9406" c:formatCode="0%">
                  <c:v>0.745049897037858</c:v>
                </c:pt>
                <c:pt idx="9407" c:formatCode="0%">
                  <c:v>0.745129098685253</c:v>
                </c:pt>
                <c:pt idx="9408" c:formatCode="0%">
                  <c:v>0.745208300332647</c:v>
                </c:pt>
                <c:pt idx="9409" c:formatCode="0%">
                  <c:v>0.745287501980041</c:v>
                </c:pt>
                <c:pt idx="9410" c:formatCode="0%">
                  <c:v>0.745366703627435</c:v>
                </c:pt>
                <c:pt idx="9411" c:formatCode="0%">
                  <c:v>0.74544590527483</c:v>
                </c:pt>
                <c:pt idx="9412" c:formatCode="0%">
                  <c:v>0.745525106922224</c:v>
                </c:pt>
                <c:pt idx="9413" c:formatCode="0%">
                  <c:v>0.745604308569618</c:v>
                </c:pt>
                <c:pt idx="9414" c:formatCode="0%">
                  <c:v>0.745683510217013</c:v>
                </c:pt>
                <c:pt idx="9415" c:formatCode="0%">
                  <c:v>0.745762711864407</c:v>
                </c:pt>
                <c:pt idx="9416" c:formatCode="0%">
                  <c:v>0.745841913511801</c:v>
                </c:pt>
                <c:pt idx="9417" c:formatCode="0%">
                  <c:v>0.745921115159195</c:v>
                </c:pt>
                <c:pt idx="9418" c:formatCode="0%">
                  <c:v>0.74600031680659</c:v>
                </c:pt>
                <c:pt idx="9419" c:formatCode="0%">
                  <c:v>0.746079518453984</c:v>
                </c:pt>
                <c:pt idx="9420" c:formatCode="0%">
                  <c:v>0.746158720101378</c:v>
                </c:pt>
                <c:pt idx="9421" c:formatCode="0%">
                  <c:v>0.746237921748772</c:v>
                </c:pt>
                <c:pt idx="9422" c:formatCode="0%">
                  <c:v>0.746317123396167</c:v>
                </c:pt>
                <c:pt idx="9423" c:formatCode="0%">
                  <c:v>0.746396325043561</c:v>
                </c:pt>
                <c:pt idx="9424" c:formatCode="0%">
                  <c:v>0.746475526690955</c:v>
                </c:pt>
                <c:pt idx="9425" c:formatCode="0%">
                  <c:v>0.746554728338349</c:v>
                </c:pt>
                <c:pt idx="9426" c:formatCode="0%">
                  <c:v>0.746633929985744</c:v>
                </c:pt>
                <c:pt idx="9427" c:formatCode="0%">
                  <c:v>0.746713131633138</c:v>
                </c:pt>
                <c:pt idx="9428" c:formatCode="0%">
                  <c:v>0.746792333280532</c:v>
                </c:pt>
                <c:pt idx="9429" c:formatCode="0%">
                  <c:v>0.746871534927926</c:v>
                </c:pt>
                <c:pt idx="9430" c:formatCode="0%">
                  <c:v>0.746950736575321</c:v>
                </c:pt>
                <c:pt idx="9431" c:formatCode="0%">
                  <c:v>0.747029938222715</c:v>
                </c:pt>
                <c:pt idx="9432" c:formatCode="0%">
                  <c:v>0.747109139870109</c:v>
                </c:pt>
                <c:pt idx="9433" c:formatCode="0%">
                  <c:v>0.747188341517504</c:v>
                </c:pt>
                <c:pt idx="9434" c:formatCode="0%">
                  <c:v>0.747267543164898</c:v>
                </c:pt>
                <c:pt idx="9435" c:formatCode="0%">
                  <c:v>0.747346744812292</c:v>
                </c:pt>
                <c:pt idx="9436" c:formatCode="0%">
                  <c:v>0.747425946459686</c:v>
                </c:pt>
                <c:pt idx="9437" c:formatCode="0%">
                  <c:v>0.747505148107081</c:v>
                </c:pt>
                <c:pt idx="9438" c:formatCode="0%">
                  <c:v>0.747584349754475</c:v>
                </c:pt>
                <c:pt idx="9439" c:formatCode="0%">
                  <c:v>0.747663551401869</c:v>
                </c:pt>
                <c:pt idx="9440" c:formatCode="0%">
                  <c:v>0.747742753049263</c:v>
                </c:pt>
                <c:pt idx="9441" c:formatCode="0%">
                  <c:v>0.747821954696658</c:v>
                </c:pt>
                <c:pt idx="9442" c:formatCode="0%">
                  <c:v>0.747901156344052</c:v>
                </c:pt>
                <c:pt idx="9443" c:formatCode="0%">
                  <c:v>0.747980357991446</c:v>
                </c:pt>
                <c:pt idx="9444" c:formatCode="0%">
                  <c:v>0.748059559638841</c:v>
                </c:pt>
                <c:pt idx="9445" c:formatCode="0%">
                  <c:v>0.748138761286235</c:v>
                </c:pt>
                <c:pt idx="9446" c:formatCode="0%">
                  <c:v>0.748217962933629</c:v>
                </c:pt>
                <c:pt idx="9447" c:formatCode="0%">
                  <c:v>0.748297164581023</c:v>
                </c:pt>
                <c:pt idx="9448" c:formatCode="0%">
                  <c:v>0.748376366228418</c:v>
                </c:pt>
                <c:pt idx="9449" c:formatCode="0%">
                  <c:v>0.748455567875812</c:v>
                </c:pt>
                <c:pt idx="9450" c:formatCode="0%">
                  <c:v>0.748534769523206</c:v>
                </c:pt>
                <c:pt idx="9451" c:formatCode="0%">
                  <c:v>0.7486139711706</c:v>
                </c:pt>
                <c:pt idx="9452" c:formatCode="0%">
                  <c:v>0.748693172817995</c:v>
                </c:pt>
                <c:pt idx="9453" c:formatCode="0%">
                  <c:v>0.748772374465389</c:v>
                </c:pt>
                <c:pt idx="9454" c:formatCode="0%">
                  <c:v>0.748851576112783</c:v>
                </c:pt>
                <c:pt idx="9455" c:formatCode="0%">
                  <c:v>0.748930777760177</c:v>
                </c:pt>
                <c:pt idx="9456" c:formatCode="0%">
                  <c:v>0.749009979407572</c:v>
                </c:pt>
                <c:pt idx="9457" c:formatCode="0%">
                  <c:v>0.749089181054966</c:v>
                </c:pt>
                <c:pt idx="9458" c:formatCode="0%">
                  <c:v>0.74916838270236</c:v>
                </c:pt>
                <c:pt idx="9459" c:formatCode="0%">
                  <c:v>0.749247584349754</c:v>
                </c:pt>
                <c:pt idx="9460" c:formatCode="0%">
                  <c:v>0.749326785997149</c:v>
                </c:pt>
                <c:pt idx="9461" c:formatCode="0%">
                  <c:v>0.749405987644543</c:v>
                </c:pt>
                <c:pt idx="9462" c:formatCode="0%">
                  <c:v>0.749485189291937</c:v>
                </c:pt>
                <c:pt idx="9463" c:formatCode="0%">
                  <c:v>0.749564390939332</c:v>
                </c:pt>
                <c:pt idx="9464" c:formatCode="0%">
                  <c:v>0.749643592586726</c:v>
                </c:pt>
                <c:pt idx="9465" c:formatCode="0%">
                  <c:v>0.74972279423412</c:v>
                </c:pt>
                <c:pt idx="9466" c:formatCode="0%">
                  <c:v>0.749801995881514</c:v>
                </c:pt>
                <c:pt idx="9467" c:formatCode="0%">
                  <c:v>0.749881197528909</c:v>
                </c:pt>
                <c:pt idx="9468" c:formatCode="0%">
                  <c:v>0.749960399176303</c:v>
                </c:pt>
                <c:pt idx="9469" c:formatCode="0%">
                  <c:v>0.750039600823697</c:v>
                </c:pt>
                <c:pt idx="9470" c:formatCode="0%">
                  <c:v>0.750118802471091</c:v>
                </c:pt>
                <c:pt idx="9471" c:formatCode="0%">
                  <c:v>0.750198004118486</c:v>
                </c:pt>
                <c:pt idx="9472" c:formatCode="0%">
                  <c:v>0.75027720576588</c:v>
                </c:pt>
                <c:pt idx="9473" c:formatCode="0%">
                  <c:v>0.750356407413274</c:v>
                </c:pt>
                <c:pt idx="9474" c:formatCode="0%">
                  <c:v>0.750435609060668</c:v>
                </c:pt>
                <c:pt idx="9475" c:formatCode="0%">
                  <c:v>0.750514810708063</c:v>
                </c:pt>
                <c:pt idx="9476" c:formatCode="0%">
                  <c:v>0.750594012355457</c:v>
                </c:pt>
                <c:pt idx="9477" c:formatCode="0%">
                  <c:v>0.750673214002851</c:v>
                </c:pt>
                <c:pt idx="9478" c:formatCode="0%">
                  <c:v>0.750752415650246</c:v>
                </c:pt>
                <c:pt idx="9479" c:formatCode="0%">
                  <c:v>0.75083161729764</c:v>
                </c:pt>
                <c:pt idx="9480" c:formatCode="0%">
                  <c:v>0.750910818945034</c:v>
                </c:pt>
                <c:pt idx="9481" c:formatCode="0%">
                  <c:v>0.750990020592428</c:v>
                </c:pt>
                <c:pt idx="9482" c:formatCode="0%">
                  <c:v>0.751069222239823</c:v>
                </c:pt>
                <c:pt idx="9483" c:formatCode="0%">
                  <c:v>0.751148423887217</c:v>
                </c:pt>
                <c:pt idx="9484" c:formatCode="0%">
                  <c:v>0.751227625534611</c:v>
                </c:pt>
                <c:pt idx="9485" c:formatCode="0%">
                  <c:v>0.751306827182005</c:v>
                </c:pt>
                <c:pt idx="9486" c:formatCode="0%">
                  <c:v>0.7513860288294</c:v>
                </c:pt>
                <c:pt idx="9487" c:formatCode="0%">
                  <c:v>0.751465230476794</c:v>
                </c:pt>
                <c:pt idx="9488" c:formatCode="0%">
                  <c:v>0.751544432124188</c:v>
                </c:pt>
                <c:pt idx="9489" c:formatCode="0%">
                  <c:v>0.751623633771582</c:v>
                </c:pt>
                <c:pt idx="9490" c:formatCode="0%">
                  <c:v>0.751702835418977</c:v>
                </c:pt>
                <c:pt idx="9491" c:formatCode="0%">
                  <c:v>0.751782037066371</c:v>
                </c:pt>
                <c:pt idx="9492" c:formatCode="0%">
                  <c:v>0.751861238713765</c:v>
                </c:pt>
                <c:pt idx="9493" c:formatCode="0%">
                  <c:v>0.751940440361159</c:v>
                </c:pt>
                <c:pt idx="9494" c:formatCode="0%">
                  <c:v>0.752019642008554</c:v>
                </c:pt>
                <c:pt idx="9495" c:formatCode="0%">
                  <c:v>0.752098843655948</c:v>
                </c:pt>
                <c:pt idx="9496" c:formatCode="0%">
                  <c:v>0.752178045303342</c:v>
                </c:pt>
                <c:pt idx="9497" c:formatCode="0%">
                  <c:v>0.752257246950737</c:v>
                </c:pt>
                <c:pt idx="9498" c:formatCode="0%">
                  <c:v>0.752336448598131</c:v>
                </c:pt>
                <c:pt idx="9499" c:formatCode="0%">
                  <c:v>0.752415650245525</c:v>
                </c:pt>
                <c:pt idx="9500" c:formatCode="0%">
                  <c:v>0.752494851892919</c:v>
                </c:pt>
                <c:pt idx="9501" c:formatCode="0%">
                  <c:v>0.752574053540314</c:v>
                </c:pt>
                <c:pt idx="9502" c:formatCode="0%">
                  <c:v>0.752653255187708</c:v>
                </c:pt>
                <c:pt idx="9503" c:formatCode="0%">
                  <c:v>0.752732456835102</c:v>
                </c:pt>
                <c:pt idx="9504" c:formatCode="0%">
                  <c:v>0.752811658482496</c:v>
                </c:pt>
                <c:pt idx="9505" c:formatCode="0%">
                  <c:v>0.752890860129891</c:v>
                </c:pt>
                <c:pt idx="9506" c:formatCode="0%">
                  <c:v>0.752970061777285</c:v>
                </c:pt>
                <c:pt idx="9507" c:formatCode="0%">
                  <c:v>0.753049263424679</c:v>
                </c:pt>
                <c:pt idx="9508" c:formatCode="0%">
                  <c:v>0.753128465072074</c:v>
                </c:pt>
                <c:pt idx="9509" c:formatCode="0%">
                  <c:v>0.753207666719468</c:v>
                </c:pt>
                <c:pt idx="9510" c:formatCode="0%">
                  <c:v>0.753286868366862</c:v>
                </c:pt>
                <c:pt idx="9511" c:formatCode="0%">
                  <c:v>0.753366070014256</c:v>
                </c:pt>
                <c:pt idx="9512" c:formatCode="0%">
                  <c:v>0.753445271661651</c:v>
                </c:pt>
                <c:pt idx="9513" c:formatCode="0%">
                  <c:v>0.753524473309045</c:v>
                </c:pt>
                <c:pt idx="9514" c:formatCode="0%">
                  <c:v>0.753603674956439</c:v>
                </c:pt>
                <c:pt idx="9515" c:formatCode="0%">
                  <c:v>0.753682876603833</c:v>
                </c:pt>
                <c:pt idx="9516" c:formatCode="0%">
                  <c:v>0.753762078251228</c:v>
                </c:pt>
                <c:pt idx="9517" c:formatCode="0%">
                  <c:v>0.753841279898622</c:v>
                </c:pt>
                <c:pt idx="9518" c:formatCode="0%">
                  <c:v>0.753920481546016</c:v>
                </c:pt>
                <c:pt idx="9519" c:formatCode="0%">
                  <c:v>0.75399968319341</c:v>
                </c:pt>
                <c:pt idx="9520" c:formatCode="0%">
                  <c:v>0.754078884840805</c:v>
                </c:pt>
                <c:pt idx="9521" c:formatCode="0%">
                  <c:v>0.754158086488199</c:v>
                </c:pt>
                <c:pt idx="9522" c:formatCode="0%">
                  <c:v>0.754237288135593</c:v>
                </c:pt>
                <c:pt idx="9523" c:formatCode="0%">
                  <c:v>0.754316489782987</c:v>
                </c:pt>
                <c:pt idx="9524" c:formatCode="0%">
                  <c:v>0.754395691430382</c:v>
                </c:pt>
                <c:pt idx="9525" c:formatCode="0%">
                  <c:v>0.754474893077776</c:v>
                </c:pt>
                <c:pt idx="9526" c:formatCode="0%">
                  <c:v>0.75455409472517</c:v>
                </c:pt>
                <c:pt idx="9527" c:formatCode="0%">
                  <c:v>0.754633296372565</c:v>
                </c:pt>
                <c:pt idx="9528" c:formatCode="0%">
                  <c:v>0.754712498019959</c:v>
                </c:pt>
                <c:pt idx="9529" c:formatCode="0%">
                  <c:v>0.754791699667353</c:v>
                </c:pt>
                <c:pt idx="9530" c:formatCode="0%">
                  <c:v>0.754870901314747</c:v>
                </c:pt>
                <c:pt idx="9531" c:formatCode="0%">
                  <c:v>0.754950102962142</c:v>
                </c:pt>
                <c:pt idx="9532" c:formatCode="0%">
                  <c:v>0.755029304609536</c:v>
                </c:pt>
                <c:pt idx="9533" c:formatCode="0%">
                  <c:v>0.75510850625693</c:v>
                </c:pt>
                <c:pt idx="9534" c:formatCode="0%">
                  <c:v>0.755187707904324</c:v>
                </c:pt>
                <c:pt idx="9535" c:formatCode="0%">
                  <c:v>0.755266909551719</c:v>
                </c:pt>
                <c:pt idx="9536" c:formatCode="0%">
                  <c:v>0.755346111199113</c:v>
                </c:pt>
                <c:pt idx="9537" c:formatCode="0%">
                  <c:v>0.755425312846507</c:v>
                </c:pt>
                <c:pt idx="9538" c:formatCode="0%">
                  <c:v>0.755504514493901</c:v>
                </c:pt>
                <c:pt idx="9539" c:formatCode="0%">
                  <c:v>0.755583716141296</c:v>
                </c:pt>
                <c:pt idx="9540" c:formatCode="0%">
                  <c:v>0.75566291778869</c:v>
                </c:pt>
                <c:pt idx="9541" c:formatCode="0%">
                  <c:v>0.755742119436084</c:v>
                </c:pt>
                <c:pt idx="9542" c:formatCode="0%">
                  <c:v>0.755821321083479</c:v>
                </c:pt>
                <c:pt idx="9543" c:formatCode="0%">
                  <c:v>0.755900522730873</c:v>
                </c:pt>
                <c:pt idx="9544" c:formatCode="0%">
                  <c:v>0.755979724378267</c:v>
                </c:pt>
                <c:pt idx="9545" c:formatCode="0%">
                  <c:v>0.756058926025661</c:v>
                </c:pt>
                <c:pt idx="9546" c:formatCode="0%">
                  <c:v>0.756138127673056</c:v>
                </c:pt>
                <c:pt idx="9547" c:formatCode="0%">
                  <c:v>0.75621732932045</c:v>
                </c:pt>
                <c:pt idx="9548" c:formatCode="0%">
                  <c:v>0.756296530967844</c:v>
                </c:pt>
                <c:pt idx="9549" c:formatCode="0%">
                  <c:v>0.756375732615238</c:v>
                </c:pt>
                <c:pt idx="9550" c:formatCode="0%">
                  <c:v>0.756454934262633</c:v>
                </c:pt>
                <c:pt idx="9551" c:formatCode="0%">
                  <c:v>0.756534135910027</c:v>
                </c:pt>
                <c:pt idx="9552" c:formatCode="0%">
                  <c:v>0.756613337557421</c:v>
                </c:pt>
                <c:pt idx="9553" c:formatCode="0%">
                  <c:v>0.756692539204815</c:v>
                </c:pt>
                <c:pt idx="9554" c:formatCode="0%">
                  <c:v>0.75677174085221</c:v>
                </c:pt>
                <c:pt idx="9555" c:formatCode="0%">
                  <c:v>0.756850942499604</c:v>
                </c:pt>
                <c:pt idx="9556" c:formatCode="0%">
                  <c:v>0.756930144146998</c:v>
                </c:pt>
                <c:pt idx="9557" c:formatCode="0%">
                  <c:v>0.757009345794392</c:v>
                </c:pt>
                <c:pt idx="9558" c:formatCode="0%">
                  <c:v>0.757088547441787</c:v>
                </c:pt>
                <c:pt idx="9559" c:formatCode="0%">
                  <c:v>0.757167749089181</c:v>
                </c:pt>
                <c:pt idx="9560" c:formatCode="0%">
                  <c:v>0.757246950736575</c:v>
                </c:pt>
                <c:pt idx="9561" c:formatCode="0%">
                  <c:v>0.75732615238397</c:v>
                </c:pt>
                <c:pt idx="9562" c:formatCode="0%">
                  <c:v>0.757405354031364</c:v>
                </c:pt>
                <c:pt idx="9563" c:formatCode="0%">
                  <c:v>0.757484555678758</c:v>
                </c:pt>
                <c:pt idx="9564" c:formatCode="0%">
                  <c:v>0.757563757326152</c:v>
                </c:pt>
                <c:pt idx="9565" c:formatCode="0%">
                  <c:v>0.757642958973547</c:v>
                </c:pt>
                <c:pt idx="9566" c:formatCode="0%">
                  <c:v>0.757722160620941</c:v>
                </c:pt>
                <c:pt idx="9567" c:formatCode="0%">
                  <c:v>0.757801362268335</c:v>
                </c:pt>
                <c:pt idx="9568" c:formatCode="0%">
                  <c:v>0.757880563915729</c:v>
                </c:pt>
                <c:pt idx="9569" c:formatCode="0%">
                  <c:v>0.757959765563124</c:v>
                </c:pt>
                <c:pt idx="9570" c:formatCode="0%">
                  <c:v>0.758038967210518</c:v>
                </c:pt>
                <c:pt idx="9571" c:formatCode="0%">
                  <c:v>0.758118168857912</c:v>
                </c:pt>
                <c:pt idx="9572" c:formatCode="0%">
                  <c:v>0.758197370505307</c:v>
                </c:pt>
                <c:pt idx="9573" c:formatCode="0%">
                  <c:v>0.758276572152701</c:v>
                </c:pt>
                <c:pt idx="9574" c:formatCode="0%">
                  <c:v>0.758355773800095</c:v>
                </c:pt>
                <c:pt idx="9575" c:formatCode="0%">
                  <c:v>0.758434975447489</c:v>
                </c:pt>
                <c:pt idx="9576" c:formatCode="0%">
                  <c:v>0.758514177094884</c:v>
                </c:pt>
                <c:pt idx="9577" c:formatCode="0%">
                  <c:v>0.758593378742278</c:v>
                </c:pt>
                <c:pt idx="9578" c:formatCode="0%">
                  <c:v>0.758672580389672</c:v>
                </c:pt>
                <c:pt idx="9579" c:formatCode="0%">
                  <c:v>0.758751782037066</c:v>
                </c:pt>
                <c:pt idx="9580" c:formatCode="0%">
                  <c:v>0.758830983684461</c:v>
                </c:pt>
                <c:pt idx="9581" c:formatCode="0%">
                  <c:v>0.758910185331855</c:v>
                </c:pt>
                <c:pt idx="9582" c:formatCode="0%">
                  <c:v>0.758989386979249</c:v>
                </c:pt>
                <c:pt idx="9583" c:formatCode="0%">
                  <c:v>0.759068588626643</c:v>
                </c:pt>
                <c:pt idx="9584" c:formatCode="0%">
                  <c:v>0.759147790274038</c:v>
                </c:pt>
                <c:pt idx="9585" c:formatCode="0%">
                  <c:v>0.759226991921432</c:v>
                </c:pt>
                <c:pt idx="9586" c:formatCode="0%">
                  <c:v>0.759306193568826</c:v>
                </c:pt>
                <c:pt idx="9587" c:formatCode="0%">
                  <c:v>0.759385395216221</c:v>
                </c:pt>
                <c:pt idx="9588" c:formatCode="0%">
                  <c:v>0.759464596863615</c:v>
                </c:pt>
                <c:pt idx="9589" c:formatCode="0%">
                  <c:v>0.759543798511009</c:v>
                </c:pt>
                <c:pt idx="9590" c:formatCode="0%">
                  <c:v>0.759623000158403</c:v>
                </c:pt>
                <c:pt idx="9591" c:formatCode="0%">
                  <c:v>0.759702201805798</c:v>
                </c:pt>
                <c:pt idx="9592" c:formatCode="0%">
                  <c:v>0.759781403453192</c:v>
                </c:pt>
                <c:pt idx="9593" c:formatCode="0%">
                  <c:v>0.759860605100586</c:v>
                </c:pt>
                <c:pt idx="9594" c:formatCode="0%">
                  <c:v>0.75993980674798</c:v>
                </c:pt>
                <c:pt idx="9595" c:formatCode="0%">
                  <c:v>0.760019008395375</c:v>
                </c:pt>
                <c:pt idx="9596" c:formatCode="0%">
                  <c:v>0.760098210042769</c:v>
                </c:pt>
                <c:pt idx="9597" c:formatCode="0%">
                  <c:v>0.760177411690163</c:v>
                </c:pt>
                <c:pt idx="9598" c:formatCode="0%">
                  <c:v>0.760256613337557</c:v>
                </c:pt>
                <c:pt idx="9599" c:formatCode="0%">
                  <c:v>0.760335814984952</c:v>
                </c:pt>
                <c:pt idx="9600" c:formatCode="0%">
                  <c:v>0.760415016632346</c:v>
                </c:pt>
                <c:pt idx="9601" c:formatCode="0%">
                  <c:v>0.76049421827974</c:v>
                </c:pt>
                <c:pt idx="9602" c:formatCode="0%">
                  <c:v>0.760573419927134</c:v>
                </c:pt>
                <c:pt idx="9603" c:formatCode="0%">
                  <c:v>0.760652621574529</c:v>
                </c:pt>
                <c:pt idx="9604" c:formatCode="0%">
                  <c:v>0.760731823221923</c:v>
                </c:pt>
                <c:pt idx="9605" c:formatCode="0%">
                  <c:v>0.760811024869317</c:v>
                </c:pt>
                <c:pt idx="9606" c:formatCode="0%">
                  <c:v>0.760890226516712</c:v>
                </c:pt>
                <c:pt idx="9607" c:formatCode="0%">
                  <c:v>0.760969428164106</c:v>
                </c:pt>
                <c:pt idx="9608" c:formatCode="0%">
                  <c:v>0.7610486298115</c:v>
                </c:pt>
                <c:pt idx="9609" c:formatCode="0%">
                  <c:v>0.761127831458894</c:v>
                </c:pt>
                <c:pt idx="9610" c:formatCode="0%">
                  <c:v>0.761207033106289</c:v>
                </c:pt>
                <c:pt idx="9611" c:formatCode="0%">
                  <c:v>0.761286234753683</c:v>
                </c:pt>
                <c:pt idx="9612" c:formatCode="0%">
                  <c:v>0.761365436401077</c:v>
                </c:pt>
                <c:pt idx="9613" c:formatCode="0%">
                  <c:v>0.761444638048471</c:v>
                </c:pt>
                <c:pt idx="9614" c:formatCode="0%">
                  <c:v>0.761523839695866</c:v>
                </c:pt>
                <c:pt idx="9615" c:formatCode="0%">
                  <c:v>0.76160304134326</c:v>
                </c:pt>
                <c:pt idx="9616" c:formatCode="0%">
                  <c:v>0.761682242990654</c:v>
                </c:pt>
                <c:pt idx="9617" c:formatCode="0%">
                  <c:v>0.761761444638049</c:v>
                </c:pt>
                <c:pt idx="9618" c:formatCode="0%">
                  <c:v>0.761840646285443</c:v>
                </c:pt>
                <c:pt idx="9619" c:formatCode="0%">
                  <c:v>0.761919847932837</c:v>
                </c:pt>
                <c:pt idx="9620" c:formatCode="0%">
                  <c:v>0.761999049580231</c:v>
                </c:pt>
                <c:pt idx="9621" c:formatCode="0%">
                  <c:v>0.762078251227626</c:v>
                </c:pt>
                <c:pt idx="9622" c:formatCode="0%">
                  <c:v>0.76215745287502</c:v>
                </c:pt>
                <c:pt idx="9623" c:formatCode="0%">
                  <c:v>0.762236654522414</c:v>
                </c:pt>
                <c:pt idx="9624" c:formatCode="0%">
                  <c:v>0.762315856169808</c:v>
                </c:pt>
                <c:pt idx="9625" c:formatCode="0%">
                  <c:v>0.762395057817203</c:v>
                </c:pt>
                <c:pt idx="9626" c:formatCode="0%">
                  <c:v>0.762474259464597</c:v>
                </c:pt>
                <c:pt idx="9627" c:formatCode="0%">
                  <c:v>0.762553461111991</c:v>
                </c:pt>
                <c:pt idx="9628" c:formatCode="0%">
                  <c:v>0.762632662759385</c:v>
                </c:pt>
                <c:pt idx="9629" c:formatCode="0%">
                  <c:v>0.76271186440678</c:v>
                </c:pt>
                <c:pt idx="9630" c:formatCode="0%">
                  <c:v>0.762791066054174</c:v>
                </c:pt>
                <c:pt idx="9631" c:formatCode="0%">
                  <c:v>0.762870267701568</c:v>
                </c:pt>
                <c:pt idx="9632" c:formatCode="0%">
                  <c:v>0.762949469348962</c:v>
                </c:pt>
                <c:pt idx="9633" c:formatCode="0%">
                  <c:v>0.763028670996357</c:v>
                </c:pt>
                <c:pt idx="9634" c:formatCode="0%">
                  <c:v>0.763107872643751</c:v>
                </c:pt>
                <c:pt idx="9635" c:formatCode="0%">
                  <c:v>0.763187074291145</c:v>
                </c:pt>
                <c:pt idx="9636" c:formatCode="0%">
                  <c:v>0.76326627593854</c:v>
                </c:pt>
                <c:pt idx="9637" c:formatCode="0%">
                  <c:v>0.763345477585934</c:v>
                </c:pt>
                <c:pt idx="9638" c:formatCode="0%">
                  <c:v>0.763424679233328</c:v>
                </c:pt>
                <c:pt idx="9639" c:formatCode="0%">
                  <c:v>0.763503880880722</c:v>
                </c:pt>
                <c:pt idx="9640" c:formatCode="0%">
                  <c:v>0.763583082528117</c:v>
                </c:pt>
                <c:pt idx="9641" c:formatCode="0%">
                  <c:v>0.763662284175511</c:v>
                </c:pt>
                <c:pt idx="9642" c:formatCode="0%">
                  <c:v>0.763741485822905</c:v>
                </c:pt>
                <c:pt idx="9643" c:formatCode="0%">
                  <c:v>0.763820687470299</c:v>
                </c:pt>
                <c:pt idx="9644" c:formatCode="0%">
                  <c:v>0.763899889117694</c:v>
                </c:pt>
                <c:pt idx="9645" c:formatCode="0%">
                  <c:v>0.763979090765088</c:v>
                </c:pt>
                <c:pt idx="9646" c:formatCode="0%">
                  <c:v>0.764058292412482</c:v>
                </c:pt>
                <c:pt idx="9647" c:formatCode="0%">
                  <c:v>0.764137494059876</c:v>
                </c:pt>
                <c:pt idx="9648" c:formatCode="0%">
                  <c:v>0.764216695707271</c:v>
                </c:pt>
                <c:pt idx="9649" c:formatCode="0%">
                  <c:v>0.764295897354665</c:v>
                </c:pt>
                <c:pt idx="9650" c:formatCode="0%">
                  <c:v>0.764375099002059</c:v>
                </c:pt>
                <c:pt idx="9651" c:formatCode="0%">
                  <c:v>0.764454300649454</c:v>
                </c:pt>
                <c:pt idx="9652" c:formatCode="0%">
                  <c:v>0.764533502296848</c:v>
                </c:pt>
                <c:pt idx="9653" c:formatCode="0%">
                  <c:v>0.764612703944242</c:v>
                </c:pt>
                <c:pt idx="9654" c:formatCode="0%">
                  <c:v>0.764691905591636</c:v>
                </c:pt>
                <c:pt idx="9655" c:formatCode="0%">
                  <c:v>0.764771107239031</c:v>
                </c:pt>
                <c:pt idx="9656" c:formatCode="0%">
                  <c:v>0.764850308886425</c:v>
                </c:pt>
                <c:pt idx="9657" c:formatCode="0%">
                  <c:v>0.764929510533819</c:v>
                </c:pt>
                <c:pt idx="9658" c:formatCode="0%">
                  <c:v>0.765008712181213</c:v>
                </c:pt>
                <c:pt idx="9659" c:formatCode="0%">
                  <c:v>0.765087913828608</c:v>
                </c:pt>
                <c:pt idx="9660" c:formatCode="0%">
                  <c:v>0.765167115476002</c:v>
                </c:pt>
                <c:pt idx="9661" c:formatCode="0%">
                  <c:v>0.765246317123396</c:v>
                </c:pt>
                <c:pt idx="9662" c:formatCode="0%">
                  <c:v>0.76532551877079</c:v>
                </c:pt>
                <c:pt idx="9663" c:formatCode="0%">
                  <c:v>0.765404720418185</c:v>
                </c:pt>
                <c:pt idx="9664" c:formatCode="0%">
                  <c:v>0.765483922065579</c:v>
                </c:pt>
                <c:pt idx="9665" c:formatCode="0%">
                  <c:v>0.765563123712973</c:v>
                </c:pt>
                <c:pt idx="9666" c:formatCode="0%">
                  <c:v>0.765642325360367</c:v>
                </c:pt>
                <c:pt idx="9667" c:formatCode="0%">
                  <c:v>0.765721527007762</c:v>
                </c:pt>
                <c:pt idx="9668" c:formatCode="0%">
                  <c:v>0.765800728655156</c:v>
                </c:pt>
                <c:pt idx="9669" c:formatCode="0%">
                  <c:v>0.76587993030255</c:v>
                </c:pt>
                <c:pt idx="9670" c:formatCode="0%">
                  <c:v>0.765959131949945</c:v>
                </c:pt>
                <c:pt idx="9671" c:formatCode="0%">
                  <c:v>0.766038333597339</c:v>
                </c:pt>
                <c:pt idx="9672" c:formatCode="0%">
                  <c:v>0.766117535244733</c:v>
                </c:pt>
                <c:pt idx="9673" c:formatCode="0%">
                  <c:v>0.766196736892127</c:v>
                </c:pt>
                <c:pt idx="9674" c:formatCode="0%">
                  <c:v>0.766275938539522</c:v>
                </c:pt>
                <c:pt idx="9675" c:formatCode="0%">
                  <c:v>0.766355140186916</c:v>
                </c:pt>
                <c:pt idx="9676" c:formatCode="0%">
                  <c:v>0.76643434183431</c:v>
                </c:pt>
                <c:pt idx="9677" c:formatCode="0%">
                  <c:v>0.766513543481704</c:v>
                </c:pt>
                <c:pt idx="9678" c:formatCode="0%">
                  <c:v>0.766592745129099</c:v>
                </c:pt>
                <c:pt idx="9679" c:formatCode="0%">
                  <c:v>0.766671946776493</c:v>
                </c:pt>
                <c:pt idx="9680" c:formatCode="0%">
                  <c:v>0.766751148423887</c:v>
                </c:pt>
                <c:pt idx="9681" c:formatCode="0%">
                  <c:v>0.766830350071282</c:v>
                </c:pt>
                <c:pt idx="9682" c:formatCode="0%">
                  <c:v>0.766909551718676</c:v>
                </c:pt>
                <c:pt idx="9683" c:formatCode="0%">
                  <c:v>0.76698875336607</c:v>
                </c:pt>
                <c:pt idx="9684" c:formatCode="0%">
                  <c:v>0.767067955013464</c:v>
                </c:pt>
                <c:pt idx="9685" c:formatCode="0%">
                  <c:v>0.767147156660859</c:v>
                </c:pt>
                <c:pt idx="9686" c:formatCode="0%">
                  <c:v>0.767226358308253</c:v>
                </c:pt>
                <c:pt idx="9687" c:formatCode="0%">
                  <c:v>0.767305559955647</c:v>
                </c:pt>
                <c:pt idx="9688" c:formatCode="0%">
                  <c:v>0.767384761603041</c:v>
                </c:pt>
                <c:pt idx="9689" c:formatCode="0%">
                  <c:v>0.767463963250436</c:v>
                </c:pt>
                <c:pt idx="9690" c:formatCode="0%">
                  <c:v>0.76754316489783</c:v>
                </c:pt>
                <c:pt idx="9691" c:formatCode="0%">
                  <c:v>0.767622366545224</c:v>
                </c:pt>
                <c:pt idx="9692" c:formatCode="0%">
                  <c:v>0.767701568192618</c:v>
                </c:pt>
                <c:pt idx="9693" c:formatCode="0%">
                  <c:v>0.767780769840013</c:v>
                </c:pt>
                <c:pt idx="9694" c:formatCode="0%">
                  <c:v>0.767859971487407</c:v>
                </c:pt>
                <c:pt idx="9695" c:formatCode="0%">
                  <c:v>0.767939173134801</c:v>
                </c:pt>
                <c:pt idx="9696" c:formatCode="0%">
                  <c:v>0.768018374782195</c:v>
                </c:pt>
                <c:pt idx="9697" c:formatCode="0%">
                  <c:v>0.76809757642959</c:v>
                </c:pt>
                <c:pt idx="9698" c:formatCode="0%">
                  <c:v>0.768176778076984</c:v>
                </c:pt>
                <c:pt idx="9699" c:formatCode="0%">
                  <c:v>0.768255979724378</c:v>
                </c:pt>
                <c:pt idx="9700" c:formatCode="0%">
                  <c:v>0.768335181371772</c:v>
                </c:pt>
                <c:pt idx="9701" c:formatCode="0%">
                  <c:v>0.768414383019167</c:v>
                </c:pt>
                <c:pt idx="9702" c:formatCode="0%">
                  <c:v>0.768493584666561</c:v>
                </c:pt>
                <c:pt idx="9703" c:formatCode="0%">
                  <c:v>0.768572786313955</c:v>
                </c:pt>
                <c:pt idx="9704" c:formatCode="0%">
                  <c:v>0.76865198796135</c:v>
                </c:pt>
                <c:pt idx="9705" c:formatCode="0%">
                  <c:v>0.768731189608744</c:v>
                </c:pt>
                <c:pt idx="9706" c:formatCode="0%">
                  <c:v>0.768810391256138</c:v>
                </c:pt>
                <c:pt idx="9707" c:formatCode="0%">
                  <c:v>0.768889592903532</c:v>
                </c:pt>
                <c:pt idx="9708" c:formatCode="0%">
                  <c:v>0.768968794550927</c:v>
                </c:pt>
                <c:pt idx="9709" c:formatCode="0%">
                  <c:v>0.769047996198321</c:v>
                </c:pt>
                <c:pt idx="9710" c:formatCode="0%">
                  <c:v>0.769127197845715</c:v>
                </c:pt>
                <c:pt idx="9711" c:formatCode="0%">
                  <c:v>0.769206399493109</c:v>
                </c:pt>
                <c:pt idx="9712" c:formatCode="0%">
                  <c:v>0.769285601140504</c:v>
                </c:pt>
                <c:pt idx="9713" c:formatCode="0%">
                  <c:v>0.769364802787898</c:v>
                </c:pt>
                <c:pt idx="9714" c:formatCode="0%">
                  <c:v>0.769444004435292</c:v>
                </c:pt>
                <c:pt idx="9715" c:formatCode="0%">
                  <c:v>0.769523206082687</c:v>
                </c:pt>
                <c:pt idx="9716" c:formatCode="0%">
                  <c:v>0.769602407730081</c:v>
                </c:pt>
                <c:pt idx="9717" c:formatCode="0%">
                  <c:v>0.769681609377475</c:v>
                </c:pt>
                <c:pt idx="9718" c:formatCode="0%">
                  <c:v>0.769760811024869</c:v>
                </c:pt>
                <c:pt idx="9719" c:formatCode="0%">
                  <c:v>0.769840012672264</c:v>
                </c:pt>
                <c:pt idx="9720" c:formatCode="0%">
                  <c:v>0.769919214319658</c:v>
                </c:pt>
                <c:pt idx="9721" c:formatCode="0%">
                  <c:v>0.769998415967052</c:v>
                </c:pt>
                <c:pt idx="9722" c:formatCode="0%">
                  <c:v>0.770077617614446</c:v>
                </c:pt>
                <c:pt idx="9723" c:formatCode="0%">
                  <c:v>0.770156819261841</c:v>
                </c:pt>
                <c:pt idx="9724" c:formatCode="0%">
                  <c:v>0.770236020909235</c:v>
                </c:pt>
                <c:pt idx="9725" c:formatCode="0%">
                  <c:v>0.770315222556629</c:v>
                </c:pt>
                <c:pt idx="9726" c:formatCode="0%">
                  <c:v>0.770394424204023</c:v>
                </c:pt>
                <c:pt idx="9727" c:formatCode="0%">
                  <c:v>0.770473625851418</c:v>
                </c:pt>
                <c:pt idx="9728" c:formatCode="0%">
                  <c:v>0.770552827498812</c:v>
                </c:pt>
                <c:pt idx="9729" c:formatCode="0%">
                  <c:v>0.770632029146206</c:v>
                </c:pt>
                <c:pt idx="9730" c:formatCode="0%">
                  <c:v>0.7707112307936</c:v>
                </c:pt>
                <c:pt idx="9731" c:formatCode="0%">
                  <c:v>0.770790432440995</c:v>
                </c:pt>
                <c:pt idx="9732" c:formatCode="0%">
                  <c:v>0.770869634088389</c:v>
                </c:pt>
                <c:pt idx="9733" c:formatCode="0%">
                  <c:v>0.770948835735783</c:v>
                </c:pt>
                <c:pt idx="9734" c:formatCode="0%">
                  <c:v>0.771028037383178</c:v>
                </c:pt>
                <c:pt idx="9735" c:formatCode="0%">
                  <c:v>0.771107239030572</c:v>
                </c:pt>
                <c:pt idx="9736" c:formatCode="0%">
                  <c:v>0.771186440677966</c:v>
                </c:pt>
                <c:pt idx="9737" c:formatCode="0%">
                  <c:v>0.77126564232536</c:v>
                </c:pt>
                <c:pt idx="9738" c:formatCode="0%">
                  <c:v>0.771344843972755</c:v>
                </c:pt>
                <c:pt idx="9739" c:formatCode="0%">
                  <c:v>0.771424045620149</c:v>
                </c:pt>
                <c:pt idx="9740" c:formatCode="0%">
                  <c:v>0.771503247267543</c:v>
                </c:pt>
                <c:pt idx="9741" c:formatCode="0%">
                  <c:v>0.771582448914937</c:v>
                </c:pt>
                <c:pt idx="9742" c:formatCode="0%">
                  <c:v>0.771661650562332</c:v>
                </c:pt>
                <c:pt idx="9743" c:formatCode="0%">
                  <c:v>0.771740852209726</c:v>
                </c:pt>
                <c:pt idx="9744" c:formatCode="0%">
                  <c:v>0.77182005385712</c:v>
                </c:pt>
                <c:pt idx="9745" c:formatCode="0%">
                  <c:v>0.771899255504515</c:v>
                </c:pt>
                <c:pt idx="9746" c:formatCode="0%">
                  <c:v>0.771978457151909</c:v>
                </c:pt>
                <c:pt idx="9747" c:formatCode="0%">
                  <c:v>0.772057658799303</c:v>
                </c:pt>
                <c:pt idx="9748" c:formatCode="0%">
                  <c:v>0.772136860446697</c:v>
                </c:pt>
                <c:pt idx="9749" c:formatCode="0%">
                  <c:v>0.772216062094092</c:v>
                </c:pt>
                <c:pt idx="9750" c:formatCode="0%">
                  <c:v>0.772295263741486</c:v>
                </c:pt>
                <c:pt idx="9751" c:formatCode="0%">
                  <c:v>0.77237446538888</c:v>
                </c:pt>
                <c:pt idx="9752" c:formatCode="0%">
                  <c:v>0.772453667036274</c:v>
                </c:pt>
                <c:pt idx="9753" c:formatCode="0%">
                  <c:v>0.772532868683669</c:v>
                </c:pt>
                <c:pt idx="9754" c:formatCode="0%">
                  <c:v>0.772612070331063</c:v>
                </c:pt>
                <c:pt idx="9755" c:formatCode="0%">
                  <c:v>0.772691271978457</c:v>
                </c:pt>
                <c:pt idx="9756" c:formatCode="0%">
                  <c:v>0.772770473625851</c:v>
                </c:pt>
                <c:pt idx="9757" c:formatCode="0%">
                  <c:v>0.772849675273246</c:v>
                </c:pt>
                <c:pt idx="9758" c:formatCode="0%">
                  <c:v>0.77292887692064</c:v>
                </c:pt>
                <c:pt idx="9759" c:formatCode="0%">
                  <c:v>0.773008078568034</c:v>
                </c:pt>
                <c:pt idx="9760" c:formatCode="0%">
                  <c:v>0.773087280215428</c:v>
                </c:pt>
                <c:pt idx="9761" c:formatCode="0%">
                  <c:v>0.773166481862823</c:v>
                </c:pt>
                <c:pt idx="9762" c:formatCode="0%">
                  <c:v>0.773245683510217</c:v>
                </c:pt>
                <c:pt idx="9763" c:formatCode="0%">
                  <c:v>0.773324885157611</c:v>
                </c:pt>
                <c:pt idx="9764" c:formatCode="0%">
                  <c:v>0.773404086805005</c:v>
                </c:pt>
                <c:pt idx="9765" c:formatCode="0%">
                  <c:v>0.7734832884524</c:v>
                </c:pt>
                <c:pt idx="9766" c:formatCode="0%">
                  <c:v>0.773562490099794</c:v>
                </c:pt>
                <c:pt idx="9767" c:formatCode="0%">
                  <c:v>0.773641691747188</c:v>
                </c:pt>
                <c:pt idx="9768" c:formatCode="0%">
                  <c:v>0.773720893394583</c:v>
                </c:pt>
                <c:pt idx="9769" c:formatCode="0%">
                  <c:v>0.773800095041977</c:v>
                </c:pt>
                <c:pt idx="9770" c:formatCode="0%">
                  <c:v>0.773879296689371</c:v>
                </c:pt>
                <c:pt idx="9771" c:formatCode="0%">
                  <c:v>0.773958498336765</c:v>
                </c:pt>
                <c:pt idx="9772" c:formatCode="0%">
                  <c:v>0.77403769998416</c:v>
                </c:pt>
                <c:pt idx="9773" c:formatCode="0%">
                  <c:v>0.774116901631554</c:v>
                </c:pt>
                <c:pt idx="9774" c:formatCode="0%">
                  <c:v>0.774196103278948</c:v>
                </c:pt>
                <c:pt idx="9775" c:formatCode="0%">
                  <c:v>0.774275304926342</c:v>
                </c:pt>
                <c:pt idx="9776" c:formatCode="0%">
                  <c:v>0.774354506573737</c:v>
                </c:pt>
                <c:pt idx="9777" c:formatCode="0%">
                  <c:v>0.774433708221131</c:v>
                </c:pt>
                <c:pt idx="9778" c:formatCode="0%">
                  <c:v>0.774512909868525</c:v>
                </c:pt>
                <c:pt idx="9779" c:formatCode="0%">
                  <c:v>0.77459211151592</c:v>
                </c:pt>
                <c:pt idx="9780" c:formatCode="0%">
                  <c:v>0.774671313163314</c:v>
                </c:pt>
                <c:pt idx="9781" c:formatCode="0%">
                  <c:v>0.774750514810708</c:v>
                </c:pt>
                <c:pt idx="9782" c:formatCode="0%">
                  <c:v>0.774829716458102</c:v>
                </c:pt>
                <c:pt idx="9783" c:formatCode="0%">
                  <c:v>0.774908918105497</c:v>
                </c:pt>
                <c:pt idx="9784" c:formatCode="0%">
                  <c:v>0.774988119752891</c:v>
                </c:pt>
                <c:pt idx="9785" c:formatCode="0%">
                  <c:v>0.775067321400285</c:v>
                </c:pt>
                <c:pt idx="9786" c:formatCode="0%">
                  <c:v>0.775146523047679</c:v>
                </c:pt>
                <c:pt idx="9787" c:formatCode="0%">
                  <c:v>0.775225724695074</c:v>
                </c:pt>
                <c:pt idx="9788" c:formatCode="0%">
                  <c:v>0.775304926342468</c:v>
                </c:pt>
                <c:pt idx="9789" c:formatCode="0%">
                  <c:v>0.775384127989862</c:v>
                </c:pt>
                <c:pt idx="9790" c:formatCode="0%">
                  <c:v>0.775463329637257</c:v>
                </c:pt>
                <c:pt idx="9791" c:formatCode="0%">
                  <c:v>0.775542531284651</c:v>
                </c:pt>
                <c:pt idx="9792" c:formatCode="0%">
                  <c:v>0.775621732932045</c:v>
                </c:pt>
                <c:pt idx="9793" c:formatCode="0%">
                  <c:v>0.775700934579439</c:v>
                </c:pt>
                <c:pt idx="9794" c:formatCode="0%">
                  <c:v>0.775780136226834</c:v>
                </c:pt>
                <c:pt idx="9795" c:formatCode="0%">
                  <c:v>0.775859337874228</c:v>
                </c:pt>
                <c:pt idx="9796" c:formatCode="0%">
                  <c:v>0.775938539521622</c:v>
                </c:pt>
                <c:pt idx="9797" c:formatCode="0%">
                  <c:v>0.776017741169016</c:v>
                </c:pt>
                <c:pt idx="9798" c:formatCode="0%">
                  <c:v>0.776096942816411</c:v>
                </c:pt>
                <c:pt idx="9799" c:formatCode="0%">
                  <c:v>0.776176144463805</c:v>
                </c:pt>
                <c:pt idx="9800" c:formatCode="0%">
                  <c:v>0.776255346111199</c:v>
                </c:pt>
                <c:pt idx="9801" c:formatCode="0%">
                  <c:v>0.776334547758593</c:v>
                </c:pt>
                <c:pt idx="9802" c:formatCode="0%">
                  <c:v>0.776413749405988</c:v>
                </c:pt>
                <c:pt idx="9803" c:formatCode="0%">
                  <c:v>0.776492951053382</c:v>
                </c:pt>
                <c:pt idx="9804" c:formatCode="0%">
                  <c:v>0.776572152700776</c:v>
                </c:pt>
                <c:pt idx="9805" c:formatCode="0%">
                  <c:v>0.77665135434817</c:v>
                </c:pt>
                <c:pt idx="9806" c:formatCode="0%">
                  <c:v>0.776730555995565</c:v>
                </c:pt>
                <c:pt idx="9807" c:formatCode="0%">
                  <c:v>0.776809757642959</c:v>
                </c:pt>
                <c:pt idx="9808" c:formatCode="0%">
                  <c:v>0.776888959290353</c:v>
                </c:pt>
                <c:pt idx="9809" c:formatCode="0%">
                  <c:v>0.776968160937747</c:v>
                </c:pt>
                <c:pt idx="9810" c:formatCode="0%">
                  <c:v>0.777047362585142</c:v>
                </c:pt>
                <c:pt idx="9811" c:formatCode="0%">
                  <c:v>0.777126564232536</c:v>
                </c:pt>
                <c:pt idx="9812" c:formatCode="0%">
                  <c:v>0.77720576587993</c:v>
                </c:pt>
                <c:pt idx="9813" c:formatCode="0%">
                  <c:v>0.777284967527325</c:v>
                </c:pt>
                <c:pt idx="9814" c:formatCode="0%">
                  <c:v>0.777364169174719</c:v>
                </c:pt>
                <c:pt idx="9815" c:formatCode="0%">
                  <c:v>0.777443370822113</c:v>
                </c:pt>
                <c:pt idx="9816" c:formatCode="0%">
                  <c:v>0.777522572469507</c:v>
                </c:pt>
                <c:pt idx="9817" c:formatCode="0%">
                  <c:v>0.777601774116902</c:v>
                </c:pt>
                <c:pt idx="9818" c:formatCode="0%">
                  <c:v>0.777680975764296</c:v>
                </c:pt>
                <c:pt idx="9819" c:formatCode="0%">
                  <c:v>0.77776017741169</c:v>
                </c:pt>
                <c:pt idx="9820" c:formatCode="0%">
                  <c:v>0.777839379059084</c:v>
                </c:pt>
                <c:pt idx="9821" c:formatCode="0%">
                  <c:v>0.777918580706479</c:v>
                </c:pt>
                <c:pt idx="9822" c:formatCode="0%">
                  <c:v>0.777997782353873</c:v>
                </c:pt>
                <c:pt idx="9823" c:formatCode="0%">
                  <c:v>0.778076984001267</c:v>
                </c:pt>
                <c:pt idx="9824" c:formatCode="0%">
                  <c:v>0.778156185648662</c:v>
                </c:pt>
                <c:pt idx="9825" c:formatCode="0%">
                  <c:v>0.778235387296056</c:v>
                </c:pt>
                <c:pt idx="9826" c:formatCode="0%">
                  <c:v>0.77831458894345</c:v>
                </c:pt>
                <c:pt idx="9827" c:formatCode="0%">
                  <c:v>0.778393790590844</c:v>
                </c:pt>
                <c:pt idx="9828" c:formatCode="0%">
                  <c:v>0.778472992238239</c:v>
                </c:pt>
                <c:pt idx="9829" c:formatCode="0%">
                  <c:v>0.778552193885633</c:v>
                </c:pt>
                <c:pt idx="9830" c:formatCode="0%">
                  <c:v>0.778631395533027</c:v>
                </c:pt>
                <c:pt idx="9831" c:formatCode="0%">
                  <c:v>0.778710597180421</c:v>
                </c:pt>
                <c:pt idx="9832" c:formatCode="0%">
                  <c:v>0.778789798827816</c:v>
                </c:pt>
                <c:pt idx="9833" c:formatCode="0%">
                  <c:v>0.77886900047521</c:v>
                </c:pt>
                <c:pt idx="9834" c:formatCode="0%">
                  <c:v>0.778948202122604</c:v>
                </c:pt>
                <c:pt idx="9835" c:formatCode="0%">
                  <c:v>0.779027403769998</c:v>
                </c:pt>
                <c:pt idx="9836" c:formatCode="0%">
                  <c:v>0.779106605417393</c:v>
                </c:pt>
                <c:pt idx="9837" c:formatCode="0%">
                  <c:v>0.779185807064787</c:v>
                </c:pt>
                <c:pt idx="9838" c:formatCode="0%">
                  <c:v>0.779265008712181</c:v>
                </c:pt>
                <c:pt idx="9839" c:formatCode="0%">
                  <c:v>0.779344210359575</c:v>
                </c:pt>
                <c:pt idx="9840" c:formatCode="0%">
                  <c:v>0.77942341200697</c:v>
                </c:pt>
                <c:pt idx="9841" c:formatCode="0%">
                  <c:v>0.779502613654364</c:v>
                </c:pt>
                <c:pt idx="9842" c:formatCode="0%">
                  <c:v>0.779581815301758</c:v>
                </c:pt>
                <c:pt idx="9843" c:formatCode="0%">
                  <c:v>0.779661016949153</c:v>
                </c:pt>
                <c:pt idx="9844" c:formatCode="0%">
                  <c:v>0.779740218596547</c:v>
                </c:pt>
                <c:pt idx="9845" c:formatCode="0%">
                  <c:v>0.779819420243941</c:v>
                </c:pt>
                <c:pt idx="9846" c:formatCode="0%">
                  <c:v>0.779898621891335</c:v>
                </c:pt>
                <c:pt idx="9847" c:formatCode="0%">
                  <c:v>0.77997782353873</c:v>
                </c:pt>
                <c:pt idx="9848" c:formatCode="0%">
                  <c:v>0.780057025186124</c:v>
                </c:pt>
                <c:pt idx="9849" c:formatCode="0%">
                  <c:v>0.780136226833518</c:v>
                </c:pt>
                <c:pt idx="9850" c:formatCode="0%">
                  <c:v>0.780215428480912</c:v>
                </c:pt>
                <c:pt idx="9851" c:formatCode="0%">
                  <c:v>0.780294630128307</c:v>
                </c:pt>
                <c:pt idx="9852" c:formatCode="0%">
                  <c:v>0.780373831775701</c:v>
                </c:pt>
                <c:pt idx="9853" c:formatCode="0%">
                  <c:v>0.780453033423095</c:v>
                </c:pt>
                <c:pt idx="9854" c:formatCode="0%">
                  <c:v>0.780532235070489</c:v>
                </c:pt>
                <c:pt idx="9855" c:formatCode="0%">
                  <c:v>0.780611436717884</c:v>
                </c:pt>
                <c:pt idx="9856" c:formatCode="0%">
                  <c:v>0.780690638365278</c:v>
                </c:pt>
                <c:pt idx="9857" c:formatCode="0%">
                  <c:v>0.780769840012672</c:v>
                </c:pt>
                <c:pt idx="9858" c:formatCode="0%">
                  <c:v>0.780849041660067</c:v>
                </c:pt>
                <c:pt idx="9859" c:formatCode="0%">
                  <c:v>0.780928243307461</c:v>
                </c:pt>
                <c:pt idx="9860" c:formatCode="0%">
                  <c:v>0.781007444954855</c:v>
                </c:pt>
                <c:pt idx="9861" c:formatCode="0%">
                  <c:v>0.781086646602249</c:v>
                </c:pt>
                <c:pt idx="9862" c:formatCode="0%">
                  <c:v>0.781165848249644</c:v>
                </c:pt>
                <c:pt idx="9863" c:formatCode="0%">
                  <c:v>0.781245049897038</c:v>
                </c:pt>
                <c:pt idx="9864" c:formatCode="0%">
                  <c:v>0.781324251544432</c:v>
                </c:pt>
                <c:pt idx="9865" c:formatCode="0%">
                  <c:v>0.781403453191826</c:v>
                </c:pt>
                <c:pt idx="9866" c:formatCode="0%">
                  <c:v>0.781482654839221</c:v>
                </c:pt>
                <c:pt idx="9867" c:formatCode="0%">
                  <c:v>0.781561856486615</c:v>
                </c:pt>
                <c:pt idx="9868" c:formatCode="0%">
                  <c:v>0.781641058134009</c:v>
                </c:pt>
                <c:pt idx="9869" c:formatCode="0%">
                  <c:v>0.781720259781403</c:v>
                </c:pt>
                <c:pt idx="9870" c:formatCode="0%">
                  <c:v>0.781799461428798</c:v>
                </c:pt>
                <c:pt idx="9871" c:formatCode="0%">
                  <c:v>0.781878663076192</c:v>
                </c:pt>
                <c:pt idx="9872" c:formatCode="0%">
                  <c:v>0.781957864723586</c:v>
                </c:pt>
                <c:pt idx="9873" c:formatCode="0%">
                  <c:v>0.78203706637098</c:v>
                </c:pt>
                <c:pt idx="9874" c:formatCode="0%">
                  <c:v>0.782116268018375</c:v>
                </c:pt>
                <c:pt idx="9875" c:formatCode="0%">
                  <c:v>0.782195469665769</c:v>
                </c:pt>
                <c:pt idx="9876" c:formatCode="0%">
                  <c:v>0.782274671313163</c:v>
                </c:pt>
                <c:pt idx="9877" c:formatCode="0%">
                  <c:v>0.782353872960558</c:v>
                </c:pt>
                <c:pt idx="9878" c:formatCode="0%">
                  <c:v>0.782433074607952</c:v>
                </c:pt>
                <c:pt idx="9879" c:formatCode="0%">
                  <c:v>0.782512276255346</c:v>
                </c:pt>
                <c:pt idx="9880" c:formatCode="0%">
                  <c:v>0.78259147790274</c:v>
                </c:pt>
                <c:pt idx="9881" c:formatCode="0%">
                  <c:v>0.782670679550135</c:v>
                </c:pt>
                <c:pt idx="9882" c:formatCode="0%">
                  <c:v>0.782749881197529</c:v>
                </c:pt>
                <c:pt idx="9883" c:formatCode="0%">
                  <c:v>0.782829082844923</c:v>
                </c:pt>
                <c:pt idx="9884" c:formatCode="0%">
                  <c:v>0.782908284492317</c:v>
                </c:pt>
                <c:pt idx="9885" c:formatCode="0%">
                  <c:v>0.782987486139712</c:v>
                </c:pt>
                <c:pt idx="9886" c:formatCode="0%">
                  <c:v>0.783066687787106</c:v>
                </c:pt>
                <c:pt idx="9887" c:formatCode="0%">
                  <c:v>0.7831458894345</c:v>
                </c:pt>
                <c:pt idx="9888" c:formatCode="0%">
                  <c:v>0.783225091081895</c:v>
                </c:pt>
                <c:pt idx="9889" c:formatCode="0%">
                  <c:v>0.783304292729289</c:v>
                </c:pt>
                <c:pt idx="9890" c:formatCode="0%">
                  <c:v>0.783383494376683</c:v>
                </c:pt>
                <c:pt idx="9891" c:formatCode="0%">
                  <c:v>0.783462696024077</c:v>
                </c:pt>
                <c:pt idx="9892" c:formatCode="0%">
                  <c:v>0.783541897671472</c:v>
                </c:pt>
                <c:pt idx="9893" c:formatCode="0%">
                  <c:v>0.783621099318866</c:v>
                </c:pt>
                <c:pt idx="9894" c:formatCode="0%">
                  <c:v>0.78370030096626</c:v>
                </c:pt>
                <c:pt idx="9895" c:formatCode="0%">
                  <c:v>0.783779502613654</c:v>
                </c:pt>
                <c:pt idx="9896" c:formatCode="0%">
                  <c:v>0.783858704261049</c:v>
                </c:pt>
                <c:pt idx="9897" c:formatCode="0%">
                  <c:v>0.783937905908443</c:v>
                </c:pt>
                <c:pt idx="9898" c:formatCode="0%">
                  <c:v>0.784017107555837</c:v>
                </c:pt>
                <c:pt idx="9899" c:formatCode="0%">
                  <c:v>0.784096309203231</c:v>
                </c:pt>
                <c:pt idx="9900" c:formatCode="0%">
                  <c:v>0.784175510850626</c:v>
                </c:pt>
                <c:pt idx="9901" c:formatCode="0%">
                  <c:v>0.78425471249802</c:v>
                </c:pt>
                <c:pt idx="9902" c:formatCode="0%">
                  <c:v>0.784333914145414</c:v>
                </c:pt>
                <c:pt idx="9903" c:formatCode="0%">
                  <c:v>0.784413115792808</c:v>
                </c:pt>
                <c:pt idx="9904" c:formatCode="0%">
                  <c:v>0.784492317440203</c:v>
                </c:pt>
                <c:pt idx="9905" c:formatCode="0%">
                  <c:v>0.784571519087597</c:v>
                </c:pt>
                <c:pt idx="9906" c:formatCode="0%">
                  <c:v>0.784650720734991</c:v>
                </c:pt>
                <c:pt idx="9907" c:formatCode="0%">
                  <c:v>0.784729922382386</c:v>
                </c:pt>
                <c:pt idx="9908" c:formatCode="0%">
                  <c:v>0.78480912402978</c:v>
                </c:pt>
                <c:pt idx="9909" c:formatCode="0%">
                  <c:v>0.784888325677174</c:v>
                </c:pt>
                <c:pt idx="9910" c:formatCode="0%">
                  <c:v>0.784967527324568</c:v>
                </c:pt>
                <c:pt idx="9911" c:formatCode="0%">
                  <c:v>0.785046728971963</c:v>
                </c:pt>
                <c:pt idx="9912" c:formatCode="0%">
                  <c:v>0.785125930619357</c:v>
                </c:pt>
                <c:pt idx="9913" c:formatCode="0%">
                  <c:v>0.785205132266751</c:v>
                </c:pt>
                <c:pt idx="9914" c:formatCode="0%">
                  <c:v>0.785284333914145</c:v>
                </c:pt>
                <c:pt idx="9915" c:formatCode="0%">
                  <c:v>0.78536353556154</c:v>
                </c:pt>
                <c:pt idx="9916" c:formatCode="0%">
                  <c:v>0.785442737208934</c:v>
                </c:pt>
                <c:pt idx="9917" c:formatCode="0%">
                  <c:v>0.785521938856328</c:v>
                </c:pt>
                <c:pt idx="9918" c:formatCode="0%">
                  <c:v>0.785601140503722</c:v>
                </c:pt>
                <c:pt idx="9919" c:formatCode="0%">
                  <c:v>0.785680342151117</c:v>
                </c:pt>
                <c:pt idx="9920" c:formatCode="0%">
                  <c:v>0.785759543798511</c:v>
                </c:pt>
                <c:pt idx="9921" c:formatCode="0%">
                  <c:v>0.785838745445905</c:v>
                </c:pt>
                <c:pt idx="9922" c:formatCode="0%">
                  <c:v>0.7859179470933</c:v>
                </c:pt>
                <c:pt idx="9923" c:formatCode="0%">
                  <c:v>0.785997148740694</c:v>
                </c:pt>
                <c:pt idx="9924" c:formatCode="0%">
                  <c:v>0.786076350388088</c:v>
                </c:pt>
                <c:pt idx="9925" c:formatCode="0%">
                  <c:v>0.786155552035482</c:v>
                </c:pt>
                <c:pt idx="9926" c:formatCode="0%">
                  <c:v>0.786234753682877</c:v>
                </c:pt>
                <c:pt idx="9927" c:formatCode="0%">
                  <c:v>0.786313955330271</c:v>
                </c:pt>
                <c:pt idx="9928" c:formatCode="0%">
                  <c:v>0.786393156977665</c:v>
                </c:pt>
                <c:pt idx="9929" c:formatCode="0%">
                  <c:v>0.786472358625059</c:v>
                </c:pt>
                <c:pt idx="9930" c:formatCode="0%">
                  <c:v>0.786551560272454</c:v>
                </c:pt>
                <c:pt idx="9931" c:formatCode="0%">
                  <c:v>0.786630761919848</c:v>
                </c:pt>
                <c:pt idx="9932" c:formatCode="0%">
                  <c:v>0.786709963567242</c:v>
                </c:pt>
                <c:pt idx="9933" c:formatCode="0%">
                  <c:v>0.786789165214636</c:v>
                </c:pt>
                <c:pt idx="9934" c:formatCode="0%">
                  <c:v>0.786868366862031</c:v>
                </c:pt>
                <c:pt idx="9935" c:formatCode="0%">
                  <c:v>0.786947568509425</c:v>
                </c:pt>
                <c:pt idx="9936" c:formatCode="0%">
                  <c:v>0.787026770156819</c:v>
                </c:pt>
                <c:pt idx="9937" c:formatCode="0%">
                  <c:v>0.787105971804213</c:v>
                </c:pt>
                <c:pt idx="9938" c:formatCode="0%">
                  <c:v>0.787185173451608</c:v>
                </c:pt>
                <c:pt idx="9939" c:formatCode="0%">
                  <c:v>0.787264375099002</c:v>
                </c:pt>
                <c:pt idx="9940" c:formatCode="0%">
                  <c:v>0.787343576746396</c:v>
                </c:pt>
                <c:pt idx="9941" c:formatCode="0%">
                  <c:v>0.787422778393791</c:v>
                </c:pt>
                <c:pt idx="9942" c:formatCode="0%">
                  <c:v>0.787501980041185</c:v>
                </c:pt>
                <c:pt idx="9943" c:formatCode="0%">
                  <c:v>0.787581181688579</c:v>
                </c:pt>
                <c:pt idx="9944" c:formatCode="0%">
                  <c:v>0.787660383335973</c:v>
                </c:pt>
                <c:pt idx="9945" c:formatCode="0%">
                  <c:v>0.787739584983368</c:v>
                </c:pt>
                <c:pt idx="9946" c:formatCode="0%">
                  <c:v>0.787818786630762</c:v>
                </c:pt>
                <c:pt idx="9947" c:formatCode="0%">
                  <c:v>0.787897988278156</c:v>
                </c:pt>
                <c:pt idx="9948" c:formatCode="0%">
                  <c:v>0.78797718992555</c:v>
                </c:pt>
                <c:pt idx="9949" c:formatCode="0%">
                  <c:v>0.788056391572945</c:v>
                </c:pt>
                <c:pt idx="9950" c:formatCode="0%">
                  <c:v>0.788135593220339</c:v>
                </c:pt>
                <c:pt idx="9951" c:formatCode="0%">
                  <c:v>0.788214794867733</c:v>
                </c:pt>
                <c:pt idx="9952" c:formatCode="0%">
                  <c:v>0.788293996515128</c:v>
                </c:pt>
                <c:pt idx="9953" c:formatCode="0%">
                  <c:v>0.788373198162522</c:v>
                </c:pt>
                <c:pt idx="9954" c:formatCode="0%">
                  <c:v>0.788452399809916</c:v>
                </c:pt>
                <c:pt idx="9955" c:formatCode="0%">
                  <c:v>0.78853160145731</c:v>
                </c:pt>
                <c:pt idx="9956" c:formatCode="0%">
                  <c:v>0.788610803104705</c:v>
                </c:pt>
                <c:pt idx="9957" c:formatCode="0%">
                  <c:v>0.788690004752099</c:v>
                </c:pt>
                <c:pt idx="9958" c:formatCode="0%">
                  <c:v>0.788769206399493</c:v>
                </c:pt>
                <c:pt idx="9959" c:formatCode="0%">
                  <c:v>0.788848408046887</c:v>
                </c:pt>
                <c:pt idx="9960" c:formatCode="0%">
                  <c:v>0.788927609694282</c:v>
                </c:pt>
                <c:pt idx="9961" c:formatCode="0%">
                  <c:v>0.789006811341676</c:v>
                </c:pt>
                <c:pt idx="9962" c:formatCode="0%">
                  <c:v>0.78908601298907</c:v>
                </c:pt>
                <c:pt idx="9963" c:formatCode="0%">
                  <c:v>0.789165214636464</c:v>
                </c:pt>
                <c:pt idx="9964" c:formatCode="0%">
                  <c:v>0.789244416283859</c:v>
                </c:pt>
                <c:pt idx="9965" c:formatCode="0%">
                  <c:v>0.789323617931253</c:v>
                </c:pt>
                <c:pt idx="9966" c:formatCode="0%">
                  <c:v>0.789402819578647</c:v>
                </c:pt>
                <c:pt idx="9967" c:formatCode="0%">
                  <c:v>0.789482021226041</c:v>
                </c:pt>
                <c:pt idx="9968" c:formatCode="0%">
                  <c:v>0.789561222873436</c:v>
                </c:pt>
                <c:pt idx="9969" c:formatCode="0%">
                  <c:v>0.78964042452083</c:v>
                </c:pt>
                <c:pt idx="9970" c:formatCode="0%">
                  <c:v>0.789719626168224</c:v>
                </c:pt>
                <c:pt idx="9971" c:formatCode="0%">
                  <c:v>0.789798827815619</c:v>
                </c:pt>
                <c:pt idx="9972" c:formatCode="0%">
                  <c:v>0.789878029463013</c:v>
                </c:pt>
                <c:pt idx="9973" c:formatCode="0%">
                  <c:v>0.789957231110407</c:v>
                </c:pt>
                <c:pt idx="9974" c:formatCode="0%">
                  <c:v>0.790036432757801</c:v>
                </c:pt>
                <c:pt idx="9975" c:formatCode="0%">
                  <c:v>0.790115634405196</c:v>
                </c:pt>
                <c:pt idx="9976" c:formatCode="0%">
                  <c:v>0.79019483605259</c:v>
                </c:pt>
                <c:pt idx="9977" c:formatCode="0%">
                  <c:v>0.790274037699984</c:v>
                </c:pt>
                <c:pt idx="9978" c:formatCode="0%">
                  <c:v>0.790353239347378</c:v>
                </c:pt>
                <c:pt idx="9979" c:formatCode="0%">
                  <c:v>0.790432440994773</c:v>
                </c:pt>
                <c:pt idx="9980" c:formatCode="0%">
                  <c:v>0.790511642642167</c:v>
                </c:pt>
                <c:pt idx="9981" c:formatCode="0%">
                  <c:v>0.790590844289561</c:v>
                </c:pt>
                <c:pt idx="9982" c:formatCode="0%">
                  <c:v>0.790670045936955</c:v>
                </c:pt>
                <c:pt idx="9983" c:formatCode="0%">
                  <c:v>0.79074924758435</c:v>
                </c:pt>
                <c:pt idx="9984" c:formatCode="0%">
                  <c:v>0.790828449231744</c:v>
                </c:pt>
                <c:pt idx="9985" c:formatCode="0%">
                  <c:v>0.790907650879138</c:v>
                </c:pt>
                <c:pt idx="9986" c:formatCode="0%">
                  <c:v>0.790986852526533</c:v>
                </c:pt>
                <c:pt idx="9987" c:formatCode="0%">
                  <c:v>0.791066054173927</c:v>
                </c:pt>
                <c:pt idx="9988" c:formatCode="0%">
                  <c:v>0.791145255821321</c:v>
                </c:pt>
                <c:pt idx="9989" c:formatCode="0%">
                  <c:v>0.791224457468715</c:v>
                </c:pt>
                <c:pt idx="9990" c:formatCode="0%">
                  <c:v>0.79130365911611</c:v>
                </c:pt>
                <c:pt idx="9991" c:formatCode="0%">
                  <c:v>0.791382860763504</c:v>
                </c:pt>
                <c:pt idx="9992" c:formatCode="0%">
                  <c:v>0.791462062410898</c:v>
                </c:pt>
                <c:pt idx="9993" c:formatCode="0%">
                  <c:v>0.791541264058292</c:v>
                </c:pt>
                <c:pt idx="9994" c:formatCode="0%">
                  <c:v>0.791620465705687</c:v>
                </c:pt>
                <c:pt idx="9995" c:formatCode="0%">
                  <c:v>0.791699667353081</c:v>
                </c:pt>
                <c:pt idx="9996" c:formatCode="0%">
                  <c:v>0.791778869000475</c:v>
                </c:pt>
                <c:pt idx="9997" c:formatCode="0%">
                  <c:v>0.79185807064787</c:v>
                </c:pt>
                <c:pt idx="9998" c:formatCode="0%">
                  <c:v>0.791937272295264</c:v>
                </c:pt>
                <c:pt idx="9999" c:formatCode="0%">
                  <c:v>0.792016473942658</c:v>
                </c:pt>
                <c:pt idx="10000" c:formatCode="0%">
                  <c:v>0.792095675590052</c:v>
                </c:pt>
                <c:pt idx="10001" c:formatCode="0%">
                  <c:v>0.792174877237447</c:v>
                </c:pt>
                <c:pt idx="10002" c:formatCode="0%">
                  <c:v>0.792254078884841</c:v>
                </c:pt>
                <c:pt idx="10003" c:formatCode="0%">
                  <c:v>0.792333280532235</c:v>
                </c:pt>
                <c:pt idx="10004" c:formatCode="0%">
                  <c:v>0.792412482179629</c:v>
                </c:pt>
                <c:pt idx="10005" c:formatCode="0%">
                  <c:v>0.792491683827024</c:v>
                </c:pt>
                <c:pt idx="10006" c:formatCode="0%">
                  <c:v>0.792570885474418</c:v>
                </c:pt>
                <c:pt idx="10007" c:formatCode="0%">
                  <c:v>0.792650087121812</c:v>
                </c:pt>
                <c:pt idx="10008" c:formatCode="0%">
                  <c:v>0.792729288769206</c:v>
                </c:pt>
                <c:pt idx="10009" c:formatCode="0%">
                  <c:v>0.792808490416601</c:v>
                </c:pt>
                <c:pt idx="10010" c:formatCode="0%">
                  <c:v>0.792887692063995</c:v>
                </c:pt>
                <c:pt idx="10011" c:formatCode="0%">
                  <c:v>0.792966893711389</c:v>
                </c:pt>
                <c:pt idx="10012" c:formatCode="0%">
                  <c:v>0.793046095358783</c:v>
                </c:pt>
                <c:pt idx="10013" c:formatCode="0%">
                  <c:v>0.793125297006178</c:v>
                </c:pt>
                <c:pt idx="10014" c:formatCode="0%">
                  <c:v>0.793204498653572</c:v>
                </c:pt>
                <c:pt idx="10015" c:formatCode="0%">
                  <c:v>0.793283700300966</c:v>
                </c:pt>
                <c:pt idx="10016" c:formatCode="0%">
                  <c:v>0.793362901948361</c:v>
                </c:pt>
                <c:pt idx="10017" c:formatCode="0%">
                  <c:v>0.793442103595755</c:v>
                </c:pt>
                <c:pt idx="10018" c:formatCode="0%">
                  <c:v>0.793521305243149</c:v>
                </c:pt>
                <c:pt idx="10019" c:formatCode="0%">
                  <c:v>0.793600506890543</c:v>
                </c:pt>
                <c:pt idx="10020" c:formatCode="0%">
                  <c:v>0.793679708537938</c:v>
                </c:pt>
                <c:pt idx="10021" c:formatCode="0%">
                  <c:v>0.793758910185332</c:v>
                </c:pt>
                <c:pt idx="10022" c:formatCode="0%">
                  <c:v>0.793838111832726</c:v>
                </c:pt>
                <c:pt idx="10023" c:formatCode="0%">
                  <c:v>0.79391731348012</c:v>
                </c:pt>
                <c:pt idx="10024" c:formatCode="0%">
                  <c:v>0.793996515127515</c:v>
                </c:pt>
                <c:pt idx="10025" c:formatCode="0%">
                  <c:v>0.794075716774909</c:v>
                </c:pt>
                <c:pt idx="10026" c:formatCode="0%">
                  <c:v>0.794154918422303</c:v>
                </c:pt>
                <c:pt idx="10027" c:formatCode="0%">
                  <c:v>0.794234120069697</c:v>
                </c:pt>
                <c:pt idx="10028" c:formatCode="0%">
                  <c:v>0.794313321717092</c:v>
                </c:pt>
                <c:pt idx="10029" c:formatCode="0%">
                  <c:v>0.794392523364486</c:v>
                </c:pt>
                <c:pt idx="10030" c:formatCode="0%">
                  <c:v>0.79447172501188</c:v>
                </c:pt>
                <c:pt idx="10031" c:formatCode="0%">
                  <c:v>0.794550926659275</c:v>
                </c:pt>
                <c:pt idx="10032" c:formatCode="0%">
                  <c:v>0.794630128306669</c:v>
                </c:pt>
                <c:pt idx="10033" c:formatCode="0%">
                  <c:v>0.794709329954063</c:v>
                </c:pt>
                <c:pt idx="10034" c:formatCode="0%">
                  <c:v>0.794788531601457</c:v>
                </c:pt>
                <c:pt idx="10035" c:formatCode="0%">
                  <c:v>0.794867733248852</c:v>
                </c:pt>
                <c:pt idx="10036" c:formatCode="0%">
                  <c:v>0.794946934896246</c:v>
                </c:pt>
                <c:pt idx="10037" c:formatCode="0%">
                  <c:v>0.79502613654364</c:v>
                </c:pt>
                <c:pt idx="10038" c:formatCode="0%">
                  <c:v>0.795105338191034</c:v>
                </c:pt>
                <c:pt idx="10039" c:formatCode="0%">
                  <c:v>0.795184539838429</c:v>
                </c:pt>
                <c:pt idx="10040" c:formatCode="0%">
                  <c:v>0.795263741485823</c:v>
                </c:pt>
                <c:pt idx="10041" c:formatCode="0%">
                  <c:v>0.795342943133217</c:v>
                </c:pt>
                <c:pt idx="10042" c:formatCode="0%">
                  <c:v>0.795422144780611</c:v>
                </c:pt>
                <c:pt idx="10043" c:formatCode="0%">
                  <c:v>0.795501346428006</c:v>
                </c:pt>
                <c:pt idx="10044" c:formatCode="0%">
                  <c:v>0.7955805480754</c:v>
                </c:pt>
                <c:pt idx="10045" c:formatCode="0%">
                  <c:v>0.795659749722794</c:v>
                </c:pt>
                <c:pt idx="10046" c:formatCode="0%">
                  <c:v>0.795738951370188</c:v>
                </c:pt>
                <c:pt idx="10047" c:formatCode="0%">
                  <c:v>0.795818153017583</c:v>
                </c:pt>
                <c:pt idx="10048" c:formatCode="0%">
                  <c:v>0.795897354664977</c:v>
                </c:pt>
                <c:pt idx="10049" c:formatCode="0%">
                  <c:v>0.795976556312371</c:v>
                </c:pt>
                <c:pt idx="10050" c:formatCode="0%">
                  <c:v>0.796055757959766</c:v>
                </c:pt>
                <c:pt idx="10051" c:formatCode="0%">
                  <c:v>0.79613495960716</c:v>
                </c:pt>
                <c:pt idx="10052" c:formatCode="0%">
                  <c:v>0.796214161254554</c:v>
                </c:pt>
                <c:pt idx="10053" c:formatCode="0%">
                  <c:v>0.796293362901948</c:v>
                </c:pt>
                <c:pt idx="10054" c:formatCode="0%">
                  <c:v>0.796372564549343</c:v>
                </c:pt>
                <c:pt idx="10055" c:formatCode="0%">
                  <c:v>0.796451766196737</c:v>
                </c:pt>
                <c:pt idx="10056" c:formatCode="0%">
                  <c:v>0.796530967844131</c:v>
                </c:pt>
                <c:pt idx="10057" c:formatCode="0%">
                  <c:v>0.796610169491525</c:v>
                </c:pt>
                <c:pt idx="10058" c:formatCode="0%">
                  <c:v>0.79668937113892</c:v>
                </c:pt>
                <c:pt idx="10059" c:formatCode="0%">
                  <c:v>0.796768572786314</c:v>
                </c:pt>
                <c:pt idx="10060" c:formatCode="0%">
                  <c:v>0.796847774433708</c:v>
                </c:pt>
                <c:pt idx="10061" c:formatCode="0%">
                  <c:v>0.796926976081103</c:v>
                </c:pt>
                <c:pt idx="10062" c:formatCode="0%">
                  <c:v>0.797006177728497</c:v>
                </c:pt>
                <c:pt idx="10063" c:formatCode="0%">
                  <c:v>0.797085379375891</c:v>
                </c:pt>
                <c:pt idx="10064" c:formatCode="0%">
                  <c:v>0.797164581023285</c:v>
                </c:pt>
                <c:pt idx="10065" c:formatCode="0%">
                  <c:v>0.79724378267068</c:v>
                </c:pt>
                <c:pt idx="10066" c:formatCode="0%">
                  <c:v>0.797322984318074</c:v>
                </c:pt>
                <c:pt idx="10067" c:formatCode="0%">
                  <c:v>0.797402185965468</c:v>
                </c:pt>
                <c:pt idx="10068" c:formatCode="0%">
                  <c:v>0.797481387612862</c:v>
                </c:pt>
                <c:pt idx="10069" c:formatCode="0%">
                  <c:v>0.797560589260257</c:v>
                </c:pt>
                <c:pt idx="10070" c:formatCode="0%">
                  <c:v>0.797639790907651</c:v>
                </c:pt>
                <c:pt idx="10071" c:formatCode="0%">
                  <c:v>0.797718992555045</c:v>
                </c:pt>
                <c:pt idx="10072" c:formatCode="0%">
                  <c:v>0.797798194202439</c:v>
                </c:pt>
                <c:pt idx="10073" c:formatCode="0%">
                  <c:v>0.797877395849834</c:v>
                </c:pt>
                <c:pt idx="10074" c:formatCode="0%">
                  <c:v>0.797956597497228</c:v>
                </c:pt>
                <c:pt idx="10075" c:formatCode="0%">
                  <c:v>0.798035799144622</c:v>
                </c:pt>
                <c:pt idx="10076" c:formatCode="0%">
                  <c:v>0.798115000792016</c:v>
                </c:pt>
                <c:pt idx="10077" c:formatCode="0%">
                  <c:v>0.798194202439411</c:v>
                </c:pt>
                <c:pt idx="10078" c:formatCode="0%">
                  <c:v>0.798273404086805</c:v>
                </c:pt>
                <c:pt idx="10079" c:formatCode="0%">
                  <c:v>0.798352605734199</c:v>
                </c:pt>
                <c:pt idx="10080" c:formatCode="0%">
                  <c:v>0.798431807381594</c:v>
                </c:pt>
                <c:pt idx="10081" c:formatCode="0%">
                  <c:v>0.798511009028988</c:v>
                </c:pt>
                <c:pt idx="10082" c:formatCode="0%">
                  <c:v>0.798590210676382</c:v>
                </c:pt>
                <c:pt idx="10083" c:formatCode="0%">
                  <c:v>0.798669412323776</c:v>
                </c:pt>
                <c:pt idx="10084" c:formatCode="0%">
                  <c:v>0.798748613971171</c:v>
                </c:pt>
                <c:pt idx="10085" c:formatCode="0%">
                  <c:v>0.798827815618565</c:v>
                </c:pt>
                <c:pt idx="10086" c:formatCode="0%">
                  <c:v>0.798907017265959</c:v>
                </c:pt>
                <c:pt idx="10087" c:formatCode="0%">
                  <c:v>0.798986218913353</c:v>
                </c:pt>
                <c:pt idx="10088" c:formatCode="0%">
                  <c:v>0.799065420560748</c:v>
                </c:pt>
                <c:pt idx="10089" c:formatCode="0%">
                  <c:v>0.799144622208142</c:v>
                </c:pt>
                <c:pt idx="10090" c:formatCode="0%">
                  <c:v>0.799223823855536</c:v>
                </c:pt>
                <c:pt idx="10091" c:formatCode="0%">
                  <c:v>0.79930302550293</c:v>
                </c:pt>
                <c:pt idx="10092" c:formatCode="0%">
                  <c:v>0.799382227150325</c:v>
                </c:pt>
                <c:pt idx="10093" c:formatCode="0%">
                  <c:v>0.799461428797719</c:v>
                </c:pt>
                <c:pt idx="10094" c:formatCode="0%">
                  <c:v>0.799540630445113</c:v>
                </c:pt>
                <c:pt idx="10095" c:formatCode="0%">
                  <c:v>0.799619832092508</c:v>
                </c:pt>
                <c:pt idx="10096" c:formatCode="0%">
                  <c:v>0.799699033739902</c:v>
                </c:pt>
                <c:pt idx="10097" c:formatCode="0%">
                  <c:v>0.799778235387296</c:v>
                </c:pt>
                <c:pt idx="10098" c:formatCode="0%">
                  <c:v>0.79985743703469</c:v>
                </c:pt>
                <c:pt idx="10099" c:formatCode="0%">
                  <c:v>0.799936638682085</c:v>
                </c:pt>
                <c:pt idx="10100" c:formatCode="0%">
                  <c:v>0.800015840329479</c:v>
                </c:pt>
                <c:pt idx="10101" c:formatCode="0%">
                  <c:v>0.800095041976873</c:v>
                </c:pt>
                <c:pt idx="10102" c:formatCode="0%">
                  <c:v>0.800174243624267</c:v>
                </c:pt>
                <c:pt idx="10103" c:formatCode="0%">
                  <c:v>0.800253445271662</c:v>
                </c:pt>
                <c:pt idx="10104" c:formatCode="0%">
                  <c:v>0.800332646919056</c:v>
                </c:pt>
                <c:pt idx="10105" c:formatCode="0%">
                  <c:v>0.80041184856645</c:v>
                </c:pt>
                <c:pt idx="10106" c:formatCode="0%">
                  <c:v>0.800491050213844</c:v>
                </c:pt>
                <c:pt idx="10107" c:formatCode="0%">
                  <c:v>0.800570251861239</c:v>
                </c:pt>
                <c:pt idx="10108" c:formatCode="0%">
                  <c:v>0.800649453508633</c:v>
                </c:pt>
                <c:pt idx="10109" c:formatCode="0%">
                  <c:v>0.800728655156027</c:v>
                </c:pt>
                <c:pt idx="10110" c:formatCode="0%">
                  <c:v>0.800807856803421</c:v>
                </c:pt>
                <c:pt idx="10111" c:formatCode="0%">
                  <c:v>0.800887058450816</c:v>
                </c:pt>
                <c:pt idx="10112" c:formatCode="0%">
                  <c:v>0.80096626009821</c:v>
                </c:pt>
                <c:pt idx="10113" c:formatCode="0%">
                  <c:v>0.801045461745604</c:v>
                </c:pt>
                <c:pt idx="10114" c:formatCode="0%">
                  <c:v>0.801124663392999</c:v>
                </c:pt>
                <c:pt idx="10115" c:formatCode="0%">
                  <c:v>0.801203865040393</c:v>
                </c:pt>
                <c:pt idx="10116" c:formatCode="0%">
                  <c:v>0.801283066687787</c:v>
                </c:pt>
                <c:pt idx="10117" c:formatCode="0%">
                  <c:v>0.801362268335181</c:v>
                </c:pt>
                <c:pt idx="10118" c:formatCode="0%">
                  <c:v>0.801441469982576</c:v>
                </c:pt>
                <c:pt idx="10119" c:formatCode="0%">
                  <c:v>0.80152067162997</c:v>
                </c:pt>
                <c:pt idx="10120" c:formatCode="0%">
                  <c:v>0.801599873277364</c:v>
                </c:pt>
                <c:pt idx="10121" c:formatCode="0%">
                  <c:v>0.801679074924758</c:v>
                </c:pt>
                <c:pt idx="10122" c:formatCode="0%">
                  <c:v>0.801758276572153</c:v>
                </c:pt>
                <c:pt idx="10123" c:formatCode="0%">
                  <c:v>0.801837478219547</c:v>
                </c:pt>
                <c:pt idx="10124" c:formatCode="0%">
                  <c:v>0.801916679866941</c:v>
                </c:pt>
                <c:pt idx="10125" c:formatCode="0%">
                  <c:v>0.801995881514336</c:v>
                </c:pt>
                <c:pt idx="10126" c:formatCode="0%">
                  <c:v>0.80207508316173</c:v>
                </c:pt>
                <c:pt idx="10127" c:formatCode="0%">
                  <c:v>0.802154284809124</c:v>
                </c:pt>
                <c:pt idx="10128" c:formatCode="0%">
                  <c:v>0.802233486456518</c:v>
                </c:pt>
                <c:pt idx="10129" c:formatCode="0%">
                  <c:v>0.802312688103913</c:v>
                </c:pt>
                <c:pt idx="10130" c:formatCode="0%">
                  <c:v>0.802391889751307</c:v>
                </c:pt>
                <c:pt idx="10131" c:formatCode="0%">
                  <c:v>0.802471091398701</c:v>
                </c:pt>
                <c:pt idx="10132" c:formatCode="0%">
                  <c:v>0.802550293046095</c:v>
                </c:pt>
                <c:pt idx="10133" c:formatCode="0%">
                  <c:v>0.80262949469349</c:v>
                </c:pt>
                <c:pt idx="10134" c:formatCode="0%">
                  <c:v>0.802708696340884</c:v>
                </c:pt>
                <c:pt idx="10135" c:formatCode="0%">
                  <c:v>0.802787897988278</c:v>
                </c:pt>
                <c:pt idx="10136" c:formatCode="0%">
                  <c:v>0.802867099635672</c:v>
                </c:pt>
                <c:pt idx="10137" c:formatCode="0%">
                  <c:v>0.802946301283067</c:v>
                </c:pt>
                <c:pt idx="10138" c:formatCode="0%">
                  <c:v>0.803025502930461</c:v>
                </c:pt>
                <c:pt idx="10139" c:formatCode="0%">
                  <c:v>0.803104704577855</c:v>
                </c:pt>
                <c:pt idx="10140" c:formatCode="0%">
                  <c:v>0.803183906225249</c:v>
                </c:pt>
                <c:pt idx="10141" c:formatCode="0%">
                  <c:v>0.803263107872644</c:v>
                </c:pt>
                <c:pt idx="10142" c:formatCode="0%">
                  <c:v>0.803342309520038</c:v>
                </c:pt>
                <c:pt idx="10143" c:formatCode="0%">
                  <c:v>0.803421511167432</c:v>
                </c:pt>
                <c:pt idx="10144" c:formatCode="0%">
                  <c:v>0.803500712814827</c:v>
                </c:pt>
                <c:pt idx="10145" c:formatCode="0%">
                  <c:v>0.803579914462221</c:v>
                </c:pt>
                <c:pt idx="10146" c:formatCode="0%">
                  <c:v>0.803659116109615</c:v>
                </c:pt>
                <c:pt idx="10147" c:formatCode="0%">
                  <c:v>0.803738317757009</c:v>
                </c:pt>
                <c:pt idx="10148" c:formatCode="0%">
                  <c:v>0.803817519404404</c:v>
                </c:pt>
                <c:pt idx="10149" c:formatCode="0%">
                  <c:v>0.803896721051798</c:v>
                </c:pt>
                <c:pt idx="10150" c:formatCode="0%">
                  <c:v>0.803975922699192</c:v>
                </c:pt>
                <c:pt idx="10151" c:formatCode="0%">
                  <c:v>0.804055124346586</c:v>
                </c:pt>
                <c:pt idx="10152" c:formatCode="0%">
                  <c:v>0.804134325993981</c:v>
                </c:pt>
                <c:pt idx="10153" c:formatCode="0%">
                  <c:v>0.804213527641375</c:v>
                </c:pt>
                <c:pt idx="10154" c:formatCode="0%">
                  <c:v>0.804292729288769</c:v>
                </c:pt>
                <c:pt idx="10155" c:formatCode="0%">
                  <c:v>0.804371930936163</c:v>
                </c:pt>
                <c:pt idx="10156" c:formatCode="0%">
                  <c:v>0.804451132583558</c:v>
                </c:pt>
                <c:pt idx="10157" c:formatCode="0%">
                  <c:v>0.804530334230952</c:v>
                </c:pt>
                <c:pt idx="10158" c:formatCode="0%">
                  <c:v>0.804609535878346</c:v>
                </c:pt>
                <c:pt idx="10159" c:formatCode="0%">
                  <c:v>0.804688737525741</c:v>
                </c:pt>
                <c:pt idx="10160" c:formatCode="0%">
                  <c:v>0.804767939173135</c:v>
                </c:pt>
                <c:pt idx="10161" c:formatCode="0%">
                  <c:v>0.804847140820529</c:v>
                </c:pt>
                <c:pt idx="10162" c:formatCode="0%">
                  <c:v>0.804926342467923</c:v>
                </c:pt>
                <c:pt idx="10163" c:formatCode="0%">
                  <c:v>0.805005544115318</c:v>
                </c:pt>
                <c:pt idx="10164" c:formatCode="0%">
                  <c:v>0.805084745762712</c:v>
                </c:pt>
                <c:pt idx="10165" c:formatCode="0%">
                  <c:v>0.805163947410106</c:v>
                </c:pt>
                <c:pt idx="10166" c:formatCode="0%">
                  <c:v>0.8052431490575</c:v>
                </c:pt>
                <c:pt idx="10167" c:formatCode="0%">
                  <c:v>0.805322350704895</c:v>
                </c:pt>
                <c:pt idx="10168" c:formatCode="0%">
                  <c:v>0.805401552352289</c:v>
                </c:pt>
                <c:pt idx="10169" c:formatCode="0%">
                  <c:v>0.805480753999683</c:v>
                </c:pt>
                <c:pt idx="10170" c:formatCode="0%">
                  <c:v>0.805559955647077</c:v>
                </c:pt>
                <c:pt idx="10171" c:formatCode="0%">
                  <c:v>0.805639157294472</c:v>
                </c:pt>
                <c:pt idx="10172" c:formatCode="0%">
                  <c:v>0.805718358941866</c:v>
                </c:pt>
                <c:pt idx="10173" c:formatCode="0%">
                  <c:v>0.80579756058926</c:v>
                </c:pt>
                <c:pt idx="10174" c:formatCode="0%">
                  <c:v>0.805876762236654</c:v>
                </c:pt>
                <c:pt idx="10175" c:formatCode="0%">
                  <c:v>0.805955963884049</c:v>
                </c:pt>
                <c:pt idx="10176" c:formatCode="0%">
                  <c:v>0.806035165531443</c:v>
                </c:pt>
                <c:pt idx="10177" c:formatCode="0%">
                  <c:v>0.806114367178837</c:v>
                </c:pt>
                <c:pt idx="10178" c:formatCode="0%">
                  <c:v>0.806193568826232</c:v>
                </c:pt>
                <c:pt idx="10179" c:formatCode="0%">
                  <c:v>0.806272770473626</c:v>
                </c:pt>
                <c:pt idx="10180" c:formatCode="0%">
                  <c:v>0.80635197212102</c:v>
                </c:pt>
                <c:pt idx="10181" c:formatCode="0%">
                  <c:v>0.806431173768414</c:v>
                </c:pt>
                <c:pt idx="10182" c:formatCode="0%">
                  <c:v>0.806510375415809</c:v>
                </c:pt>
                <c:pt idx="10183" c:formatCode="0%">
                  <c:v>0.806589577063203</c:v>
                </c:pt>
                <c:pt idx="10184" c:formatCode="0%">
                  <c:v>0.806668778710597</c:v>
                </c:pt>
                <c:pt idx="10185" c:formatCode="0%">
                  <c:v>0.806747980357991</c:v>
                </c:pt>
                <c:pt idx="10186" c:formatCode="0%">
                  <c:v>0.806827182005386</c:v>
                </c:pt>
                <c:pt idx="10187" c:formatCode="0%">
                  <c:v>0.80690638365278</c:v>
                </c:pt>
                <c:pt idx="10188" c:formatCode="0%">
                  <c:v>0.806985585300174</c:v>
                </c:pt>
                <c:pt idx="10189" c:formatCode="0%">
                  <c:v>0.807064786947569</c:v>
                </c:pt>
                <c:pt idx="10190" c:formatCode="0%">
                  <c:v>0.807143988594963</c:v>
                </c:pt>
                <c:pt idx="10191" c:formatCode="0%">
                  <c:v>0.807223190242357</c:v>
                </c:pt>
                <c:pt idx="10192" c:formatCode="0%">
                  <c:v>0.807302391889751</c:v>
                </c:pt>
                <c:pt idx="10193" c:formatCode="0%">
                  <c:v>0.807381593537146</c:v>
                </c:pt>
                <c:pt idx="10194" c:formatCode="0%">
                  <c:v>0.80746079518454</c:v>
                </c:pt>
                <c:pt idx="10195" c:formatCode="0%">
                  <c:v>0.807539996831934</c:v>
                </c:pt>
                <c:pt idx="10196" c:formatCode="0%">
                  <c:v>0.807619198479328</c:v>
                </c:pt>
                <c:pt idx="10197" c:formatCode="0%">
                  <c:v>0.807698400126723</c:v>
                </c:pt>
                <c:pt idx="10198" c:formatCode="0%">
                  <c:v>0.807777601774117</c:v>
                </c:pt>
                <c:pt idx="10199" c:formatCode="0%">
                  <c:v>0.807856803421511</c:v>
                </c:pt>
                <c:pt idx="10200" c:formatCode="0%">
                  <c:v>0.807936005068905</c:v>
                </c:pt>
                <c:pt idx="10201" c:formatCode="0%">
                  <c:v>0.8080152067163</c:v>
                </c:pt>
                <c:pt idx="10202" c:formatCode="0%">
                  <c:v>0.808094408363694</c:v>
                </c:pt>
                <c:pt idx="10203" c:formatCode="0%">
                  <c:v>0.808173610011088</c:v>
                </c:pt>
                <c:pt idx="10204" c:formatCode="0%">
                  <c:v>0.808252811658483</c:v>
                </c:pt>
                <c:pt idx="10205" c:formatCode="0%">
                  <c:v>0.808332013305877</c:v>
                </c:pt>
                <c:pt idx="10206" c:formatCode="0%">
                  <c:v>0.808411214953271</c:v>
                </c:pt>
                <c:pt idx="10207" c:formatCode="0%">
                  <c:v>0.808490416600665</c:v>
                </c:pt>
                <c:pt idx="10208" c:formatCode="0%">
                  <c:v>0.80856961824806</c:v>
                </c:pt>
                <c:pt idx="10209" c:formatCode="0%">
                  <c:v>0.808648819895454</c:v>
                </c:pt>
                <c:pt idx="10210" c:formatCode="0%">
                  <c:v>0.808728021542848</c:v>
                </c:pt>
                <c:pt idx="10211" c:formatCode="0%">
                  <c:v>0.808807223190242</c:v>
                </c:pt>
                <c:pt idx="10212" c:formatCode="0%">
                  <c:v>0.808886424837637</c:v>
                </c:pt>
                <c:pt idx="10213" c:formatCode="0%">
                  <c:v>0.808965626485031</c:v>
                </c:pt>
                <c:pt idx="10214" c:formatCode="0%">
                  <c:v>0.809044828132425</c:v>
                </c:pt>
                <c:pt idx="10215" c:formatCode="0%">
                  <c:v>0.809124029779819</c:v>
                </c:pt>
                <c:pt idx="10216" c:formatCode="0%">
                  <c:v>0.809203231427214</c:v>
                </c:pt>
                <c:pt idx="10217" c:formatCode="0%">
                  <c:v>0.809282433074608</c:v>
                </c:pt>
                <c:pt idx="10218" c:formatCode="0%">
                  <c:v>0.809361634722002</c:v>
                </c:pt>
                <c:pt idx="10219" c:formatCode="0%">
                  <c:v>0.809440836369396</c:v>
                </c:pt>
                <c:pt idx="10220" c:formatCode="0%">
                  <c:v>0.809520038016791</c:v>
                </c:pt>
                <c:pt idx="10221" c:formatCode="0%">
                  <c:v>0.809599239664185</c:v>
                </c:pt>
                <c:pt idx="10222" c:formatCode="0%">
                  <c:v>0.809678441311579</c:v>
                </c:pt>
                <c:pt idx="10223" c:formatCode="0%">
                  <c:v>0.809757642958974</c:v>
                </c:pt>
                <c:pt idx="10224" c:formatCode="0%">
                  <c:v>0.809836844606368</c:v>
                </c:pt>
                <c:pt idx="10225" c:formatCode="0%">
                  <c:v>0.809916046253762</c:v>
                </c:pt>
                <c:pt idx="10226" c:formatCode="0%">
                  <c:v>0.809995247901156</c:v>
                </c:pt>
                <c:pt idx="10227" c:formatCode="0%">
                  <c:v>0.810074449548551</c:v>
                </c:pt>
                <c:pt idx="10228" c:formatCode="0%">
                  <c:v>0.810153651195945</c:v>
                </c:pt>
                <c:pt idx="10229" c:formatCode="0%">
                  <c:v>0.810232852843339</c:v>
                </c:pt>
                <c:pt idx="10230" c:formatCode="0%">
                  <c:v>0.810312054490733</c:v>
                </c:pt>
                <c:pt idx="10231" c:formatCode="0%">
                  <c:v>0.810391256138128</c:v>
                </c:pt>
                <c:pt idx="10232" c:formatCode="0%">
                  <c:v>0.810470457785522</c:v>
                </c:pt>
                <c:pt idx="10233" c:formatCode="0%">
                  <c:v>0.810549659432916</c:v>
                </c:pt>
                <c:pt idx="10234" c:formatCode="0%">
                  <c:v>0.810628861080311</c:v>
                </c:pt>
                <c:pt idx="10235" c:formatCode="0%">
                  <c:v>0.810708062727705</c:v>
                </c:pt>
                <c:pt idx="10236" c:formatCode="0%">
                  <c:v>0.810787264375099</c:v>
                </c:pt>
                <c:pt idx="10237" c:formatCode="0%">
                  <c:v>0.810866466022493</c:v>
                </c:pt>
                <c:pt idx="10238" c:formatCode="0%">
                  <c:v>0.810945667669888</c:v>
                </c:pt>
                <c:pt idx="10239" c:formatCode="0%">
                  <c:v>0.811024869317282</c:v>
                </c:pt>
                <c:pt idx="10240" c:formatCode="0%">
                  <c:v>0.811104070964676</c:v>
                </c:pt>
                <c:pt idx="10241" c:formatCode="0%">
                  <c:v>0.81118327261207</c:v>
                </c:pt>
                <c:pt idx="10242" c:formatCode="0%">
                  <c:v>0.811262474259465</c:v>
                </c:pt>
                <c:pt idx="10243" c:formatCode="0%">
                  <c:v>0.811341675906859</c:v>
                </c:pt>
                <c:pt idx="10244" c:formatCode="0%">
                  <c:v>0.811420877554253</c:v>
                </c:pt>
                <c:pt idx="10245" c:formatCode="0%">
                  <c:v>0.811500079201647</c:v>
                </c:pt>
                <c:pt idx="10246" c:formatCode="0%">
                  <c:v>0.811579280849042</c:v>
                </c:pt>
                <c:pt idx="10247" c:formatCode="0%">
                  <c:v>0.811658482496436</c:v>
                </c:pt>
                <c:pt idx="10248" c:formatCode="0%">
                  <c:v>0.81173768414383</c:v>
                </c:pt>
                <c:pt idx="10249" c:formatCode="0%">
                  <c:v>0.811816885791224</c:v>
                </c:pt>
                <c:pt idx="10250" c:formatCode="0%">
                  <c:v>0.811896087438619</c:v>
                </c:pt>
                <c:pt idx="10251" c:formatCode="0%">
                  <c:v>0.811975289086013</c:v>
                </c:pt>
                <c:pt idx="10252" c:formatCode="0%">
                  <c:v>0.812054490733407</c:v>
                </c:pt>
                <c:pt idx="10253" c:formatCode="0%">
                  <c:v>0.812133692380802</c:v>
                </c:pt>
                <c:pt idx="10254" c:formatCode="0%">
                  <c:v>0.812212894028196</c:v>
                </c:pt>
                <c:pt idx="10255" c:formatCode="0%">
                  <c:v>0.81229209567559</c:v>
                </c:pt>
                <c:pt idx="10256" c:formatCode="0%">
                  <c:v>0.812371297322984</c:v>
                </c:pt>
                <c:pt idx="10257" c:formatCode="0%">
                  <c:v>0.812450498970379</c:v>
                </c:pt>
                <c:pt idx="10258" c:formatCode="0%">
                  <c:v>0.812529700617773</c:v>
                </c:pt>
                <c:pt idx="10259" c:formatCode="0%">
                  <c:v>0.812608902265167</c:v>
                </c:pt>
                <c:pt idx="10260" c:formatCode="0%">
                  <c:v>0.812688103912561</c:v>
                </c:pt>
                <c:pt idx="10261" c:formatCode="0%">
                  <c:v>0.812767305559956</c:v>
                </c:pt>
                <c:pt idx="10262" c:formatCode="0%">
                  <c:v>0.81284650720735</c:v>
                </c:pt>
                <c:pt idx="10263" c:formatCode="0%">
                  <c:v>0.812925708854744</c:v>
                </c:pt>
                <c:pt idx="10264" c:formatCode="0%">
                  <c:v>0.813004910502138</c:v>
                </c:pt>
                <c:pt idx="10265" c:formatCode="0%">
                  <c:v>0.813084112149533</c:v>
                </c:pt>
                <c:pt idx="10266" c:formatCode="0%">
                  <c:v>0.813163313796927</c:v>
                </c:pt>
                <c:pt idx="10267" c:formatCode="0%">
                  <c:v>0.813242515444321</c:v>
                </c:pt>
                <c:pt idx="10268" c:formatCode="0%">
                  <c:v>0.813321717091716</c:v>
                </c:pt>
                <c:pt idx="10269" c:formatCode="0%">
                  <c:v>0.81340091873911</c:v>
                </c:pt>
                <c:pt idx="10270" c:formatCode="0%">
                  <c:v>0.813480120386504</c:v>
                </c:pt>
                <c:pt idx="10271" c:formatCode="0%">
                  <c:v>0.813559322033898</c:v>
                </c:pt>
                <c:pt idx="10272" c:formatCode="0%">
                  <c:v>0.813638523681293</c:v>
                </c:pt>
                <c:pt idx="10273" c:formatCode="0%">
                  <c:v>0.813717725328687</c:v>
                </c:pt>
                <c:pt idx="10274" c:formatCode="0%">
                  <c:v>0.813796926976081</c:v>
                </c:pt>
                <c:pt idx="10275" c:formatCode="0%">
                  <c:v>0.813876128623475</c:v>
                </c:pt>
                <c:pt idx="10276" c:formatCode="0%">
                  <c:v>0.81395533027087</c:v>
                </c:pt>
                <c:pt idx="10277" c:formatCode="0%">
                  <c:v>0.814034531918264</c:v>
                </c:pt>
                <c:pt idx="10278" c:formatCode="0%">
                  <c:v>0.814113733565658</c:v>
                </c:pt>
                <c:pt idx="10279" c:formatCode="0%">
                  <c:v>0.814192935213052</c:v>
                </c:pt>
                <c:pt idx="10280" c:formatCode="0%">
                  <c:v>0.814272136860447</c:v>
                </c:pt>
                <c:pt idx="10281" c:formatCode="0%">
                  <c:v>0.814351338507841</c:v>
                </c:pt>
                <c:pt idx="10282" c:formatCode="0%">
                  <c:v>0.814430540155235</c:v>
                </c:pt>
                <c:pt idx="10283" c:formatCode="0%">
                  <c:v>0.814509741802629</c:v>
                </c:pt>
                <c:pt idx="10284" c:formatCode="0%">
                  <c:v>0.814588943450024</c:v>
                </c:pt>
                <c:pt idx="10285" c:formatCode="0%">
                  <c:v>0.814668145097418</c:v>
                </c:pt>
                <c:pt idx="10286" c:formatCode="0%">
                  <c:v>0.814747346744812</c:v>
                </c:pt>
                <c:pt idx="10287" c:formatCode="0%">
                  <c:v>0.814826548392207</c:v>
                </c:pt>
                <c:pt idx="10288" c:formatCode="0%">
                  <c:v>0.814905750039601</c:v>
                </c:pt>
                <c:pt idx="10289" c:formatCode="0%">
                  <c:v>0.814984951686995</c:v>
                </c:pt>
                <c:pt idx="10290" c:formatCode="0%">
                  <c:v>0.815064153334389</c:v>
                </c:pt>
                <c:pt idx="10291" c:formatCode="0%">
                  <c:v>0.815143354981784</c:v>
                </c:pt>
                <c:pt idx="10292" c:formatCode="0%">
                  <c:v>0.815222556629178</c:v>
                </c:pt>
                <c:pt idx="10293" c:formatCode="0%">
                  <c:v>0.815301758276572</c:v>
                </c:pt>
                <c:pt idx="10294" c:formatCode="0%">
                  <c:v>0.815380959923966</c:v>
                </c:pt>
                <c:pt idx="10295" c:formatCode="0%">
                  <c:v>0.815460161571361</c:v>
                </c:pt>
                <c:pt idx="10296" c:formatCode="0%">
                  <c:v>0.815539363218755</c:v>
                </c:pt>
                <c:pt idx="10297" c:formatCode="0%">
                  <c:v>0.815618564866149</c:v>
                </c:pt>
                <c:pt idx="10298" c:formatCode="0%">
                  <c:v>0.815697766513544</c:v>
                </c:pt>
                <c:pt idx="10299" c:formatCode="0%">
                  <c:v>0.815776968160938</c:v>
                </c:pt>
                <c:pt idx="10300" c:formatCode="0%">
                  <c:v>0.815856169808332</c:v>
                </c:pt>
                <c:pt idx="10301" c:formatCode="0%">
                  <c:v>0.815935371455726</c:v>
                </c:pt>
                <c:pt idx="10302" c:formatCode="0%">
                  <c:v>0.816014573103121</c:v>
                </c:pt>
                <c:pt idx="10303" c:formatCode="0%">
                  <c:v>0.816093774750515</c:v>
                </c:pt>
                <c:pt idx="10304" c:formatCode="0%">
                  <c:v>0.816172976397909</c:v>
                </c:pt>
                <c:pt idx="10305" c:formatCode="0%">
                  <c:v>0.816252178045303</c:v>
                </c:pt>
                <c:pt idx="10306" c:formatCode="0%">
                  <c:v>0.816331379692698</c:v>
                </c:pt>
                <c:pt idx="10307" c:formatCode="0%">
                  <c:v>0.816410581340092</c:v>
                </c:pt>
                <c:pt idx="10308" c:formatCode="0%">
                  <c:v>0.816489782987486</c:v>
                </c:pt>
                <c:pt idx="10309" c:formatCode="0%">
                  <c:v>0.81656898463488</c:v>
                </c:pt>
                <c:pt idx="10310" c:formatCode="0%">
                  <c:v>0.816648186282275</c:v>
                </c:pt>
                <c:pt idx="10311" c:formatCode="0%">
                  <c:v>0.816727387929669</c:v>
                </c:pt>
                <c:pt idx="10312" c:formatCode="0%">
                  <c:v>0.816806589577063</c:v>
                </c:pt>
                <c:pt idx="10313" c:formatCode="0%">
                  <c:v>0.816885791224457</c:v>
                </c:pt>
                <c:pt idx="10314" c:formatCode="0%">
                  <c:v>0.816964992871852</c:v>
                </c:pt>
                <c:pt idx="10315" c:formatCode="0%">
                  <c:v>0.817044194519246</c:v>
                </c:pt>
                <c:pt idx="10316" c:formatCode="0%">
                  <c:v>0.81712339616664</c:v>
                </c:pt>
                <c:pt idx="10317" c:formatCode="0%">
                  <c:v>0.817202597814034</c:v>
                </c:pt>
                <c:pt idx="10318" c:formatCode="0%">
                  <c:v>0.817281799461429</c:v>
                </c:pt>
                <c:pt idx="10319" c:formatCode="0%">
                  <c:v>0.817361001108823</c:v>
                </c:pt>
                <c:pt idx="10320" c:formatCode="0%">
                  <c:v>0.817440202756217</c:v>
                </c:pt>
                <c:pt idx="10321" c:formatCode="0%">
                  <c:v>0.817519404403612</c:v>
                </c:pt>
                <c:pt idx="10322" c:formatCode="0%">
                  <c:v>0.817598606051006</c:v>
                </c:pt>
                <c:pt idx="10323" c:formatCode="0%">
                  <c:v>0.8176778076984</c:v>
                </c:pt>
                <c:pt idx="10324" c:formatCode="0%">
                  <c:v>0.817757009345794</c:v>
                </c:pt>
                <c:pt idx="10325" c:formatCode="0%">
                  <c:v>0.817836210993189</c:v>
                </c:pt>
                <c:pt idx="10326" c:formatCode="0%">
                  <c:v>0.817915412640583</c:v>
                </c:pt>
                <c:pt idx="10327" c:formatCode="0%">
                  <c:v>0.817994614287977</c:v>
                </c:pt>
                <c:pt idx="10328" c:formatCode="0%">
                  <c:v>0.818073815935371</c:v>
                </c:pt>
                <c:pt idx="10329" c:formatCode="0%">
                  <c:v>0.818153017582766</c:v>
                </c:pt>
                <c:pt idx="10330" c:formatCode="0%">
                  <c:v>0.81823221923016</c:v>
                </c:pt>
                <c:pt idx="10331" c:formatCode="0%">
                  <c:v>0.818311420877554</c:v>
                </c:pt>
                <c:pt idx="10332" c:formatCode="0%">
                  <c:v>0.818390622524949</c:v>
                </c:pt>
                <c:pt idx="10333" c:formatCode="0%">
                  <c:v>0.818469824172343</c:v>
                </c:pt>
                <c:pt idx="10334" c:formatCode="0%">
                  <c:v>0.818549025819737</c:v>
                </c:pt>
                <c:pt idx="10335" c:formatCode="0%">
                  <c:v>0.818628227467131</c:v>
                </c:pt>
                <c:pt idx="10336" c:formatCode="0%">
                  <c:v>0.818707429114526</c:v>
                </c:pt>
                <c:pt idx="10337" c:formatCode="0%">
                  <c:v>0.81878663076192</c:v>
                </c:pt>
                <c:pt idx="10338" c:formatCode="0%">
                  <c:v>0.818865832409314</c:v>
                </c:pt>
                <c:pt idx="10339" c:formatCode="0%">
                  <c:v>0.818945034056708</c:v>
                </c:pt>
                <c:pt idx="10340" c:formatCode="0%">
                  <c:v>0.819024235704103</c:v>
                </c:pt>
                <c:pt idx="10341" c:formatCode="0%">
                  <c:v>0.819103437351497</c:v>
                </c:pt>
                <c:pt idx="10342" c:formatCode="0%">
                  <c:v>0.819182638998891</c:v>
                </c:pt>
                <c:pt idx="10343" c:formatCode="0%">
                  <c:v>0.819261840646285</c:v>
                </c:pt>
                <c:pt idx="10344" c:formatCode="0%">
                  <c:v>0.81934104229368</c:v>
                </c:pt>
                <c:pt idx="10345" c:formatCode="0%">
                  <c:v>0.819420243941074</c:v>
                </c:pt>
                <c:pt idx="10346" c:formatCode="0%">
                  <c:v>0.819499445588468</c:v>
                </c:pt>
                <c:pt idx="10347" c:formatCode="0%">
                  <c:v>0.819578647235862</c:v>
                </c:pt>
                <c:pt idx="10348" c:formatCode="0%">
                  <c:v>0.819657848883257</c:v>
                </c:pt>
                <c:pt idx="10349" c:formatCode="0%">
                  <c:v>0.819737050530651</c:v>
                </c:pt>
                <c:pt idx="10350" c:formatCode="0%">
                  <c:v>0.819816252178045</c:v>
                </c:pt>
                <c:pt idx="10351" c:formatCode="0%">
                  <c:v>0.81989545382544</c:v>
                </c:pt>
                <c:pt idx="10352" c:formatCode="0%">
                  <c:v>0.819974655472834</c:v>
                </c:pt>
                <c:pt idx="10353" c:formatCode="0%">
                  <c:v>0.820053857120228</c:v>
                </c:pt>
                <c:pt idx="10354" c:formatCode="0%">
                  <c:v>0.820133058767622</c:v>
                </c:pt>
                <c:pt idx="10355" c:formatCode="0%">
                  <c:v>0.820212260415017</c:v>
                </c:pt>
                <c:pt idx="10356" c:formatCode="0%">
                  <c:v>0.820291462062411</c:v>
                </c:pt>
                <c:pt idx="10357" c:formatCode="0%">
                  <c:v>0.820370663709805</c:v>
                </c:pt>
                <c:pt idx="10358" c:formatCode="0%">
                  <c:v>0.820449865357199</c:v>
                </c:pt>
                <c:pt idx="10359" c:formatCode="0%">
                  <c:v>0.820529067004594</c:v>
                </c:pt>
                <c:pt idx="10360" c:formatCode="0%">
                  <c:v>0.820608268651988</c:v>
                </c:pt>
                <c:pt idx="10361" c:formatCode="0%">
                  <c:v>0.820687470299382</c:v>
                </c:pt>
                <c:pt idx="10362" c:formatCode="0%">
                  <c:v>0.820766671946776</c:v>
                </c:pt>
                <c:pt idx="10363" c:formatCode="0%">
                  <c:v>0.820845873594171</c:v>
                </c:pt>
                <c:pt idx="10364" c:formatCode="0%">
                  <c:v>0.820925075241565</c:v>
                </c:pt>
                <c:pt idx="10365" c:formatCode="0%">
                  <c:v>0.821004276888959</c:v>
                </c:pt>
                <c:pt idx="10366" c:formatCode="0%">
                  <c:v>0.821083478536354</c:v>
                </c:pt>
                <c:pt idx="10367" c:formatCode="0%">
                  <c:v>0.821162680183748</c:v>
                </c:pt>
                <c:pt idx="10368" c:formatCode="0%">
                  <c:v>0.821241881831142</c:v>
                </c:pt>
                <c:pt idx="10369" c:formatCode="0%">
                  <c:v>0.821321083478536</c:v>
                </c:pt>
                <c:pt idx="10370" c:formatCode="0%">
                  <c:v>0.821400285125931</c:v>
                </c:pt>
                <c:pt idx="10371" c:formatCode="0%">
                  <c:v>0.821479486773325</c:v>
                </c:pt>
                <c:pt idx="10372" c:formatCode="0%">
                  <c:v>0.821558688420719</c:v>
                </c:pt>
                <c:pt idx="10373" c:formatCode="0%">
                  <c:v>0.821637890068113</c:v>
                </c:pt>
                <c:pt idx="10374" c:formatCode="0%">
                  <c:v>0.821717091715508</c:v>
                </c:pt>
                <c:pt idx="10375" c:formatCode="0%">
                  <c:v>0.821796293362902</c:v>
                </c:pt>
                <c:pt idx="10376" c:formatCode="0%">
                  <c:v>0.821875495010296</c:v>
                </c:pt>
                <c:pt idx="10377" c:formatCode="0%">
                  <c:v>0.82195469665769</c:v>
                </c:pt>
                <c:pt idx="10378" c:formatCode="0%">
                  <c:v>0.822033898305085</c:v>
                </c:pt>
                <c:pt idx="10379" c:formatCode="0%">
                  <c:v>0.822113099952479</c:v>
                </c:pt>
                <c:pt idx="10380" c:formatCode="0%">
                  <c:v>0.822192301599873</c:v>
                </c:pt>
                <c:pt idx="10381" c:formatCode="0%">
                  <c:v>0.822271503247267</c:v>
                </c:pt>
                <c:pt idx="10382" c:formatCode="0%">
                  <c:v>0.822350704894662</c:v>
                </c:pt>
                <c:pt idx="10383" c:formatCode="0%">
                  <c:v>0.822429906542056</c:v>
                </c:pt>
                <c:pt idx="10384" c:formatCode="0%">
                  <c:v>0.82250910818945</c:v>
                </c:pt>
                <c:pt idx="10385" c:formatCode="0%">
                  <c:v>0.822588309836845</c:v>
                </c:pt>
                <c:pt idx="10386" c:formatCode="0%">
                  <c:v>0.822667511484239</c:v>
                </c:pt>
                <c:pt idx="10387" c:formatCode="0%">
                  <c:v>0.822746713131633</c:v>
                </c:pt>
                <c:pt idx="10388" c:formatCode="0%">
                  <c:v>0.822825914779027</c:v>
                </c:pt>
                <c:pt idx="10389" c:formatCode="0%">
                  <c:v>0.822905116426422</c:v>
                </c:pt>
                <c:pt idx="10390" c:formatCode="0%">
                  <c:v>0.822984318073816</c:v>
                </c:pt>
                <c:pt idx="10391" c:formatCode="0%">
                  <c:v>0.82306351972121</c:v>
                </c:pt>
                <c:pt idx="10392" c:formatCode="0%">
                  <c:v>0.823142721368604</c:v>
                </c:pt>
                <c:pt idx="10393" c:formatCode="0%">
                  <c:v>0.823221923015999</c:v>
                </c:pt>
                <c:pt idx="10394" c:formatCode="0%">
                  <c:v>0.823301124663393</c:v>
                </c:pt>
                <c:pt idx="10395" c:formatCode="0%">
                  <c:v>0.823380326310787</c:v>
                </c:pt>
                <c:pt idx="10396" c:formatCode="0%">
                  <c:v>0.823459527958182</c:v>
                </c:pt>
                <c:pt idx="10397" c:formatCode="0%">
                  <c:v>0.823538729605576</c:v>
                </c:pt>
                <c:pt idx="10398" c:formatCode="0%">
                  <c:v>0.82361793125297</c:v>
                </c:pt>
                <c:pt idx="10399" c:formatCode="0%">
                  <c:v>0.823697132900364</c:v>
                </c:pt>
                <c:pt idx="10400" c:formatCode="0%">
                  <c:v>0.823776334547759</c:v>
                </c:pt>
                <c:pt idx="10401" c:formatCode="0%">
                  <c:v>0.823855536195153</c:v>
                </c:pt>
                <c:pt idx="10402" c:formatCode="0%">
                  <c:v>0.823934737842547</c:v>
                </c:pt>
                <c:pt idx="10403" c:formatCode="0%">
                  <c:v>0.824013939489941</c:v>
                </c:pt>
                <c:pt idx="10404" c:formatCode="0%">
                  <c:v>0.824093141137336</c:v>
                </c:pt>
                <c:pt idx="10405" c:formatCode="0%">
                  <c:v>0.82417234278473</c:v>
                </c:pt>
                <c:pt idx="10406" c:formatCode="0%">
                  <c:v>0.824251544432124</c:v>
                </c:pt>
                <c:pt idx="10407" c:formatCode="0%">
                  <c:v>0.824330746079519</c:v>
                </c:pt>
                <c:pt idx="10408" c:formatCode="0%">
                  <c:v>0.824409947726913</c:v>
                </c:pt>
                <c:pt idx="10409" c:formatCode="0%">
                  <c:v>0.824489149374307</c:v>
                </c:pt>
                <c:pt idx="10410" c:formatCode="0%">
                  <c:v>0.824568351021701</c:v>
                </c:pt>
                <c:pt idx="10411" c:formatCode="0%">
                  <c:v>0.824647552669096</c:v>
                </c:pt>
                <c:pt idx="10412" c:formatCode="0%">
                  <c:v>0.82472675431649</c:v>
                </c:pt>
                <c:pt idx="10413" c:formatCode="0%">
                  <c:v>0.824805955963884</c:v>
                </c:pt>
                <c:pt idx="10414" c:formatCode="0%">
                  <c:v>0.824885157611278</c:v>
                </c:pt>
                <c:pt idx="10415" c:formatCode="0%">
                  <c:v>0.824964359258673</c:v>
                </c:pt>
                <c:pt idx="10416" c:formatCode="0%">
                  <c:v>0.825043560906067</c:v>
                </c:pt>
                <c:pt idx="10417" c:formatCode="0%">
                  <c:v>0.825122762553461</c:v>
                </c:pt>
                <c:pt idx="10418" c:formatCode="0%">
                  <c:v>0.825201964200855</c:v>
                </c:pt>
                <c:pt idx="10419" c:formatCode="0%">
                  <c:v>0.82528116584825</c:v>
                </c:pt>
                <c:pt idx="10420" c:formatCode="0%">
                  <c:v>0.825360367495644</c:v>
                </c:pt>
                <c:pt idx="10421" c:formatCode="0%">
                  <c:v>0.825439569143038</c:v>
                </c:pt>
                <c:pt idx="10422" c:formatCode="0%">
                  <c:v>0.825518770790432</c:v>
                </c:pt>
                <c:pt idx="10423" c:formatCode="0%">
                  <c:v>0.825597972437827</c:v>
                </c:pt>
                <c:pt idx="10424" c:formatCode="0%">
                  <c:v>0.825677174085221</c:v>
                </c:pt>
                <c:pt idx="10425" c:formatCode="0%">
                  <c:v>0.825756375732615</c:v>
                </c:pt>
                <c:pt idx="10426" c:formatCode="0%">
                  <c:v>0.825835577380009</c:v>
                </c:pt>
                <c:pt idx="10427" c:formatCode="0%">
                  <c:v>0.825914779027404</c:v>
                </c:pt>
                <c:pt idx="10428" c:formatCode="0%">
                  <c:v>0.825993980674798</c:v>
                </c:pt>
                <c:pt idx="10429" c:formatCode="0%">
                  <c:v>0.826073182322192</c:v>
                </c:pt>
                <c:pt idx="10430" c:formatCode="0%">
                  <c:v>0.826152383969587</c:v>
                </c:pt>
                <c:pt idx="10431" c:formatCode="0%">
                  <c:v>0.826231585616981</c:v>
                </c:pt>
                <c:pt idx="10432" c:formatCode="0%">
                  <c:v>0.826310787264375</c:v>
                </c:pt>
                <c:pt idx="10433" c:formatCode="0%">
                  <c:v>0.826389988911769</c:v>
                </c:pt>
                <c:pt idx="10434" c:formatCode="0%">
                  <c:v>0.826469190559164</c:v>
                </c:pt>
                <c:pt idx="10435" c:formatCode="0%">
                  <c:v>0.826548392206558</c:v>
                </c:pt>
                <c:pt idx="10436" c:formatCode="0%">
                  <c:v>0.826627593853952</c:v>
                </c:pt>
                <c:pt idx="10437" c:formatCode="0%">
                  <c:v>0.826706795501346</c:v>
                </c:pt>
                <c:pt idx="10438" c:formatCode="0%">
                  <c:v>0.826785997148741</c:v>
                </c:pt>
                <c:pt idx="10439" c:formatCode="0%">
                  <c:v>0.826865198796135</c:v>
                </c:pt>
                <c:pt idx="10440" c:formatCode="0%">
                  <c:v>0.826944400443529</c:v>
                </c:pt>
                <c:pt idx="10441" c:formatCode="0%">
                  <c:v>0.827023602090924</c:v>
                </c:pt>
                <c:pt idx="10442" c:formatCode="0%">
                  <c:v>0.827102803738318</c:v>
                </c:pt>
                <c:pt idx="10443" c:formatCode="0%">
                  <c:v>0.827182005385712</c:v>
                </c:pt>
                <c:pt idx="10444" c:formatCode="0%">
                  <c:v>0.827261207033106</c:v>
                </c:pt>
                <c:pt idx="10445" c:formatCode="0%">
                  <c:v>0.827340408680501</c:v>
                </c:pt>
                <c:pt idx="10446" c:formatCode="0%">
                  <c:v>0.827419610327895</c:v>
                </c:pt>
                <c:pt idx="10447" c:formatCode="0%">
                  <c:v>0.827498811975289</c:v>
                </c:pt>
                <c:pt idx="10448" c:formatCode="0%">
                  <c:v>0.827578013622683</c:v>
                </c:pt>
                <c:pt idx="10449" c:formatCode="0%">
                  <c:v>0.827657215270078</c:v>
                </c:pt>
                <c:pt idx="10450" c:formatCode="0%">
                  <c:v>0.827736416917472</c:v>
                </c:pt>
                <c:pt idx="10451" c:formatCode="0%">
                  <c:v>0.827815618564866</c:v>
                </c:pt>
                <c:pt idx="10452" c:formatCode="0%">
                  <c:v>0.82789482021226</c:v>
                </c:pt>
                <c:pt idx="10453" c:formatCode="0%">
                  <c:v>0.827974021859655</c:v>
                </c:pt>
                <c:pt idx="10454" c:formatCode="0%">
                  <c:v>0.828053223507049</c:v>
                </c:pt>
                <c:pt idx="10455" c:formatCode="0%">
                  <c:v>0.828132425154443</c:v>
                </c:pt>
                <c:pt idx="10456" c:formatCode="0%">
                  <c:v>0.828211626801837</c:v>
                </c:pt>
                <c:pt idx="10457" c:formatCode="0%">
                  <c:v>0.828290828449232</c:v>
                </c:pt>
                <c:pt idx="10458" c:formatCode="0%">
                  <c:v>0.828370030096626</c:v>
                </c:pt>
                <c:pt idx="10459" c:formatCode="0%">
                  <c:v>0.82844923174402</c:v>
                </c:pt>
                <c:pt idx="10460" c:formatCode="0%">
                  <c:v>0.828528433391415</c:v>
                </c:pt>
                <c:pt idx="10461" c:formatCode="0%">
                  <c:v>0.828607635038809</c:v>
                </c:pt>
                <c:pt idx="10462" c:formatCode="0%">
                  <c:v>0.828686836686203</c:v>
                </c:pt>
                <c:pt idx="10463" c:formatCode="0%">
                  <c:v>0.828766038333597</c:v>
                </c:pt>
                <c:pt idx="10464" c:formatCode="0%">
                  <c:v>0.828845239980992</c:v>
                </c:pt>
                <c:pt idx="10465" c:formatCode="0%">
                  <c:v>0.828924441628386</c:v>
                </c:pt>
                <c:pt idx="10466" c:formatCode="0%">
                  <c:v>0.82900364327578</c:v>
                </c:pt>
                <c:pt idx="10467" c:formatCode="0%">
                  <c:v>0.829082844923174</c:v>
                </c:pt>
                <c:pt idx="10468" c:formatCode="0%">
                  <c:v>0.829162046570569</c:v>
                </c:pt>
                <c:pt idx="10469" c:formatCode="0%">
                  <c:v>0.829241248217963</c:v>
                </c:pt>
                <c:pt idx="10470" c:formatCode="0%">
                  <c:v>0.829320449865357</c:v>
                </c:pt>
                <c:pt idx="10471" c:formatCode="0%">
                  <c:v>0.829399651512751</c:v>
                </c:pt>
                <c:pt idx="10472" c:formatCode="0%">
                  <c:v>0.829478853160146</c:v>
                </c:pt>
                <c:pt idx="10473" c:formatCode="0%">
                  <c:v>0.82955805480754</c:v>
                </c:pt>
                <c:pt idx="10474" c:formatCode="0%">
                  <c:v>0.829637256454934</c:v>
                </c:pt>
                <c:pt idx="10475" c:formatCode="0%">
                  <c:v>0.829716458102329</c:v>
                </c:pt>
                <c:pt idx="10476" c:formatCode="0%">
                  <c:v>0.829795659749723</c:v>
                </c:pt>
                <c:pt idx="10477" c:formatCode="0%">
                  <c:v>0.829874861397117</c:v>
                </c:pt>
                <c:pt idx="10478" c:formatCode="0%">
                  <c:v>0.829954063044511</c:v>
                </c:pt>
                <c:pt idx="10479" c:formatCode="0%">
                  <c:v>0.830033264691906</c:v>
                </c:pt>
                <c:pt idx="10480" c:formatCode="0%">
                  <c:v>0.8301124663393</c:v>
                </c:pt>
                <c:pt idx="10481" c:formatCode="0%">
                  <c:v>0.830191667986694</c:v>
                </c:pt>
                <c:pt idx="10482" c:formatCode="0%">
                  <c:v>0.830270869634088</c:v>
                </c:pt>
                <c:pt idx="10483" c:formatCode="0%">
                  <c:v>0.830350071281483</c:v>
                </c:pt>
                <c:pt idx="10484" c:formatCode="0%">
                  <c:v>0.830429272928877</c:v>
                </c:pt>
                <c:pt idx="10485" c:formatCode="0%">
                  <c:v>0.830508474576271</c:v>
                </c:pt>
                <c:pt idx="10486" c:formatCode="0%">
                  <c:v>0.830587676223665</c:v>
                </c:pt>
                <c:pt idx="10487" c:formatCode="0%">
                  <c:v>0.83066687787106</c:v>
                </c:pt>
                <c:pt idx="10488" c:formatCode="0%">
                  <c:v>0.830746079518454</c:v>
                </c:pt>
                <c:pt idx="10489" c:formatCode="0%">
                  <c:v>0.830825281165848</c:v>
                </c:pt>
                <c:pt idx="10490" c:formatCode="0%">
                  <c:v>0.830904482813242</c:v>
                </c:pt>
                <c:pt idx="10491" c:formatCode="0%">
                  <c:v>0.830983684460637</c:v>
                </c:pt>
                <c:pt idx="10492" c:formatCode="0%">
                  <c:v>0.831062886108031</c:v>
                </c:pt>
                <c:pt idx="10493" c:formatCode="0%">
                  <c:v>0.831142087755425</c:v>
                </c:pt>
                <c:pt idx="10494" c:formatCode="0%">
                  <c:v>0.83122128940282</c:v>
                </c:pt>
                <c:pt idx="10495" c:formatCode="0%">
                  <c:v>0.831300491050214</c:v>
                </c:pt>
                <c:pt idx="10496" c:formatCode="0%">
                  <c:v>0.831379692697608</c:v>
                </c:pt>
                <c:pt idx="10497" c:formatCode="0%">
                  <c:v>0.831458894345002</c:v>
                </c:pt>
                <c:pt idx="10498" c:formatCode="0%">
                  <c:v>0.831538095992397</c:v>
                </c:pt>
                <c:pt idx="10499" c:formatCode="0%">
                  <c:v>0.831617297639791</c:v>
                </c:pt>
                <c:pt idx="10500" c:formatCode="0%">
                  <c:v>0.831696499287185</c:v>
                </c:pt>
                <c:pt idx="10501" c:formatCode="0%">
                  <c:v>0.831775700934579</c:v>
                </c:pt>
                <c:pt idx="10502" c:formatCode="0%">
                  <c:v>0.831854902581974</c:v>
                </c:pt>
                <c:pt idx="10503" c:formatCode="0%">
                  <c:v>0.831934104229368</c:v>
                </c:pt>
                <c:pt idx="10504" c:formatCode="0%">
                  <c:v>0.832013305876762</c:v>
                </c:pt>
                <c:pt idx="10505" c:formatCode="0%">
                  <c:v>0.832092507524157</c:v>
                </c:pt>
                <c:pt idx="10506" c:formatCode="0%">
                  <c:v>0.832171709171551</c:v>
                </c:pt>
                <c:pt idx="10507" c:formatCode="0%">
                  <c:v>0.832250910818945</c:v>
                </c:pt>
                <c:pt idx="10508" c:formatCode="0%">
                  <c:v>0.832330112466339</c:v>
                </c:pt>
                <c:pt idx="10509" c:formatCode="0%">
                  <c:v>0.832409314113734</c:v>
                </c:pt>
                <c:pt idx="10510" c:formatCode="0%">
                  <c:v>0.832488515761128</c:v>
                </c:pt>
                <c:pt idx="10511" c:formatCode="0%">
                  <c:v>0.832567717408522</c:v>
                </c:pt>
                <c:pt idx="10512" c:formatCode="0%">
                  <c:v>0.832646919055916</c:v>
                </c:pt>
                <c:pt idx="10513" c:formatCode="0%">
                  <c:v>0.832726120703311</c:v>
                </c:pt>
                <c:pt idx="10514" c:formatCode="0%">
                  <c:v>0.832805322350705</c:v>
                </c:pt>
                <c:pt idx="10515" c:formatCode="0%">
                  <c:v>0.832884523998099</c:v>
                </c:pt>
                <c:pt idx="10516" c:formatCode="0%">
                  <c:v>0.832963725645493</c:v>
                </c:pt>
                <c:pt idx="10517" c:formatCode="0%">
                  <c:v>0.833042927292888</c:v>
                </c:pt>
                <c:pt idx="10518" c:formatCode="0%">
                  <c:v>0.833122128940282</c:v>
                </c:pt>
                <c:pt idx="10519" c:formatCode="0%">
                  <c:v>0.833201330587676</c:v>
                </c:pt>
                <c:pt idx="10520" c:formatCode="0%">
                  <c:v>0.83328053223507</c:v>
                </c:pt>
                <c:pt idx="10521" c:formatCode="0%">
                  <c:v>0.833359733882465</c:v>
                </c:pt>
                <c:pt idx="10522" c:formatCode="0%">
                  <c:v>0.833438935529859</c:v>
                </c:pt>
                <c:pt idx="10523" c:formatCode="0%">
                  <c:v>0.833518137177253</c:v>
                </c:pt>
                <c:pt idx="10524" c:formatCode="0%">
                  <c:v>0.833597338824648</c:v>
                </c:pt>
                <c:pt idx="10525" c:formatCode="0%">
                  <c:v>0.833676540472042</c:v>
                </c:pt>
                <c:pt idx="10526" c:formatCode="0%">
                  <c:v>0.833755742119436</c:v>
                </c:pt>
                <c:pt idx="10527" c:formatCode="0%">
                  <c:v>0.83383494376683</c:v>
                </c:pt>
                <c:pt idx="10528" c:formatCode="0%">
                  <c:v>0.833914145414225</c:v>
                </c:pt>
                <c:pt idx="10529" c:formatCode="0%">
                  <c:v>0.833993347061619</c:v>
                </c:pt>
                <c:pt idx="10530" c:formatCode="0%">
                  <c:v>0.834072548709013</c:v>
                </c:pt>
                <c:pt idx="10531" c:formatCode="0%">
                  <c:v>0.834151750356407</c:v>
                </c:pt>
                <c:pt idx="10532" c:formatCode="0%">
                  <c:v>0.834230952003802</c:v>
                </c:pt>
                <c:pt idx="10533" c:formatCode="0%">
                  <c:v>0.834310153651196</c:v>
                </c:pt>
                <c:pt idx="10534" c:formatCode="0%">
                  <c:v>0.83438935529859</c:v>
                </c:pt>
                <c:pt idx="10535" c:formatCode="0%">
                  <c:v>0.834468556945984</c:v>
                </c:pt>
                <c:pt idx="10536" c:formatCode="0%">
                  <c:v>0.834547758593379</c:v>
                </c:pt>
                <c:pt idx="10537" c:formatCode="0%">
                  <c:v>0.834626960240773</c:v>
                </c:pt>
                <c:pt idx="10538" c:formatCode="0%">
                  <c:v>0.834706161888167</c:v>
                </c:pt>
                <c:pt idx="10539" c:formatCode="0%">
                  <c:v>0.834785363535562</c:v>
                </c:pt>
                <c:pt idx="10540" c:formatCode="0%">
                  <c:v>0.834864565182956</c:v>
                </c:pt>
                <c:pt idx="10541" c:formatCode="0%">
                  <c:v>0.83494376683035</c:v>
                </c:pt>
                <c:pt idx="10542" c:formatCode="0%">
                  <c:v>0.835022968477744</c:v>
                </c:pt>
                <c:pt idx="10543" c:formatCode="0%">
                  <c:v>0.835102170125139</c:v>
                </c:pt>
                <c:pt idx="10544" c:formatCode="0%">
                  <c:v>0.835181371772533</c:v>
                </c:pt>
                <c:pt idx="10545" c:formatCode="0%">
                  <c:v>0.835260573419927</c:v>
                </c:pt>
                <c:pt idx="10546" c:formatCode="0%">
                  <c:v>0.835339775067321</c:v>
                </c:pt>
                <c:pt idx="10547" c:formatCode="0%">
                  <c:v>0.835418976714716</c:v>
                </c:pt>
                <c:pt idx="10548" c:formatCode="0%">
                  <c:v>0.83549817836211</c:v>
                </c:pt>
                <c:pt idx="10549" c:formatCode="0%">
                  <c:v>0.835577380009504</c:v>
                </c:pt>
                <c:pt idx="10550" c:formatCode="0%">
                  <c:v>0.835656581656898</c:v>
                </c:pt>
                <c:pt idx="10551" c:formatCode="0%">
                  <c:v>0.835735783304293</c:v>
                </c:pt>
                <c:pt idx="10552" c:formatCode="0%">
                  <c:v>0.835814984951687</c:v>
                </c:pt>
                <c:pt idx="10553" c:formatCode="0%">
                  <c:v>0.835894186599081</c:v>
                </c:pt>
                <c:pt idx="10554" c:formatCode="0%">
                  <c:v>0.835973388246475</c:v>
                </c:pt>
                <c:pt idx="10555" c:formatCode="0%">
                  <c:v>0.83605258989387</c:v>
                </c:pt>
                <c:pt idx="10556" c:formatCode="0%">
                  <c:v>0.836131791541264</c:v>
                </c:pt>
                <c:pt idx="10557" c:formatCode="0%">
                  <c:v>0.836210993188658</c:v>
                </c:pt>
                <c:pt idx="10558" c:formatCode="0%">
                  <c:v>0.836290194836053</c:v>
                </c:pt>
                <c:pt idx="10559" c:formatCode="0%">
                  <c:v>0.836369396483447</c:v>
                </c:pt>
                <c:pt idx="10560" c:formatCode="0%">
                  <c:v>0.836448598130841</c:v>
                </c:pt>
                <c:pt idx="10561" c:formatCode="0%">
                  <c:v>0.836527799778235</c:v>
                </c:pt>
                <c:pt idx="10562" c:formatCode="0%">
                  <c:v>0.83660700142563</c:v>
                </c:pt>
                <c:pt idx="10563" c:formatCode="0%">
                  <c:v>0.836686203073024</c:v>
                </c:pt>
                <c:pt idx="10564" c:formatCode="0%">
                  <c:v>0.836765404720418</c:v>
                </c:pt>
                <c:pt idx="10565" c:formatCode="0%">
                  <c:v>0.836844606367812</c:v>
                </c:pt>
                <c:pt idx="10566" c:formatCode="0%">
                  <c:v>0.836923808015207</c:v>
                </c:pt>
                <c:pt idx="10567" c:formatCode="0%">
                  <c:v>0.837003009662601</c:v>
                </c:pt>
                <c:pt idx="10568" c:formatCode="0%">
                  <c:v>0.837082211309995</c:v>
                </c:pt>
                <c:pt idx="10569" c:formatCode="0%">
                  <c:v>0.83716141295739</c:v>
                </c:pt>
                <c:pt idx="10570" c:formatCode="0%">
                  <c:v>0.837240614604784</c:v>
                </c:pt>
                <c:pt idx="10571" c:formatCode="0%">
                  <c:v>0.837319816252178</c:v>
                </c:pt>
                <c:pt idx="10572" c:formatCode="0%">
                  <c:v>0.837399017899572</c:v>
                </c:pt>
                <c:pt idx="10573" c:formatCode="0%">
                  <c:v>0.837478219546967</c:v>
                </c:pt>
                <c:pt idx="10574" c:formatCode="0%">
                  <c:v>0.837557421194361</c:v>
                </c:pt>
                <c:pt idx="10575" c:formatCode="0%">
                  <c:v>0.837636622841755</c:v>
                </c:pt>
                <c:pt idx="10576" c:formatCode="0%">
                  <c:v>0.837715824489149</c:v>
                </c:pt>
                <c:pt idx="10577" c:formatCode="0%">
                  <c:v>0.837795026136544</c:v>
                </c:pt>
                <c:pt idx="10578" c:formatCode="0%">
                  <c:v>0.837874227783938</c:v>
                </c:pt>
                <c:pt idx="10579" c:formatCode="0%">
                  <c:v>0.837953429431332</c:v>
                </c:pt>
                <c:pt idx="10580" c:formatCode="0%">
                  <c:v>0.838032631078726</c:v>
                </c:pt>
                <c:pt idx="10581" c:formatCode="0%">
                  <c:v>0.838111832726121</c:v>
                </c:pt>
                <c:pt idx="10582" c:formatCode="0%">
                  <c:v>0.838191034373515</c:v>
                </c:pt>
                <c:pt idx="10583" c:formatCode="0%">
                  <c:v>0.838270236020909</c:v>
                </c:pt>
                <c:pt idx="10584" c:formatCode="0%">
                  <c:v>0.838349437668303</c:v>
                </c:pt>
                <c:pt idx="10585" c:formatCode="0%">
                  <c:v>0.838428639315698</c:v>
                </c:pt>
                <c:pt idx="10586" c:formatCode="0%">
                  <c:v>0.838507840963092</c:v>
                </c:pt>
                <c:pt idx="10587" c:formatCode="0%">
                  <c:v>0.838587042610486</c:v>
                </c:pt>
                <c:pt idx="10588" c:formatCode="0%">
                  <c:v>0.838666244257881</c:v>
                </c:pt>
                <c:pt idx="10589" c:formatCode="0%">
                  <c:v>0.838745445905275</c:v>
                </c:pt>
                <c:pt idx="10590" c:formatCode="0%">
                  <c:v>0.838824647552669</c:v>
                </c:pt>
                <c:pt idx="10591" c:formatCode="0%">
                  <c:v>0.838903849200063</c:v>
                </c:pt>
                <c:pt idx="10592" c:formatCode="0%">
                  <c:v>0.838983050847458</c:v>
                </c:pt>
                <c:pt idx="10593" c:formatCode="0%">
                  <c:v>0.839062252494852</c:v>
                </c:pt>
                <c:pt idx="10594" c:formatCode="0%">
                  <c:v>0.839141454142246</c:v>
                </c:pt>
                <c:pt idx="10595" c:formatCode="0%">
                  <c:v>0.83922065578964</c:v>
                </c:pt>
                <c:pt idx="10596" c:formatCode="0%">
                  <c:v>0.839299857437035</c:v>
                </c:pt>
                <c:pt idx="10597" c:formatCode="0%">
                  <c:v>0.839379059084429</c:v>
                </c:pt>
                <c:pt idx="10598" c:formatCode="0%">
                  <c:v>0.839458260731823</c:v>
                </c:pt>
                <c:pt idx="10599" c:formatCode="0%">
                  <c:v>0.839537462379217</c:v>
                </c:pt>
                <c:pt idx="10600" c:formatCode="0%">
                  <c:v>0.839616664026612</c:v>
                </c:pt>
                <c:pt idx="10601" c:formatCode="0%">
                  <c:v>0.839695865674006</c:v>
                </c:pt>
                <c:pt idx="10602" c:formatCode="0%">
                  <c:v>0.8397750673214</c:v>
                </c:pt>
                <c:pt idx="10603" c:formatCode="0%">
                  <c:v>0.839854268968795</c:v>
                </c:pt>
                <c:pt idx="10604" c:formatCode="0%">
                  <c:v>0.839933470616189</c:v>
                </c:pt>
                <c:pt idx="10605" c:formatCode="0%">
                  <c:v>0.840012672263583</c:v>
                </c:pt>
                <c:pt idx="10606" c:formatCode="0%">
                  <c:v>0.840091873910977</c:v>
                </c:pt>
                <c:pt idx="10607" c:formatCode="0%">
                  <c:v>0.840171075558372</c:v>
                </c:pt>
                <c:pt idx="10608" c:formatCode="0%">
                  <c:v>0.840250277205766</c:v>
                </c:pt>
                <c:pt idx="10609" c:formatCode="0%">
                  <c:v>0.84032947885316</c:v>
                </c:pt>
                <c:pt idx="10610" c:formatCode="0%">
                  <c:v>0.840408680500554</c:v>
                </c:pt>
                <c:pt idx="10611" c:formatCode="0%">
                  <c:v>0.840487882147949</c:v>
                </c:pt>
                <c:pt idx="10612" c:formatCode="0%">
                  <c:v>0.840567083795343</c:v>
                </c:pt>
                <c:pt idx="10613" c:formatCode="0%">
                  <c:v>0.840646285442737</c:v>
                </c:pt>
                <c:pt idx="10614" c:formatCode="0%">
                  <c:v>0.840725487090132</c:v>
                </c:pt>
                <c:pt idx="10615" c:formatCode="0%">
                  <c:v>0.840804688737526</c:v>
                </c:pt>
                <c:pt idx="10616" c:formatCode="0%">
                  <c:v>0.84088389038492</c:v>
                </c:pt>
                <c:pt idx="10617" c:formatCode="0%">
                  <c:v>0.840963092032314</c:v>
                </c:pt>
                <c:pt idx="10618" c:formatCode="0%">
                  <c:v>0.841042293679709</c:v>
                </c:pt>
                <c:pt idx="10619" c:formatCode="0%">
                  <c:v>0.841121495327103</c:v>
                </c:pt>
                <c:pt idx="10620" c:formatCode="0%">
                  <c:v>0.841200696974497</c:v>
                </c:pt>
                <c:pt idx="10621" c:formatCode="0%">
                  <c:v>0.841279898621891</c:v>
                </c:pt>
                <c:pt idx="10622" c:formatCode="0%">
                  <c:v>0.841359100269286</c:v>
                </c:pt>
                <c:pt idx="10623" c:formatCode="0%">
                  <c:v>0.84143830191668</c:v>
                </c:pt>
                <c:pt idx="10624" c:formatCode="0%">
                  <c:v>0.841517503564074</c:v>
                </c:pt>
                <c:pt idx="10625" c:formatCode="0%">
                  <c:v>0.841596705211468</c:v>
                </c:pt>
                <c:pt idx="10626" c:formatCode="0%">
                  <c:v>0.841675906858863</c:v>
                </c:pt>
                <c:pt idx="10627" c:formatCode="0%">
                  <c:v>0.841755108506257</c:v>
                </c:pt>
                <c:pt idx="10628" c:formatCode="0%">
                  <c:v>0.841834310153651</c:v>
                </c:pt>
                <c:pt idx="10629" c:formatCode="0%">
                  <c:v>0.841913511801045</c:v>
                </c:pt>
                <c:pt idx="10630" c:formatCode="0%">
                  <c:v>0.84199271344844</c:v>
                </c:pt>
                <c:pt idx="10631" c:formatCode="0%">
                  <c:v>0.842071915095834</c:v>
                </c:pt>
                <c:pt idx="10632" c:formatCode="0%">
                  <c:v>0.842151116743228</c:v>
                </c:pt>
                <c:pt idx="10633" c:formatCode="0%">
                  <c:v>0.842230318390623</c:v>
                </c:pt>
                <c:pt idx="10634" c:formatCode="0%">
                  <c:v>0.842309520038017</c:v>
                </c:pt>
                <c:pt idx="10635" c:formatCode="0%">
                  <c:v>0.842388721685411</c:v>
                </c:pt>
                <c:pt idx="10636" c:formatCode="0%">
                  <c:v>0.842467923332805</c:v>
                </c:pt>
                <c:pt idx="10637" c:formatCode="0%">
                  <c:v>0.8425471249802</c:v>
                </c:pt>
                <c:pt idx="10638" c:formatCode="0%">
                  <c:v>0.842626326627594</c:v>
                </c:pt>
                <c:pt idx="10639" c:formatCode="0%">
                  <c:v>0.842705528274988</c:v>
                </c:pt>
                <c:pt idx="10640" c:formatCode="0%">
                  <c:v>0.842784729922382</c:v>
                </c:pt>
                <c:pt idx="10641" c:formatCode="0%">
                  <c:v>0.842863931569777</c:v>
                </c:pt>
                <c:pt idx="10642" c:formatCode="0%">
                  <c:v>0.842943133217171</c:v>
                </c:pt>
                <c:pt idx="10643" c:formatCode="0%">
                  <c:v>0.843022334864565</c:v>
                </c:pt>
                <c:pt idx="10644" c:formatCode="0%">
                  <c:v>0.843101536511959</c:v>
                </c:pt>
                <c:pt idx="10645" c:formatCode="0%">
                  <c:v>0.843180738159354</c:v>
                </c:pt>
                <c:pt idx="10646" c:formatCode="0%">
                  <c:v>0.843259939806748</c:v>
                </c:pt>
                <c:pt idx="10647" c:formatCode="0%">
                  <c:v>0.843339141454142</c:v>
                </c:pt>
                <c:pt idx="10648" c:formatCode="0%">
                  <c:v>0.843418343101537</c:v>
                </c:pt>
                <c:pt idx="10649" c:formatCode="0%">
                  <c:v>0.843497544748931</c:v>
                </c:pt>
                <c:pt idx="10650" c:formatCode="0%">
                  <c:v>0.843576746396325</c:v>
                </c:pt>
                <c:pt idx="10651" c:formatCode="0%">
                  <c:v>0.843655948043719</c:v>
                </c:pt>
                <c:pt idx="10652" c:formatCode="0%">
                  <c:v>0.843735149691114</c:v>
                </c:pt>
                <c:pt idx="10653" c:formatCode="0%">
                  <c:v>0.843814351338508</c:v>
                </c:pt>
                <c:pt idx="10654" c:formatCode="0%">
                  <c:v>0.843893552985902</c:v>
                </c:pt>
                <c:pt idx="10655" c:formatCode="0%">
                  <c:v>0.843972754633296</c:v>
                </c:pt>
                <c:pt idx="10656" c:formatCode="0%">
                  <c:v>0.844051956280691</c:v>
                </c:pt>
                <c:pt idx="10657" c:formatCode="0%">
                  <c:v>0.844131157928085</c:v>
                </c:pt>
                <c:pt idx="10658" c:formatCode="0%">
                  <c:v>0.844210359575479</c:v>
                </c:pt>
                <c:pt idx="10659" c:formatCode="0%">
                  <c:v>0.844289561222873</c:v>
                </c:pt>
                <c:pt idx="10660" c:formatCode="0%">
                  <c:v>0.844368762870268</c:v>
                </c:pt>
                <c:pt idx="10661" c:formatCode="0%">
                  <c:v>0.844447964517662</c:v>
                </c:pt>
                <c:pt idx="10662" c:formatCode="0%">
                  <c:v>0.844527166165056</c:v>
                </c:pt>
                <c:pt idx="10663" c:formatCode="0%">
                  <c:v>0.84460636781245</c:v>
                </c:pt>
                <c:pt idx="10664" c:formatCode="0%">
                  <c:v>0.844685569459845</c:v>
                </c:pt>
                <c:pt idx="10665" c:formatCode="0%">
                  <c:v>0.844764771107239</c:v>
                </c:pt>
                <c:pt idx="10666" c:formatCode="0%">
                  <c:v>0.844843972754633</c:v>
                </c:pt>
                <c:pt idx="10667" c:formatCode="0%">
                  <c:v>0.844923174402028</c:v>
                </c:pt>
                <c:pt idx="10668" c:formatCode="0%">
                  <c:v>0.845002376049422</c:v>
                </c:pt>
                <c:pt idx="10669" c:formatCode="0%">
                  <c:v>0.845081577696816</c:v>
                </c:pt>
                <c:pt idx="10670" c:formatCode="0%">
                  <c:v>0.84516077934421</c:v>
                </c:pt>
                <c:pt idx="10671" c:formatCode="0%">
                  <c:v>0.845239980991605</c:v>
                </c:pt>
                <c:pt idx="10672" c:formatCode="0%">
                  <c:v>0.845319182638999</c:v>
                </c:pt>
                <c:pt idx="10673" c:formatCode="0%">
                  <c:v>0.845398384286393</c:v>
                </c:pt>
                <c:pt idx="10674" c:formatCode="0%">
                  <c:v>0.845477585933787</c:v>
                </c:pt>
                <c:pt idx="10675" c:formatCode="0%">
                  <c:v>0.845556787581182</c:v>
                </c:pt>
                <c:pt idx="10676" c:formatCode="0%">
                  <c:v>0.845635989228576</c:v>
                </c:pt>
                <c:pt idx="10677" c:formatCode="0%">
                  <c:v>0.84571519087597</c:v>
                </c:pt>
                <c:pt idx="10678" c:formatCode="0%">
                  <c:v>0.845794392523365</c:v>
                </c:pt>
                <c:pt idx="10679" c:formatCode="0%">
                  <c:v>0.845873594170759</c:v>
                </c:pt>
                <c:pt idx="10680" c:formatCode="0%">
                  <c:v>0.845952795818153</c:v>
                </c:pt>
                <c:pt idx="10681" c:formatCode="0%">
                  <c:v>0.846031997465547</c:v>
                </c:pt>
                <c:pt idx="10682" c:formatCode="0%">
                  <c:v>0.846111199112942</c:v>
                </c:pt>
                <c:pt idx="10683" c:formatCode="0%">
                  <c:v>0.846190400760336</c:v>
                </c:pt>
                <c:pt idx="10684" c:formatCode="0%">
                  <c:v>0.84626960240773</c:v>
                </c:pt>
                <c:pt idx="10685" c:formatCode="0%">
                  <c:v>0.846348804055124</c:v>
                </c:pt>
                <c:pt idx="10686" c:formatCode="0%">
                  <c:v>0.846428005702519</c:v>
                </c:pt>
                <c:pt idx="10687" c:formatCode="0%">
                  <c:v>0.846507207349913</c:v>
                </c:pt>
                <c:pt idx="10688" c:formatCode="0%">
                  <c:v>0.846586408997307</c:v>
                </c:pt>
                <c:pt idx="10689" c:formatCode="0%">
                  <c:v>0.846665610644701</c:v>
                </c:pt>
                <c:pt idx="10690" c:formatCode="0%">
                  <c:v>0.846744812292096</c:v>
                </c:pt>
                <c:pt idx="10691" c:formatCode="0%">
                  <c:v>0.84682401393949</c:v>
                </c:pt>
                <c:pt idx="10692" c:formatCode="0%">
                  <c:v>0.846903215586884</c:v>
                </c:pt>
                <c:pt idx="10693" c:formatCode="0%">
                  <c:v>0.846982417234278</c:v>
                </c:pt>
                <c:pt idx="10694" c:formatCode="0%">
                  <c:v>0.847061618881673</c:v>
                </c:pt>
                <c:pt idx="10695" c:formatCode="0%">
                  <c:v>0.847140820529067</c:v>
                </c:pt>
                <c:pt idx="10696" c:formatCode="0%">
                  <c:v>0.847220022176461</c:v>
                </c:pt>
                <c:pt idx="10697" c:formatCode="0%">
                  <c:v>0.847299223823856</c:v>
                </c:pt>
                <c:pt idx="10698" c:formatCode="0%">
                  <c:v>0.84737842547125</c:v>
                </c:pt>
                <c:pt idx="10699" c:formatCode="0%">
                  <c:v>0.847457627118644</c:v>
                </c:pt>
                <c:pt idx="10700" c:formatCode="0%">
                  <c:v>0.847536828766038</c:v>
                </c:pt>
                <c:pt idx="10701" c:formatCode="0%">
                  <c:v>0.847616030413433</c:v>
                </c:pt>
                <c:pt idx="10702" c:formatCode="0%">
                  <c:v>0.847695232060827</c:v>
                </c:pt>
                <c:pt idx="10703" c:formatCode="0%">
                  <c:v>0.847774433708221</c:v>
                </c:pt>
                <c:pt idx="10704" c:formatCode="0%">
                  <c:v>0.847853635355615</c:v>
                </c:pt>
                <c:pt idx="10705" c:formatCode="0%">
                  <c:v>0.84793283700301</c:v>
                </c:pt>
                <c:pt idx="10706" c:formatCode="0%">
                  <c:v>0.848012038650404</c:v>
                </c:pt>
                <c:pt idx="10707" c:formatCode="0%">
                  <c:v>0.848091240297798</c:v>
                </c:pt>
                <c:pt idx="10708" c:formatCode="0%">
                  <c:v>0.848170441945192</c:v>
                </c:pt>
                <c:pt idx="10709" c:formatCode="0%">
                  <c:v>0.848249643592587</c:v>
                </c:pt>
                <c:pt idx="10710" c:formatCode="0%">
                  <c:v>0.848328845239981</c:v>
                </c:pt>
                <c:pt idx="10711" c:formatCode="0%">
                  <c:v>0.848408046887375</c:v>
                </c:pt>
                <c:pt idx="10712" c:formatCode="0%">
                  <c:v>0.84848724853477</c:v>
                </c:pt>
                <c:pt idx="10713" c:formatCode="0%">
                  <c:v>0.848566450182164</c:v>
                </c:pt>
                <c:pt idx="10714" c:formatCode="0%">
                  <c:v>0.848645651829558</c:v>
                </c:pt>
                <c:pt idx="10715" c:formatCode="0%">
                  <c:v>0.848724853476952</c:v>
                </c:pt>
                <c:pt idx="10716" c:formatCode="0%">
                  <c:v>0.848804055124347</c:v>
                </c:pt>
                <c:pt idx="10717" c:formatCode="0%">
                  <c:v>0.848883256771741</c:v>
                </c:pt>
                <c:pt idx="10718" c:formatCode="0%">
                  <c:v>0.848962458419135</c:v>
                </c:pt>
                <c:pt idx="10719" c:formatCode="0%">
                  <c:v>0.849041660066529</c:v>
                </c:pt>
                <c:pt idx="10720" c:formatCode="0%">
                  <c:v>0.849120861713924</c:v>
                </c:pt>
                <c:pt idx="10721" c:formatCode="0%">
                  <c:v>0.849200063361318</c:v>
                </c:pt>
                <c:pt idx="10722" c:formatCode="0%">
                  <c:v>0.849279265008712</c:v>
                </c:pt>
                <c:pt idx="10723" c:formatCode="0%">
                  <c:v>0.849358466656106</c:v>
                </c:pt>
                <c:pt idx="10724" c:formatCode="0%">
                  <c:v>0.849437668303501</c:v>
                </c:pt>
                <c:pt idx="10725" c:formatCode="0%">
                  <c:v>0.849516869950895</c:v>
                </c:pt>
                <c:pt idx="10726" c:formatCode="0%">
                  <c:v>0.849596071598289</c:v>
                </c:pt>
                <c:pt idx="10727" c:formatCode="0%">
                  <c:v>0.849675273245683</c:v>
                </c:pt>
                <c:pt idx="10728" c:formatCode="0%">
                  <c:v>0.849754474893078</c:v>
                </c:pt>
                <c:pt idx="10729" c:formatCode="0%">
                  <c:v>0.849833676540472</c:v>
                </c:pt>
                <c:pt idx="10730" c:formatCode="0%">
                  <c:v>0.849912878187866</c:v>
                </c:pt>
                <c:pt idx="10731" c:formatCode="0%">
                  <c:v>0.849992079835261</c:v>
                </c:pt>
                <c:pt idx="10732" c:formatCode="0%">
                  <c:v>0.850071281482655</c:v>
                </c:pt>
                <c:pt idx="10733" c:formatCode="0%">
                  <c:v>0.850150483130049</c:v>
                </c:pt>
                <c:pt idx="10734" c:formatCode="0%">
                  <c:v>0.850229684777443</c:v>
                </c:pt>
                <c:pt idx="10735" c:formatCode="0%">
                  <c:v>0.850308886424838</c:v>
                </c:pt>
                <c:pt idx="10736" c:formatCode="0%">
                  <c:v>0.850388088072232</c:v>
                </c:pt>
                <c:pt idx="10737" c:formatCode="0%">
                  <c:v>0.850467289719626</c:v>
                </c:pt>
                <c:pt idx="10738" c:formatCode="0%">
                  <c:v>0.85054649136702</c:v>
                </c:pt>
                <c:pt idx="10739" c:formatCode="0%">
                  <c:v>0.850625693014415</c:v>
                </c:pt>
                <c:pt idx="10740" c:formatCode="0%">
                  <c:v>0.850704894661809</c:v>
                </c:pt>
                <c:pt idx="10741" c:formatCode="0%">
                  <c:v>0.850784096309203</c:v>
                </c:pt>
                <c:pt idx="10742" c:formatCode="0%">
                  <c:v>0.850863297956598</c:v>
                </c:pt>
                <c:pt idx="10743" c:formatCode="0%">
                  <c:v>0.850942499603992</c:v>
                </c:pt>
                <c:pt idx="10744" c:formatCode="0%">
                  <c:v>0.851021701251386</c:v>
                </c:pt>
                <c:pt idx="10745" c:formatCode="0%">
                  <c:v>0.85110090289878</c:v>
                </c:pt>
                <c:pt idx="10746" c:formatCode="0%">
                  <c:v>0.851180104546175</c:v>
                </c:pt>
                <c:pt idx="10747" c:formatCode="0%">
                  <c:v>0.851259306193569</c:v>
                </c:pt>
                <c:pt idx="10748" c:formatCode="0%">
                  <c:v>0.851338507840963</c:v>
                </c:pt>
                <c:pt idx="10749" c:formatCode="0%">
                  <c:v>0.851417709488357</c:v>
                </c:pt>
                <c:pt idx="10750" c:formatCode="0%">
                  <c:v>0.851496911135752</c:v>
                </c:pt>
                <c:pt idx="10751" c:formatCode="0%">
                  <c:v>0.851576112783146</c:v>
                </c:pt>
                <c:pt idx="10752" c:formatCode="0%">
                  <c:v>0.85165531443054</c:v>
                </c:pt>
                <c:pt idx="10753" c:formatCode="0%">
                  <c:v>0.851734516077934</c:v>
                </c:pt>
                <c:pt idx="10754" c:formatCode="0%">
                  <c:v>0.851813717725329</c:v>
                </c:pt>
                <c:pt idx="10755" c:formatCode="0%">
                  <c:v>0.851892919372723</c:v>
                </c:pt>
                <c:pt idx="10756" c:formatCode="0%">
                  <c:v>0.851972121020117</c:v>
                </c:pt>
                <c:pt idx="10757" c:formatCode="0%">
                  <c:v>0.852051322667511</c:v>
                </c:pt>
                <c:pt idx="10758" c:formatCode="0%">
                  <c:v>0.852130524314906</c:v>
                </c:pt>
                <c:pt idx="10759" c:formatCode="0%">
                  <c:v>0.8522097259623</c:v>
                </c:pt>
                <c:pt idx="10760" c:formatCode="0%">
                  <c:v>0.852288927609694</c:v>
                </c:pt>
                <c:pt idx="10761" c:formatCode="0%">
                  <c:v>0.852368129257089</c:v>
                </c:pt>
                <c:pt idx="10762" c:formatCode="0%">
                  <c:v>0.852447330904483</c:v>
                </c:pt>
                <c:pt idx="10763" c:formatCode="0%">
                  <c:v>0.852526532551877</c:v>
                </c:pt>
                <c:pt idx="10764" c:formatCode="0%">
                  <c:v>0.852605734199271</c:v>
                </c:pt>
                <c:pt idx="10765" c:formatCode="0%">
                  <c:v>0.852684935846666</c:v>
                </c:pt>
                <c:pt idx="10766" c:formatCode="0%">
                  <c:v>0.85276413749406</c:v>
                </c:pt>
                <c:pt idx="10767" c:formatCode="0%">
                  <c:v>0.852843339141454</c:v>
                </c:pt>
                <c:pt idx="10768" c:formatCode="0%">
                  <c:v>0.852922540788848</c:v>
                </c:pt>
                <c:pt idx="10769" c:formatCode="0%">
                  <c:v>0.853001742436243</c:v>
                </c:pt>
                <c:pt idx="10770" c:formatCode="0%">
                  <c:v>0.853080944083637</c:v>
                </c:pt>
                <c:pt idx="10771" c:formatCode="0%">
                  <c:v>0.853160145731031</c:v>
                </c:pt>
                <c:pt idx="10772" c:formatCode="0%">
                  <c:v>0.853239347378425</c:v>
                </c:pt>
                <c:pt idx="10773" c:formatCode="0%">
                  <c:v>0.85331854902582</c:v>
                </c:pt>
                <c:pt idx="10774" c:formatCode="0%">
                  <c:v>0.853397750673214</c:v>
                </c:pt>
                <c:pt idx="10775" c:formatCode="0%">
                  <c:v>0.853476952320608</c:v>
                </c:pt>
                <c:pt idx="10776" c:formatCode="0%">
                  <c:v>0.853556153968003</c:v>
                </c:pt>
                <c:pt idx="10777" c:formatCode="0%">
                  <c:v>0.853635355615397</c:v>
                </c:pt>
                <c:pt idx="10778" c:formatCode="0%">
                  <c:v>0.853714557262791</c:v>
                </c:pt>
                <c:pt idx="10779" c:formatCode="0%">
                  <c:v>0.853793758910185</c:v>
                </c:pt>
                <c:pt idx="10780" c:formatCode="0%">
                  <c:v>0.85387296055758</c:v>
                </c:pt>
                <c:pt idx="10781" c:formatCode="0%">
                  <c:v>0.853952162204974</c:v>
                </c:pt>
                <c:pt idx="10782" c:formatCode="0%">
                  <c:v>0.854031363852368</c:v>
                </c:pt>
                <c:pt idx="10783" c:formatCode="0%">
                  <c:v>0.854110565499762</c:v>
                </c:pt>
                <c:pt idx="10784" c:formatCode="0%">
                  <c:v>0.854189767147157</c:v>
                </c:pt>
                <c:pt idx="10785" c:formatCode="0%">
                  <c:v>0.854268968794551</c:v>
                </c:pt>
                <c:pt idx="10786" c:formatCode="0%">
                  <c:v>0.854348170441945</c:v>
                </c:pt>
                <c:pt idx="10787" c:formatCode="0%">
                  <c:v>0.854427372089339</c:v>
                </c:pt>
                <c:pt idx="10788" c:formatCode="0%">
                  <c:v>0.854506573736734</c:v>
                </c:pt>
                <c:pt idx="10789" c:formatCode="0%">
                  <c:v>0.854585775384128</c:v>
                </c:pt>
                <c:pt idx="10790" c:formatCode="0%">
                  <c:v>0.854664977031522</c:v>
                </c:pt>
                <c:pt idx="10791" c:formatCode="0%">
                  <c:v>0.854744178678916</c:v>
                </c:pt>
                <c:pt idx="10792" c:formatCode="0%">
                  <c:v>0.854823380326311</c:v>
                </c:pt>
                <c:pt idx="10793" c:formatCode="0%">
                  <c:v>0.854902581973705</c:v>
                </c:pt>
                <c:pt idx="10794" c:formatCode="0%">
                  <c:v>0.854981783621099</c:v>
                </c:pt>
                <c:pt idx="10795" c:formatCode="0%">
                  <c:v>0.855060985268494</c:v>
                </c:pt>
                <c:pt idx="10796" c:formatCode="0%">
                  <c:v>0.855140186915888</c:v>
                </c:pt>
                <c:pt idx="10797" c:formatCode="0%">
                  <c:v>0.855219388563282</c:v>
                </c:pt>
                <c:pt idx="10798" c:formatCode="0%">
                  <c:v>0.855298590210676</c:v>
                </c:pt>
                <c:pt idx="10799" c:formatCode="0%">
                  <c:v>0.855377791858071</c:v>
                </c:pt>
                <c:pt idx="10800" c:formatCode="0%">
                  <c:v>0.855456993505465</c:v>
                </c:pt>
                <c:pt idx="10801" c:formatCode="0%">
                  <c:v>0.855536195152859</c:v>
                </c:pt>
                <c:pt idx="10802" c:formatCode="0%">
                  <c:v>0.855615396800253</c:v>
                </c:pt>
                <c:pt idx="10803" c:formatCode="0%">
                  <c:v>0.855694598447648</c:v>
                </c:pt>
                <c:pt idx="10804" c:formatCode="0%">
                  <c:v>0.855773800095042</c:v>
                </c:pt>
                <c:pt idx="10805" c:formatCode="0%">
                  <c:v>0.855853001742436</c:v>
                </c:pt>
                <c:pt idx="10806" c:formatCode="0%">
                  <c:v>0.855932203389831</c:v>
                </c:pt>
                <c:pt idx="10807" c:formatCode="0%">
                  <c:v>0.856011405037225</c:v>
                </c:pt>
                <c:pt idx="10808" c:formatCode="0%">
                  <c:v>0.856090606684619</c:v>
                </c:pt>
                <c:pt idx="10809" c:formatCode="0%">
                  <c:v>0.856169808332013</c:v>
                </c:pt>
                <c:pt idx="10810" c:formatCode="0%">
                  <c:v>0.856249009979408</c:v>
                </c:pt>
                <c:pt idx="10811" c:formatCode="0%">
                  <c:v>0.856328211626802</c:v>
                </c:pt>
                <c:pt idx="10812" c:formatCode="0%">
                  <c:v>0.856407413274196</c:v>
                </c:pt>
                <c:pt idx="10813" c:formatCode="0%">
                  <c:v>0.85648661492159</c:v>
                </c:pt>
                <c:pt idx="10814" c:formatCode="0%">
                  <c:v>0.856565816568985</c:v>
                </c:pt>
                <c:pt idx="10815" c:formatCode="0%">
                  <c:v>0.856645018216379</c:v>
                </c:pt>
                <c:pt idx="10816" c:formatCode="0%">
                  <c:v>0.856724219863773</c:v>
                </c:pt>
                <c:pt idx="10817" c:formatCode="0%">
                  <c:v>0.856803421511167</c:v>
                </c:pt>
                <c:pt idx="10818" c:formatCode="0%">
                  <c:v>0.856882623158562</c:v>
                </c:pt>
                <c:pt idx="10819" c:formatCode="0%">
                  <c:v>0.856961824805956</c:v>
                </c:pt>
                <c:pt idx="10820" c:formatCode="0%">
                  <c:v>0.85704102645335</c:v>
                </c:pt>
                <c:pt idx="10821" c:formatCode="0%">
                  <c:v>0.857120228100745</c:v>
                </c:pt>
                <c:pt idx="10822" c:formatCode="0%">
                  <c:v>0.857199429748139</c:v>
                </c:pt>
                <c:pt idx="10823" c:formatCode="0%">
                  <c:v>0.857278631395533</c:v>
                </c:pt>
                <c:pt idx="10824" c:formatCode="0%">
                  <c:v>0.857357833042927</c:v>
                </c:pt>
                <c:pt idx="10825" c:formatCode="0%">
                  <c:v>0.857437034690322</c:v>
                </c:pt>
                <c:pt idx="10826" c:formatCode="0%">
                  <c:v>0.857516236337716</c:v>
                </c:pt>
                <c:pt idx="10827" c:formatCode="0%">
                  <c:v>0.85759543798511</c:v>
                </c:pt>
                <c:pt idx="10828" c:formatCode="0%">
                  <c:v>0.857674639632504</c:v>
                </c:pt>
                <c:pt idx="10829" c:formatCode="0%">
                  <c:v>0.857753841279899</c:v>
                </c:pt>
                <c:pt idx="10830" c:formatCode="0%">
                  <c:v>0.857833042927293</c:v>
                </c:pt>
                <c:pt idx="10831" c:formatCode="0%">
                  <c:v>0.857912244574687</c:v>
                </c:pt>
                <c:pt idx="10832" c:formatCode="0%">
                  <c:v>0.857991446222081</c:v>
                </c:pt>
                <c:pt idx="10833" c:formatCode="0%">
                  <c:v>0.858070647869476</c:v>
                </c:pt>
                <c:pt idx="10834" c:formatCode="0%">
                  <c:v>0.85814984951687</c:v>
                </c:pt>
                <c:pt idx="10835" c:formatCode="0%">
                  <c:v>0.858229051164264</c:v>
                </c:pt>
                <c:pt idx="10836" c:formatCode="0%">
                  <c:v>0.858308252811658</c:v>
                </c:pt>
                <c:pt idx="10837" c:formatCode="0%">
                  <c:v>0.858387454459053</c:v>
                </c:pt>
                <c:pt idx="10838" c:formatCode="0%">
                  <c:v>0.858466656106447</c:v>
                </c:pt>
                <c:pt idx="10839" c:formatCode="0%">
                  <c:v>0.858545857753841</c:v>
                </c:pt>
                <c:pt idx="10840" c:formatCode="0%">
                  <c:v>0.858625059401236</c:v>
                </c:pt>
                <c:pt idx="10841" c:formatCode="0%">
                  <c:v>0.85870426104863</c:v>
                </c:pt>
                <c:pt idx="10842" c:formatCode="0%">
                  <c:v>0.858783462696024</c:v>
                </c:pt>
                <c:pt idx="10843" c:formatCode="0%">
                  <c:v>0.858862664343418</c:v>
                </c:pt>
                <c:pt idx="10844" c:formatCode="0%">
                  <c:v>0.858941865990813</c:v>
                </c:pt>
                <c:pt idx="10845" c:formatCode="0%">
                  <c:v>0.859021067638207</c:v>
                </c:pt>
                <c:pt idx="10846" c:formatCode="0%">
                  <c:v>0.859100269285601</c:v>
                </c:pt>
                <c:pt idx="10847" c:formatCode="0%">
                  <c:v>0.859179470932995</c:v>
                </c:pt>
                <c:pt idx="10848" c:formatCode="0%">
                  <c:v>0.85925867258039</c:v>
                </c:pt>
                <c:pt idx="10849" c:formatCode="0%">
                  <c:v>0.859337874227784</c:v>
                </c:pt>
                <c:pt idx="10850" c:formatCode="0%">
                  <c:v>0.859417075875178</c:v>
                </c:pt>
                <c:pt idx="10851" c:formatCode="0%">
                  <c:v>0.859496277522573</c:v>
                </c:pt>
                <c:pt idx="10852" c:formatCode="0%">
                  <c:v>0.859575479169967</c:v>
                </c:pt>
                <c:pt idx="10853" c:formatCode="0%">
                  <c:v>0.859654680817361</c:v>
                </c:pt>
                <c:pt idx="10854" c:formatCode="0%">
                  <c:v>0.859733882464755</c:v>
                </c:pt>
                <c:pt idx="10855" c:formatCode="0%">
                  <c:v>0.85981308411215</c:v>
                </c:pt>
                <c:pt idx="10856" c:formatCode="0%">
                  <c:v>0.859892285759544</c:v>
                </c:pt>
                <c:pt idx="10857" c:formatCode="0%">
                  <c:v>0.859971487406938</c:v>
                </c:pt>
                <c:pt idx="10858" c:formatCode="0%">
                  <c:v>0.860050689054332</c:v>
                </c:pt>
                <c:pt idx="10859" c:formatCode="0%">
                  <c:v>0.860129890701727</c:v>
                </c:pt>
                <c:pt idx="10860" c:formatCode="0%">
                  <c:v>0.860209092349121</c:v>
                </c:pt>
                <c:pt idx="10861" c:formatCode="0%">
                  <c:v>0.860288293996515</c:v>
                </c:pt>
                <c:pt idx="10862" c:formatCode="0%">
                  <c:v>0.860367495643909</c:v>
                </c:pt>
                <c:pt idx="10863" c:formatCode="0%">
                  <c:v>0.860446697291304</c:v>
                </c:pt>
                <c:pt idx="10864" c:formatCode="0%">
                  <c:v>0.860525898938698</c:v>
                </c:pt>
                <c:pt idx="10865" c:formatCode="0%">
                  <c:v>0.860605100586092</c:v>
                </c:pt>
                <c:pt idx="10866" c:formatCode="0%">
                  <c:v>0.860684302233486</c:v>
                </c:pt>
                <c:pt idx="10867" c:formatCode="0%">
                  <c:v>0.860763503880881</c:v>
                </c:pt>
                <c:pt idx="10868" c:formatCode="0%">
                  <c:v>0.860842705528275</c:v>
                </c:pt>
                <c:pt idx="10869" c:formatCode="0%">
                  <c:v>0.860921907175669</c:v>
                </c:pt>
                <c:pt idx="10870" c:formatCode="0%">
                  <c:v>0.861001108823063</c:v>
                </c:pt>
                <c:pt idx="10871" c:formatCode="0%">
                  <c:v>0.861080310470458</c:v>
                </c:pt>
                <c:pt idx="10872" c:formatCode="0%">
                  <c:v>0.861159512117852</c:v>
                </c:pt>
                <c:pt idx="10873" c:formatCode="0%">
                  <c:v>0.861238713765246</c:v>
                </c:pt>
                <c:pt idx="10874" c:formatCode="0%">
                  <c:v>0.861317915412641</c:v>
                </c:pt>
                <c:pt idx="10875" c:formatCode="0%">
                  <c:v>0.861397117060035</c:v>
                </c:pt>
                <c:pt idx="10876" c:formatCode="0%">
                  <c:v>0.861476318707429</c:v>
                </c:pt>
                <c:pt idx="10877" c:formatCode="0%">
                  <c:v>0.861555520354823</c:v>
                </c:pt>
                <c:pt idx="10878" c:formatCode="0%">
                  <c:v>0.861634722002218</c:v>
                </c:pt>
                <c:pt idx="10879" c:formatCode="0%">
                  <c:v>0.861713923649612</c:v>
                </c:pt>
                <c:pt idx="10880" c:formatCode="0%">
                  <c:v>0.861793125297006</c:v>
                </c:pt>
                <c:pt idx="10881" c:formatCode="0%">
                  <c:v>0.8618723269444</c:v>
                </c:pt>
                <c:pt idx="10882" c:formatCode="0%">
                  <c:v>0.861951528591795</c:v>
                </c:pt>
                <c:pt idx="10883" c:formatCode="0%">
                  <c:v>0.862030730239189</c:v>
                </c:pt>
                <c:pt idx="10884" c:formatCode="0%">
                  <c:v>0.862109931886583</c:v>
                </c:pt>
                <c:pt idx="10885" c:formatCode="0%">
                  <c:v>0.862189133533978</c:v>
                </c:pt>
                <c:pt idx="10886" c:formatCode="0%">
                  <c:v>0.862268335181372</c:v>
                </c:pt>
                <c:pt idx="10887" c:formatCode="0%">
                  <c:v>0.862347536828766</c:v>
                </c:pt>
                <c:pt idx="10888" c:formatCode="0%">
                  <c:v>0.86242673847616</c:v>
                </c:pt>
                <c:pt idx="10889" c:formatCode="0%">
                  <c:v>0.862505940123555</c:v>
                </c:pt>
                <c:pt idx="10890" c:formatCode="0%">
                  <c:v>0.862585141770949</c:v>
                </c:pt>
                <c:pt idx="10891" c:formatCode="0%">
                  <c:v>0.862664343418343</c:v>
                </c:pt>
                <c:pt idx="10892" c:formatCode="0%">
                  <c:v>0.862743545065737</c:v>
                </c:pt>
                <c:pt idx="10893" c:formatCode="0%">
                  <c:v>0.862822746713132</c:v>
                </c:pt>
                <c:pt idx="10894" c:formatCode="0%">
                  <c:v>0.862901948360526</c:v>
                </c:pt>
                <c:pt idx="10895" c:formatCode="0%">
                  <c:v>0.86298115000792</c:v>
                </c:pt>
                <c:pt idx="10896" c:formatCode="0%">
                  <c:v>0.863060351655314</c:v>
                </c:pt>
                <c:pt idx="10897" c:formatCode="0%">
                  <c:v>0.863139553302709</c:v>
                </c:pt>
                <c:pt idx="10898" c:formatCode="0%">
                  <c:v>0.863218754950103</c:v>
                </c:pt>
                <c:pt idx="10899" c:formatCode="0%">
                  <c:v>0.863297956597497</c:v>
                </c:pt>
                <c:pt idx="10900" c:formatCode="0%">
                  <c:v>0.863377158244891</c:v>
                </c:pt>
                <c:pt idx="10901" c:formatCode="0%">
                  <c:v>0.863456359892286</c:v>
                </c:pt>
                <c:pt idx="10902" c:formatCode="0%">
                  <c:v>0.86353556153968</c:v>
                </c:pt>
                <c:pt idx="10903" c:formatCode="0%">
                  <c:v>0.863614763187074</c:v>
                </c:pt>
                <c:pt idx="10904" c:formatCode="0%">
                  <c:v>0.863693964834469</c:v>
                </c:pt>
                <c:pt idx="10905" c:formatCode="0%">
                  <c:v>0.863773166481863</c:v>
                </c:pt>
                <c:pt idx="10906" c:formatCode="0%">
                  <c:v>0.863852368129257</c:v>
                </c:pt>
                <c:pt idx="10907" c:formatCode="0%">
                  <c:v>0.863931569776651</c:v>
                </c:pt>
                <c:pt idx="10908" c:formatCode="0%">
                  <c:v>0.864010771424046</c:v>
                </c:pt>
                <c:pt idx="10909" c:formatCode="0%">
                  <c:v>0.86408997307144</c:v>
                </c:pt>
                <c:pt idx="10910" c:formatCode="0%">
                  <c:v>0.864169174718834</c:v>
                </c:pt>
                <c:pt idx="10911" c:formatCode="0%">
                  <c:v>0.864248376366228</c:v>
                </c:pt>
                <c:pt idx="10912" c:formatCode="0%">
                  <c:v>0.864327578013623</c:v>
                </c:pt>
                <c:pt idx="10913" c:formatCode="0%">
                  <c:v>0.864406779661017</c:v>
                </c:pt>
                <c:pt idx="10914" c:formatCode="0%">
                  <c:v>0.864485981308411</c:v>
                </c:pt>
                <c:pt idx="10915" c:formatCode="0%">
                  <c:v>0.864565182955806</c:v>
                </c:pt>
                <c:pt idx="10916" c:formatCode="0%">
                  <c:v>0.8646443846032</c:v>
                </c:pt>
                <c:pt idx="10917" c:formatCode="0%">
                  <c:v>0.864723586250594</c:v>
                </c:pt>
                <c:pt idx="10918" c:formatCode="0%">
                  <c:v>0.864802787897988</c:v>
                </c:pt>
                <c:pt idx="10919" c:formatCode="0%">
                  <c:v>0.864881989545383</c:v>
                </c:pt>
                <c:pt idx="10920" c:formatCode="0%">
                  <c:v>0.864961191192777</c:v>
                </c:pt>
                <c:pt idx="10921" c:formatCode="0%">
                  <c:v>0.865040392840171</c:v>
                </c:pt>
                <c:pt idx="10922" c:formatCode="0%">
                  <c:v>0.865119594487565</c:v>
                </c:pt>
                <c:pt idx="10923" c:formatCode="0%">
                  <c:v>0.86519879613496</c:v>
                </c:pt>
                <c:pt idx="10924" c:formatCode="0%">
                  <c:v>0.865277997782354</c:v>
                </c:pt>
                <c:pt idx="10925" c:formatCode="0%">
                  <c:v>0.865357199429748</c:v>
                </c:pt>
                <c:pt idx="10926" c:formatCode="0%">
                  <c:v>0.865436401077142</c:v>
                </c:pt>
                <c:pt idx="10927" c:formatCode="0%">
                  <c:v>0.865515602724537</c:v>
                </c:pt>
                <c:pt idx="10928" c:formatCode="0%">
                  <c:v>0.865594804371931</c:v>
                </c:pt>
                <c:pt idx="10929" c:formatCode="0%">
                  <c:v>0.865674006019325</c:v>
                </c:pt>
                <c:pt idx="10930" c:formatCode="0%">
                  <c:v>0.865753207666719</c:v>
                </c:pt>
                <c:pt idx="10931" c:formatCode="0%">
                  <c:v>0.865832409314114</c:v>
                </c:pt>
                <c:pt idx="10932" c:formatCode="0%">
                  <c:v>0.865911610961508</c:v>
                </c:pt>
                <c:pt idx="10933" c:formatCode="0%">
                  <c:v>0.865990812608902</c:v>
                </c:pt>
                <c:pt idx="10934" c:formatCode="0%">
                  <c:v>0.866070014256296</c:v>
                </c:pt>
                <c:pt idx="10935" c:formatCode="0%">
                  <c:v>0.866149215903691</c:v>
                </c:pt>
                <c:pt idx="10936" c:formatCode="0%">
                  <c:v>0.866228417551085</c:v>
                </c:pt>
                <c:pt idx="10937" c:formatCode="0%">
                  <c:v>0.866307619198479</c:v>
                </c:pt>
                <c:pt idx="10938" c:formatCode="0%">
                  <c:v>0.866386820845874</c:v>
                </c:pt>
                <c:pt idx="10939" c:formatCode="0%">
                  <c:v>0.866466022493268</c:v>
                </c:pt>
                <c:pt idx="10940" c:formatCode="0%">
                  <c:v>0.866545224140662</c:v>
                </c:pt>
                <c:pt idx="10941" c:formatCode="0%">
                  <c:v>0.866624425788056</c:v>
                </c:pt>
                <c:pt idx="10942" c:formatCode="0%">
                  <c:v>0.866703627435451</c:v>
                </c:pt>
                <c:pt idx="10943" c:formatCode="0%">
                  <c:v>0.866782829082845</c:v>
                </c:pt>
                <c:pt idx="10944" c:formatCode="0%">
                  <c:v>0.866862030730239</c:v>
                </c:pt>
                <c:pt idx="10945" c:formatCode="0%">
                  <c:v>0.866941232377633</c:v>
                </c:pt>
                <c:pt idx="10946" c:formatCode="0%">
                  <c:v>0.867020434025028</c:v>
                </c:pt>
                <c:pt idx="10947" c:formatCode="0%">
                  <c:v>0.867099635672422</c:v>
                </c:pt>
                <c:pt idx="10948" c:formatCode="0%">
                  <c:v>0.867178837319816</c:v>
                </c:pt>
                <c:pt idx="10949" c:formatCode="0%">
                  <c:v>0.867258038967211</c:v>
                </c:pt>
                <c:pt idx="10950" c:formatCode="0%">
                  <c:v>0.867337240614605</c:v>
                </c:pt>
                <c:pt idx="10951" c:formatCode="0%">
                  <c:v>0.867416442261999</c:v>
                </c:pt>
                <c:pt idx="10952" c:formatCode="0%">
                  <c:v>0.867495643909393</c:v>
                </c:pt>
                <c:pt idx="10953" c:formatCode="0%">
                  <c:v>0.867574845556788</c:v>
                </c:pt>
                <c:pt idx="10954" c:formatCode="0%">
                  <c:v>0.867654047204182</c:v>
                </c:pt>
                <c:pt idx="10955" c:formatCode="0%">
                  <c:v>0.867733248851576</c:v>
                </c:pt>
                <c:pt idx="10956" c:formatCode="0%">
                  <c:v>0.86781245049897</c:v>
                </c:pt>
                <c:pt idx="10957" c:formatCode="0%">
                  <c:v>0.867891652146365</c:v>
                </c:pt>
                <c:pt idx="10958" c:formatCode="0%">
                  <c:v>0.867970853793759</c:v>
                </c:pt>
                <c:pt idx="10959" c:formatCode="0%">
                  <c:v>0.868050055441153</c:v>
                </c:pt>
                <c:pt idx="10960" c:formatCode="0%">
                  <c:v>0.868129257088547</c:v>
                </c:pt>
                <c:pt idx="10961" c:formatCode="0%">
                  <c:v>0.868208458735942</c:v>
                </c:pt>
                <c:pt idx="10962" c:formatCode="0%">
                  <c:v>0.868287660383336</c:v>
                </c:pt>
                <c:pt idx="10963" c:formatCode="0%">
                  <c:v>0.86836686203073</c:v>
                </c:pt>
                <c:pt idx="10964" c:formatCode="0%">
                  <c:v>0.868446063678124</c:v>
                </c:pt>
                <c:pt idx="10965" c:formatCode="0%">
                  <c:v>0.868525265325519</c:v>
                </c:pt>
                <c:pt idx="10966" c:formatCode="0%">
                  <c:v>0.868604466972913</c:v>
                </c:pt>
                <c:pt idx="10967" c:formatCode="0%">
                  <c:v>0.868683668620307</c:v>
                </c:pt>
                <c:pt idx="10968" c:formatCode="0%">
                  <c:v>0.868762870267702</c:v>
                </c:pt>
                <c:pt idx="10969" c:formatCode="0%">
                  <c:v>0.868842071915096</c:v>
                </c:pt>
                <c:pt idx="10970" c:formatCode="0%">
                  <c:v>0.86892127356249</c:v>
                </c:pt>
                <c:pt idx="10971" c:formatCode="0%">
                  <c:v>0.869000475209884</c:v>
                </c:pt>
                <c:pt idx="10972" c:formatCode="0%">
                  <c:v>0.869079676857279</c:v>
                </c:pt>
                <c:pt idx="10973" c:formatCode="0%">
                  <c:v>0.869158878504673</c:v>
                </c:pt>
                <c:pt idx="10974" c:formatCode="0%">
                  <c:v>0.869238080152067</c:v>
                </c:pt>
                <c:pt idx="10975" c:formatCode="0%">
                  <c:v>0.869317281799461</c:v>
                </c:pt>
                <c:pt idx="10976" c:formatCode="0%">
                  <c:v>0.869396483446856</c:v>
                </c:pt>
                <c:pt idx="10977" c:formatCode="0%">
                  <c:v>0.86947568509425</c:v>
                </c:pt>
                <c:pt idx="10978" c:formatCode="0%">
                  <c:v>0.869554886741644</c:v>
                </c:pt>
                <c:pt idx="10979" c:formatCode="0%">
                  <c:v>0.869634088389038</c:v>
                </c:pt>
                <c:pt idx="10980" c:formatCode="0%">
                  <c:v>0.869713290036433</c:v>
                </c:pt>
                <c:pt idx="10981" c:formatCode="0%">
                  <c:v>0.869792491683827</c:v>
                </c:pt>
                <c:pt idx="10982" c:formatCode="0%">
                  <c:v>0.869871693331221</c:v>
                </c:pt>
                <c:pt idx="10983" c:formatCode="0%">
                  <c:v>0.869950894978616</c:v>
                </c:pt>
                <c:pt idx="10984" c:formatCode="0%">
                  <c:v>0.87003009662601</c:v>
                </c:pt>
                <c:pt idx="10985" c:formatCode="0%">
                  <c:v>0.870109298273404</c:v>
                </c:pt>
                <c:pt idx="10986" c:formatCode="0%">
                  <c:v>0.870188499920798</c:v>
                </c:pt>
                <c:pt idx="10987" c:formatCode="0%">
                  <c:v>0.870267701568193</c:v>
                </c:pt>
                <c:pt idx="10988" c:formatCode="0%">
                  <c:v>0.870346903215587</c:v>
                </c:pt>
                <c:pt idx="10989" c:formatCode="0%">
                  <c:v>0.870426104862981</c:v>
                </c:pt>
                <c:pt idx="10990" c:formatCode="0%">
                  <c:v>0.870505306510375</c:v>
                </c:pt>
                <c:pt idx="10991" c:formatCode="0%">
                  <c:v>0.87058450815777</c:v>
                </c:pt>
                <c:pt idx="10992" c:formatCode="0%">
                  <c:v>0.870663709805164</c:v>
                </c:pt>
                <c:pt idx="10993" c:formatCode="0%">
                  <c:v>0.870742911452558</c:v>
                </c:pt>
                <c:pt idx="10994" c:formatCode="0%">
                  <c:v>0.870822113099952</c:v>
                </c:pt>
                <c:pt idx="10995" c:formatCode="0%">
                  <c:v>0.870901314747347</c:v>
                </c:pt>
                <c:pt idx="10996" c:formatCode="0%">
                  <c:v>0.870980516394741</c:v>
                </c:pt>
                <c:pt idx="10997" c:formatCode="0%">
                  <c:v>0.871059718042135</c:v>
                </c:pt>
                <c:pt idx="10998" c:formatCode="0%">
                  <c:v>0.87113891968953</c:v>
                </c:pt>
                <c:pt idx="10999" c:formatCode="0%">
                  <c:v>0.871218121336924</c:v>
                </c:pt>
                <c:pt idx="11000" c:formatCode="0%">
                  <c:v>0.871297322984318</c:v>
                </c:pt>
                <c:pt idx="11001" c:formatCode="0%">
                  <c:v>0.871376524631712</c:v>
                </c:pt>
                <c:pt idx="11002" c:formatCode="0%">
                  <c:v>0.871455726279107</c:v>
                </c:pt>
                <c:pt idx="11003" c:formatCode="0%">
                  <c:v>0.871534927926501</c:v>
                </c:pt>
                <c:pt idx="11004" c:formatCode="0%">
                  <c:v>0.871614129573895</c:v>
                </c:pt>
                <c:pt idx="11005" c:formatCode="0%">
                  <c:v>0.871693331221289</c:v>
                </c:pt>
                <c:pt idx="11006" c:formatCode="0%">
                  <c:v>0.871772532868684</c:v>
                </c:pt>
                <c:pt idx="11007" c:formatCode="0%">
                  <c:v>0.871851734516078</c:v>
                </c:pt>
                <c:pt idx="11008" c:formatCode="0%">
                  <c:v>0.871930936163472</c:v>
                </c:pt>
                <c:pt idx="11009" c:formatCode="0%">
                  <c:v>0.872010137810866</c:v>
                </c:pt>
                <c:pt idx="11010" c:formatCode="0%">
                  <c:v>0.872089339458261</c:v>
                </c:pt>
                <c:pt idx="11011" c:formatCode="0%">
                  <c:v>0.872168541105655</c:v>
                </c:pt>
                <c:pt idx="11012" c:formatCode="0%">
                  <c:v>0.872247742753049</c:v>
                </c:pt>
                <c:pt idx="11013" c:formatCode="0%">
                  <c:v>0.872326944400444</c:v>
                </c:pt>
                <c:pt idx="11014" c:formatCode="0%">
                  <c:v>0.872406146047838</c:v>
                </c:pt>
                <c:pt idx="11015" c:formatCode="0%">
                  <c:v>0.872485347695232</c:v>
                </c:pt>
                <c:pt idx="11016" c:formatCode="0%">
                  <c:v>0.872564549342626</c:v>
                </c:pt>
                <c:pt idx="11017" c:formatCode="0%">
                  <c:v>0.872643750990021</c:v>
                </c:pt>
                <c:pt idx="11018" c:formatCode="0%">
                  <c:v>0.872722952637415</c:v>
                </c:pt>
                <c:pt idx="11019" c:formatCode="0%">
                  <c:v>0.872802154284809</c:v>
                </c:pt>
                <c:pt idx="11020" c:formatCode="0%">
                  <c:v>0.872881355932203</c:v>
                </c:pt>
                <c:pt idx="11021" c:formatCode="0%">
                  <c:v>0.872960557579598</c:v>
                </c:pt>
                <c:pt idx="11022" c:formatCode="0%">
                  <c:v>0.873039759226992</c:v>
                </c:pt>
                <c:pt idx="11023" c:formatCode="0%">
                  <c:v>0.873118960874386</c:v>
                </c:pt>
                <c:pt idx="11024" c:formatCode="0%">
                  <c:v>0.873198162521781</c:v>
                </c:pt>
                <c:pt idx="11025" c:formatCode="0%">
                  <c:v>0.873277364169175</c:v>
                </c:pt>
                <c:pt idx="11026" c:formatCode="0%">
                  <c:v>0.873356565816569</c:v>
                </c:pt>
                <c:pt idx="11027" c:formatCode="0%">
                  <c:v>0.873435767463963</c:v>
                </c:pt>
                <c:pt idx="11028" c:formatCode="0%">
                  <c:v>0.873514969111358</c:v>
                </c:pt>
                <c:pt idx="11029" c:formatCode="0%">
                  <c:v>0.873594170758752</c:v>
                </c:pt>
                <c:pt idx="11030" c:formatCode="0%">
                  <c:v>0.873673372406146</c:v>
                </c:pt>
                <c:pt idx="11031" c:formatCode="0%">
                  <c:v>0.87375257405354</c:v>
                </c:pt>
                <c:pt idx="11032" c:formatCode="0%">
                  <c:v>0.873831775700935</c:v>
                </c:pt>
                <c:pt idx="11033" c:formatCode="0%">
                  <c:v>0.873910977348329</c:v>
                </c:pt>
                <c:pt idx="11034" c:formatCode="0%">
                  <c:v>0.873990178995723</c:v>
                </c:pt>
                <c:pt idx="11035" c:formatCode="0%">
                  <c:v>0.874069380643117</c:v>
                </c:pt>
                <c:pt idx="11036" c:formatCode="0%">
                  <c:v>0.874148582290512</c:v>
                </c:pt>
                <c:pt idx="11037" c:formatCode="0%">
                  <c:v>0.874227783937906</c:v>
                </c:pt>
                <c:pt idx="11038" c:formatCode="0%">
                  <c:v>0.8743069855853</c:v>
                </c:pt>
                <c:pt idx="11039" c:formatCode="0%">
                  <c:v>0.874386187232694</c:v>
                </c:pt>
                <c:pt idx="11040" c:formatCode="0%">
                  <c:v>0.874465388880089</c:v>
                </c:pt>
                <c:pt idx="11041" c:formatCode="0%">
                  <c:v>0.874544590527483</c:v>
                </c:pt>
                <c:pt idx="11042" c:formatCode="0%">
                  <c:v>0.874623792174877</c:v>
                </c:pt>
                <c:pt idx="11043" c:formatCode="0%">
                  <c:v>0.874702993822271</c:v>
                </c:pt>
                <c:pt idx="11044" c:formatCode="0%">
                  <c:v>0.874782195469666</c:v>
                </c:pt>
                <c:pt idx="11045" c:formatCode="0%">
                  <c:v>0.87486139711706</c:v>
                </c:pt>
                <c:pt idx="11046" c:formatCode="0%">
                  <c:v>0.874940598764454</c:v>
                </c:pt>
                <c:pt idx="11047" c:formatCode="0%">
                  <c:v>0.875019800411849</c:v>
                </c:pt>
                <c:pt idx="11048" c:formatCode="0%">
                  <c:v>0.875099002059243</c:v>
                </c:pt>
                <c:pt idx="11049" c:formatCode="0%">
                  <c:v>0.875178203706637</c:v>
                </c:pt>
                <c:pt idx="11050" c:formatCode="0%">
                  <c:v>0.875257405354031</c:v>
                </c:pt>
                <c:pt idx="11051" c:formatCode="0%">
                  <c:v>0.875336607001426</c:v>
                </c:pt>
                <c:pt idx="11052" c:formatCode="0%">
                  <c:v>0.87541580864882</c:v>
                </c:pt>
                <c:pt idx="11053" c:formatCode="0%">
                  <c:v>0.875495010296214</c:v>
                </c:pt>
                <c:pt idx="11054" c:formatCode="0%">
                  <c:v>0.875574211943608</c:v>
                </c:pt>
                <c:pt idx="11055" c:formatCode="0%">
                  <c:v>0.875653413591003</c:v>
                </c:pt>
                <c:pt idx="11056" c:formatCode="0%">
                  <c:v>0.875732615238397</c:v>
                </c:pt>
                <c:pt idx="11057" c:formatCode="0%">
                  <c:v>0.875811816885791</c:v>
                </c:pt>
                <c:pt idx="11058" c:formatCode="0%">
                  <c:v>0.875891018533186</c:v>
                </c:pt>
                <c:pt idx="11059" c:formatCode="0%">
                  <c:v>0.87597022018058</c:v>
                </c:pt>
                <c:pt idx="11060" c:formatCode="0%">
                  <c:v>0.876049421827974</c:v>
                </c:pt>
                <c:pt idx="11061" c:formatCode="0%">
                  <c:v>0.876128623475368</c:v>
                </c:pt>
                <c:pt idx="11062" c:formatCode="0%">
                  <c:v>0.876207825122763</c:v>
                </c:pt>
                <c:pt idx="11063" c:formatCode="0%">
                  <c:v>0.876287026770157</c:v>
                </c:pt>
                <c:pt idx="11064" c:formatCode="0%">
                  <c:v>0.876366228417551</c:v>
                </c:pt>
                <c:pt idx="11065" c:formatCode="0%">
                  <c:v>0.876445430064945</c:v>
                </c:pt>
                <c:pt idx="11066" c:formatCode="0%">
                  <c:v>0.87652463171234</c:v>
                </c:pt>
                <c:pt idx="11067" c:formatCode="0%">
                  <c:v>0.876603833359734</c:v>
                </c:pt>
                <c:pt idx="11068" c:formatCode="0%">
                  <c:v>0.876683035007128</c:v>
                </c:pt>
                <c:pt idx="11069" c:formatCode="0%">
                  <c:v>0.876762236654522</c:v>
                </c:pt>
                <c:pt idx="11070" c:formatCode="0%">
                  <c:v>0.876841438301917</c:v>
                </c:pt>
                <c:pt idx="11071" c:formatCode="0%">
                  <c:v>0.876920639949311</c:v>
                </c:pt>
                <c:pt idx="11072" c:formatCode="0%">
                  <c:v>0.876999841596705</c:v>
                </c:pt>
                <c:pt idx="11073" c:formatCode="0%">
                  <c:v>0.877079043244099</c:v>
                </c:pt>
                <c:pt idx="11074" c:formatCode="0%">
                  <c:v>0.877158244891494</c:v>
                </c:pt>
                <c:pt idx="11075" c:formatCode="0%">
                  <c:v>0.877237446538888</c:v>
                </c:pt>
                <c:pt idx="11076" c:formatCode="0%">
                  <c:v>0.877316648186282</c:v>
                </c:pt>
                <c:pt idx="11077" c:formatCode="0%">
                  <c:v>0.877395849833677</c:v>
                </c:pt>
                <c:pt idx="11078" c:formatCode="0%">
                  <c:v>0.877475051481071</c:v>
                </c:pt>
                <c:pt idx="11079" c:formatCode="0%">
                  <c:v>0.877554253128465</c:v>
                </c:pt>
                <c:pt idx="11080" c:formatCode="0%">
                  <c:v>0.877633454775859</c:v>
                </c:pt>
                <c:pt idx="11081" c:formatCode="0%">
                  <c:v>0.877712656423254</c:v>
                </c:pt>
                <c:pt idx="11082" c:formatCode="0%">
                  <c:v>0.877791858070648</c:v>
                </c:pt>
                <c:pt idx="11083" c:formatCode="0%">
                  <c:v>0.877871059718042</c:v>
                </c:pt>
                <c:pt idx="11084" c:formatCode="0%">
                  <c:v>0.877950261365436</c:v>
                </c:pt>
                <c:pt idx="11085" c:formatCode="0%">
                  <c:v>0.878029463012831</c:v>
                </c:pt>
                <c:pt idx="11086" c:formatCode="0%">
                  <c:v>0.878108664660225</c:v>
                </c:pt>
                <c:pt idx="11087" c:formatCode="0%">
                  <c:v>0.878187866307619</c:v>
                </c:pt>
                <c:pt idx="11088" c:formatCode="0%">
                  <c:v>0.878267067955013</c:v>
                </c:pt>
                <c:pt idx="11089" c:formatCode="0%">
                  <c:v>0.878346269602408</c:v>
                </c:pt>
                <c:pt idx="11090" c:formatCode="0%">
                  <c:v>0.878425471249802</c:v>
                </c:pt>
                <c:pt idx="11091" c:formatCode="0%">
                  <c:v>0.878504672897196</c:v>
                </c:pt>
                <c:pt idx="11092" c:formatCode="0%">
                  <c:v>0.878583874544591</c:v>
                </c:pt>
                <c:pt idx="11093" c:formatCode="0%">
                  <c:v>0.878663076191985</c:v>
                </c:pt>
                <c:pt idx="11094" c:formatCode="0%">
                  <c:v>0.878742277839379</c:v>
                </c:pt>
                <c:pt idx="11095" c:formatCode="0%">
                  <c:v>0.878821479486773</c:v>
                </c:pt>
                <c:pt idx="11096" c:formatCode="0%">
                  <c:v>0.878900681134168</c:v>
                </c:pt>
                <c:pt idx="11097" c:formatCode="0%">
                  <c:v>0.878979882781562</c:v>
                </c:pt>
                <c:pt idx="11098" c:formatCode="0%">
                  <c:v>0.879059084428956</c:v>
                </c:pt>
                <c:pt idx="11099" c:formatCode="0%">
                  <c:v>0.87913828607635</c:v>
                </c:pt>
                <c:pt idx="11100" c:formatCode="0%">
                  <c:v>0.879217487723745</c:v>
                </c:pt>
                <c:pt idx="11101" c:formatCode="0%">
                  <c:v>0.879296689371139</c:v>
                </c:pt>
                <c:pt idx="11102" c:formatCode="0%">
                  <c:v>0.879375891018533</c:v>
                </c:pt>
                <c:pt idx="11103" c:formatCode="0%">
                  <c:v>0.879455092665927</c:v>
                </c:pt>
                <c:pt idx="11104" c:formatCode="0%">
                  <c:v>0.879534294313322</c:v>
                </c:pt>
                <c:pt idx="11105" c:formatCode="0%">
                  <c:v>0.879613495960716</c:v>
                </c:pt>
                <c:pt idx="11106" c:formatCode="0%">
                  <c:v>0.87969269760811</c:v>
                </c:pt>
                <c:pt idx="11107" c:formatCode="0%">
                  <c:v>0.879771899255504</c:v>
                </c:pt>
                <c:pt idx="11108" c:formatCode="0%">
                  <c:v>0.879851100902899</c:v>
                </c:pt>
                <c:pt idx="11109" c:formatCode="0%">
                  <c:v>0.879930302550293</c:v>
                </c:pt>
                <c:pt idx="11110" c:formatCode="0%">
                  <c:v>0.880009504197687</c:v>
                </c:pt>
                <c:pt idx="11111" c:formatCode="0%">
                  <c:v>0.880088705845082</c:v>
                </c:pt>
                <c:pt idx="11112" c:formatCode="0%">
                  <c:v>0.880167907492476</c:v>
                </c:pt>
                <c:pt idx="11113" c:formatCode="0%">
                  <c:v>0.88024710913987</c:v>
                </c:pt>
                <c:pt idx="11114" c:formatCode="0%">
                  <c:v>0.880326310787264</c:v>
                </c:pt>
                <c:pt idx="11115" c:formatCode="0%">
                  <c:v>0.880405512434659</c:v>
                </c:pt>
                <c:pt idx="11116" c:formatCode="0%">
                  <c:v>0.880484714082053</c:v>
                </c:pt>
                <c:pt idx="11117" c:formatCode="0%">
                  <c:v>0.880563915729447</c:v>
                </c:pt>
                <c:pt idx="11118" c:formatCode="0%">
                  <c:v>0.880643117376841</c:v>
                </c:pt>
                <c:pt idx="11119" c:formatCode="0%">
                  <c:v>0.880722319024236</c:v>
                </c:pt>
                <c:pt idx="11120" c:formatCode="0%">
                  <c:v>0.88080152067163</c:v>
                </c:pt>
                <c:pt idx="11121" c:formatCode="0%">
                  <c:v>0.880880722319024</c:v>
                </c:pt>
                <c:pt idx="11122" c:formatCode="0%">
                  <c:v>0.880959923966419</c:v>
                </c:pt>
                <c:pt idx="11123" c:formatCode="0%">
                  <c:v>0.881039125613813</c:v>
                </c:pt>
                <c:pt idx="11124" c:formatCode="0%">
                  <c:v>0.881118327261207</c:v>
                </c:pt>
                <c:pt idx="11125" c:formatCode="0%">
                  <c:v>0.881197528908601</c:v>
                </c:pt>
                <c:pt idx="11126" c:formatCode="0%">
                  <c:v>0.881276730555996</c:v>
                </c:pt>
                <c:pt idx="11127" c:formatCode="0%">
                  <c:v>0.88135593220339</c:v>
                </c:pt>
                <c:pt idx="11128" c:formatCode="0%">
                  <c:v>0.881435133850784</c:v>
                </c:pt>
                <c:pt idx="11129" c:formatCode="0%">
                  <c:v>0.881514335498178</c:v>
                </c:pt>
                <c:pt idx="11130" c:formatCode="0%">
                  <c:v>0.881593537145573</c:v>
                </c:pt>
                <c:pt idx="11131" c:formatCode="0%">
                  <c:v>0.881672738792967</c:v>
                </c:pt>
                <c:pt idx="11132" c:formatCode="0%">
                  <c:v>0.881751940440361</c:v>
                </c:pt>
                <c:pt idx="11133" c:formatCode="0%">
                  <c:v>0.881831142087755</c:v>
                </c:pt>
                <c:pt idx="11134" c:formatCode="0%">
                  <c:v>0.88191034373515</c:v>
                </c:pt>
                <c:pt idx="11135" c:formatCode="0%">
                  <c:v>0.881989545382544</c:v>
                </c:pt>
                <c:pt idx="11136" c:formatCode="0%">
                  <c:v>0.882068747029938</c:v>
                </c:pt>
                <c:pt idx="11137" c:formatCode="0%">
                  <c:v>0.882147948677332</c:v>
                </c:pt>
                <c:pt idx="11138" c:formatCode="0%">
                  <c:v>0.882227150324727</c:v>
                </c:pt>
                <c:pt idx="11139" c:formatCode="0%">
                  <c:v>0.882306351972121</c:v>
                </c:pt>
                <c:pt idx="11140" c:formatCode="0%">
                  <c:v>0.882385553619515</c:v>
                </c:pt>
                <c:pt idx="11141" c:formatCode="0%">
                  <c:v>0.88246475526691</c:v>
                </c:pt>
                <c:pt idx="11142" c:formatCode="0%">
                  <c:v>0.882543956914304</c:v>
                </c:pt>
                <c:pt idx="11143" c:formatCode="0%">
                  <c:v>0.882623158561698</c:v>
                </c:pt>
                <c:pt idx="11144" c:formatCode="0%">
                  <c:v>0.882702360209092</c:v>
                </c:pt>
                <c:pt idx="11145" c:formatCode="0%">
                  <c:v>0.882781561856487</c:v>
                </c:pt>
                <c:pt idx="11146" c:formatCode="0%">
                  <c:v>0.882860763503881</c:v>
                </c:pt>
                <c:pt idx="11147" c:formatCode="0%">
                  <c:v>0.882939965151275</c:v>
                </c:pt>
                <c:pt idx="11148" c:formatCode="0%">
                  <c:v>0.883019166798669</c:v>
                </c:pt>
                <c:pt idx="11149" c:formatCode="0%">
                  <c:v>0.883098368446064</c:v>
                </c:pt>
                <c:pt idx="11150" c:formatCode="0%">
                  <c:v>0.883177570093458</c:v>
                </c:pt>
                <c:pt idx="11151" c:formatCode="0%">
                  <c:v>0.883256771740852</c:v>
                </c:pt>
                <c:pt idx="11152" c:formatCode="0%">
                  <c:v>0.883335973388246</c:v>
                </c:pt>
                <c:pt idx="11153" c:formatCode="0%">
                  <c:v>0.883415175035641</c:v>
                </c:pt>
                <c:pt idx="11154" c:formatCode="0%">
                  <c:v>0.883494376683035</c:v>
                </c:pt>
                <c:pt idx="11155" c:formatCode="0%">
                  <c:v>0.883573578330429</c:v>
                </c:pt>
                <c:pt idx="11156" c:formatCode="0%">
                  <c:v>0.883652779977824</c:v>
                </c:pt>
                <c:pt idx="11157" c:formatCode="0%">
                  <c:v>0.883731981625218</c:v>
                </c:pt>
                <c:pt idx="11158" c:formatCode="0%">
                  <c:v>0.883811183272612</c:v>
                </c:pt>
                <c:pt idx="11159" c:formatCode="0%">
                  <c:v>0.883890384920006</c:v>
                </c:pt>
                <c:pt idx="11160" c:formatCode="0%">
                  <c:v>0.883969586567401</c:v>
                </c:pt>
                <c:pt idx="11161" c:formatCode="0%">
                  <c:v>0.884048788214795</c:v>
                </c:pt>
                <c:pt idx="11162" c:formatCode="0%">
                  <c:v>0.884127989862189</c:v>
                </c:pt>
                <c:pt idx="11163" c:formatCode="0%">
                  <c:v>0.884207191509583</c:v>
                </c:pt>
                <c:pt idx="11164" c:formatCode="0%">
                  <c:v>0.884286393156978</c:v>
                </c:pt>
                <c:pt idx="11165" c:formatCode="0%">
                  <c:v>0.884365594804372</c:v>
                </c:pt>
                <c:pt idx="11166" c:formatCode="0%">
                  <c:v>0.884444796451766</c:v>
                </c:pt>
                <c:pt idx="11167" c:formatCode="0%">
                  <c:v>0.88452399809916</c:v>
                </c:pt>
                <c:pt idx="11168" c:formatCode="0%">
                  <c:v>0.884603199746555</c:v>
                </c:pt>
                <c:pt idx="11169" c:formatCode="0%">
                  <c:v>0.884682401393949</c:v>
                </c:pt>
                <c:pt idx="11170" c:formatCode="0%">
                  <c:v>0.884761603041343</c:v>
                </c:pt>
                <c:pt idx="11171" c:formatCode="0%">
                  <c:v>0.884840804688737</c:v>
                </c:pt>
                <c:pt idx="11172" c:formatCode="0%">
                  <c:v>0.884920006336132</c:v>
                </c:pt>
                <c:pt idx="11173" c:formatCode="0%">
                  <c:v>0.884999207983526</c:v>
                </c:pt>
                <c:pt idx="11174" c:formatCode="0%">
                  <c:v>0.88507840963092</c:v>
                </c:pt>
                <c:pt idx="11175" c:formatCode="0%">
                  <c:v>0.885157611278315</c:v>
                </c:pt>
                <c:pt idx="11176" c:formatCode="0%">
                  <c:v>0.885236812925709</c:v>
                </c:pt>
                <c:pt idx="11177" c:formatCode="0%">
                  <c:v>0.885316014573103</c:v>
                </c:pt>
                <c:pt idx="11178" c:formatCode="0%">
                  <c:v>0.885395216220497</c:v>
                </c:pt>
                <c:pt idx="11179" c:formatCode="0%">
                  <c:v>0.885474417867892</c:v>
                </c:pt>
                <c:pt idx="11180" c:formatCode="0%">
                  <c:v>0.885553619515286</c:v>
                </c:pt>
                <c:pt idx="11181" c:formatCode="0%">
                  <c:v>0.88563282116268</c:v>
                </c:pt>
                <c:pt idx="11182" c:formatCode="0%">
                  <c:v>0.885712022810074</c:v>
                </c:pt>
                <c:pt idx="11183" c:formatCode="0%">
                  <c:v>0.885791224457469</c:v>
                </c:pt>
                <c:pt idx="11184" c:formatCode="0%">
                  <c:v>0.885870426104863</c:v>
                </c:pt>
                <c:pt idx="11185" c:formatCode="0%">
                  <c:v>0.885949627752257</c:v>
                </c:pt>
                <c:pt idx="11186" c:formatCode="0%">
                  <c:v>0.886028829399652</c:v>
                </c:pt>
                <c:pt idx="11187" c:formatCode="0%">
                  <c:v>0.886108031047046</c:v>
                </c:pt>
                <c:pt idx="11188" c:formatCode="0%">
                  <c:v>0.88618723269444</c:v>
                </c:pt>
                <c:pt idx="11189" c:formatCode="0%">
                  <c:v>0.886266434341834</c:v>
                </c:pt>
                <c:pt idx="11190" c:formatCode="0%">
                  <c:v>0.886345635989229</c:v>
                </c:pt>
                <c:pt idx="11191" c:formatCode="0%">
                  <c:v>0.886424837636623</c:v>
                </c:pt>
                <c:pt idx="11192" c:formatCode="0%">
                  <c:v>0.886504039284017</c:v>
                </c:pt>
                <c:pt idx="11193" c:formatCode="0%">
                  <c:v>0.886583240931411</c:v>
                </c:pt>
                <c:pt idx="11194" c:formatCode="0%">
                  <c:v>0.886662442578806</c:v>
                </c:pt>
                <c:pt idx="11195" c:formatCode="0%">
                  <c:v>0.8867416442262</c:v>
                </c:pt>
                <c:pt idx="11196" c:formatCode="0%">
                  <c:v>0.886820845873594</c:v>
                </c:pt>
                <c:pt idx="11197" c:formatCode="0%">
                  <c:v>0.886900047520988</c:v>
                </c:pt>
                <c:pt idx="11198" c:formatCode="0%">
                  <c:v>0.886979249168383</c:v>
                </c:pt>
                <c:pt idx="11199" c:formatCode="0%">
                  <c:v>0.887058450815777</c:v>
                </c:pt>
                <c:pt idx="11200" c:formatCode="0%">
                  <c:v>0.887137652463171</c:v>
                </c:pt>
                <c:pt idx="11201" c:formatCode="0%">
                  <c:v>0.887216854110566</c:v>
                </c:pt>
                <c:pt idx="11202" c:formatCode="0%">
                  <c:v>0.88729605575796</c:v>
                </c:pt>
                <c:pt idx="11203" c:formatCode="0%">
                  <c:v>0.887375257405354</c:v>
                </c:pt>
                <c:pt idx="11204" c:formatCode="0%">
                  <c:v>0.887454459052748</c:v>
                </c:pt>
                <c:pt idx="11205" c:formatCode="0%">
                  <c:v>0.887533660700143</c:v>
                </c:pt>
                <c:pt idx="11206" c:formatCode="0%">
                  <c:v>0.887612862347537</c:v>
                </c:pt>
                <c:pt idx="11207" c:formatCode="0%">
                  <c:v>0.887692063994931</c:v>
                </c:pt>
                <c:pt idx="11208" c:formatCode="0%">
                  <c:v>0.887771265642325</c:v>
                </c:pt>
                <c:pt idx="11209" c:formatCode="0%">
                  <c:v>0.88785046728972</c:v>
                </c:pt>
                <c:pt idx="11210" c:formatCode="0%">
                  <c:v>0.887929668937114</c:v>
                </c:pt>
                <c:pt idx="11211" c:formatCode="0%">
                  <c:v>0.888008870584508</c:v>
                </c:pt>
                <c:pt idx="11212" c:formatCode="0%">
                  <c:v>0.888088072231902</c:v>
                </c:pt>
                <c:pt idx="11213" c:formatCode="0%">
                  <c:v>0.888167273879297</c:v>
                </c:pt>
                <c:pt idx="11214" c:formatCode="0%">
                  <c:v>0.888246475526691</c:v>
                </c:pt>
                <c:pt idx="11215" c:formatCode="0%">
                  <c:v>0.888325677174085</c:v>
                </c:pt>
                <c:pt idx="11216" c:formatCode="0%">
                  <c:v>0.888404878821479</c:v>
                </c:pt>
                <c:pt idx="11217" c:formatCode="0%">
                  <c:v>0.888484080468874</c:v>
                </c:pt>
                <c:pt idx="11218" c:formatCode="0%">
                  <c:v>0.888563282116268</c:v>
                </c:pt>
                <c:pt idx="11219" c:formatCode="0%">
                  <c:v>0.888642483763662</c:v>
                </c:pt>
                <c:pt idx="11220" c:formatCode="0%">
                  <c:v>0.888721685411057</c:v>
                </c:pt>
                <c:pt idx="11221" c:formatCode="0%">
                  <c:v>0.888800887058451</c:v>
                </c:pt>
                <c:pt idx="11222" c:formatCode="0%">
                  <c:v>0.888880088705845</c:v>
                </c:pt>
                <c:pt idx="11223" c:formatCode="0%">
                  <c:v>0.888959290353239</c:v>
                </c:pt>
                <c:pt idx="11224" c:formatCode="0%">
                  <c:v>0.889038492000634</c:v>
                </c:pt>
                <c:pt idx="11225" c:formatCode="0%">
                  <c:v>0.889117693648028</c:v>
                </c:pt>
                <c:pt idx="11226" c:formatCode="0%">
                  <c:v>0.889196895295422</c:v>
                </c:pt>
                <c:pt idx="11227" c:formatCode="0%">
                  <c:v>0.889276096942816</c:v>
                </c:pt>
                <c:pt idx="11228" c:formatCode="0%">
                  <c:v>0.889355298590211</c:v>
                </c:pt>
                <c:pt idx="11229" c:formatCode="0%">
                  <c:v>0.889434500237605</c:v>
                </c:pt>
                <c:pt idx="11230" c:formatCode="0%">
                  <c:v>0.889513701884999</c:v>
                </c:pt>
                <c:pt idx="11231" c:formatCode="0%">
                  <c:v>0.889592903532394</c:v>
                </c:pt>
                <c:pt idx="11232" c:formatCode="0%">
                  <c:v>0.889672105179788</c:v>
                </c:pt>
                <c:pt idx="11233" c:formatCode="0%">
                  <c:v>0.889751306827182</c:v>
                </c:pt>
                <c:pt idx="11234" c:formatCode="0%">
                  <c:v>0.889830508474576</c:v>
                </c:pt>
                <c:pt idx="11235" c:formatCode="0%">
                  <c:v>0.889909710121971</c:v>
                </c:pt>
                <c:pt idx="11236" c:formatCode="0%">
                  <c:v>0.889988911769365</c:v>
                </c:pt>
                <c:pt idx="11237" c:formatCode="0%">
                  <c:v>0.890068113416759</c:v>
                </c:pt>
                <c:pt idx="11238" c:formatCode="0%">
                  <c:v>0.890147315064153</c:v>
                </c:pt>
                <c:pt idx="11239" c:formatCode="0%">
                  <c:v>0.890226516711548</c:v>
                </c:pt>
                <c:pt idx="11240" c:formatCode="0%">
                  <c:v>0.890305718358942</c:v>
                </c:pt>
                <c:pt idx="11241" c:formatCode="0%">
                  <c:v>0.890384920006336</c:v>
                </c:pt>
                <c:pt idx="11242" c:formatCode="0%">
                  <c:v>0.89046412165373</c:v>
                </c:pt>
                <c:pt idx="11243" c:formatCode="0%">
                  <c:v>0.890543323301125</c:v>
                </c:pt>
                <c:pt idx="11244" c:formatCode="0%">
                  <c:v>0.890622524948519</c:v>
                </c:pt>
                <c:pt idx="11245" c:formatCode="0%">
                  <c:v>0.890701726595913</c:v>
                </c:pt>
                <c:pt idx="11246" c:formatCode="0%">
                  <c:v>0.890780928243307</c:v>
                </c:pt>
                <c:pt idx="11247" c:formatCode="0%">
                  <c:v>0.890860129890702</c:v>
                </c:pt>
                <c:pt idx="11248" c:formatCode="0%">
                  <c:v>0.890939331538096</c:v>
                </c:pt>
                <c:pt idx="11249" c:formatCode="0%">
                  <c:v>0.89101853318549</c:v>
                </c:pt>
                <c:pt idx="11250" c:formatCode="0%">
                  <c:v>0.891097734832885</c:v>
                </c:pt>
                <c:pt idx="11251" c:formatCode="0%">
                  <c:v>0.891176936480279</c:v>
                </c:pt>
                <c:pt idx="11252" c:formatCode="0%">
                  <c:v>0.891256138127673</c:v>
                </c:pt>
                <c:pt idx="11253" c:formatCode="0%">
                  <c:v>0.891335339775067</c:v>
                </c:pt>
                <c:pt idx="11254" c:formatCode="0%">
                  <c:v>0.891414541422462</c:v>
                </c:pt>
                <c:pt idx="11255" c:formatCode="0%">
                  <c:v>0.891493743069856</c:v>
                </c:pt>
                <c:pt idx="11256" c:formatCode="0%">
                  <c:v>0.89157294471725</c:v>
                </c:pt>
                <c:pt idx="11257" c:formatCode="0%">
                  <c:v>0.891652146364644</c:v>
                </c:pt>
                <c:pt idx="11258" c:formatCode="0%">
                  <c:v>0.891731348012039</c:v>
                </c:pt>
                <c:pt idx="11259" c:formatCode="0%">
                  <c:v>0.891810549659433</c:v>
                </c:pt>
                <c:pt idx="11260" c:formatCode="0%">
                  <c:v>0.891889751306827</c:v>
                </c:pt>
                <c:pt idx="11261" c:formatCode="0%">
                  <c:v>0.891968952954221</c:v>
                </c:pt>
                <c:pt idx="11262" c:formatCode="0%">
                  <c:v>0.892048154601616</c:v>
                </c:pt>
                <c:pt idx="11263" c:formatCode="0%">
                  <c:v>0.89212735624901</c:v>
                </c:pt>
                <c:pt idx="11264" c:formatCode="0%">
                  <c:v>0.892206557896404</c:v>
                </c:pt>
                <c:pt idx="11265" c:formatCode="0%">
                  <c:v>0.892285759543799</c:v>
                </c:pt>
                <c:pt idx="11266" c:formatCode="0%">
                  <c:v>0.892364961191193</c:v>
                </c:pt>
                <c:pt idx="11267" c:formatCode="0%">
                  <c:v>0.892444162838587</c:v>
                </c:pt>
                <c:pt idx="11268" c:formatCode="0%">
                  <c:v>0.892523364485981</c:v>
                </c:pt>
                <c:pt idx="11269" c:formatCode="0%">
                  <c:v>0.892602566133376</c:v>
                </c:pt>
                <c:pt idx="11270" c:formatCode="0%">
                  <c:v>0.89268176778077</c:v>
                </c:pt>
                <c:pt idx="11271" c:formatCode="0%">
                  <c:v>0.892760969428164</c:v>
                </c:pt>
                <c:pt idx="11272" c:formatCode="0%">
                  <c:v>0.892840171075558</c:v>
                </c:pt>
                <c:pt idx="11273" c:formatCode="0%">
                  <c:v>0.892919372722953</c:v>
                </c:pt>
                <c:pt idx="11274" c:formatCode="0%">
                  <c:v>0.892998574370347</c:v>
                </c:pt>
                <c:pt idx="11275" c:formatCode="0%">
                  <c:v>0.893077776017741</c:v>
                </c:pt>
                <c:pt idx="11276" c:formatCode="0%">
                  <c:v>0.893156977665135</c:v>
                </c:pt>
                <c:pt idx="11277" c:formatCode="0%">
                  <c:v>0.89323617931253</c:v>
                </c:pt>
                <c:pt idx="11278" c:formatCode="0%">
                  <c:v>0.893315380959924</c:v>
                </c:pt>
                <c:pt idx="11279" c:formatCode="0%">
                  <c:v>0.893394582607318</c:v>
                </c:pt>
                <c:pt idx="11280" c:formatCode="0%">
                  <c:v>0.893473784254712</c:v>
                </c:pt>
                <c:pt idx="11281" c:formatCode="0%">
                  <c:v>0.893552985902107</c:v>
                </c:pt>
                <c:pt idx="11282" c:formatCode="0%">
                  <c:v>0.893632187549501</c:v>
                </c:pt>
                <c:pt idx="11283" c:formatCode="0%">
                  <c:v>0.893711389196895</c:v>
                </c:pt>
                <c:pt idx="11284" c:formatCode="0%">
                  <c:v>0.89379059084429</c:v>
                </c:pt>
                <c:pt idx="11285" c:formatCode="0%">
                  <c:v>0.893869792491684</c:v>
                </c:pt>
                <c:pt idx="11286" c:formatCode="0%">
                  <c:v>0.893948994139078</c:v>
                </c:pt>
                <c:pt idx="11287" c:formatCode="0%">
                  <c:v>0.894028195786472</c:v>
                </c:pt>
                <c:pt idx="11288" c:formatCode="0%">
                  <c:v>0.894107397433867</c:v>
                </c:pt>
                <c:pt idx="11289" c:formatCode="0%">
                  <c:v>0.894186599081261</c:v>
                </c:pt>
                <c:pt idx="11290" c:formatCode="0%">
                  <c:v>0.894265800728655</c:v>
                </c:pt>
                <c:pt idx="11291" c:formatCode="0%">
                  <c:v>0.894345002376049</c:v>
                </c:pt>
                <c:pt idx="11292" c:formatCode="0%">
                  <c:v>0.894424204023444</c:v>
                </c:pt>
                <c:pt idx="11293" c:formatCode="0%">
                  <c:v>0.894503405670838</c:v>
                </c:pt>
                <c:pt idx="11294" c:formatCode="0%">
                  <c:v>0.894582607318232</c:v>
                </c:pt>
                <c:pt idx="11295" c:formatCode="0%">
                  <c:v>0.894661808965627</c:v>
                </c:pt>
                <c:pt idx="11296" c:formatCode="0%">
                  <c:v>0.894741010613021</c:v>
                </c:pt>
                <c:pt idx="11297" c:formatCode="0%">
                  <c:v>0.894820212260415</c:v>
                </c:pt>
                <c:pt idx="11298" c:formatCode="0%">
                  <c:v>0.894899413907809</c:v>
                </c:pt>
                <c:pt idx="11299" c:formatCode="0%">
                  <c:v>0.894978615555204</c:v>
                </c:pt>
                <c:pt idx="11300" c:formatCode="0%">
                  <c:v>0.895057817202598</c:v>
                </c:pt>
                <c:pt idx="11301" c:formatCode="0%">
                  <c:v>0.895137018849992</c:v>
                </c:pt>
                <c:pt idx="11302" c:formatCode="0%">
                  <c:v>0.895216220497386</c:v>
                </c:pt>
                <c:pt idx="11303" c:formatCode="0%">
                  <c:v>0.895295422144781</c:v>
                </c:pt>
                <c:pt idx="11304" c:formatCode="0%">
                  <c:v>0.895374623792175</c:v>
                </c:pt>
                <c:pt idx="11305" c:formatCode="0%">
                  <c:v>0.895453825439569</c:v>
                </c:pt>
                <c:pt idx="11306" c:formatCode="0%">
                  <c:v>0.895533027086963</c:v>
                </c:pt>
                <c:pt idx="11307" c:formatCode="0%">
                  <c:v>0.895612228734358</c:v>
                </c:pt>
                <c:pt idx="11308" c:formatCode="0%">
                  <c:v>0.895691430381752</c:v>
                </c:pt>
                <c:pt idx="11309" c:formatCode="0%">
                  <c:v>0.895770632029146</c:v>
                </c:pt>
                <c:pt idx="11310" c:formatCode="0%">
                  <c:v>0.89584983367654</c:v>
                </c:pt>
                <c:pt idx="11311" c:formatCode="0%">
                  <c:v>0.895929035323935</c:v>
                </c:pt>
                <c:pt idx="11312" c:formatCode="0%">
                  <c:v>0.896008236971329</c:v>
                </c:pt>
                <c:pt idx="11313" c:formatCode="0%">
                  <c:v>0.896087438618723</c:v>
                </c:pt>
                <c:pt idx="11314" c:formatCode="0%">
                  <c:v>0.896166640266118</c:v>
                </c:pt>
                <c:pt idx="11315" c:formatCode="0%">
                  <c:v>0.896245841913512</c:v>
                </c:pt>
                <c:pt idx="11316" c:formatCode="0%">
                  <c:v>0.896325043560906</c:v>
                </c:pt>
                <c:pt idx="11317" c:formatCode="0%">
                  <c:v>0.8964042452083</c:v>
                </c:pt>
                <c:pt idx="11318" c:formatCode="0%">
                  <c:v>0.896483446855695</c:v>
                </c:pt>
                <c:pt idx="11319" c:formatCode="0%">
                  <c:v>0.896562648503089</c:v>
                </c:pt>
                <c:pt idx="11320" c:formatCode="0%">
                  <c:v>0.896641850150483</c:v>
                </c:pt>
                <c:pt idx="11321" c:formatCode="0%">
                  <c:v>0.896721051797877</c:v>
                </c:pt>
                <c:pt idx="11322" c:formatCode="0%">
                  <c:v>0.896800253445272</c:v>
                </c:pt>
                <c:pt idx="11323" c:formatCode="0%">
                  <c:v>0.896879455092666</c:v>
                </c:pt>
                <c:pt idx="11324" c:formatCode="0%">
                  <c:v>0.89695865674006</c:v>
                </c:pt>
                <c:pt idx="11325" c:formatCode="0%">
                  <c:v>0.897037858387454</c:v>
                </c:pt>
                <c:pt idx="11326" c:formatCode="0%">
                  <c:v>0.897117060034849</c:v>
                </c:pt>
                <c:pt idx="11327" c:formatCode="0%">
                  <c:v>0.897196261682243</c:v>
                </c:pt>
                <c:pt idx="11328" c:formatCode="0%">
                  <c:v>0.897275463329637</c:v>
                </c:pt>
                <c:pt idx="11329" c:formatCode="0%">
                  <c:v>0.897354664977032</c:v>
                </c:pt>
                <c:pt idx="11330" c:formatCode="0%">
                  <c:v>0.897433866624426</c:v>
                </c:pt>
                <c:pt idx="11331" c:formatCode="0%">
                  <c:v>0.89751306827182</c:v>
                </c:pt>
                <c:pt idx="11332" c:formatCode="0%">
                  <c:v>0.897592269919214</c:v>
                </c:pt>
                <c:pt idx="11333" c:formatCode="0%">
                  <c:v>0.897671471566609</c:v>
                </c:pt>
                <c:pt idx="11334" c:formatCode="0%">
                  <c:v>0.897750673214003</c:v>
                </c:pt>
                <c:pt idx="11335" c:formatCode="0%">
                  <c:v>0.897829874861397</c:v>
                </c:pt>
                <c:pt idx="11336" c:formatCode="0%">
                  <c:v>0.897909076508791</c:v>
                </c:pt>
                <c:pt idx="11337" c:formatCode="0%">
                  <c:v>0.897988278156186</c:v>
                </c:pt>
                <c:pt idx="11338" c:formatCode="0%">
                  <c:v>0.89806747980358</c:v>
                </c:pt>
                <c:pt idx="11339" c:formatCode="0%">
                  <c:v>0.898146681450974</c:v>
                </c:pt>
                <c:pt idx="11340" c:formatCode="0%">
                  <c:v>0.898225883098368</c:v>
                </c:pt>
                <c:pt idx="11341" c:formatCode="0%">
                  <c:v>0.898305084745763</c:v>
                </c:pt>
                <c:pt idx="11342" c:formatCode="0%">
                  <c:v>0.898384286393157</c:v>
                </c:pt>
                <c:pt idx="11343" c:formatCode="0%">
                  <c:v>0.898463488040551</c:v>
                </c:pt>
                <c:pt idx="11344" c:formatCode="0%">
                  <c:v>0.898542689687945</c:v>
                </c:pt>
                <c:pt idx="11345" c:formatCode="0%">
                  <c:v>0.89862189133534</c:v>
                </c:pt>
                <c:pt idx="11346" c:formatCode="0%">
                  <c:v>0.898701092982734</c:v>
                </c:pt>
                <c:pt idx="11347" c:formatCode="0%">
                  <c:v>0.898780294630128</c:v>
                </c:pt>
                <c:pt idx="11348" c:formatCode="0%">
                  <c:v>0.898859496277523</c:v>
                </c:pt>
                <c:pt idx="11349" c:formatCode="0%">
                  <c:v>0.898938697924917</c:v>
                </c:pt>
                <c:pt idx="11350" c:formatCode="0%">
                  <c:v>0.899017899572311</c:v>
                </c:pt>
                <c:pt idx="11351" c:formatCode="0%">
                  <c:v>0.899097101219705</c:v>
                </c:pt>
                <c:pt idx="11352" c:formatCode="0%">
                  <c:v>0.8991763028671</c:v>
                </c:pt>
                <c:pt idx="11353" c:formatCode="0%">
                  <c:v>0.899255504514494</c:v>
                </c:pt>
                <c:pt idx="11354" c:formatCode="0%">
                  <c:v>0.899334706161888</c:v>
                </c:pt>
                <c:pt idx="11355" c:formatCode="0%">
                  <c:v>0.899413907809282</c:v>
                </c:pt>
                <c:pt idx="11356" c:formatCode="0%">
                  <c:v>0.899493109456677</c:v>
                </c:pt>
                <c:pt idx="11357" c:formatCode="0%">
                  <c:v>0.899572311104071</c:v>
                </c:pt>
                <c:pt idx="11358" c:formatCode="0%">
                  <c:v>0.899651512751465</c:v>
                </c:pt>
                <c:pt idx="11359" c:formatCode="0%">
                  <c:v>0.89973071439886</c:v>
                </c:pt>
                <c:pt idx="11360" c:formatCode="0%">
                  <c:v>0.899809916046254</c:v>
                </c:pt>
                <c:pt idx="11361" c:formatCode="0%">
                  <c:v>0.899889117693648</c:v>
                </c:pt>
                <c:pt idx="11362" c:formatCode="0%">
                  <c:v>0.899968319341042</c:v>
                </c:pt>
                <c:pt idx="11363" c:formatCode="0%">
                  <c:v>0.900047520988437</c:v>
                </c:pt>
                <c:pt idx="11364" c:formatCode="0%">
                  <c:v>0.900126722635831</c:v>
                </c:pt>
                <c:pt idx="11365" c:formatCode="0%">
                  <c:v>0.900205924283225</c:v>
                </c:pt>
                <c:pt idx="11366" c:formatCode="0%">
                  <c:v>0.900285125930619</c:v>
                </c:pt>
                <c:pt idx="11367" c:formatCode="0%">
                  <c:v>0.900364327578014</c:v>
                </c:pt>
                <c:pt idx="11368" c:formatCode="0%">
                  <c:v>0.900443529225408</c:v>
                </c:pt>
                <c:pt idx="11369" c:formatCode="0%">
                  <c:v>0.900522730872802</c:v>
                </c:pt>
                <c:pt idx="11370" c:formatCode="0%">
                  <c:v>0.900601932520196</c:v>
                </c:pt>
                <c:pt idx="11371" c:formatCode="0%">
                  <c:v>0.900681134167591</c:v>
                </c:pt>
                <c:pt idx="11372" c:formatCode="0%">
                  <c:v>0.900760335814985</c:v>
                </c:pt>
                <c:pt idx="11373" c:formatCode="0%">
                  <c:v>0.900839537462379</c:v>
                </c:pt>
                <c:pt idx="11374" c:formatCode="0%">
                  <c:v>0.900918739109773</c:v>
                </c:pt>
                <c:pt idx="11375" c:formatCode="0%">
                  <c:v>0.900997940757168</c:v>
                </c:pt>
                <c:pt idx="11376" c:formatCode="0%">
                  <c:v>0.901077142404562</c:v>
                </c:pt>
                <c:pt idx="11377" c:formatCode="0%">
                  <c:v>0.901156344051956</c:v>
                </c:pt>
                <c:pt idx="11378" c:formatCode="0%">
                  <c:v>0.90123554569935</c:v>
                </c:pt>
                <c:pt idx="11379" c:formatCode="0%">
                  <c:v>0.901314747346745</c:v>
                </c:pt>
                <c:pt idx="11380" c:formatCode="0%">
                  <c:v>0.901393948994139</c:v>
                </c:pt>
                <c:pt idx="11381" c:formatCode="0%">
                  <c:v>0.901473150641533</c:v>
                </c:pt>
                <c:pt idx="11382" c:formatCode="0%">
                  <c:v>0.901552352288928</c:v>
                </c:pt>
                <c:pt idx="11383" c:formatCode="0%">
                  <c:v>0.901631553936322</c:v>
                </c:pt>
                <c:pt idx="11384" c:formatCode="0%">
                  <c:v>0.901710755583716</c:v>
                </c:pt>
                <c:pt idx="11385" c:formatCode="0%">
                  <c:v>0.90178995723111</c:v>
                </c:pt>
                <c:pt idx="11386" c:formatCode="0%">
                  <c:v>0.901869158878505</c:v>
                </c:pt>
                <c:pt idx="11387" c:formatCode="0%">
                  <c:v>0.901948360525899</c:v>
                </c:pt>
                <c:pt idx="11388" c:formatCode="0%">
                  <c:v>0.902027562173293</c:v>
                </c:pt>
                <c:pt idx="11389" c:formatCode="0%">
                  <c:v>0.902106763820687</c:v>
                </c:pt>
                <c:pt idx="11390" c:formatCode="0%">
                  <c:v>0.902185965468082</c:v>
                </c:pt>
                <c:pt idx="11391" c:formatCode="0%">
                  <c:v>0.902265167115476</c:v>
                </c:pt>
                <c:pt idx="11392" c:formatCode="0%">
                  <c:v>0.90234436876287</c:v>
                </c:pt>
                <c:pt idx="11393" c:formatCode="0%">
                  <c:v>0.902423570410265</c:v>
                </c:pt>
                <c:pt idx="11394" c:formatCode="0%">
                  <c:v>0.902502772057659</c:v>
                </c:pt>
                <c:pt idx="11395" c:formatCode="0%">
                  <c:v>0.902581973705053</c:v>
                </c:pt>
                <c:pt idx="11396" c:formatCode="0%">
                  <c:v>0.902661175352447</c:v>
                </c:pt>
                <c:pt idx="11397" c:formatCode="0%">
                  <c:v>0.902740376999842</c:v>
                </c:pt>
                <c:pt idx="11398" c:formatCode="0%">
                  <c:v>0.902819578647236</c:v>
                </c:pt>
                <c:pt idx="11399" c:formatCode="0%">
                  <c:v>0.90289878029463</c:v>
                </c:pt>
                <c:pt idx="11400" c:formatCode="0%">
                  <c:v>0.902977981942024</c:v>
                </c:pt>
                <c:pt idx="11401" c:formatCode="0%">
                  <c:v>0.903057183589419</c:v>
                </c:pt>
                <c:pt idx="11402" c:formatCode="0%">
                  <c:v>0.903136385236813</c:v>
                </c:pt>
                <c:pt idx="11403" c:formatCode="0%">
                  <c:v>0.903215586884207</c:v>
                </c:pt>
                <c:pt idx="11404" c:formatCode="0%">
                  <c:v>0.903294788531601</c:v>
                </c:pt>
                <c:pt idx="11405" c:formatCode="0%">
                  <c:v>0.903373990178996</c:v>
                </c:pt>
                <c:pt idx="11406" c:formatCode="0%">
                  <c:v>0.90345319182639</c:v>
                </c:pt>
                <c:pt idx="11407" c:formatCode="0%">
                  <c:v>0.903532393473784</c:v>
                </c:pt>
                <c:pt idx="11408" c:formatCode="0%">
                  <c:v>0.903611595121179</c:v>
                </c:pt>
                <c:pt idx="11409" c:formatCode="0%">
                  <c:v>0.903690796768573</c:v>
                </c:pt>
                <c:pt idx="11410" c:formatCode="0%">
                  <c:v>0.903769998415967</c:v>
                </c:pt>
                <c:pt idx="11411" c:formatCode="0%">
                  <c:v>0.903849200063361</c:v>
                </c:pt>
                <c:pt idx="11412" c:formatCode="0%">
                  <c:v>0.903928401710756</c:v>
                </c:pt>
                <c:pt idx="11413" c:formatCode="0%">
                  <c:v>0.90400760335815</c:v>
                </c:pt>
                <c:pt idx="11414" c:formatCode="0%">
                  <c:v>0.904086805005544</c:v>
                </c:pt>
                <c:pt idx="11415" c:formatCode="0%">
                  <c:v>0.904166006652938</c:v>
                </c:pt>
                <c:pt idx="11416" c:formatCode="0%">
                  <c:v>0.904245208300333</c:v>
                </c:pt>
                <c:pt idx="11417" c:formatCode="0%">
                  <c:v>0.904324409947727</c:v>
                </c:pt>
                <c:pt idx="11418" c:formatCode="0%">
                  <c:v>0.904403611595121</c:v>
                </c:pt>
                <c:pt idx="11419" c:formatCode="0%">
                  <c:v>0.904482813242515</c:v>
                </c:pt>
                <c:pt idx="11420" c:formatCode="0%">
                  <c:v>0.90456201488991</c:v>
                </c:pt>
                <c:pt idx="11421" c:formatCode="0%">
                  <c:v>0.904641216537304</c:v>
                </c:pt>
                <c:pt idx="11422" c:formatCode="0%">
                  <c:v>0.904720418184698</c:v>
                </c:pt>
                <c:pt idx="11423" c:formatCode="0%">
                  <c:v>0.904799619832093</c:v>
                </c:pt>
                <c:pt idx="11424" c:formatCode="0%">
                  <c:v>0.904878821479487</c:v>
                </c:pt>
                <c:pt idx="11425" c:formatCode="0%">
                  <c:v>0.904958023126881</c:v>
                </c:pt>
                <c:pt idx="11426" c:formatCode="0%">
                  <c:v>0.905037224774275</c:v>
                </c:pt>
                <c:pt idx="11427" c:formatCode="0%">
                  <c:v>0.90511642642167</c:v>
                </c:pt>
                <c:pt idx="11428" c:formatCode="0%">
                  <c:v>0.905195628069064</c:v>
                </c:pt>
                <c:pt idx="11429" c:formatCode="0%">
                  <c:v>0.905274829716458</c:v>
                </c:pt>
                <c:pt idx="11430" c:formatCode="0%">
                  <c:v>0.905354031363852</c:v>
                </c:pt>
                <c:pt idx="11431" c:formatCode="0%">
                  <c:v>0.905433233011247</c:v>
                </c:pt>
                <c:pt idx="11432" c:formatCode="0%">
                  <c:v>0.905512434658641</c:v>
                </c:pt>
                <c:pt idx="11433" c:formatCode="0%">
                  <c:v>0.905591636306035</c:v>
                </c:pt>
                <c:pt idx="11434" c:formatCode="0%">
                  <c:v>0.905670837953429</c:v>
                </c:pt>
                <c:pt idx="11435" c:formatCode="0%">
                  <c:v>0.905750039600824</c:v>
                </c:pt>
                <c:pt idx="11436" c:formatCode="0%">
                  <c:v>0.905829241248218</c:v>
                </c:pt>
                <c:pt idx="11437" c:formatCode="0%">
                  <c:v>0.905908442895612</c:v>
                </c:pt>
                <c:pt idx="11438" c:formatCode="0%">
                  <c:v>0.905987644543007</c:v>
                </c:pt>
                <c:pt idx="11439" c:formatCode="0%">
                  <c:v>0.906066846190401</c:v>
                </c:pt>
                <c:pt idx="11440" c:formatCode="0%">
                  <c:v>0.906146047837795</c:v>
                </c:pt>
                <c:pt idx="11441" c:formatCode="0%">
                  <c:v>0.906225249485189</c:v>
                </c:pt>
                <c:pt idx="11442" c:formatCode="0%">
                  <c:v>0.906304451132584</c:v>
                </c:pt>
                <c:pt idx="11443" c:formatCode="0%">
                  <c:v>0.906383652779978</c:v>
                </c:pt>
                <c:pt idx="11444" c:formatCode="0%">
                  <c:v>0.906462854427372</c:v>
                </c:pt>
                <c:pt idx="11445" c:formatCode="0%">
                  <c:v>0.906542056074766</c:v>
                </c:pt>
                <c:pt idx="11446" c:formatCode="0%">
                  <c:v>0.906621257722161</c:v>
                </c:pt>
                <c:pt idx="11447" c:formatCode="0%">
                  <c:v>0.906700459369555</c:v>
                </c:pt>
                <c:pt idx="11448" c:formatCode="0%">
                  <c:v>0.906779661016949</c:v>
                </c:pt>
                <c:pt idx="11449" c:formatCode="0%">
                  <c:v>0.906858862664343</c:v>
                </c:pt>
                <c:pt idx="11450" c:formatCode="0%">
                  <c:v>0.906938064311738</c:v>
                </c:pt>
                <c:pt idx="11451" c:formatCode="0%">
                  <c:v>0.907017265959132</c:v>
                </c:pt>
                <c:pt idx="11452" c:formatCode="0%">
                  <c:v>0.907096467606526</c:v>
                </c:pt>
                <c:pt idx="11453" c:formatCode="0%">
                  <c:v>0.90717566925392</c:v>
                </c:pt>
                <c:pt idx="11454" c:formatCode="0%">
                  <c:v>0.907254870901315</c:v>
                </c:pt>
                <c:pt idx="11455" c:formatCode="0%">
                  <c:v>0.907334072548709</c:v>
                </c:pt>
                <c:pt idx="11456" c:formatCode="0%">
                  <c:v>0.907413274196103</c:v>
                </c:pt>
                <c:pt idx="11457" c:formatCode="0%">
                  <c:v>0.907492475843498</c:v>
                </c:pt>
                <c:pt idx="11458" c:formatCode="0%">
                  <c:v>0.907571677490892</c:v>
                </c:pt>
                <c:pt idx="11459" c:formatCode="0%">
                  <c:v>0.907650879138286</c:v>
                </c:pt>
                <c:pt idx="11460" c:formatCode="0%">
                  <c:v>0.90773008078568</c:v>
                </c:pt>
                <c:pt idx="11461" c:formatCode="0%">
                  <c:v>0.907809282433075</c:v>
                </c:pt>
                <c:pt idx="11462" c:formatCode="0%">
                  <c:v>0.907888484080469</c:v>
                </c:pt>
                <c:pt idx="11463" c:formatCode="0%">
                  <c:v>0.907967685727863</c:v>
                </c:pt>
                <c:pt idx="11464" c:formatCode="0%">
                  <c:v>0.908046887375257</c:v>
                </c:pt>
                <c:pt idx="11465" c:formatCode="0%">
                  <c:v>0.908126089022652</c:v>
                </c:pt>
                <c:pt idx="11466" c:formatCode="0%">
                  <c:v>0.908205290670046</c:v>
                </c:pt>
                <c:pt idx="11467" c:formatCode="0%">
                  <c:v>0.90828449231744</c:v>
                </c:pt>
                <c:pt idx="11468" c:formatCode="0%">
                  <c:v>0.908363693964835</c:v>
                </c:pt>
                <c:pt idx="11469" c:formatCode="0%">
                  <c:v>0.908442895612229</c:v>
                </c:pt>
                <c:pt idx="11470" c:formatCode="0%">
                  <c:v>0.908522097259623</c:v>
                </c:pt>
                <c:pt idx="11471" c:formatCode="0%">
                  <c:v>0.908601298907017</c:v>
                </c:pt>
                <c:pt idx="11472" c:formatCode="0%">
                  <c:v>0.908680500554412</c:v>
                </c:pt>
                <c:pt idx="11473" c:formatCode="0%">
                  <c:v>0.908759702201806</c:v>
                </c:pt>
                <c:pt idx="11474" c:formatCode="0%">
                  <c:v>0.9088389038492</c:v>
                </c:pt>
                <c:pt idx="11475" c:formatCode="0%">
                  <c:v>0.908918105496594</c:v>
                </c:pt>
                <c:pt idx="11476" c:formatCode="0%">
                  <c:v>0.908997307143989</c:v>
                </c:pt>
                <c:pt idx="11477" c:formatCode="0%">
                  <c:v>0.909076508791383</c:v>
                </c:pt>
                <c:pt idx="11478" c:formatCode="0%">
                  <c:v>0.909155710438777</c:v>
                </c:pt>
                <c:pt idx="11479" c:formatCode="0%">
                  <c:v>0.909234912086171</c:v>
                </c:pt>
                <c:pt idx="11480" c:formatCode="0%">
                  <c:v>0.909314113733566</c:v>
                </c:pt>
                <c:pt idx="11481" c:formatCode="0%">
                  <c:v>0.90939331538096</c:v>
                </c:pt>
                <c:pt idx="11482" c:formatCode="0%">
                  <c:v>0.909472517028354</c:v>
                </c:pt>
                <c:pt idx="11483" c:formatCode="0%">
                  <c:v>0.909551718675748</c:v>
                </c:pt>
                <c:pt idx="11484" c:formatCode="0%">
                  <c:v>0.909630920323143</c:v>
                </c:pt>
                <c:pt idx="11485" c:formatCode="0%">
                  <c:v>0.909710121970537</c:v>
                </c:pt>
                <c:pt idx="11486" c:formatCode="0%">
                  <c:v>0.909789323617931</c:v>
                </c:pt>
                <c:pt idx="11487" c:formatCode="0%">
                  <c:v>0.909868525265325</c:v>
                </c:pt>
                <c:pt idx="11488" c:formatCode="0%">
                  <c:v>0.90994772691272</c:v>
                </c:pt>
                <c:pt idx="11489" c:formatCode="0%">
                  <c:v>0.910026928560114</c:v>
                </c:pt>
                <c:pt idx="11490" c:formatCode="0%">
                  <c:v>0.910106130207508</c:v>
                </c:pt>
                <c:pt idx="11491" c:formatCode="0%">
                  <c:v>0.910185331854903</c:v>
                </c:pt>
                <c:pt idx="11492" c:formatCode="0%">
                  <c:v>0.910264533502297</c:v>
                </c:pt>
                <c:pt idx="11493" c:formatCode="0%">
                  <c:v>0.910343735149691</c:v>
                </c:pt>
                <c:pt idx="11494" c:formatCode="0%">
                  <c:v>0.910422936797085</c:v>
                </c:pt>
                <c:pt idx="11495" c:formatCode="0%">
                  <c:v>0.91050213844448</c:v>
                </c:pt>
                <c:pt idx="11496" c:formatCode="0%">
                  <c:v>0.910581340091874</c:v>
                </c:pt>
                <c:pt idx="11497" c:formatCode="0%">
                  <c:v>0.910660541739268</c:v>
                </c:pt>
                <c:pt idx="11498" c:formatCode="0%">
                  <c:v>0.910739743386662</c:v>
                </c:pt>
                <c:pt idx="11499" c:formatCode="0%">
                  <c:v>0.910818945034057</c:v>
                </c:pt>
                <c:pt idx="11500" c:formatCode="0%">
                  <c:v>0.910898146681451</c:v>
                </c:pt>
                <c:pt idx="11501" c:formatCode="0%">
                  <c:v>0.910977348328845</c:v>
                </c:pt>
                <c:pt idx="11502" c:formatCode="0%">
                  <c:v>0.91105654997624</c:v>
                </c:pt>
                <c:pt idx="11503" c:formatCode="0%">
                  <c:v>0.911135751623634</c:v>
                </c:pt>
                <c:pt idx="11504" c:formatCode="0%">
                  <c:v>0.911214953271028</c:v>
                </c:pt>
                <c:pt idx="11505" c:formatCode="0%">
                  <c:v>0.911294154918422</c:v>
                </c:pt>
                <c:pt idx="11506" c:formatCode="0%">
                  <c:v>0.911373356565817</c:v>
                </c:pt>
                <c:pt idx="11507" c:formatCode="0%">
                  <c:v>0.911452558213211</c:v>
                </c:pt>
                <c:pt idx="11508" c:formatCode="0%">
                  <c:v>0.911531759860605</c:v>
                </c:pt>
                <c:pt idx="11509" c:formatCode="0%">
                  <c:v>0.911610961507999</c:v>
                </c:pt>
                <c:pt idx="11510" c:formatCode="0%">
                  <c:v>0.911690163155394</c:v>
                </c:pt>
                <c:pt idx="11511" c:formatCode="0%">
                  <c:v>0.911769364802788</c:v>
                </c:pt>
                <c:pt idx="11512" c:formatCode="0%">
                  <c:v>0.911848566450182</c:v>
                </c:pt>
                <c:pt idx="11513" c:formatCode="0%">
                  <c:v>0.911927768097576</c:v>
                </c:pt>
                <c:pt idx="11514" c:formatCode="0%">
                  <c:v>0.912006969744971</c:v>
                </c:pt>
                <c:pt idx="11515" c:formatCode="0%">
                  <c:v>0.912086171392365</c:v>
                </c:pt>
                <c:pt idx="11516" c:formatCode="0%">
                  <c:v>0.912165373039759</c:v>
                </c:pt>
                <c:pt idx="11517" c:formatCode="0%">
                  <c:v>0.912244574687153</c:v>
                </c:pt>
                <c:pt idx="11518" c:formatCode="0%">
                  <c:v>0.912323776334548</c:v>
                </c:pt>
                <c:pt idx="11519" c:formatCode="0%">
                  <c:v>0.912402977981942</c:v>
                </c:pt>
                <c:pt idx="11520" c:formatCode="0%">
                  <c:v>0.912482179629336</c:v>
                </c:pt>
                <c:pt idx="11521" c:formatCode="0%">
                  <c:v>0.912561381276731</c:v>
                </c:pt>
                <c:pt idx="11522" c:formatCode="0%">
                  <c:v>0.912640582924125</c:v>
                </c:pt>
                <c:pt idx="11523" c:formatCode="0%">
                  <c:v>0.912719784571519</c:v>
                </c:pt>
                <c:pt idx="11524" c:formatCode="0%">
                  <c:v>0.912798986218913</c:v>
                </c:pt>
                <c:pt idx="11525" c:formatCode="0%">
                  <c:v>0.912878187866308</c:v>
                </c:pt>
                <c:pt idx="11526" c:formatCode="0%">
                  <c:v>0.912957389513702</c:v>
                </c:pt>
                <c:pt idx="11527" c:formatCode="0%">
                  <c:v>0.913036591161096</c:v>
                </c:pt>
                <c:pt idx="11528" c:formatCode="0%">
                  <c:v>0.91311579280849</c:v>
                </c:pt>
                <c:pt idx="11529" c:formatCode="0%">
                  <c:v>0.913194994455885</c:v>
                </c:pt>
                <c:pt idx="11530" c:formatCode="0%">
                  <c:v>0.913274196103279</c:v>
                </c:pt>
                <c:pt idx="11531" c:formatCode="0%">
                  <c:v>0.913353397750673</c:v>
                </c:pt>
                <c:pt idx="11532" c:formatCode="0%">
                  <c:v>0.913432599398068</c:v>
                </c:pt>
                <c:pt idx="11533" c:formatCode="0%">
                  <c:v>0.913511801045462</c:v>
                </c:pt>
                <c:pt idx="11534" c:formatCode="0%">
                  <c:v>0.913591002692856</c:v>
                </c:pt>
                <c:pt idx="11535" c:formatCode="0%">
                  <c:v>0.91367020434025</c:v>
                </c:pt>
                <c:pt idx="11536" c:formatCode="0%">
                  <c:v>0.913749405987645</c:v>
                </c:pt>
                <c:pt idx="11537" c:formatCode="0%">
                  <c:v>0.913828607635039</c:v>
                </c:pt>
                <c:pt idx="11538" c:formatCode="0%">
                  <c:v>0.913907809282433</c:v>
                </c:pt>
                <c:pt idx="11539" c:formatCode="0%">
                  <c:v>0.913987010929827</c:v>
                </c:pt>
                <c:pt idx="11540" c:formatCode="0%">
                  <c:v>0.914066212577222</c:v>
                </c:pt>
                <c:pt idx="11541" c:formatCode="0%">
                  <c:v>0.914145414224616</c:v>
                </c:pt>
                <c:pt idx="11542" c:formatCode="0%">
                  <c:v>0.91422461587201</c:v>
                </c:pt>
                <c:pt idx="11543" c:formatCode="0%">
                  <c:v>0.914303817519404</c:v>
                </c:pt>
                <c:pt idx="11544" c:formatCode="0%">
                  <c:v>0.914383019166799</c:v>
                </c:pt>
                <c:pt idx="11545" c:formatCode="0%">
                  <c:v>0.914462220814193</c:v>
                </c:pt>
                <c:pt idx="11546" c:formatCode="0%">
                  <c:v>0.914541422461587</c:v>
                </c:pt>
                <c:pt idx="11547" c:formatCode="0%">
                  <c:v>0.914620624108981</c:v>
                </c:pt>
                <c:pt idx="11548" c:formatCode="0%">
                  <c:v>0.914699825756376</c:v>
                </c:pt>
                <c:pt idx="11549" c:formatCode="0%">
                  <c:v>0.91477902740377</c:v>
                </c:pt>
                <c:pt idx="11550" c:formatCode="0%">
                  <c:v>0.914858229051164</c:v>
                </c:pt>
                <c:pt idx="11551" c:formatCode="0%">
                  <c:v>0.914937430698558</c:v>
                </c:pt>
                <c:pt idx="11552" c:formatCode="0%">
                  <c:v>0.915016632345953</c:v>
                </c:pt>
                <c:pt idx="11553" c:formatCode="0%">
                  <c:v>0.915095833993347</c:v>
                </c:pt>
                <c:pt idx="11554" c:formatCode="0%">
                  <c:v>0.915175035640741</c:v>
                </c:pt>
                <c:pt idx="11555" c:formatCode="0%">
                  <c:v>0.915254237288136</c:v>
                </c:pt>
                <c:pt idx="11556" c:formatCode="0%">
                  <c:v>0.91533343893553</c:v>
                </c:pt>
                <c:pt idx="11557" c:formatCode="0%">
                  <c:v>0.915412640582924</c:v>
                </c:pt>
                <c:pt idx="11558" c:formatCode="0%">
                  <c:v>0.915491842230318</c:v>
                </c:pt>
                <c:pt idx="11559" c:formatCode="0%">
                  <c:v>0.915571043877713</c:v>
                </c:pt>
                <c:pt idx="11560" c:formatCode="0%">
                  <c:v>0.915650245525107</c:v>
                </c:pt>
                <c:pt idx="11561" c:formatCode="0%">
                  <c:v>0.915729447172501</c:v>
                </c:pt>
                <c:pt idx="11562" c:formatCode="0%">
                  <c:v>0.915808648819895</c:v>
                </c:pt>
                <c:pt idx="11563" c:formatCode="0%">
                  <c:v>0.91588785046729</c:v>
                </c:pt>
                <c:pt idx="11564" c:formatCode="0%">
                  <c:v>0.915967052114684</c:v>
                </c:pt>
                <c:pt idx="11565" c:formatCode="0%">
                  <c:v>0.916046253762078</c:v>
                </c:pt>
                <c:pt idx="11566" c:formatCode="0%">
                  <c:v>0.916125455409473</c:v>
                </c:pt>
                <c:pt idx="11567" c:formatCode="0%">
                  <c:v>0.916204657056867</c:v>
                </c:pt>
                <c:pt idx="11568" c:formatCode="0%">
                  <c:v>0.916283858704261</c:v>
                </c:pt>
                <c:pt idx="11569" c:formatCode="0%">
                  <c:v>0.916363060351655</c:v>
                </c:pt>
                <c:pt idx="11570" c:formatCode="0%">
                  <c:v>0.91644226199905</c:v>
                </c:pt>
                <c:pt idx="11571" c:formatCode="0%">
                  <c:v>0.916521463646444</c:v>
                </c:pt>
                <c:pt idx="11572" c:formatCode="0%">
                  <c:v>0.916600665293838</c:v>
                </c:pt>
                <c:pt idx="11573" c:formatCode="0%">
                  <c:v>0.916679866941232</c:v>
                </c:pt>
                <c:pt idx="11574" c:formatCode="0%">
                  <c:v>0.916759068588627</c:v>
                </c:pt>
                <c:pt idx="11575" c:formatCode="0%">
                  <c:v>0.916838270236021</c:v>
                </c:pt>
                <c:pt idx="11576" c:formatCode="0%">
                  <c:v>0.916917471883415</c:v>
                </c:pt>
                <c:pt idx="11577" c:formatCode="0%">
                  <c:v>0.916996673530809</c:v>
                </c:pt>
                <c:pt idx="11578" c:formatCode="0%">
                  <c:v>0.917075875178204</c:v>
                </c:pt>
                <c:pt idx="11579" c:formatCode="0%">
                  <c:v>0.917155076825598</c:v>
                </c:pt>
                <c:pt idx="11580" c:formatCode="0%">
                  <c:v>0.917234278472992</c:v>
                </c:pt>
                <c:pt idx="11581" c:formatCode="0%">
                  <c:v>0.917313480120386</c:v>
                </c:pt>
                <c:pt idx="11582" c:formatCode="0%">
                  <c:v>0.917392681767781</c:v>
                </c:pt>
                <c:pt idx="11583" c:formatCode="0%">
                  <c:v>0.917471883415175</c:v>
                </c:pt>
                <c:pt idx="11584" c:formatCode="0%">
                  <c:v>0.917551085062569</c:v>
                </c:pt>
                <c:pt idx="11585" c:formatCode="0%">
                  <c:v>0.917630286709964</c:v>
                </c:pt>
                <c:pt idx="11586" c:formatCode="0%">
                  <c:v>0.917709488357358</c:v>
                </c:pt>
                <c:pt idx="11587" c:formatCode="0%">
                  <c:v>0.917788690004752</c:v>
                </c:pt>
                <c:pt idx="11588" c:formatCode="0%">
                  <c:v>0.917867891652146</c:v>
                </c:pt>
                <c:pt idx="11589" c:formatCode="0%">
                  <c:v>0.917947093299541</c:v>
                </c:pt>
                <c:pt idx="11590" c:formatCode="0%">
                  <c:v>0.918026294946935</c:v>
                </c:pt>
                <c:pt idx="11591" c:formatCode="0%">
                  <c:v>0.918105496594329</c:v>
                </c:pt>
                <c:pt idx="11592" c:formatCode="0%">
                  <c:v>0.918184698241723</c:v>
                </c:pt>
                <c:pt idx="11593" c:formatCode="0%">
                  <c:v>0.918263899889118</c:v>
                </c:pt>
                <c:pt idx="11594" c:formatCode="0%">
                  <c:v>0.918343101536512</c:v>
                </c:pt>
                <c:pt idx="11595" c:formatCode="0%">
                  <c:v>0.918422303183906</c:v>
                </c:pt>
                <c:pt idx="11596" c:formatCode="0%">
                  <c:v>0.9185015048313</c:v>
                </c:pt>
                <c:pt idx="11597" c:formatCode="0%">
                  <c:v>0.918580706478695</c:v>
                </c:pt>
                <c:pt idx="11598" c:formatCode="0%">
                  <c:v>0.918659908126089</c:v>
                </c:pt>
                <c:pt idx="11599" c:formatCode="0%">
                  <c:v>0.918739109773483</c:v>
                </c:pt>
                <c:pt idx="11600" c:formatCode="0%">
                  <c:v>0.918818311420878</c:v>
                </c:pt>
                <c:pt idx="11601" c:formatCode="0%">
                  <c:v>0.918897513068272</c:v>
                </c:pt>
                <c:pt idx="11602" c:formatCode="0%">
                  <c:v>0.918976714715666</c:v>
                </c:pt>
                <c:pt idx="11603" c:formatCode="0%">
                  <c:v>0.91905591636306</c:v>
                </c:pt>
                <c:pt idx="11604" c:formatCode="0%">
                  <c:v>0.919135118010455</c:v>
                </c:pt>
                <c:pt idx="11605" c:formatCode="0%">
                  <c:v>0.919214319657849</c:v>
                </c:pt>
                <c:pt idx="11606" c:formatCode="0%">
                  <c:v>0.919293521305243</c:v>
                </c:pt>
                <c:pt idx="11607" c:formatCode="0%">
                  <c:v>0.919372722952637</c:v>
                </c:pt>
                <c:pt idx="11608" c:formatCode="0%">
                  <c:v>0.919451924600032</c:v>
                </c:pt>
                <c:pt idx="11609" c:formatCode="0%">
                  <c:v>0.919531126247426</c:v>
                </c:pt>
                <c:pt idx="11610" c:formatCode="0%">
                  <c:v>0.91961032789482</c:v>
                </c:pt>
                <c:pt idx="11611" c:formatCode="0%">
                  <c:v>0.919689529542215</c:v>
                </c:pt>
                <c:pt idx="11612" c:formatCode="0%">
                  <c:v>0.919768731189609</c:v>
                </c:pt>
                <c:pt idx="11613" c:formatCode="0%">
                  <c:v>0.919847932837003</c:v>
                </c:pt>
                <c:pt idx="11614" c:formatCode="0%">
                  <c:v>0.919927134484397</c:v>
                </c:pt>
                <c:pt idx="11615" c:formatCode="0%">
                  <c:v>0.920006336131792</c:v>
                </c:pt>
                <c:pt idx="11616" c:formatCode="0%">
                  <c:v>0.920085537779186</c:v>
                </c:pt>
                <c:pt idx="11617" c:formatCode="0%">
                  <c:v>0.92016473942658</c:v>
                </c:pt>
                <c:pt idx="11618" c:formatCode="0%">
                  <c:v>0.920243941073974</c:v>
                </c:pt>
                <c:pt idx="11619" c:formatCode="0%">
                  <c:v>0.920323142721369</c:v>
                </c:pt>
                <c:pt idx="11620" c:formatCode="0%">
                  <c:v>0.920402344368763</c:v>
                </c:pt>
                <c:pt idx="11621" c:formatCode="0%">
                  <c:v>0.920481546016157</c:v>
                </c:pt>
                <c:pt idx="11622" c:formatCode="0%">
                  <c:v>0.920560747663551</c:v>
                </c:pt>
                <c:pt idx="11623" c:formatCode="0%">
                  <c:v>0.920639949310946</c:v>
                </c:pt>
                <c:pt idx="11624" c:formatCode="0%">
                  <c:v>0.92071915095834</c:v>
                </c:pt>
                <c:pt idx="11625" c:formatCode="0%">
                  <c:v>0.920798352605734</c:v>
                </c:pt>
                <c:pt idx="11626" c:formatCode="0%">
                  <c:v>0.920877554253128</c:v>
                </c:pt>
                <c:pt idx="11627" c:formatCode="0%">
                  <c:v>0.920956755900523</c:v>
                </c:pt>
                <c:pt idx="11628" c:formatCode="0%">
                  <c:v>0.921035957547917</c:v>
                </c:pt>
                <c:pt idx="11629" c:formatCode="0%">
                  <c:v>0.921115159195311</c:v>
                </c:pt>
                <c:pt idx="11630" c:formatCode="0%">
                  <c:v>0.921194360842706</c:v>
                </c:pt>
                <c:pt idx="11631" c:formatCode="0%">
                  <c:v>0.9212735624901</c:v>
                </c:pt>
                <c:pt idx="11632" c:formatCode="0%">
                  <c:v>0.921352764137494</c:v>
                </c:pt>
                <c:pt idx="11633" c:formatCode="0%">
                  <c:v>0.921431965784888</c:v>
                </c:pt>
                <c:pt idx="11634" c:formatCode="0%">
                  <c:v>0.921511167432283</c:v>
                </c:pt>
                <c:pt idx="11635" c:formatCode="0%">
                  <c:v>0.921590369079677</c:v>
                </c:pt>
                <c:pt idx="11636" c:formatCode="0%">
                  <c:v>0.921669570727071</c:v>
                </c:pt>
                <c:pt idx="11637" c:formatCode="0%">
                  <c:v>0.921748772374465</c:v>
                </c:pt>
                <c:pt idx="11638" c:formatCode="0%">
                  <c:v>0.92182797402186</c:v>
                </c:pt>
                <c:pt idx="11639" c:formatCode="0%">
                  <c:v>0.921907175669254</c:v>
                </c:pt>
                <c:pt idx="11640" c:formatCode="0%">
                  <c:v>0.921986377316648</c:v>
                </c:pt>
                <c:pt idx="11641" c:formatCode="0%">
                  <c:v>0.922065578964042</c:v>
                </c:pt>
                <c:pt idx="11642" c:formatCode="0%">
                  <c:v>0.922144780611437</c:v>
                </c:pt>
                <c:pt idx="11643" c:formatCode="0%">
                  <c:v>0.922223982258831</c:v>
                </c:pt>
                <c:pt idx="11644" c:formatCode="0%">
                  <c:v>0.922303183906225</c:v>
                </c:pt>
                <c:pt idx="11645" c:formatCode="0%">
                  <c:v>0.92238238555362</c:v>
                </c:pt>
                <c:pt idx="11646" c:formatCode="0%">
                  <c:v>0.922461587201014</c:v>
                </c:pt>
                <c:pt idx="11647" c:formatCode="0%">
                  <c:v>0.922540788848408</c:v>
                </c:pt>
                <c:pt idx="11648" c:formatCode="0%">
                  <c:v>0.922619990495802</c:v>
                </c:pt>
                <c:pt idx="11649" c:formatCode="0%">
                  <c:v>0.922699192143197</c:v>
                </c:pt>
                <c:pt idx="11650" c:formatCode="0%">
                  <c:v>0.922778393790591</c:v>
                </c:pt>
                <c:pt idx="11651" c:formatCode="0%">
                  <c:v>0.922857595437985</c:v>
                </c:pt>
                <c:pt idx="11652" c:formatCode="0%">
                  <c:v>0.922936797085379</c:v>
                </c:pt>
                <c:pt idx="11653" c:formatCode="0%">
                  <c:v>0.923015998732774</c:v>
                </c:pt>
                <c:pt idx="11654" c:formatCode="0%">
                  <c:v>0.923095200380168</c:v>
                </c:pt>
                <c:pt idx="11655" c:formatCode="0%">
                  <c:v>0.923174402027562</c:v>
                </c:pt>
                <c:pt idx="11656" c:formatCode="0%">
                  <c:v>0.923253603674956</c:v>
                </c:pt>
                <c:pt idx="11657" c:formatCode="0%">
                  <c:v>0.923332805322351</c:v>
                </c:pt>
                <c:pt idx="11658" c:formatCode="0%">
                  <c:v>0.923412006969745</c:v>
                </c:pt>
                <c:pt idx="11659" c:formatCode="0%">
                  <c:v>0.923491208617139</c:v>
                </c:pt>
                <c:pt idx="11660" c:formatCode="0%">
                  <c:v>0.923570410264533</c:v>
                </c:pt>
                <c:pt idx="11661" c:formatCode="0%">
                  <c:v>0.923649611911928</c:v>
                </c:pt>
                <c:pt idx="11662" c:formatCode="0%">
                  <c:v>0.923728813559322</c:v>
                </c:pt>
                <c:pt idx="11663" c:formatCode="0%">
                  <c:v>0.923808015206716</c:v>
                </c:pt>
                <c:pt idx="11664" c:formatCode="0%">
                  <c:v>0.923887216854111</c:v>
                </c:pt>
                <c:pt idx="11665" c:formatCode="0%">
                  <c:v>0.923966418501505</c:v>
                </c:pt>
                <c:pt idx="11666" c:formatCode="0%">
                  <c:v>0.924045620148899</c:v>
                </c:pt>
                <c:pt idx="11667" c:formatCode="0%">
                  <c:v>0.924124821796293</c:v>
                </c:pt>
                <c:pt idx="11668" c:formatCode="0%">
                  <c:v>0.924204023443688</c:v>
                </c:pt>
                <c:pt idx="11669" c:formatCode="0%">
                  <c:v>0.924283225091082</c:v>
                </c:pt>
                <c:pt idx="11670" c:formatCode="0%">
                  <c:v>0.924362426738476</c:v>
                </c:pt>
                <c:pt idx="11671" c:formatCode="0%">
                  <c:v>0.92444162838587</c:v>
                </c:pt>
                <c:pt idx="11672" c:formatCode="0%">
                  <c:v>0.924520830033265</c:v>
                </c:pt>
                <c:pt idx="11673" c:formatCode="0%">
                  <c:v>0.924600031680659</c:v>
                </c:pt>
                <c:pt idx="11674" c:formatCode="0%">
                  <c:v>0.924679233328053</c:v>
                </c:pt>
                <c:pt idx="11675" c:formatCode="0%">
                  <c:v>0.924758434975448</c:v>
                </c:pt>
                <c:pt idx="11676" c:formatCode="0%">
                  <c:v>0.924837636622842</c:v>
                </c:pt>
                <c:pt idx="11677" c:formatCode="0%">
                  <c:v>0.924916838270236</c:v>
                </c:pt>
                <c:pt idx="11678" c:formatCode="0%">
                  <c:v>0.92499603991763</c:v>
                </c:pt>
                <c:pt idx="11679" c:formatCode="0%">
                  <c:v>0.925075241565025</c:v>
                </c:pt>
                <c:pt idx="11680" c:formatCode="0%">
                  <c:v>0.925154443212419</c:v>
                </c:pt>
                <c:pt idx="11681" c:formatCode="0%">
                  <c:v>0.925233644859813</c:v>
                </c:pt>
                <c:pt idx="11682" c:formatCode="0%">
                  <c:v>0.925312846507207</c:v>
                </c:pt>
                <c:pt idx="11683" c:formatCode="0%">
                  <c:v>0.925392048154602</c:v>
                </c:pt>
                <c:pt idx="11684" c:formatCode="0%">
                  <c:v>0.925471249801996</c:v>
                </c:pt>
                <c:pt idx="11685" c:formatCode="0%">
                  <c:v>0.92555045144939</c:v>
                </c:pt>
                <c:pt idx="11686" c:formatCode="0%">
                  <c:v>0.925629653096784</c:v>
                </c:pt>
                <c:pt idx="11687" c:formatCode="0%">
                  <c:v>0.925708854744179</c:v>
                </c:pt>
                <c:pt idx="11688" c:formatCode="0%">
                  <c:v>0.925788056391573</c:v>
                </c:pt>
                <c:pt idx="11689" c:formatCode="0%">
                  <c:v>0.925867258038967</c:v>
                </c:pt>
                <c:pt idx="11690" c:formatCode="0%">
                  <c:v>0.925946459686361</c:v>
                </c:pt>
                <c:pt idx="11691" c:formatCode="0%">
                  <c:v>0.926025661333756</c:v>
                </c:pt>
                <c:pt idx="11692" c:formatCode="0%">
                  <c:v>0.92610486298115</c:v>
                </c:pt>
                <c:pt idx="11693" c:formatCode="0%">
                  <c:v>0.926184064628544</c:v>
                </c:pt>
                <c:pt idx="11694" c:formatCode="0%">
                  <c:v>0.926263266275939</c:v>
                </c:pt>
                <c:pt idx="11695" c:formatCode="0%">
                  <c:v>0.926342467923333</c:v>
                </c:pt>
                <c:pt idx="11696" c:formatCode="0%">
                  <c:v>0.926421669570727</c:v>
                </c:pt>
                <c:pt idx="11697" c:formatCode="0%">
                  <c:v>0.926500871218121</c:v>
                </c:pt>
                <c:pt idx="11698" c:formatCode="0%">
                  <c:v>0.926580072865516</c:v>
                </c:pt>
                <c:pt idx="11699" c:formatCode="0%">
                  <c:v>0.92665927451291</c:v>
                </c:pt>
                <c:pt idx="11700" c:formatCode="0%">
                  <c:v>0.926738476160304</c:v>
                </c:pt>
                <c:pt idx="11701" c:formatCode="0%">
                  <c:v>0.926817677807698</c:v>
                </c:pt>
                <c:pt idx="11702" c:formatCode="0%">
                  <c:v>0.926896879455093</c:v>
                </c:pt>
                <c:pt idx="11703" c:formatCode="0%">
                  <c:v>0.926976081102487</c:v>
                </c:pt>
                <c:pt idx="11704" c:formatCode="0%">
                  <c:v>0.927055282749881</c:v>
                </c:pt>
                <c:pt idx="11705" c:formatCode="0%">
                  <c:v>0.927134484397275</c:v>
                </c:pt>
                <c:pt idx="11706" c:formatCode="0%">
                  <c:v>0.92721368604467</c:v>
                </c:pt>
                <c:pt idx="11707" c:formatCode="0%">
                  <c:v>0.927292887692064</c:v>
                </c:pt>
                <c:pt idx="11708" c:formatCode="0%">
                  <c:v>0.927372089339458</c:v>
                </c:pt>
                <c:pt idx="11709" c:formatCode="0%">
                  <c:v>0.927451290986853</c:v>
                </c:pt>
                <c:pt idx="11710" c:formatCode="0%">
                  <c:v>0.927530492634247</c:v>
                </c:pt>
                <c:pt idx="11711" c:formatCode="0%">
                  <c:v>0.927609694281641</c:v>
                </c:pt>
                <c:pt idx="11712" c:formatCode="0%">
                  <c:v>0.927688895929035</c:v>
                </c:pt>
                <c:pt idx="11713" c:formatCode="0%">
                  <c:v>0.92776809757643</c:v>
                </c:pt>
                <c:pt idx="11714" c:formatCode="0%">
                  <c:v>0.927847299223824</c:v>
                </c:pt>
                <c:pt idx="11715" c:formatCode="0%">
                  <c:v>0.927926500871218</c:v>
                </c:pt>
                <c:pt idx="11716" c:formatCode="0%">
                  <c:v>0.928005702518612</c:v>
                </c:pt>
                <c:pt idx="11717" c:formatCode="0%">
                  <c:v>0.928084904166007</c:v>
                </c:pt>
                <c:pt idx="11718" c:formatCode="0%">
                  <c:v>0.928164105813401</c:v>
                </c:pt>
                <c:pt idx="11719" c:formatCode="0%">
                  <c:v>0.928243307460795</c:v>
                </c:pt>
                <c:pt idx="11720" c:formatCode="0%">
                  <c:v>0.928322509108189</c:v>
                </c:pt>
                <c:pt idx="11721" c:formatCode="0%">
                  <c:v>0.928401710755584</c:v>
                </c:pt>
                <c:pt idx="11722" c:formatCode="0%">
                  <c:v>0.928480912402978</c:v>
                </c:pt>
                <c:pt idx="11723" c:formatCode="0%">
                  <c:v>0.928560114050372</c:v>
                </c:pt>
                <c:pt idx="11724" c:formatCode="0%">
                  <c:v>0.928639315697766</c:v>
                </c:pt>
                <c:pt idx="11725" c:formatCode="0%">
                  <c:v>0.928718517345161</c:v>
                </c:pt>
                <c:pt idx="11726" c:formatCode="0%">
                  <c:v>0.928797718992555</c:v>
                </c:pt>
                <c:pt idx="11727" c:formatCode="0%">
                  <c:v>0.928876920639949</c:v>
                </c:pt>
                <c:pt idx="11728" c:formatCode="0%">
                  <c:v>0.928956122287344</c:v>
                </c:pt>
                <c:pt idx="11729" c:formatCode="0%">
                  <c:v>0.929035323934738</c:v>
                </c:pt>
                <c:pt idx="11730" c:formatCode="0%">
                  <c:v>0.929114525582132</c:v>
                </c:pt>
                <c:pt idx="11731" c:formatCode="0%">
                  <c:v>0.929193727229526</c:v>
                </c:pt>
                <c:pt idx="11732" c:formatCode="0%">
                  <c:v>0.929272928876921</c:v>
                </c:pt>
                <c:pt idx="11733" c:formatCode="0%">
                  <c:v>0.929352130524315</c:v>
                </c:pt>
                <c:pt idx="11734" c:formatCode="0%">
                  <c:v>0.929431332171709</c:v>
                </c:pt>
                <c:pt idx="11735" c:formatCode="0%">
                  <c:v>0.929510533819103</c:v>
                </c:pt>
                <c:pt idx="11736" c:formatCode="0%">
                  <c:v>0.929589735466498</c:v>
                </c:pt>
                <c:pt idx="11737" c:formatCode="0%">
                  <c:v>0.929668937113892</c:v>
                </c:pt>
                <c:pt idx="11738" c:formatCode="0%">
                  <c:v>0.929748138761286</c:v>
                </c:pt>
                <c:pt idx="11739" c:formatCode="0%">
                  <c:v>0.929827340408681</c:v>
                </c:pt>
                <c:pt idx="11740" c:formatCode="0%">
                  <c:v>0.929906542056075</c:v>
                </c:pt>
                <c:pt idx="11741" c:formatCode="0%">
                  <c:v>0.929985743703469</c:v>
                </c:pt>
                <c:pt idx="11742" c:formatCode="0%">
                  <c:v>0.930064945350863</c:v>
                </c:pt>
                <c:pt idx="11743" c:formatCode="0%">
                  <c:v>0.930144146998258</c:v>
                </c:pt>
                <c:pt idx="11744" c:formatCode="0%">
                  <c:v>0.930223348645652</c:v>
                </c:pt>
                <c:pt idx="11745" c:formatCode="0%">
                  <c:v>0.930302550293046</c:v>
                </c:pt>
                <c:pt idx="11746" c:formatCode="0%">
                  <c:v>0.93038175194044</c:v>
                </c:pt>
                <c:pt idx="11747" c:formatCode="0%">
                  <c:v>0.930460953587835</c:v>
                </c:pt>
                <c:pt idx="11748" c:formatCode="0%">
                  <c:v>0.930540155235229</c:v>
                </c:pt>
                <c:pt idx="11749" c:formatCode="0%">
                  <c:v>0.930619356882623</c:v>
                </c:pt>
                <c:pt idx="11750" c:formatCode="0%">
                  <c:v>0.930698558530017</c:v>
                </c:pt>
                <c:pt idx="11751" c:formatCode="0%">
                  <c:v>0.930777760177412</c:v>
                </c:pt>
                <c:pt idx="11752" c:formatCode="0%">
                  <c:v>0.930856961824806</c:v>
                </c:pt>
                <c:pt idx="11753" c:formatCode="0%">
                  <c:v>0.9309361634722</c:v>
                </c:pt>
                <c:pt idx="11754" c:formatCode="0%">
                  <c:v>0.931015365119594</c:v>
                </c:pt>
                <c:pt idx="11755" c:formatCode="0%">
                  <c:v>0.931094566766989</c:v>
                </c:pt>
                <c:pt idx="11756" c:formatCode="0%">
                  <c:v>0.931173768414383</c:v>
                </c:pt>
                <c:pt idx="11757" c:formatCode="0%">
                  <c:v>0.931252970061777</c:v>
                </c:pt>
                <c:pt idx="11758" c:formatCode="0%">
                  <c:v>0.931332171709172</c:v>
                </c:pt>
                <c:pt idx="11759" c:formatCode="0%">
                  <c:v>0.931411373356566</c:v>
                </c:pt>
                <c:pt idx="11760" c:formatCode="0%">
                  <c:v>0.93149057500396</c:v>
                </c:pt>
                <c:pt idx="11761" c:formatCode="0%">
                  <c:v>0.931569776651354</c:v>
                </c:pt>
                <c:pt idx="11762" c:formatCode="0%">
                  <c:v>0.931648978298749</c:v>
                </c:pt>
                <c:pt idx="11763" c:formatCode="0%">
                  <c:v>0.931728179946143</c:v>
                </c:pt>
                <c:pt idx="11764" c:formatCode="0%">
                  <c:v>0.931807381593537</c:v>
                </c:pt>
                <c:pt idx="11765" c:formatCode="0%">
                  <c:v>0.931886583240931</c:v>
                </c:pt>
                <c:pt idx="11766" c:formatCode="0%">
                  <c:v>0.931965784888326</c:v>
                </c:pt>
                <c:pt idx="11767" c:formatCode="0%">
                  <c:v>0.93204498653572</c:v>
                </c:pt>
                <c:pt idx="11768" c:formatCode="0%">
                  <c:v>0.932124188183114</c:v>
                </c:pt>
                <c:pt idx="11769" c:formatCode="0%">
                  <c:v>0.932203389830508</c:v>
                </c:pt>
                <c:pt idx="11770" c:formatCode="0%">
                  <c:v>0.932282591477903</c:v>
                </c:pt>
                <c:pt idx="11771" c:formatCode="0%">
                  <c:v>0.932361793125297</c:v>
                </c:pt>
                <c:pt idx="11772" c:formatCode="0%">
                  <c:v>0.932440994772691</c:v>
                </c:pt>
                <c:pt idx="11773" c:formatCode="0%">
                  <c:v>0.932520196420086</c:v>
                </c:pt>
                <c:pt idx="11774" c:formatCode="0%">
                  <c:v>0.93259939806748</c:v>
                </c:pt>
                <c:pt idx="11775" c:formatCode="0%">
                  <c:v>0.932678599714874</c:v>
                </c:pt>
                <c:pt idx="11776" c:formatCode="0%">
                  <c:v>0.932757801362268</c:v>
                </c:pt>
                <c:pt idx="11777" c:formatCode="0%">
                  <c:v>0.932837003009663</c:v>
                </c:pt>
                <c:pt idx="11778" c:formatCode="0%">
                  <c:v>0.932916204657057</c:v>
                </c:pt>
                <c:pt idx="11779" c:formatCode="0%">
                  <c:v>0.932995406304451</c:v>
                </c:pt>
                <c:pt idx="11780" c:formatCode="0%">
                  <c:v>0.933074607951845</c:v>
                </c:pt>
                <c:pt idx="11781" c:formatCode="0%">
                  <c:v>0.93315380959924</c:v>
                </c:pt>
                <c:pt idx="11782" c:formatCode="0%">
                  <c:v>0.933233011246634</c:v>
                </c:pt>
                <c:pt idx="11783" c:formatCode="0%">
                  <c:v>0.933312212894028</c:v>
                </c:pt>
                <c:pt idx="11784" c:formatCode="0%">
                  <c:v>0.933391414541422</c:v>
                </c:pt>
                <c:pt idx="11785" c:formatCode="0%">
                  <c:v>0.933470616188817</c:v>
                </c:pt>
                <c:pt idx="11786" c:formatCode="0%">
                  <c:v>0.933549817836211</c:v>
                </c:pt>
                <c:pt idx="11787" c:formatCode="0%">
                  <c:v>0.933629019483605</c:v>
                </c:pt>
                <c:pt idx="11788" c:formatCode="0%">
                  <c:v>0.933708221130999</c:v>
                </c:pt>
                <c:pt idx="11789" c:formatCode="0%">
                  <c:v>0.933787422778394</c:v>
                </c:pt>
                <c:pt idx="11790" c:formatCode="0%">
                  <c:v>0.933866624425788</c:v>
                </c:pt>
                <c:pt idx="11791" c:formatCode="0%">
                  <c:v>0.933945826073182</c:v>
                </c:pt>
                <c:pt idx="11792" c:formatCode="0%">
                  <c:v>0.934025027720577</c:v>
                </c:pt>
                <c:pt idx="11793" c:formatCode="0%">
                  <c:v>0.934104229367971</c:v>
                </c:pt>
                <c:pt idx="11794" c:formatCode="0%">
                  <c:v>0.934183431015365</c:v>
                </c:pt>
                <c:pt idx="11795" c:formatCode="0%">
                  <c:v>0.934262632662759</c:v>
                </c:pt>
                <c:pt idx="11796" c:formatCode="0%">
                  <c:v>0.934341834310154</c:v>
                </c:pt>
                <c:pt idx="11797" c:formatCode="0%">
                  <c:v>0.934421035957548</c:v>
                </c:pt>
                <c:pt idx="11798" c:formatCode="0%">
                  <c:v>0.934500237604942</c:v>
                </c:pt>
                <c:pt idx="11799" c:formatCode="0%">
                  <c:v>0.934579439252336</c:v>
                </c:pt>
                <c:pt idx="11800" c:formatCode="0%">
                  <c:v>0.934658640899731</c:v>
                </c:pt>
                <c:pt idx="11801" c:formatCode="0%">
                  <c:v>0.934737842547125</c:v>
                </c:pt>
                <c:pt idx="11802" c:formatCode="0%">
                  <c:v>0.934817044194519</c:v>
                </c:pt>
                <c:pt idx="11803" c:formatCode="0%">
                  <c:v>0.934896245841914</c:v>
                </c:pt>
                <c:pt idx="11804" c:formatCode="0%">
                  <c:v>0.934975447489308</c:v>
                </c:pt>
                <c:pt idx="11805" c:formatCode="0%">
                  <c:v>0.935054649136702</c:v>
                </c:pt>
                <c:pt idx="11806" c:formatCode="0%">
                  <c:v>0.935133850784096</c:v>
                </c:pt>
                <c:pt idx="11807" c:formatCode="0%">
                  <c:v>0.935213052431491</c:v>
                </c:pt>
                <c:pt idx="11808" c:formatCode="0%">
                  <c:v>0.935292254078885</c:v>
                </c:pt>
                <c:pt idx="11809" c:formatCode="0%">
                  <c:v>0.935371455726279</c:v>
                </c:pt>
                <c:pt idx="11810" c:formatCode="0%">
                  <c:v>0.935450657373673</c:v>
                </c:pt>
                <c:pt idx="11811" c:formatCode="0%">
                  <c:v>0.935529859021068</c:v>
                </c:pt>
                <c:pt idx="11812" c:formatCode="0%">
                  <c:v>0.935609060668462</c:v>
                </c:pt>
                <c:pt idx="11813" c:formatCode="0%">
                  <c:v>0.935688262315856</c:v>
                </c:pt>
                <c:pt idx="11814" c:formatCode="0%">
                  <c:v>0.93576746396325</c:v>
                </c:pt>
                <c:pt idx="11815" c:formatCode="0%">
                  <c:v>0.935846665610645</c:v>
                </c:pt>
                <c:pt idx="11816" c:formatCode="0%">
                  <c:v>0.935925867258039</c:v>
                </c:pt>
                <c:pt idx="11817" c:formatCode="0%">
                  <c:v>0.936005068905433</c:v>
                </c:pt>
                <c:pt idx="11818" c:formatCode="0%">
                  <c:v>0.936084270552828</c:v>
                </c:pt>
                <c:pt idx="11819" c:formatCode="0%">
                  <c:v>0.936163472200222</c:v>
                </c:pt>
                <c:pt idx="11820" c:formatCode="0%">
                  <c:v>0.936242673847616</c:v>
                </c:pt>
                <c:pt idx="11821" c:formatCode="0%">
                  <c:v>0.93632187549501</c:v>
                </c:pt>
                <c:pt idx="11822" c:formatCode="0%">
                  <c:v>0.936401077142405</c:v>
                </c:pt>
                <c:pt idx="11823" c:formatCode="0%">
                  <c:v>0.936480278789799</c:v>
                </c:pt>
                <c:pt idx="11824" c:formatCode="0%">
                  <c:v>0.936559480437193</c:v>
                </c:pt>
                <c:pt idx="11825" c:formatCode="0%">
                  <c:v>0.936638682084587</c:v>
                </c:pt>
                <c:pt idx="11826" c:formatCode="0%">
                  <c:v>0.936717883731982</c:v>
                </c:pt>
                <c:pt idx="11827" c:formatCode="0%">
                  <c:v>0.936797085379376</c:v>
                </c:pt>
                <c:pt idx="11828" c:formatCode="0%">
                  <c:v>0.93687628702677</c:v>
                </c:pt>
                <c:pt idx="11829" c:formatCode="0%">
                  <c:v>0.936955488674164</c:v>
                </c:pt>
                <c:pt idx="11830" c:formatCode="0%">
                  <c:v>0.937034690321559</c:v>
                </c:pt>
                <c:pt idx="11831" c:formatCode="0%">
                  <c:v>0.937113891968953</c:v>
                </c:pt>
                <c:pt idx="11832" c:formatCode="0%">
                  <c:v>0.937193093616347</c:v>
                </c:pt>
                <c:pt idx="11833" c:formatCode="0%">
                  <c:v>0.937272295263741</c:v>
                </c:pt>
                <c:pt idx="11834" c:formatCode="0%">
                  <c:v>0.937351496911136</c:v>
                </c:pt>
                <c:pt idx="11835" c:formatCode="0%">
                  <c:v>0.93743069855853</c:v>
                </c:pt>
                <c:pt idx="11836" c:formatCode="0%">
                  <c:v>0.937509900205924</c:v>
                </c:pt>
                <c:pt idx="11837" c:formatCode="0%">
                  <c:v>0.937589101853319</c:v>
                </c:pt>
                <c:pt idx="11838" c:formatCode="0%">
                  <c:v>0.937668303500713</c:v>
                </c:pt>
                <c:pt idx="11839" c:formatCode="0%">
                  <c:v>0.937747505148107</c:v>
                </c:pt>
                <c:pt idx="11840" c:formatCode="0%">
                  <c:v>0.937826706795501</c:v>
                </c:pt>
                <c:pt idx="11841" c:formatCode="0%">
                  <c:v>0.937905908442896</c:v>
                </c:pt>
                <c:pt idx="11842" c:formatCode="0%">
                  <c:v>0.93798511009029</c:v>
                </c:pt>
                <c:pt idx="11843" c:formatCode="0%">
                  <c:v>0.938064311737684</c:v>
                </c:pt>
                <c:pt idx="11844" c:formatCode="0%">
                  <c:v>0.938143513385078</c:v>
                </c:pt>
                <c:pt idx="11845" c:formatCode="0%">
                  <c:v>0.938222715032473</c:v>
                </c:pt>
                <c:pt idx="11846" c:formatCode="0%">
                  <c:v>0.938301916679867</c:v>
                </c:pt>
                <c:pt idx="11847" c:formatCode="0%">
                  <c:v>0.938381118327261</c:v>
                </c:pt>
                <c:pt idx="11848" c:formatCode="0%">
                  <c:v>0.938460319974656</c:v>
                </c:pt>
                <c:pt idx="11849" c:formatCode="0%">
                  <c:v>0.93853952162205</c:v>
                </c:pt>
                <c:pt idx="11850" c:formatCode="0%">
                  <c:v>0.938618723269444</c:v>
                </c:pt>
                <c:pt idx="11851" c:formatCode="0%">
                  <c:v>0.938697924916838</c:v>
                </c:pt>
                <c:pt idx="11852" c:formatCode="0%">
                  <c:v>0.938777126564233</c:v>
                </c:pt>
                <c:pt idx="11853" c:formatCode="0%">
                  <c:v>0.938856328211627</c:v>
                </c:pt>
                <c:pt idx="11854" c:formatCode="0%">
                  <c:v>0.938935529859021</c:v>
                </c:pt>
                <c:pt idx="11855" c:formatCode="0%">
                  <c:v>0.939014731506415</c:v>
                </c:pt>
                <c:pt idx="11856" c:formatCode="0%">
                  <c:v>0.93909393315381</c:v>
                </c:pt>
                <c:pt idx="11857" c:formatCode="0%">
                  <c:v>0.939173134801204</c:v>
                </c:pt>
                <c:pt idx="11858" c:formatCode="0%">
                  <c:v>0.939252336448598</c:v>
                </c:pt>
                <c:pt idx="11859" c:formatCode="0%">
                  <c:v>0.939331538095992</c:v>
                </c:pt>
                <c:pt idx="11860" c:formatCode="0%">
                  <c:v>0.939410739743387</c:v>
                </c:pt>
                <c:pt idx="11861" c:formatCode="0%">
                  <c:v>0.939489941390781</c:v>
                </c:pt>
                <c:pt idx="11862" c:formatCode="0%">
                  <c:v>0.939569143038175</c:v>
                </c:pt>
                <c:pt idx="11863" c:formatCode="0%">
                  <c:v>0.939648344685569</c:v>
                </c:pt>
                <c:pt idx="11864" c:formatCode="0%">
                  <c:v>0.939727546332964</c:v>
                </c:pt>
                <c:pt idx="11865" c:formatCode="0%">
                  <c:v>0.939806747980358</c:v>
                </c:pt>
                <c:pt idx="11866" c:formatCode="0%">
                  <c:v>0.939885949627752</c:v>
                </c:pt>
                <c:pt idx="11867" c:formatCode="0%">
                  <c:v>0.939965151275147</c:v>
                </c:pt>
                <c:pt idx="11868" c:formatCode="0%">
                  <c:v>0.940044352922541</c:v>
                </c:pt>
                <c:pt idx="11869" c:formatCode="0%">
                  <c:v>0.940123554569935</c:v>
                </c:pt>
                <c:pt idx="11870" c:formatCode="0%">
                  <c:v>0.940202756217329</c:v>
                </c:pt>
                <c:pt idx="11871" c:formatCode="0%">
                  <c:v>0.940281957864724</c:v>
                </c:pt>
                <c:pt idx="11872" c:formatCode="0%">
                  <c:v>0.940361159512118</c:v>
                </c:pt>
                <c:pt idx="11873" c:formatCode="0%">
                  <c:v>0.940440361159512</c:v>
                </c:pt>
                <c:pt idx="11874" c:formatCode="0%">
                  <c:v>0.940519562806906</c:v>
                </c:pt>
                <c:pt idx="11875" c:formatCode="0%">
                  <c:v>0.940598764454301</c:v>
                </c:pt>
                <c:pt idx="11876" c:formatCode="0%">
                  <c:v>0.940677966101695</c:v>
                </c:pt>
                <c:pt idx="11877" c:formatCode="0%">
                  <c:v>0.940757167749089</c:v>
                </c:pt>
                <c:pt idx="11878" c:formatCode="0%">
                  <c:v>0.940836369396483</c:v>
                </c:pt>
                <c:pt idx="11879" c:formatCode="0%">
                  <c:v>0.940915571043878</c:v>
                </c:pt>
                <c:pt idx="11880" c:formatCode="0%">
                  <c:v>0.940994772691272</c:v>
                </c:pt>
                <c:pt idx="11881" c:formatCode="0%">
                  <c:v>0.941073974338666</c:v>
                </c:pt>
                <c:pt idx="11882" c:formatCode="0%">
                  <c:v>0.941153175986061</c:v>
                </c:pt>
                <c:pt idx="11883" c:formatCode="0%">
                  <c:v>0.941232377633455</c:v>
                </c:pt>
                <c:pt idx="11884" c:formatCode="0%">
                  <c:v>0.941311579280849</c:v>
                </c:pt>
                <c:pt idx="11885" c:formatCode="0%">
                  <c:v>0.941390780928243</c:v>
                </c:pt>
                <c:pt idx="11886" c:formatCode="0%">
                  <c:v>0.941469982575638</c:v>
                </c:pt>
                <c:pt idx="11887" c:formatCode="0%">
                  <c:v>0.941549184223032</c:v>
                </c:pt>
                <c:pt idx="11888" c:formatCode="0%">
                  <c:v>0.941628385870426</c:v>
                </c:pt>
                <c:pt idx="11889" c:formatCode="0%">
                  <c:v>0.94170758751782</c:v>
                </c:pt>
                <c:pt idx="11890" c:formatCode="0%">
                  <c:v>0.941786789165215</c:v>
                </c:pt>
                <c:pt idx="11891" c:formatCode="0%">
                  <c:v>0.941865990812609</c:v>
                </c:pt>
                <c:pt idx="11892" c:formatCode="0%">
                  <c:v>0.941945192460003</c:v>
                </c:pt>
                <c:pt idx="11893" c:formatCode="0%">
                  <c:v>0.942024394107397</c:v>
                </c:pt>
                <c:pt idx="11894" c:formatCode="0%">
                  <c:v>0.942103595754792</c:v>
                </c:pt>
                <c:pt idx="11895" c:formatCode="0%">
                  <c:v>0.942182797402186</c:v>
                </c:pt>
                <c:pt idx="11896" c:formatCode="0%">
                  <c:v>0.94226199904958</c:v>
                </c:pt>
                <c:pt idx="11897" c:formatCode="0%">
                  <c:v>0.942341200696974</c:v>
                </c:pt>
                <c:pt idx="11898" c:formatCode="0%">
                  <c:v>0.942420402344369</c:v>
                </c:pt>
                <c:pt idx="11899" c:formatCode="0%">
                  <c:v>0.942499603991763</c:v>
                </c:pt>
                <c:pt idx="11900" c:formatCode="0%">
                  <c:v>0.942578805639157</c:v>
                </c:pt>
                <c:pt idx="11901" c:formatCode="0%">
                  <c:v>0.942658007286552</c:v>
                </c:pt>
                <c:pt idx="11902" c:formatCode="0%">
                  <c:v>0.942737208933946</c:v>
                </c:pt>
                <c:pt idx="11903" c:formatCode="0%">
                  <c:v>0.94281641058134</c:v>
                </c:pt>
                <c:pt idx="11904" c:formatCode="0%">
                  <c:v>0.942895612228734</c:v>
                </c:pt>
                <c:pt idx="11905" c:formatCode="0%">
                  <c:v>0.942974813876129</c:v>
                </c:pt>
                <c:pt idx="11906" c:formatCode="0%">
                  <c:v>0.943054015523523</c:v>
                </c:pt>
                <c:pt idx="11907" c:formatCode="0%">
                  <c:v>0.943133217170917</c:v>
                </c:pt>
                <c:pt idx="11908" c:formatCode="0%">
                  <c:v>0.943212418818311</c:v>
                </c:pt>
                <c:pt idx="11909" c:formatCode="0%">
                  <c:v>0.943291620465706</c:v>
                </c:pt>
                <c:pt idx="11910" c:formatCode="0%">
                  <c:v>0.9433708221131</c:v>
                </c:pt>
                <c:pt idx="11911" c:formatCode="0%">
                  <c:v>0.943450023760494</c:v>
                </c:pt>
                <c:pt idx="11912" c:formatCode="0%">
                  <c:v>0.943529225407889</c:v>
                </c:pt>
                <c:pt idx="11913" c:formatCode="0%">
                  <c:v>0.943608427055283</c:v>
                </c:pt>
                <c:pt idx="11914" c:formatCode="0%">
                  <c:v>0.943687628702677</c:v>
                </c:pt>
                <c:pt idx="11915" c:formatCode="0%">
                  <c:v>0.943766830350071</c:v>
                </c:pt>
                <c:pt idx="11916" c:formatCode="0%">
                  <c:v>0.943846031997466</c:v>
                </c:pt>
                <c:pt idx="11917" c:formatCode="0%">
                  <c:v>0.94392523364486</c:v>
                </c:pt>
                <c:pt idx="11918" c:formatCode="0%">
                  <c:v>0.944004435292254</c:v>
                </c:pt>
                <c:pt idx="11919" c:formatCode="0%">
                  <c:v>0.944083636939648</c:v>
                </c:pt>
                <c:pt idx="11920" c:formatCode="0%">
                  <c:v>0.944162838587043</c:v>
                </c:pt>
                <c:pt idx="11921" c:formatCode="0%">
                  <c:v>0.944242040234437</c:v>
                </c:pt>
                <c:pt idx="11922" c:formatCode="0%">
                  <c:v>0.944321241881831</c:v>
                </c:pt>
                <c:pt idx="11923" c:formatCode="0%">
                  <c:v>0.944400443529225</c:v>
                </c:pt>
                <c:pt idx="11924" c:formatCode="0%">
                  <c:v>0.94447964517662</c:v>
                </c:pt>
                <c:pt idx="11925" c:formatCode="0%">
                  <c:v>0.944558846824014</c:v>
                </c:pt>
                <c:pt idx="11926" c:formatCode="0%">
                  <c:v>0.944638048471408</c:v>
                </c:pt>
                <c:pt idx="11927" c:formatCode="0%">
                  <c:v>0.944717250118802</c:v>
                </c:pt>
                <c:pt idx="11928" c:formatCode="0%">
                  <c:v>0.944796451766197</c:v>
                </c:pt>
                <c:pt idx="11929" c:formatCode="0%">
                  <c:v>0.944875653413591</c:v>
                </c:pt>
                <c:pt idx="11930" c:formatCode="0%">
                  <c:v>0.944954855060985</c:v>
                </c:pt>
                <c:pt idx="11931" c:formatCode="0%">
                  <c:v>0.94503405670838</c:v>
                </c:pt>
                <c:pt idx="11932" c:formatCode="0%">
                  <c:v>0.945113258355774</c:v>
                </c:pt>
                <c:pt idx="11933" c:formatCode="0%">
                  <c:v>0.945192460003168</c:v>
                </c:pt>
                <c:pt idx="11934" c:formatCode="0%">
                  <c:v>0.945271661650562</c:v>
                </c:pt>
                <c:pt idx="11935" c:formatCode="0%">
                  <c:v>0.945350863297957</c:v>
                </c:pt>
                <c:pt idx="11936" c:formatCode="0%">
                  <c:v>0.945430064945351</c:v>
                </c:pt>
                <c:pt idx="11937" c:formatCode="0%">
                  <c:v>0.945509266592745</c:v>
                </c:pt>
                <c:pt idx="11938" c:formatCode="0%">
                  <c:v>0.945588468240139</c:v>
                </c:pt>
                <c:pt idx="11939" c:formatCode="0%">
                  <c:v>0.945667669887534</c:v>
                </c:pt>
                <c:pt idx="11940" c:formatCode="0%">
                  <c:v>0.945746871534928</c:v>
                </c:pt>
                <c:pt idx="11941" c:formatCode="0%">
                  <c:v>0.945826073182322</c:v>
                </c:pt>
                <c:pt idx="11942" c:formatCode="0%">
                  <c:v>0.945905274829716</c:v>
                </c:pt>
                <c:pt idx="11943" c:formatCode="0%">
                  <c:v>0.945984476477111</c:v>
                </c:pt>
                <c:pt idx="11944" c:formatCode="0%">
                  <c:v>0.946063678124505</c:v>
                </c:pt>
                <c:pt idx="11945" c:formatCode="0%">
                  <c:v>0.946142879771899</c:v>
                </c:pt>
                <c:pt idx="11946" c:formatCode="0%">
                  <c:v>0.946222081419294</c:v>
                </c:pt>
                <c:pt idx="11947" c:formatCode="0%">
                  <c:v>0.946301283066688</c:v>
                </c:pt>
                <c:pt idx="11948" c:formatCode="0%">
                  <c:v>0.946380484714082</c:v>
                </c:pt>
                <c:pt idx="11949" c:formatCode="0%">
                  <c:v>0.946459686361476</c:v>
                </c:pt>
                <c:pt idx="11950" c:formatCode="0%">
                  <c:v>0.946538888008871</c:v>
                </c:pt>
                <c:pt idx="11951" c:formatCode="0%">
                  <c:v>0.946618089656265</c:v>
                </c:pt>
                <c:pt idx="11952" c:formatCode="0%">
                  <c:v>0.946697291303659</c:v>
                </c:pt>
                <c:pt idx="11953" c:formatCode="0%">
                  <c:v>0.946776492951053</c:v>
                </c:pt>
                <c:pt idx="11954" c:formatCode="0%">
                  <c:v>0.946855694598448</c:v>
                </c:pt>
                <c:pt idx="11955" c:formatCode="0%">
                  <c:v>0.946934896245842</c:v>
                </c:pt>
                <c:pt idx="11956" c:formatCode="0%">
                  <c:v>0.947014097893236</c:v>
                </c:pt>
                <c:pt idx="11957" c:formatCode="0%">
                  <c:v>0.94709329954063</c:v>
                </c:pt>
                <c:pt idx="11958" c:formatCode="0%">
                  <c:v>0.947172501188025</c:v>
                </c:pt>
                <c:pt idx="11959" c:formatCode="0%">
                  <c:v>0.947251702835419</c:v>
                </c:pt>
                <c:pt idx="11960" c:formatCode="0%">
                  <c:v>0.947330904482813</c:v>
                </c:pt>
                <c:pt idx="11961" c:formatCode="0%">
                  <c:v>0.947410106130207</c:v>
                </c:pt>
                <c:pt idx="11962" c:formatCode="0%">
                  <c:v>0.947489307777602</c:v>
                </c:pt>
                <c:pt idx="11963" c:formatCode="0%">
                  <c:v>0.947568509424996</c:v>
                </c:pt>
                <c:pt idx="11964" c:formatCode="0%">
                  <c:v>0.94764771107239</c:v>
                </c:pt>
                <c:pt idx="11965" c:formatCode="0%">
                  <c:v>0.947726912719785</c:v>
                </c:pt>
                <c:pt idx="11966" c:formatCode="0%">
                  <c:v>0.947806114367179</c:v>
                </c:pt>
                <c:pt idx="11967" c:formatCode="0%">
                  <c:v>0.947885316014573</c:v>
                </c:pt>
                <c:pt idx="11968" c:formatCode="0%">
                  <c:v>0.947964517661967</c:v>
                </c:pt>
                <c:pt idx="11969" c:formatCode="0%">
                  <c:v>0.948043719309362</c:v>
                </c:pt>
                <c:pt idx="11970" c:formatCode="0%">
                  <c:v>0.948122920956756</c:v>
                </c:pt>
                <c:pt idx="11971" c:formatCode="0%">
                  <c:v>0.94820212260415</c:v>
                </c:pt>
                <c:pt idx="11972" c:formatCode="0%">
                  <c:v>0.948281324251544</c:v>
                </c:pt>
                <c:pt idx="11973" c:formatCode="0%">
                  <c:v>0.948360525898939</c:v>
                </c:pt>
                <c:pt idx="11974" c:formatCode="0%">
                  <c:v>0.948439727546333</c:v>
                </c:pt>
                <c:pt idx="11975" c:formatCode="0%">
                  <c:v>0.948518929193727</c:v>
                </c:pt>
                <c:pt idx="11976" c:formatCode="0%">
                  <c:v>0.948598130841122</c:v>
                </c:pt>
                <c:pt idx="11977" c:formatCode="0%">
                  <c:v>0.948677332488516</c:v>
                </c:pt>
                <c:pt idx="11978" c:formatCode="0%">
                  <c:v>0.94875653413591</c:v>
                </c:pt>
                <c:pt idx="11979" c:formatCode="0%">
                  <c:v>0.948835735783304</c:v>
                </c:pt>
                <c:pt idx="11980" c:formatCode="0%">
                  <c:v>0.948914937430699</c:v>
                </c:pt>
                <c:pt idx="11981" c:formatCode="0%">
                  <c:v>0.948994139078093</c:v>
                </c:pt>
                <c:pt idx="11982" c:formatCode="0%">
                  <c:v>0.949073340725487</c:v>
                </c:pt>
                <c:pt idx="11983" c:formatCode="0%">
                  <c:v>0.949152542372881</c:v>
                </c:pt>
                <c:pt idx="11984" c:formatCode="0%">
                  <c:v>0.949231744020276</c:v>
                </c:pt>
                <c:pt idx="11985" c:formatCode="0%">
                  <c:v>0.94931094566767</c:v>
                </c:pt>
                <c:pt idx="11986" c:formatCode="0%">
                  <c:v>0.949390147315064</c:v>
                </c:pt>
                <c:pt idx="11987" c:formatCode="0%">
                  <c:v>0.949469348962458</c:v>
                </c:pt>
                <c:pt idx="11988" c:formatCode="0%">
                  <c:v>0.949548550609853</c:v>
                </c:pt>
                <c:pt idx="11989" c:formatCode="0%">
                  <c:v>0.949627752257247</c:v>
                </c:pt>
                <c:pt idx="11990" c:formatCode="0%">
                  <c:v>0.949706953904641</c:v>
                </c:pt>
                <c:pt idx="11991" c:formatCode="0%">
                  <c:v>0.949786155552035</c:v>
                </c:pt>
                <c:pt idx="11992" c:formatCode="0%">
                  <c:v>0.94986535719943</c:v>
                </c:pt>
                <c:pt idx="11993" c:formatCode="0%">
                  <c:v>0.949944558846824</c:v>
                </c:pt>
                <c:pt idx="11994" c:formatCode="0%">
                  <c:v>0.950023760494218</c:v>
                </c:pt>
                <c:pt idx="11995" c:formatCode="0%">
                  <c:v>0.950102962141612</c:v>
                </c:pt>
                <c:pt idx="11996" c:formatCode="0%">
                  <c:v>0.950182163789007</c:v>
                </c:pt>
                <c:pt idx="11997" c:formatCode="0%">
                  <c:v>0.950261365436401</c:v>
                </c:pt>
                <c:pt idx="11998" c:formatCode="0%">
                  <c:v>0.950340567083795</c:v>
                </c:pt>
                <c:pt idx="11999" c:formatCode="0%">
                  <c:v>0.95041976873119</c:v>
                </c:pt>
                <c:pt idx="12000" c:formatCode="0%">
                  <c:v>0.950498970378584</c:v>
                </c:pt>
                <c:pt idx="12001" c:formatCode="0%">
                  <c:v>0.950578172025978</c:v>
                </c:pt>
                <c:pt idx="12002" c:formatCode="0%">
                  <c:v>0.950657373673372</c:v>
                </c:pt>
                <c:pt idx="12003" c:formatCode="0%">
                  <c:v>0.950736575320767</c:v>
                </c:pt>
                <c:pt idx="12004" c:formatCode="0%">
                  <c:v>0.950815776968161</c:v>
                </c:pt>
                <c:pt idx="12005" c:formatCode="0%">
                  <c:v>0.950894978615555</c:v>
                </c:pt>
                <c:pt idx="12006" c:formatCode="0%">
                  <c:v>0.950974180262949</c:v>
                </c:pt>
                <c:pt idx="12007" c:formatCode="0%">
                  <c:v>0.951053381910344</c:v>
                </c:pt>
                <c:pt idx="12008" c:formatCode="0%">
                  <c:v>0.951132583557738</c:v>
                </c:pt>
                <c:pt idx="12009" c:formatCode="0%">
                  <c:v>0.951211785205132</c:v>
                </c:pt>
                <c:pt idx="12010" c:formatCode="0%">
                  <c:v>0.951290986852527</c:v>
                </c:pt>
                <c:pt idx="12011" c:formatCode="0%">
                  <c:v>0.951370188499921</c:v>
                </c:pt>
                <c:pt idx="12012" c:formatCode="0%">
                  <c:v>0.951449390147315</c:v>
                </c:pt>
                <c:pt idx="12013" c:formatCode="0%">
                  <c:v>0.951528591794709</c:v>
                </c:pt>
                <c:pt idx="12014" c:formatCode="0%">
                  <c:v>0.951607793442104</c:v>
                </c:pt>
                <c:pt idx="12015" c:formatCode="0%">
                  <c:v>0.951686995089498</c:v>
                </c:pt>
                <c:pt idx="12016" c:formatCode="0%">
                  <c:v>0.951766196736892</c:v>
                </c:pt>
                <c:pt idx="12017" c:formatCode="0%">
                  <c:v>0.951845398384286</c:v>
                </c:pt>
                <c:pt idx="12018" c:formatCode="0%">
                  <c:v>0.951924600031681</c:v>
                </c:pt>
                <c:pt idx="12019" c:formatCode="0%">
                  <c:v>0.952003801679075</c:v>
                </c:pt>
                <c:pt idx="12020" c:formatCode="0%">
                  <c:v>0.952083003326469</c:v>
                </c:pt>
                <c:pt idx="12021" c:formatCode="0%">
                  <c:v>0.952162204973864</c:v>
                </c:pt>
                <c:pt idx="12022" c:formatCode="0%">
                  <c:v>0.952241406621258</c:v>
                </c:pt>
                <c:pt idx="12023" c:formatCode="0%">
                  <c:v>0.952320608268652</c:v>
                </c:pt>
                <c:pt idx="12024" c:formatCode="0%">
                  <c:v>0.952399809916046</c:v>
                </c:pt>
                <c:pt idx="12025" c:formatCode="0%">
                  <c:v>0.952479011563441</c:v>
                </c:pt>
                <c:pt idx="12026" c:formatCode="0%">
                  <c:v>0.952558213210835</c:v>
                </c:pt>
                <c:pt idx="12027" c:formatCode="0%">
                  <c:v>0.952637414858229</c:v>
                </c:pt>
                <c:pt idx="12028" c:formatCode="0%">
                  <c:v>0.952716616505623</c:v>
                </c:pt>
                <c:pt idx="12029" c:formatCode="0%">
                  <c:v>0.952795818153018</c:v>
                </c:pt>
                <c:pt idx="12030" c:formatCode="0%">
                  <c:v>0.952875019800412</c:v>
                </c:pt>
                <c:pt idx="12031" c:formatCode="0%">
                  <c:v>0.952954221447806</c:v>
                </c:pt>
                <c:pt idx="12032" c:formatCode="0%">
                  <c:v>0.9530334230952</c:v>
                </c:pt>
                <c:pt idx="12033" c:formatCode="0%">
                  <c:v>0.953112624742595</c:v>
                </c:pt>
                <c:pt idx="12034" c:formatCode="0%">
                  <c:v>0.953191826389989</c:v>
                </c:pt>
                <c:pt idx="12035" c:formatCode="0%">
                  <c:v>0.953271028037383</c:v>
                </c:pt>
                <c:pt idx="12036" c:formatCode="0%">
                  <c:v>0.953350229684777</c:v>
                </c:pt>
                <c:pt idx="12037" c:formatCode="0%">
                  <c:v>0.953429431332172</c:v>
                </c:pt>
                <c:pt idx="12038" c:formatCode="0%">
                  <c:v>0.953508632979566</c:v>
                </c:pt>
                <c:pt idx="12039" c:formatCode="0%">
                  <c:v>0.95358783462696</c:v>
                </c:pt>
                <c:pt idx="12040" c:formatCode="0%">
                  <c:v>0.953667036274354</c:v>
                </c:pt>
                <c:pt idx="12041" c:formatCode="0%">
                  <c:v>0.953746237921749</c:v>
                </c:pt>
                <c:pt idx="12042" c:formatCode="0%">
                  <c:v>0.953825439569143</c:v>
                </c:pt>
                <c:pt idx="12043" c:formatCode="0%">
                  <c:v>0.953904641216537</c:v>
                </c:pt>
                <c:pt idx="12044" c:formatCode="0%">
                  <c:v>0.953983842863932</c:v>
                </c:pt>
                <c:pt idx="12045" c:formatCode="0%">
                  <c:v>0.954063044511326</c:v>
                </c:pt>
                <c:pt idx="12046" c:formatCode="0%">
                  <c:v>0.95414224615872</c:v>
                </c:pt>
                <c:pt idx="12047" c:formatCode="0%">
                  <c:v>0.954221447806114</c:v>
                </c:pt>
                <c:pt idx="12048" c:formatCode="0%">
                  <c:v>0.954300649453509</c:v>
                </c:pt>
                <c:pt idx="12049" c:formatCode="0%">
                  <c:v>0.954379851100903</c:v>
                </c:pt>
                <c:pt idx="12050" c:formatCode="0%">
                  <c:v>0.954459052748297</c:v>
                </c:pt>
                <c:pt idx="12051" c:formatCode="0%">
                  <c:v>0.954538254395691</c:v>
                </c:pt>
                <c:pt idx="12052" c:formatCode="0%">
                  <c:v>0.954617456043086</c:v>
                </c:pt>
                <c:pt idx="12053" c:formatCode="0%">
                  <c:v>0.95469665769048</c:v>
                </c:pt>
                <c:pt idx="12054" c:formatCode="0%">
                  <c:v>0.954775859337874</c:v>
                </c:pt>
                <c:pt idx="12055" c:formatCode="0%">
                  <c:v>0.954855060985269</c:v>
                </c:pt>
                <c:pt idx="12056" c:formatCode="0%">
                  <c:v>0.954934262632663</c:v>
                </c:pt>
                <c:pt idx="12057" c:formatCode="0%">
                  <c:v>0.955013464280057</c:v>
                </c:pt>
                <c:pt idx="12058" c:formatCode="0%">
                  <c:v>0.955092665927451</c:v>
                </c:pt>
                <c:pt idx="12059" c:formatCode="0%">
                  <c:v>0.955171867574846</c:v>
                </c:pt>
                <c:pt idx="12060" c:formatCode="0%">
                  <c:v>0.95525106922224</c:v>
                </c:pt>
                <c:pt idx="12061" c:formatCode="0%">
                  <c:v>0.955330270869634</c:v>
                </c:pt>
                <c:pt idx="12062" c:formatCode="0%">
                  <c:v>0.955409472517028</c:v>
                </c:pt>
                <c:pt idx="12063" c:formatCode="0%">
                  <c:v>0.955488674164423</c:v>
                </c:pt>
                <c:pt idx="12064" c:formatCode="0%">
                  <c:v>0.955567875811817</c:v>
                </c:pt>
                <c:pt idx="12065" c:formatCode="0%">
                  <c:v>0.955647077459211</c:v>
                </c:pt>
                <c:pt idx="12066" c:formatCode="0%">
                  <c:v>0.955726279106605</c:v>
                </c:pt>
                <c:pt idx="12067" c:formatCode="0%">
                  <c:v>0.955805480754</c:v>
                </c:pt>
                <c:pt idx="12068" c:formatCode="0%">
                  <c:v>0.955884682401394</c:v>
                </c:pt>
                <c:pt idx="12069" c:formatCode="0%">
                  <c:v>0.955963884048788</c:v>
                </c:pt>
                <c:pt idx="12070" c:formatCode="0%">
                  <c:v>0.956043085696182</c:v>
                </c:pt>
                <c:pt idx="12071" c:formatCode="0%">
                  <c:v>0.956122287343577</c:v>
                </c:pt>
                <c:pt idx="12072" c:formatCode="0%">
                  <c:v>0.956201488990971</c:v>
                </c:pt>
                <c:pt idx="12073" c:formatCode="0%">
                  <c:v>0.956280690638365</c:v>
                </c:pt>
                <c:pt idx="12074" c:formatCode="0%">
                  <c:v>0.95635989228576</c:v>
                </c:pt>
                <c:pt idx="12075" c:formatCode="0%">
                  <c:v>0.956439093933154</c:v>
                </c:pt>
                <c:pt idx="12076" c:formatCode="0%">
                  <c:v>0.956518295580548</c:v>
                </c:pt>
                <c:pt idx="12077" c:formatCode="0%">
                  <c:v>0.956597497227942</c:v>
                </c:pt>
                <c:pt idx="12078" c:formatCode="0%">
                  <c:v>0.956676698875337</c:v>
                </c:pt>
                <c:pt idx="12079" c:formatCode="0%">
                  <c:v>0.956755900522731</c:v>
                </c:pt>
                <c:pt idx="12080" c:formatCode="0%">
                  <c:v>0.956835102170125</c:v>
                </c:pt>
                <c:pt idx="12081" c:formatCode="0%">
                  <c:v>0.956914303817519</c:v>
                </c:pt>
                <c:pt idx="12082" c:formatCode="0%">
                  <c:v>0.956993505464914</c:v>
                </c:pt>
                <c:pt idx="12083" c:formatCode="0%">
                  <c:v>0.957072707112308</c:v>
                </c:pt>
                <c:pt idx="12084" c:formatCode="0%">
                  <c:v>0.957151908759702</c:v>
                </c:pt>
                <c:pt idx="12085" c:formatCode="0%">
                  <c:v>0.957231110407097</c:v>
                </c:pt>
                <c:pt idx="12086" c:formatCode="0%">
                  <c:v>0.957310312054491</c:v>
                </c:pt>
                <c:pt idx="12087" c:formatCode="0%">
                  <c:v>0.957389513701885</c:v>
                </c:pt>
                <c:pt idx="12088" c:formatCode="0%">
                  <c:v>0.957468715349279</c:v>
                </c:pt>
                <c:pt idx="12089" c:formatCode="0%">
                  <c:v>0.957547916996674</c:v>
                </c:pt>
                <c:pt idx="12090" c:formatCode="0%">
                  <c:v>0.957627118644068</c:v>
                </c:pt>
                <c:pt idx="12091" c:formatCode="0%">
                  <c:v>0.957706320291462</c:v>
                </c:pt>
                <c:pt idx="12092" c:formatCode="0%">
                  <c:v>0.957785521938856</c:v>
                </c:pt>
                <c:pt idx="12093" c:formatCode="0%">
                  <c:v>0.957864723586251</c:v>
                </c:pt>
                <c:pt idx="12094" c:formatCode="0%">
                  <c:v>0.957943925233645</c:v>
                </c:pt>
                <c:pt idx="12095" c:formatCode="0%">
                  <c:v>0.958023126881039</c:v>
                </c:pt>
                <c:pt idx="12096" c:formatCode="0%">
                  <c:v>0.958102328528433</c:v>
                </c:pt>
                <c:pt idx="12097" c:formatCode="0%">
                  <c:v>0.958181530175828</c:v>
                </c:pt>
                <c:pt idx="12098" c:formatCode="0%">
                  <c:v>0.958260731823222</c:v>
                </c:pt>
                <c:pt idx="12099" c:formatCode="0%">
                  <c:v>0.958339933470616</c:v>
                </c:pt>
                <c:pt idx="12100" c:formatCode="0%">
                  <c:v>0.95841913511801</c:v>
                </c:pt>
                <c:pt idx="12101" c:formatCode="0%">
                  <c:v>0.958498336765405</c:v>
                </c:pt>
                <c:pt idx="12102" c:formatCode="0%">
                  <c:v>0.958577538412799</c:v>
                </c:pt>
                <c:pt idx="12103" c:formatCode="0%">
                  <c:v>0.958656740060193</c:v>
                </c:pt>
                <c:pt idx="12104" c:formatCode="0%">
                  <c:v>0.958735941707587</c:v>
                </c:pt>
                <c:pt idx="12105" c:formatCode="0%">
                  <c:v>0.958815143354982</c:v>
                </c:pt>
                <c:pt idx="12106" c:formatCode="0%">
                  <c:v>0.958894345002376</c:v>
                </c:pt>
                <c:pt idx="12107" c:formatCode="0%">
                  <c:v>0.95897354664977</c:v>
                </c:pt>
                <c:pt idx="12108" c:formatCode="0%">
                  <c:v>0.959052748297165</c:v>
                </c:pt>
                <c:pt idx="12109" c:formatCode="0%">
                  <c:v>0.959131949944559</c:v>
                </c:pt>
                <c:pt idx="12110" c:formatCode="0%">
                  <c:v>0.959211151591953</c:v>
                </c:pt>
                <c:pt idx="12111" c:formatCode="0%">
                  <c:v>0.959290353239347</c:v>
                </c:pt>
                <c:pt idx="12112" c:formatCode="0%">
                  <c:v>0.959369554886742</c:v>
                </c:pt>
                <c:pt idx="12113" c:formatCode="0%">
                  <c:v>0.959448756534136</c:v>
                </c:pt>
                <c:pt idx="12114" c:formatCode="0%">
                  <c:v>0.95952795818153</c:v>
                </c:pt>
                <c:pt idx="12115" c:formatCode="0%">
                  <c:v>0.959607159828924</c:v>
                </c:pt>
                <c:pt idx="12116" c:formatCode="0%">
                  <c:v>0.959686361476319</c:v>
                </c:pt>
                <c:pt idx="12117" c:formatCode="0%">
                  <c:v>0.959765563123713</c:v>
                </c:pt>
                <c:pt idx="12118" c:formatCode="0%">
                  <c:v>0.959844764771107</c:v>
                </c:pt>
                <c:pt idx="12119" c:formatCode="0%">
                  <c:v>0.959923966418502</c:v>
                </c:pt>
                <c:pt idx="12120" c:formatCode="0%">
                  <c:v>0.960003168065896</c:v>
                </c:pt>
                <c:pt idx="12121" c:formatCode="0%">
                  <c:v>0.96008236971329</c:v>
                </c:pt>
                <c:pt idx="12122" c:formatCode="0%">
                  <c:v>0.960161571360684</c:v>
                </c:pt>
                <c:pt idx="12123" c:formatCode="0%">
                  <c:v>0.960240773008079</c:v>
                </c:pt>
                <c:pt idx="12124" c:formatCode="0%">
                  <c:v>0.960319974655473</c:v>
                </c:pt>
                <c:pt idx="12125" c:formatCode="0%">
                  <c:v>0.960399176302867</c:v>
                </c:pt>
                <c:pt idx="12126" c:formatCode="0%">
                  <c:v>0.960478377950261</c:v>
                </c:pt>
                <c:pt idx="12127" c:formatCode="0%">
                  <c:v>0.960557579597656</c:v>
                </c:pt>
                <c:pt idx="12128" c:formatCode="0%">
                  <c:v>0.96063678124505</c:v>
                </c:pt>
                <c:pt idx="12129" c:formatCode="0%">
                  <c:v>0.960715982892444</c:v>
                </c:pt>
                <c:pt idx="12130" c:formatCode="0%">
                  <c:v>0.960795184539838</c:v>
                </c:pt>
                <c:pt idx="12131" c:formatCode="0%">
                  <c:v>0.960874386187233</c:v>
                </c:pt>
                <c:pt idx="12132" c:formatCode="0%">
                  <c:v>0.960953587834627</c:v>
                </c:pt>
                <c:pt idx="12133" c:formatCode="0%">
                  <c:v>0.961032789482021</c:v>
                </c:pt>
                <c:pt idx="12134" c:formatCode="0%">
                  <c:v>0.961111991129415</c:v>
                </c:pt>
                <c:pt idx="12135" c:formatCode="0%">
                  <c:v>0.96119119277681</c:v>
                </c:pt>
                <c:pt idx="12136" c:formatCode="0%">
                  <c:v>0.961270394424204</c:v>
                </c:pt>
                <c:pt idx="12137" c:formatCode="0%">
                  <c:v>0.961349596071598</c:v>
                </c:pt>
                <c:pt idx="12138" c:formatCode="0%">
                  <c:v>0.961428797718993</c:v>
                </c:pt>
                <c:pt idx="12139" c:formatCode="0%">
                  <c:v>0.961507999366387</c:v>
                </c:pt>
                <c:pt idx="12140" c:formatCode="0%">
                  <c:v>0.961587201013781</c:v>
                </c:pt>
                <c:pt idx="12141" c:formatCode="0%">
                  <c:v>0.961666402661175</c:v>
                </c:pt>
                <c:pt idx="12142" c:formatCode="0%">
                  <c:v>0.96174560430857</c:v>
                </c:pt>
                <c:pt idx="12143" c:formatCode="0%">
                  <c:v>0.961824805955964</c:v>
                </c:pt>
                <c:pt idx="12144" c:formatCode="0%">
                  <c:v>0.961904007603358</c:v>
                </c:pt>
                <c:pt idx="12145" c:formatCode="0%">
                  <c:v>0.961983209250752</c:v>
                </c:pt>
                <c:pt idx="12146" c:formatCode="0%">
                  <c:v>0.962062410898147</c:v>
                </c:pt>
                <c:pt idx="12147" c:formatCode="0%">
                  <c:v>0.962141612545541</c:v>
                </c:pt>
                <c:pt idx="12148" c:formatCode="0%">
                  <c:v>0.962220814192935</c:v>
                </c:pt>
                <c:pt idx="12149" c:formatCode="0%">
                  <c:v>0.962300015840329</c:v>
                </c:pt>
                <c:pt idx="12150" c:formatCode="0%">
                  <c:v>0.962379217487724</c:v>
                </c:pt>
                <c:pt idx="12151" c:formatCode="0%">
                  <c:v>0.962458419135118</c:v>
                </c:pt>
                <c:pt idx="12152" c:formatCode="0%">
                  <c:v>0.962537620782512</c:v>
                </c:pt>
                <c:pt idx="12153" c:formatCode="0%">
                  <c:v>0.962616822429907</c:v>
                </c:pt>
                <c:pt idx="12154" c:formatCode="0%">
                  <c:v>0.962696024077301</c:v>
                </c:pt>
                <c:pt idx="12155" c:formatCode="0%">
                  <c:v>0.962775225724695</c:v>
                </c:pt>
                <c:pt idx="12156" c:formatCode="0%">
                  <c:v>0.962854427372089</c:v>
                </c:pt>
                <c:pt idx="12157" c:formatCode="0%">
                  <c:v>0.962933629019484</c:v>
                </c:pt>
                <c:pt idx="12158" c:formatCode="0%">
                  <c:v>0.963012830666878</c:v>
                </c:pt>
                <c:pt idx="12159" c:formatCode="0%">
                  <c:v>0.963092032314272</c:v>
                </c:pt>
                <c:pt idx="12160" c:formatCode="0%">
                  <c:v>0.963171233961666</c:v>
                </c:pt>
                <c:pt idx="12161" c:formatCode="0%">
                  <c:v>0.963250435609061</c:v>
                </c:pt>
                <c:pt idx="12162" c:formatCode="0%">
                  <c:v>0.963329637256455</c:v>
                </c:pt>
                <c:pt idx="12163" c:formatCode="0%">
                  <c:v>0.963408838903849</c:v>
                </c:pt>
                <c:pt idx="12164" c:formatCode="0%">
                  <c:v>0.963488040551243</c:v>
                </c:pt>
                <c:pt idx="12165" c:formatCode="0%">
                  <c:v>0.963567242198638</c:v>
                </c:pt>
                <c:pt idx="12166" c:formatCode="0%">
                  <c:v>0.963646443846032</c:v>
                </c:pt>
                <c:pt idx="12167" c:formatCode="0%">
                  <c:v>0.963725645493426</c:v>
                </c:pt>
                <c:pt idx="12168" c:formatCode="0%">
                  <c:v>0.96380484714082</c:v>
                </c:pt>
                <c:pt idx="12169" c:formatCode="0%">
                  <c:v>0.963884048788215</c:v>
                </c:pt>
                <c:pt idx="12170" c:formatCode="0%">
                  <c:v>0.963963250435609</c:v>
                </c:pt>
                <c:pt idx="12171" c:formatCode="0%">
                  <c:v>0.964042452083003</c:v>
                </c:pt>
                <c:pt idx="12172" c:formatCode="0%">
                  <c:v>0.964121653730398</c:v>
                </c:pt>
                <c:pt idx="12173" c:formatCode="0%">
                  <c:v>0.964200855377792</c:v>
                </c:pt>
                <c:pt idx="12174" c:formatCode="0%">
                  <c:v>0.964280057025186</c:v>
                </c:pt>
                <c:pt idx="12175" c:formatCode="0%">
                  <c:v>0.96435925867258</c:v>
                </c:pt>
                <c:pt idx="12176" c:formatCode="0%">
                  <c:v>0.964438460319975</c:v>
                </c:pt>
                <c:pt idx="12177" c:formatCode="0%">
                  <c:v>0.964517661967369</c:v>
                </c:pt>
                <c:pt idx="12178" c:formatCode="0%">
                  <c:v>0.964596863614763</c:v>
                </c:pt>
                <c:pt idx="12179" c:formatCode="0%">
                  <c:v>0.964676065262157</c:v>
                </c:pt>
                <c:pt idx="12180" c:formatCode="0%">
                  <c:v>0.964755266909552</c:v>
                </c:pt>
                <c:pt idx="12181" c:formatCode="0%">
                  <c:v>0.964834468556946</c:v>
                </c:pt>
                <c:pt idx="12182" c:formatCode="0%">
                  <c:v>0.96491367020434</c:v>
                </c:pt>
                <c:pt idx="12183" c:formatCode="0%">
                  <c:v>0.964992871851735</c:v>
                </c:pt>
                <c:pt idx="12184" c:formatCode="0%">
                  <c:v>0.965072073499129</c:v>
                </c:pt>
                <c:pt idx="12185" c:formatCode="0%">
                  <c:v>0.965151275146523</c:v>
                </c:pt>
                <c:pt idx="12186" c:formatCode="0%">
                  <c:v>0.965230476793917</c:v>
                </c:pt>
                <c:pt idx="12187" c:formatCode="0%">
                  <c:v>0.965309678441312</c:v>
                </c:pt>
                <c:pt idx="12188" c:formatCode="0%">
                  <c:v>0.965388880088706</c:v>
                </c:pt>
                <c:pt idx="12189" c:formatCode="0%">
                  <c:v>0.9654680817361</c:v>
                </c:pt>
                <c:pt idx="12190" c:formatCode="0%">
                  <c:v>0.965547283383494</c:v>
                </c:pt>
                <c:pt idx="12191" c:formatCode="0%">
                  <c:v>0.965626485030889</c:v>
                </c:pt>
                <c:pt idx="12192" c:formatCode="0%">
                  <c:v>0.965705686678283</c:v>
                </c:pt>
                <c:pt idx="12193" c:formatCode="0%">
                  <c:v>0.965784888325677</c:v>
                </c:pt>
                <c:pt idx="12194" c:formatCode="0%">
                  <c:v>0.965864089973071</c:v>
                </c:pt>
                <c:pt idx="12195" c:formatCode="0%">
                  <c:v>0.965943291620466</c:v>
                </c:pt>
                <c:pt idx="12196" c:formatCode="0%">
                  <c:v>0.96602249326786</c:v>
                </c:pt>
                <c:pt idx="12197" c:formatCode="0%">
                  <c:v>0.966101694915254</c:v>
                </c:pt>
                <c:pt idx="12198" c:formatCode="0%">
                  <c:v>0.966180896562648</c:v>
                </c:pt>
                <c:pt idx="12199" c:formatCode="0%">
                  <c:v>0.966260098210043</c:v>
                </c:pt>
                <c:pt idx="12200" c:formatCode="0%">
                  <c:v>0.966339299857437</c:v>
                </c:pt>
                <c:pt idx="12201" c:formatCode="0%">
                  <c:v>0.966418501504831</c:v>
                </c:pt>
                <c:pt idx="12202" c:formatCode="0%">
                  <c:v>0.966497703152226</c:v>
                </c:pt>
                <c:pt idx="12203" c:formatCode="0%">
                  <c:v>0.96657690479962</c:v>
                </c:pt>
                <c:pt idx="12204" c:formatCode="0%">
                  <c:v>0.966656106447014</c:v>
                </c:pt>
                <c:pt idx="12205" c:formatCode="0%">
                  <c:v>0.966735308094408</c:v>
                </c:pt>
                <c:pt idx="12206" c:formatCode="0%">
                  <c:v>0.966814509741803</c:v>
                </c:pt>
                <c:pt idx="12207" c:formatCode="0%">
                  <c:v>0.966893711389197</c:v>
                </c:pt>
                <c:pt idx="12208" c:formatCode="0%">
                  <c:v>0.966972913036591</c:v>
                </c:pt>
                <c:pt idx="12209" c:formatCode="0%">
                  <c:v>0.967052114683985</c:v>
                </c:pt>
                <c:pt idx="12210" c:formatCode="0%">
                  <c:v>0.96713131633138</c:v>
                </c:pt>
                <c:pt idx="12211" c:formatCode="0%">
                  <c:v>0.967210517978774</c:v>
                </c:pt>
                <c:pt idx="12212" c:formatCode="0%">
                  <c:v>0.967289719626168</c:v>
                </c:pt>
                <c:pt idx="12213" c:formatCode="0%">
                  <c:v>0.967368921273562</c:v>
                </c:pt>
                <c:pt idx="12214" c:formatCode="0%">
                  <c:v>0.967448122920957</c:v>
                </c:pt>
                <c:pt idx="12215" c:formatCode="0%">
                  <c:v>0.967527324568351</c:v>
                </c:pt>
                <c:pt idx="12216" c:formatCode="0%">
                  <c:v>0.967606526215745</c:v>
                </c:pt>
                <c:pt idx="12217" c:formatCode="0%">
                  <c:v>0.96768572786314</c:v>
                </c:pt>
                <c:pt idx="12218" c:formatCode="0%">
                  <c:v>0.967764929510534</c:v>
                </c:pt>
                <c:pt idx="12219" c:formatCode="0%">
                  <c:v>0.967844131157928</c:v>
                </c:pt>
                <c:pt idx="12220" c:formatCode="0%">
                  <c:v>0.967923332805322</c:v>
                </c:pt>
                <c:pt idx="12221" c:formatCode="0%">
                  <c:v>0.968002534452717</c:v>
                </c:pt>
                <c:pt idx="12222" c:formatCode="0%">
                  <c:v>0.968081736100111</c:v>
                </c:pt>
                <c:pt idx="12223" c:formatCode="0%">
                  <c:v>0.968160937747505</c:v>
                </c:pt>
                <c:pt idx="12224" c:formatCode="0%">
                  <c:v>0.968240139394899</c:v>
                </c:pt>
                <c:pt idx="12225" c:formatCode="0%">
                  <c:v>0.968319341042294</c:v>
                </c:pt>
                <c:pt idx="12226" c:formatCode="0%">
                  <c:v>0.968398542689688</c:v>
                </c:pt>
                <c:pt idx="12227" c:formatCode="0%">
                  <c:v>0.968477744337082</c:v>
                </c:pt>
                <c:pt idx="12228" c:formatCode="0%">
                  <c:v>0.968556945984477</c:v>
                </c:pt>
                <c:pt idx="12229" c:formatCode="0%">
                  <c:v>0.968636147631871</c:v>
                </c:pt>
                <c:pt idx="12230" c:formatCode="0%">
                  <c:v>0.968715349279265</c:v>
                </c:pt>
                <c:pt idx="12231" c:formatCode="0%">
                  <c:v>0.968794550926659</c:v>
                </c:pt>
                <c:pt idx="12232" c:formatCode="0%">
                  <c:v>0.968873752574054</c:v>
                </c:pt>
                <c:pt idx="12233" c:formatCode="0%">
                  <c:v>0.968952954221448</c:v>
                </c:pt>
                <c:pt idx="12234" c:formatCode="0%">
                  <c:v>0.969032155868842</c:v>
                </c:pt>
                <c:pt idx="12235" c:formatCode="0%">
                  <c:v>0.969111357516236</c:v>
                </c:pt>
                <c:pt idx="12236" c:formatCode="0%">
                  <c:v>0.969190559163631</c:v>
                </c:pt>
                <c:pt idx="12237" c:formatCode="0%">
                  <c:v>0.969269760811025</c:v>
                </c:pt>
                <c:pt idx="12238" c:formatCode="0%">
                  <c:v>0.969348962458419</c:v>
                </c:pt>
                <c:pt idx="12239" c:formatCode="0%">
                  <c:v>0.969428164105813</c:v>
                </c:pt>
                <c:pt idx="12240" c:formatCode="0%">
                  <c:v>0.969507365753208</c:v>
                </c:pt>
                <c:pt idx="12241" c:formatCode="0%">
                  <c:v>0.969586567400602</c:v>
                </c:pt>
                <c:pt idx="12242" c:formatCode="0%">
                  <c:v>0.969665769047996</c:v>
                </c:pt>
                <c:pt idx="12243" c:formatCode="0%">
                  <c:v>0.96974497069539</c:v>
                </c:pt>
                <c:pt idx="12244" c:formatCode="0%">
                  <c:v>0.969824172342785</c:v>
                </c:pt>
                <c:pt idx="12245" c:formatCode="0%">
                  <c:v>0.969903373990179</c:v>
                </c:pt>
                <c:pt idx="12246" c:formatCode="0%">
                  <c:v>0.969982575637573</c:v>
                </c:pt>
                <c:pt idx="12247" c:formatCode="0%">
                  <c:v>0.970061777284968</c:v>
                </c:pt>
                <c:pt idx="12248" c:formatCode="0%">
                  <c:v>0.970140978932362</c:v>
                </c:pt>
                <c:pt idx="12249" c:formatCode="0%">
                  <c:v>0.970220180579756</c:v>
                </c:pt>
                <c:pt idx="12250" c:formatCode="0%">
                  <c:v>0.97029938222715</c:v>
                </c:pt>
                <c:pt idx="12251" c:formatCode="0%">
                  <c:v>0.970378583874545</c:v>
                </c:pt>
                <c:pt idx="12252" c:formatCode="0%">
                  <c:v>0.970457785521939</c:v>
                </c:pt>
                <c:pt idx="12253" c:formatCode="0%">
                  <c:v>0.970536987169333</c:v>
                </c:pt>
                <c:pt idx="12254" c:formatCode="0%">
                  <c:v>0.970616188816727</c:v>
                </c:pt>
                <c:pt idx="12255" c:formatCode="0%">
                  <c:v>0.970695390464122</c:v>
                </c:pt>
                <c:pt idx="12256" c:formatCode="0%">
                  <c:v>0.970774592111516</c:v>
                </c:pt>
                <c:pt idx="12257" c:formatCode="0%">
                  <c:v>0.97085379375891</c:v>
                </c:pt>
                <c:pt idx="12258" c:formatCode="0%">
                  <c:v>0.970932995406304</c:v>
                </c:pt>
                <c:pt idx="12259" c:formatCode="0%">
                  <c:v>0.971012197053699</c:v>
                </c:pt>
                <c:pt idx="12260" c:formatCode="0%">
                  <c:v>0.971091398701093</c:v>
                </c:pt>
                <c:pt idx="12261" c:formatCode="0%">
                  <c:v>0.971170600348487</c:v>
                </c:pt>
                <c:pt idx="12262" c:formatCode="0%">
                  <c:v>0.971249801995882</c:v>
                </c:pt>
                <c:pt idx="12263" c:formatCode="0%">
                  <c:v>0.971329003643276</c:v>
                </c:pt>
                <c:pt idx="12264" c:formatCode="0%">
                  <c:v>0.97140820529067</c:v>
                </c:pt>
                <c:pt idx="12265" c:formatCode="0%">
                  <c:v>0.971487406938064</c:v>
                </c:pt>
                <c:pt idx="12266" c:formatCode="0%">
                  <c:v>0.971566608585459</c:v>
                </c:pt>
                <c:pt idx="12267" c:formatCode="0%">
                  <c:v>0.971645810232853</c:v>
                </c:pt>
                <c:pt idx="12268" c:formatCode="0%">
                  <c:v>0.971725011880247</c:v>
                </c:pt>
                <c:pt idx="12269" c:formatCode="0%">
                  <c:v>0.971804213527641</c:v>
                </c:pt>
                <c:pt idx="12270" c:formatCode="0%">
                  <c:v>0.971883415175036</c:v>
                </c:pt>
                <c:pt idx="12271" c:formatCode="0%">
                  <c:v>0.97196261682243</c:v>
                </c:pt>
                <c:pt idx="12272" c:formatCode="0%">
                  <c:v>0.972041818469824</c:v>
                </c:pt>
                <c:pt idx="12273" c:formatCode="0%">
                  <c:v>0.972121020117218</c:v>
                </c:pt>
                <c:pt idx="12274" c:formatCode="0%">
                  <c:v>0.972200221764613</c:v>
                </c:pt>
                <c:pt idx="12275" c:formatCode="0%">
                  <c:v>0.972279423412007</c:v>
                </c:pt>
                <c:pt idx="12276" c:formatCode="0%">
                  <c:v>0.972358625059401</c:v>
                </c:pt>
                <c:pt idx="12277" c:formatCode="0%">
                  <c:v>0.972437826706795</c:v>
                </c:pt>
                <c:pt idx="12278" c:formatCode="0%">
                  <c:v>0.97251702835419</c:v>
                </c:pt>
                <c:pt idx="12279" c:formatCode="0%">
                  <c:v>0.972596230001584</c:v>
                </c:pt>
                <c:pt idx="12280" c:formatCode="0%">
                  <c:v>0.972675431648978</c:v>
                </c:pt>
                <c:pt idx="12281" c:formatCode="0%">
                  <c:v>0.972754633296373</c:v>
                </c:pt>
                <c:pt idx="12282" c:formatCode="0%">
                  <c:v>0.972833834943767</c:v>
                </c:pt>
                <c:pt idx="12283" c:formatCode="0%">
                  <c:v>0.972913036591161</c:v>
                </c:pt>
                <c:pt idx="12284" c:formatCode="0%">
                  <c:v>0.972992238238555</c:v>
                </c:pt>
                <c:pt idx="12285" c:formatCode="0%">
                  <c:v>0.97307143988595</c:v>
                </c:pt>
                <c:pt idx="12286" c:formatCode="0%">
                  <c:v>0.973150641533344</c:v>
                </c:pt>
                <c:pt idx="12287" c:formatCode="0%">
                  <c:v>0.973229843180738</c:v>
                </c:pt>
                <c:pt idx="12288" c:formatCode="0%">
                  <c:v>0.973309044828132</c:v>
                </c:pt>
                <c:pt idx="12289" c:formatCode="0%">
                  <c:v>0.973388246475527</c:v>
                </c:pt>
                <c:pt idx="12290" c:formatCode="0%">
                  <c:v>0.973467448122921</c:v>
                </c:pt>
                <c:pt idx="12291" c:formatCode="0%">
                  <c:v>0.973546649770315</c:v>
                </c:pt>
                <c:pt idx="12292" c:formatCode="0%">
                  <c:v>0.97362585141771</c:v>
                </c:pt>
                <c:pt idx="12293" c:formatCode="0%">
                  <c:v>0.973705053065104</c:v>
                </c:pt>
                <c:pt idx="12294" c:formatCode="0%">
                  <c:v>0.973784254712498</c:v>
                </c:pt>
                <c:pt idx="12295" c:formatCode="0%">
                  <c:v>0.973863456359892</c:v>
                </c:pt>
                <c:pt idx="12296" c:formatCode="0%">
                  <c:v>0.973942658007287</c:v>
                </c:pt>
                <c:pt idx="12297" c:formatCode="0%">
                  <c:v>0.974021859654681</c:v>
                </c:pt>
                <c:pt idx="12298" c:formatCode="0%">
                  <c:v>0.974101061302075</c:v>
                </c:pt>
                <c:pt idx="12299" c:formatCode="0%">
                  <c:v>0.974180262949469</c:v>
                </c:pt>
                <c:pt idx="12300" c:formatCode="0%">
                  <c:v>0.974259464596864</c:v>
                </c:pt>
                <c:pt idx="12301" c:formatCode="0%">
                  <c:v>0.974338666244258</c:v>
                </c:pt>
                <c:pt idx="12302" c:formatCode="0%">
                  <c:v>0.974417867891652</c:v>
                </c:pt>
                <c:pt idx="12303" c:formatCode="0%">
                  <c:v>0.974497069539046</c:v>
                </c:pt>
                <c:pt idx="12304" c:formatCode="0%">
                  <c:v>0.974576271186441</c:v>
                </c:pt>
                <c:pt idx="12305" c:formatCode="0%">
                  <c:v>0.974655472833835</c:v>
                </c:pt>
                <c:pt idx="12306" c:formatCode="0%">
                  <c:v>0.974734674481229</c:v>
                </c:pt>
                <c:pt idx="12307" c:formatCode="0%">
                  <c:v>0.974813876128623</c:v>
                </c:pt>
                <c:pt idx="12308" c:formatCode="0%">
                  <c:v>0.974893077776018</c:v>
                </c:pt>
                <c:pt idx="12309" c:formatCode="0%">
                  <c:v>0.974972279423412</c:v>
                </c:pt>
                <c:pt idx="12310" c:formatCode="0%">
                  <c:v>0.975051481070806</c:v>
                </c:pt>
                <c:pt idx="12311" c:formatCode="0%">
                  <c:v>0.975130682718201</c:v>
                </c:pt>
                <c:pt idx="12312" c:formatCode="0%">
                  <c:v>0.975209884365595</c:v>
                </c:pt>
                <c:pt idx="12313" c:formatCode="0%">
                  <c:v>0.975289086012989</c:v>
                </c:pt>
                <c:pt idx="12314" c:formatCode="0%">
                  <c:v>0.975368287660383</c:v>
                </c:pt>
                <c:pt idx="12315" c:formatCode="0%">
                  <c:v>0.975447489307778</c:v>
                </c:pt>
                <c:pt idx="12316" c:formatCode="0%">
                  <c:v>0.975526690955172</c:v>
                </c:pt>
                <c:pt idx="12317" c:formatCode="0%">
                  <c:v>0.975605892602566</c:v>
                </c:pt>
                <c:pt idx="12318" c:formatCode="0%">
                  <c:v>0.97568509424996</c:v>
                </c:pt>
                <c:pt idx="12319" c:formatCode="0%">
                  <c:v>0.975764295897355</c:v>
                </c:pt>
                <c:pt idx="12320" c:formatCode="0%">
                  <c:v>0.975843497544749</c:v>
                </c:pt>
                <c:pt idx="12321" c:formatCode="0%">
                  <c:v>0.975922699192143</c:v>
                </c:pt>
                <c:pt idx="12322" c:formatCode="0%">
                  <c:v>0.976001900839537</c:v>
                </c:pt>
                <c:pt idx="12323" c:formatCode="0%">
                  <c:v>0.976081102486932</c:v>
                </c:pt>
                <c:pt idx="12324" c:formatCode="0%">
                  <c:v>0.976160304134326</c:v>
                </c:pt>
                <c:pt idx="12325" c:formatCode="0%">
                  <c:v>0.97623950578172</c:v>
                </c:pt>
                <c:pt idx="12326" c:formatCode="0%">
                  <c:v>0.976318707429115</c:v>
                </c:pt>
                <c:pt idx="12327" c:formatCode="0%">
                  <c:v>0.976397909076509</c:v>
                </c:pt>
                <c:pt idx="12328" c:formatCode="0%">
                  <c:v>0.976477110723903</c:v>
                </c:pt>
                <c:pt idx="12329" c:formatCode="0%">
                  <c:v>0.976556312371297</c:v>
                </c:pt>
                <c:pt idx="12330" c:formatCode="0%">
                  <c:v>0.976635514018692</c:v>
                </c:pt>
                <c:pt idx="12331" c:formatCode="0%">
                  <c:v>0.976714715666086</c:v>
                </c:pt>
                <c:pt idx="12332" c:formatCode="0%">
                  <c:v>0.97679391731348</c:v>
                </c:pt>
                <c:pt idx="12333" c:formatCode="0%">
                  <c:v>0.976873118960874</c:v>
                </c:pt>
                <c:pt idx="12334" c:formatCode="0%">
                  <c:v>0.976952320608269</c:v>
                </c:pt>
                <c:pt idx="12335" c:formatCode="0%">
                  <c:v>0.977031522255663</c:v>
                </c:pt>
                <c:pt idx="12336" c:formatCode="0%">
                  <c:v>0.977110723903057</c:v>
                </c:pt>
                <c:pt idx="12337" c:formatCode="0%">
                  <c:v>0.977189925550451</c:v>
                </c:pt>
                <c:pt idx="12338" c:formatCode="0%">
                  <c:v>0.977269127197846</c:v>
                </c:pt>
                <c:pt idx="12339" c:formatCode="0%">
                  <c:v>0.97734832884524</c:v>
                </c:pt>
                <c:pt idx="12340" c:formatCode="0%">
                  <c:v>0.977427530492634</c:v>
                </c:pt>
                <c:pt idx="12341" c:formatCode="0%">
                  <c:v>0.977506732140028</c:v>
                </c:pt>
                <c:pt idx="12342" c:formatCode="0%">
                  <c:v>0.977585933787423</c:v>
                </c:pt>
                <c:pt idx="12343" c:formatCode="0%">
                  <c:v>0.977665135434817</c:v>
                </c:pt>
                <c:pt idx="12344" c:formatCode="0%">
                  <c:v>0.977744337082211</c:v>
                </c:pt>
                <c:pt idx="12345" c:formatCode="0%">
                  <c:v>0.977823538729606</c:v>
                </c:pt>
                <c:pt idx="12346" c:formatCode="0%">
                  <c:v>0.977902740377</c:v>
                </c:pt>
                <c:pt idx="12347" c:formatCode="0%">
                  <c:v>0.977981942024394</c:v>
                </c:pt>
                <c:pt idx="12348" c:formatCode="0%">
                  <c:v>0.978061143671788</c:v>
                </c:pt>
                <c:pt idx="12349" c:formatCode="0%">
                  <c:v>0.978140345319183</c:v>
                </c:pt>
                <c:pt idx="12350" c:formatCode="0%">
                  <c:v>0.978219546966577</c:v>
                </c:pt>
                <c:pt idx="12351" c:formatCode="0%">
                  <c:v>0.978298748613971</c:v>
                </c:pt>
                <c:pt idx="12352" c:formatCode="0%">
                  <c:v>0.978377950261365</c:v>
                </c:pt>
                <c:pt idx="12353" c:formatCode="0%">
                  <c:v>0.97845715190876</c:v>
                </c:pt>
                <c:pt idx="12354" c:formatCode="0%">
                  <c:v>0.978536353556154</c:v>
                </c:pt>
                <c:pt idx="12355" c:formatCode="0%">
                  <c:v>0.978615555203548</c:v>
                </c:pt>
                <c:pt idx="12356" c:formatCode="0%">
                  <c:v>0.978694756850943</c:v>
                </c:pt>
                <c:pt idx="12357" c:formatCode="0%">
                  <c:v>0.978773958498337</c:v>
                </c:pt>
                <c:pt idx="12358" c:formatCode="0%">
                  <c:v>0.978853160145731</c:v>
                </c:pt>
                <c:pt idx="12359" c:formatCode="0%">
                  <c:v>0.978932361793125</c:v>
                </c:pt>
                <c:pt idx="12360" c:formatCode="0%">
                  <c:v>0.97901156344052</c:v>
                </c:pt>
                <c:pt idx="12361" c:formatCode="0%">
                  <c:v>0.979090765087914</c:v>
                </c:pt>
                <c:pt idx="12362" c:formatCode="0%">
                  <c:v>0.979169966735308</c:v>
                </c:pt>
                <c:pt idx="12363" c:formatCode="0%">
                  <c:v>0.979249168382702</c:v>
                </c:pt>
                <c:pt idx="12364" c:formatCode="0%">
                  <c:v>0.979328370030097</c:v>
                </c:pt>
                <c:pt idx="12365" c:formatCode="0%">
                  <c:v>0.979407571677491</c:v>
                </c:pt>
                <c:pt idx="12366" c:formatCode="0%">
                  <c:v>0.979486773324885</c:v>
                </c:pt>
                <c:pt idx="12367" c:formatCode="0%">
                  <c:v>0.979565974972279</c:v>
                </c:pt>
                <c:pt idx="12368" c:formatCode="0%">
                  <c:v>0.979645176619674</c:v>
                </c:pt>
                <c:pt idx="12369" c:formatCode="0%">
                  <c:v>0.979724378267068</c:v>
                </c:pt>
                <c:pt idx="12370" c:formatCode="0%">
                  <c:v>0.979803579914462</c:v>
                </c:pt>
                <c:pt idx="12371" c:formatCode="0%">
                  <c:v>0.979882781561856</c:v>
                </c:pt>
                <c:pt idx="12372" c:formatCode="0%">
                  <c:v>0.979961983209251</c:v>
                </c:pt>
                <c:pt idx="12373" c:formatCode="0%">
                  <c:v>0.980041184856645</c:v>
                </c:pt>
                <c:pt idx="12374" c:formatCode="0%">
                  <c:v>0.980120386504039</c:v>
                </c:pt>
                <c:pt idx="12375" c:formatCode="0%">
                  <c:v>0.980199588151434</c:v>
                </c:pt>
                <c:pt idx="12376" c:formatCode="0%">
                  <c:v>0.980278789798828</c:v>
                </c:pt>
                <c:pt idx="12377" c:formatCode="0%">
                  <c:v>0.980357991446222</c:v>
                </c:pt>
                <c:pt idx="12378" c:formatCode="0%">
                  <c:v>0.980437193093616</c:v>
                </c:pt>
                <c:pt idx="12379" c:formatCode="0%">
                  <c:v>0.980516394741011</c:v>
                </c:pt>
                <c:pt idx="12380" c:formatCode="0%">
                  <c:v>0.980595596388405</c:v>
                </c:pt>
                <c:pt idx="12381" c:formatCode="0%">
                  <c:v>0.980674798035799</c:v>
                </c:pt>
                <c:pt idx="12382" c:formatCode="0%">
                  <c:v>0.980753999683193</c:v>
                </c:pt>
                <c:pt idx="12383" c:formatCode="0%">
                  <c:v>0.980833201330588</c:v>
                </c:pt>
                <c:pt idx="12384" c:formatCode="0%">
                  <c:v>0.980912402977982</c:v>
                </c:pt>
                <c:pt idx="12385" c:formatCode="0%">
                  <c:v>0.980991604625376</c:v>
                </c:pt>
                <c:pt idx="12386" c:formatCode="0%">
                  <c:v>0.98107080627277</c:v>
                </c:pt>
                <c:pt idx="12387" c:formatCode="0%">
                  <c:v>0.981150007920165</c:v>
                </c:pt>
                <c:pt idx="12388" c:formatCode="0%">
                  <c:v>0.981229209567559</c:v>
                </c:pt>
                <c:pt idx="12389" c:formatCode="0%">
                  <c:v>0.981308411214953</c:v>
                </c:pt>
                <c:pt idx="12390" c:formatCode="0%">
                  <c:v>0.981387612862348</c:v>
                </c:pt>
                <c:pt idx="12391" c:formatCode="0%">
                  <c:v>0.981466814509742</c:v>
                </c:pt>
                <c:pt idx="12392" c:formatCode="0%">
                  <c:v>0.981546016157136</c:v>
                </c:pt>
                <c:pt idx="12393" c:formatCode="0%">
                  <c:v>0.98162521780453</c:v>
                </c:pt>
                <c:pt idx="12394" c:formatCode="0%">
                  <c:v>0.981704419451925</c:v>
                </c:pt>
                <c:pt idx="12395" c:formatCode="0%">
                  <c:v>0.981783621099319</c:v>
                </c:pt>
                <c:pt idx="12396" c:formatCode="0%">
                  <c:v>0.981862822746713</c:v>
                </c:pt>
                <c:pt idx="12397" c:formatCode="0%">
                  <c:v>0.981942024394107</c:v>
                </c:pt>
                <c:pt idx="12398" c:formatCode="0%">
                  <c:v>0.982021226041502</c:v>
                </c:pt>
                <c:pt idx="12399" c:formatCode="0%">
                  <c:v>0.982100427688896</c:v>
                </c:pt>
                <c:pt idx="12400" c:formatCode="0%">
                  <c:v>0.98217962933629</c:v>
                </c:pt>
                <c:pt idx="12401" c:formatCode="0%">
                  <c:v>0.982258830983684</c:v>
                </c:pt>
                <c:pt idx="12402" c:formatCode="0%">
                  <c:v>0.982338032631079</c:v>
                </c:pt>
                <c:pt idx="12403" c:formatCode="0%">
                  <c:v>0.982417234278473</c:v>
                </c:pt>
                <c:pt idx="12404" c:formatCode="0%">
                  <c:v>0.982496435925867</c:v>
                </c:pt>
                <c:pt idx="12405" c:formatCode="0%">
                  <c:v>0.982575637573261</c:v>
                </c:pt>
                <c:pt idx="12406" c:formatCode="0%">
                  <c:v>0.982654839220656</c:v>
                </c:pt>
                <c:pt idx="12407" c:formatCode="0%">
                  <c:v>0.98273404086805</c:v>
                </c:pt>
                <c:pt idx="12408" c:formatCode="0%">
                  <c:v>0.982813242515444</c:v>
                </c:pt>
                <c:pt idx="12409" c:formatCode="0%">
                  <c:v>0.982892444162839</c:v>
                </c:pt>
                <c:pt idx="12410" c:formatCode="0%">
                  <c:v>0.982971645810233</c:v>
                </c:pt>
                <c:pt idx="12411" c:formatCode="0%">
                  <c:v>0.983050847457627</c:v>
                </c:pt>
                <c:pt idx="12412" c:formatCode="0%">
                  <c:v>0.983130049105021</c:v>
                </c:pt>
                <c:pt idx="12413" c:formatCode="0%">
                  <c:v>0.983209250752416</c:v>
                </c:pt>
                <c:pt idx="12414" c:formatCode="0%">
                  <c:v>0.98328845239981</c:v>
                </c:pt>
                <c:pt idx="12415" c:formatCode="0%">
                  <c:v>0.983367654047204</c:v>
                </c:pt>
                <c:pt idx="12416" c:formatCode="0%">
                  <c:v>0.983446855694598</c:v>
                </c:pt>
                <c:pt idx="12417" c:formatCode="0%">
                  <c:v>0.983526057341993</c:v>
                </c:pt>
                <c:pt idx="12418" c:formatCode="0%">
                  <c:v>0.983605258989387</c:v>
                </c:pt>
                <c:pt idx="12419" c:formatCode="0%">
                  <c:v>0.983684460636781</c:v>
                </c:pt>
                <c:pt idx="12420" c:formatCode="0%">
                  <c:v>0.983763662284176</c:v>
                </c:pt>
                <c:pt idx="12421" c:formatCode="0%">
                  <c:v>0.98384286393157</c:v>
                </c:pt>
                <c:pt idx="12422" c:formatCode="0%">
                  <c:v>0.983922065578964</c:v>
                </c:pt>
                <c:pt idx="12423" c:formatCode="0%">
                  <c:v>0.984001267226358</c:v>
                </c:pt>
                <c:pt idx="12424" c:formatCode="0%">
                  <c:v>0.984080468873753</c:v>
                </c:pt>
                <c:pt idx="12425" c:formatCode="0%">
                  <c:v>0.984159670521147</c:v>
                </c:pt>
                <c:pt idx="12426" c:formatCode="0%">
                  <c:v>0.984238872168541</c:v>
                </c:pt>
                <c:pt idx="12427" c:formatCode="0%">
                  <c:v>0.984318073815935</c:v>
                </c:pt>
                <c:pt idx="12428" c:formatCode="0%">
                  <c:v>0.98439727546333</c:v>
                </c:pt>
                <c:pt idx="12429" c:formatCode="0%">
                  <c:v>0.984476477110724</c:v>
                </c:pt>
                <c:pt idx="12430" c:formatCode="0%">
                  <c:v>0.984555678758118</c:v>
                </c:pt>
                <c:pt idx="12431" c:formatCode="0%">
                  <c:v>0.984634880405512</c:v>
                </c:pt>
                <c:pt idx="12432" c:formatCode="0%">
                  <c:v>0.984714082052907</c:v>
                </c:pt>
                <c:pt idx="12433" c:formatCode="0%">
                  <c:v>0.984793283700301</c:v>
                </c:pt>
                <c:pt idx="12434" c:formatCode="0%">
                  <c:v>0.984872485347695</c:v>
                </c:pt>
                <c:pt idx="12435" c:formatCode="0%">
                  <c:v>0.98495168699509</c:v>
                </c:pt>
                <c:pt idx="12436" c:formatCode="0%">
                  <c:v>0.985030888642484</c:v>
                </c:pt>
                <c:pt idx="12437" c:formatCode="0%">
                  <c:v>0.985110090289878</c:v>
                </c:pt>
                <c:pt idx="12438" c:formatCode="0%">
                  <c:v>0.985189291937272</c:v>
                </c:pt>
                <c:pt idx="12439" c:formatCode="0%">
                  <c:v>0.985268493584667</c:v>
                </c:pt>
                <c:pt idx="12440" c:formatCode="0%">
                  <c:v>0.985347695232061</c:v>
                </c:pt>
                <c:pt idx="12441" c:formatCode="0%">
                  <c:v>0.985426896879455</c:v>
                </c:pt>
                <c:pt idx="12442" c:formatCode="0%">
                  <c:v>0.985506098526849</c:v>
                </c:pt>
                <c:pt idx="12443" c:formatCode="0%">
                  <c:v>0.985585300174244</c:v>
                </c:pt>
                <c:pt idx="12444" c:formatCode="0%">
                  <c:v>0.985664501821638</c:v>
                </c:pt>
                <c:pt idx="12445" c:formatCode="0%">
                  <c:v>0.985743703469032</c:v>
                </c:pt>
                <c:pt idx="12446" c:formatCode="0%">
                  <c:v>0.985822905116426</c:v>
                </c:pt>
                <c:pt idx="12447" c:formatCode="0%">
                  <c:v>0.985902106763821</c:v>
                </c:pt>
                <c:pt idx="12448" c:formatCode="0%">
                  <c:v>0.985981308411215</c:v>
                </c:pt>
                <c:pt idx="12449" c:formatCode="0%">
                  <c:v>0.986060510058609</c:v>
                </c:pt>
                <c:pt idx="12450" c:formatCode="0%">
                  <c:v>0.986139711706003</c:v>
                </c:pt>
                <c:pt idx="12451" c:formatCode="0%">
                  <c:v>0.986218913353398</c:v>
                </c:pt>
                <c:pt idx="12452" c:formatCode="0%">
                  <c:v>0.986298115000792</c:v>
                </c:pt>
                <c:pt idx="12453" c:formatCode="0%">
                  <c:v>0.986377316648186</c:v>
                </c:pt>
                <c:pt idx="12454" c:formatCode="0%">
                  <c:v>0.986456518295581</c:v>
                </c:pt>
                <c:pt idx="12455" c:formatCode="0%">
                  <c:v>0.986535719942975</c:v>
                </c:pt>
                <c:pt idx="12456" c:formatCode="0%">
                  <c:v>0.986614921590369</c:v>
                </c:pt>
                <c:pt idx="12457" c:formatCode="0%">
                  <c:v>0.986694123237763</c:v>
                </c:pt>
                <c:pt idx="12458" c:formatCode="0%">
                  <c:v>0.986773324885158</c:v>
                </c:pt>
                <c:pt idx="12459" c:formatCode="0%">
                  <c:v>0.986852526532552</c:v>
                </c:pt>
                <c:pt idx="12460" c:formatCode="0%">
                  <c:v>0.986931728179946</c:v>
                </c:pt>
                <c:pt idx="12461" c:formatCode="0%">
                  <c:v>0.98701092982734</c:v>
                </c:pt>
                <c:pt idx="12462" c:formatCode="0%">
                  <c:v>0.987090131474735</c:v>
                </c:pt>
                <c:pt idx="12463" c:formatCode="0%">
                  <c:v>0.987169333122129</c:v>
                </c:pt>
                <c:pt idx="12464" c:formatCode="0%">
                  <c:v>0.987248534769523</c:v>
                </c:pt>
                <c:pt idx="12465" c:formatCode="0%">
                  <c:v>0.987327736416918</c:v>
                </c:pt>
                <c:pt idx="12466" c:formatCode="0%">
                  <c:v>0.987406938064312</c:v>
                </c:pt>
                <c:pt idx="12467" c:formatCode="0%">
                  <c:v>0.987486139711706</c:v>
                </c:pt>
                <c:pt idx="12468" c:formatCode="0%">
                  <c:v>0.9875653413591</c:v>
                </c:pt>
                <c:pt idx="12469" c:formatCode="0%">
                  <c:v>0.987644543006495</c:v>
                </c:pt>
                <c:pt idx="12470" c:formatCode="0%">
                  <c:v>0.987723744653889</c:v>
                </c:pt>
                <c:pt idx="12471" c:formatCode="0%">
                  <c:v>0.987802946301283</c:v>
                </c:pt>
                <c:pt idx="12472" c:formatCode="0%">
                  <c:v>0.987882147948677</c:v>
                </c:pt>
                <c:pt idx="12473" c:formatCode="0%">
                  <c:v>0.987961349596072</c:v>
                </c:pt>
                <c:pt idx="12474" c:formatCode="0%">
                  <c:v>0.988040551243466</c:v>
                </c:pt>
                <c:pt idx="12475" c:formatCode="0%">
                  <c:v>0.98811975289086</c:v>
                </c:pt>
                <c:pt idx="12476" c:formatCode="0%">
                  <c:v>0.988198954538254</c:v>
                </c:pt>
                <c:pt idx="12477" c:formatCode="0%">
                  <c:v>0.988278156185649</c:v>
                </c:pt>
                <c:pt idx="12478" c:formatCode="0%">
                  <c:v>0.988357357833043</c:v>
                </c:pt>
                <c:pt idx="12479" c:formatCode="0%">
                  <c:v>0.988436559480437</c:v>
                </c:pt>
                <c:pt idx="12480" c:formatCode="0%">
                  <c:v>0.988515761127831</c:v>
                </c:pt>
                <c:pt idx="12481" c:formatCode="0%">
                  <c:v>0.988594962775226</c:v>
                </c:pt>
                <c:pt idx="12482" c:formatCode="0%">
                  <c:v>0.98867416442262</c:v>
                </c:pt>
                <c:pt idx="12483" c:formatCode="0%">
                  <c:v>0.988753366070014</c:v>
                </c:pt>
                <c:pt idx="12484" c:formatCode="0%">
                  <c:v>0.988832567717409</c:v>
                </c:pt>
                <c:pt idx="12485" c:formatCode="0%">
                  <c:v>0.988911769364803</c:v>
                </c:pt>
                <c:pt idx="12486" c:formatCode="0%">
                  <c:v>0.988990971012197</c:v>
                </c:pt>
                <c:pt idx="12487" c:formatCode="0%">
                  <c:v>0.989070172659591</c:v>
                </c:pt>
                <c:pt idx="12488" c:formatCode="0%">
                  <c:v>0.989149374306986</c:v>
                </c:pt>
                <c:pt idx="12489" c:formatCode="0%">
                  <c:v>0.98922857595438</c:v>
                </c:pt>
                <c:pt idx="12490" c:formatCode="0%">
                  <c:v>0.989307777601774</c:v>
                </c:pt>
                <c:pt idx="12491" c:formatCode="0%">
                  <c:v>0.989386979249168</c:v>
                </c:pt>
                <c:pt idx="12492" c:formatCode="0%">
                  <c:v>0.989466180896563</c:v>
                </c:pt>
                <c:pt idx="12493" c:formatCode="0%">
                  <c:v>0.989545382543957</c:v>
                </c:pt>
                <c:pt idx="12494" c:formatCode="0%">
                  <c:v>0.989624584191351</c:v>
                </c:pt>
                <c:pt idx="12495" c:formatCode="0%">
                  <c:v>0.989703785838745</c:v>
                </c:pt>
                <c:pt idx="12496" c:formatCode="0%">
                  <c:v>0.98978298748614</c:v>
                </c:pt>
                <c:pt idx="12497" c:formatCode="0%">
                  <c:v>0.989862189133534</c:v>
                </c:pt>
                <c:pt idx="12498" c:formatCode="0%">
                  <c:v>0.989941390780928</c:v>
                </c:pt>
                <c:pt idx="12499" c:formatCode="0%">
                  <c:v>0.990020592428323</c:v>
                </c:pt>
                <c:pt idx="12500" c:formatCode="0%">
                  <c:v>0.990099794075717</c:v>
                </c:pt>
                <c:pt idx="12501" c:formatCode="0%">
                  <c:v>0.990178995723111</c:v>
                </c:pt>
                <c:pt idx="12502" c:formatCode="0%">
                  <c:v>0.990258197370505</c:v>
                </c:pt>
                <c:pt idx="12503" c:formatCode="0%">
                  <c:v>0.9903373990179</c:v>
                </c:pt>
                <c:pt idx="12504" c:formatCode="0%">
                  <c:v>0.990416600665294</c:v>
                </c:pt>
                <c:pt idx="12505" c:formatCode="0%">
                  <c:v>0.990495802312688</c:v>
                </c:pt>
                <c:pt idx="12506" c:formatCode="0%">
                  <c:v>0.990575003960082</c:v>
                </c:pt>
                <c:pt idx="12507" c:formatCode="0%">
                  <c:v>0.990654205607477</c:v>
                </c:pt>
                <c:pt idx="12508" c:formatCode="0%">
                  <c:v>0.990733407254871</c:v>
                </c:pt>
                <c:pt idx="12509" c:formatCode="0%">
                  <c:v>0.990812608902265</c:v>
                </c:pt>
                <c:pt idx="12510" c:formatCode="0%">
                  <c:v>0.990891810549659</c:v>
                </c:pt>
                <c:pt idx="12511" c:formatCode="0%">
                  <c:v>0.990971012197054</c:v>
                </c:pt>
                <c:pt idx="12512" c:formatCode="0%">
                  <c:v>0.991050213844448</c:v>
                </c:pt>
                <c:pt idx="12513" c:formatCode="0%">
                  <c:v>0.991129415491842</c:v>
                </c:pt>
                <c:pt idx="12514" c:formatCode="0%">
                  <c:v>0.991208617139236</c:v>
                </c:pt>
                <c:pt idx="12515" c:formatCode="0%">
                  <c:v>0.991287818786631</c:v>
                </c:pt>
                <c:pt idx="12516" c:formatCode="0%">
                  <c:v>0.991367020434025</c:v>
                </c:pt>
                <c:pt idx="12517" c:formatCode="0%">
                  <c:v>0.991446222081419</c:v>
                </c:pt>
                <c:pt idx="12518" c:formatCode="0%">
                  <c:v>0.991525423728814</c:v>
                </c:pt>
                <c:pt idx="12519" c:formatCode="0%">
                  <c:v>0.991604625376208</c:v>
                </c:pt>
                <c:pt idx="12520" c:formatCode="0%">
                  <c:v>0.991683827023602</c:v>
                </c:pt>
                <c:pt idx="12521" c:formatCode="0%">
                  <c:v>0.991763028670996</c:v>
                </c:pt>
                <c:pt idx="12522" c:formatCode="0%">
                  <c:v>0.991842230318391</c:v>
                </c:pt>
                <c:pt idx="12523" c:formatCode="0%">
                  <c:v>0.991921431965785</c:v>
                </c:pt>
                <c:pt idx="12524" c:formatCode="0%">
                  <c:v>0.992000633613179</c:v>
                </c:pt>
                <c:pt idx="12525" c:formatCode="0%">
                  <c:v>0.992079835260573</c:v>
                </c:pt>
                <c:pt idx="12526" c:formatCode="0%">
                  <c:v>0.992159036907968</c:v>
                </c:pt>
                <c:pt idx="12527" c:formatCode="0%">
                  <c:v>0.992238238555362</c:v>
                </c:pt>
                <c:pt idx="12528" c:formatCode="0%">
                  <c:v>0.992317440202756</c:v>
                </c:pt>
                <c:pt idx="12529" c:formatCode="0%">
                  <c:v>0.992396641850151</c:v>
                </c:pt>
                <c:pt idx="12530" c:formatCode="0%">
                  <c:v>0.992475843497545</c:v>
                </c:pt>
                <c:pt idx="12531" c:formatCode="0%">
                  <c:v>0.992555045144939</c:v>
                </c:pt>
                <c:pt idx="12532" c:formatCode="0%">
                  <c:v>0.992634246792333</c:v>
                </c:pt>
                <c:pt idx="12533" c:formatCode="0%">
                  <c:v>0.992713448439728</c:v>
                </c:pt>
                <c:pt idx="12534" c:formatCode="0%">
                  <c:v>0.992792650087122</c:v>
                </c:pt>
                <c:pt idx="12535" c:formatCode="0%">
                  <c:v>0.992871851734516</c:v>
                </c:pt>
                <c:pt idx="12536" c:formatCode="0%">
                  <c:v>0.99295105338191</c:v>
                </c:pt>
                <c:pt idx="12537" c:formatCode="0%">
                  <c:v>0.993030255029305</c:v>
                </c:pt>
                <c:pt idx="12538" c:formatCode="0%">
                  <c:v>0.993109456676699</c:v>
                </c:pt>
                <c:pt idx="12539" c:formatCode="0%">
                  <c:v>0.993188658324093</c:v>
                </c:pt>
                <c:pt idx="12540" c:formatCode="0%">
                  <c:v>0.993267859971487</c:v>
                </c:pt>
                <c:pt idx="12541" c:formatCode="0%">
                  <c:v>0.993347061618882</c:v>
                </c:pt>
                <c:pt idx="12542" c:formatCode="0%">
                  <c:v>0.993426263266276</c:v>
                </c:pt>
                <c:pt idx="12543" c:formatCode="0%">
                  <c:v>0.99350546491367</c:v>
                </c:pt>
                <c:pt idx="12544" c:formatCode="0%">
                  <c:v>0.993584666561064</c:v>
                </c:pt>
                <c:pt idx="12545" c:formatCode="0%">
                  <c:v>0.993663868208459</c:v>
                </c:pt>
                <c:pt idx="12546" c:formatCode="0%">
                  <c:v>0.993743069855853</c:v>
                </c:pt>
                <c:pt idx="12547" c:formatCode="0%">
                  <c:v>0.993822271503247</c:v>
                </c:pt>
                <c:pt idx="12548" c:formatCode="0%">
                  <c:v>0.993901473150641</c:v>
                </c:pt>
                <c:pt idx="12549" c:formatCode="0%">
                  <c:v>0.993980674798036</c:v>
                </c:pt>
                <c:pt idx="12550" c:formatCode="0%">
                  <c:v>0.99405987644543</c:v>
                </c:pt>
                <c:pt idx="12551" c:formatCode="0%">
                  <c:v>0.994139078092824</c:v>
                </c:pt>
                <c:pt idx="12552" c:formatCode="0%">
                  <c:v>0.994218279740219</c:v>
                </c:pt>
                <c:pt idx="12553" c:formatCode="0%">
                  <c:v>0.994297481387613</c:v>
                </c:pt>
                <c:pt idx="12554" c:formatCode="0%">
                  <c:v>0.994376683035007</c:v>
                </c:pt>
                <c:pt idx="12555" c:formatCode="0%">
                  <c:v>0.994455884682401</c:v>
                </c:pt>
                <c:pt idx="12556" c:formatCode="0%">
                  <c:v>0.994535086329796</c:v>
                </c:pt>
                <c:pt idx="12557" c:formatCode="0%">
                  <c:v>0.99461428797719</c:v>
                </c:pt>
                <c:pt idx="12558" c:formatCode="0%">
                  <c:v>0.994693489624584</c:v>
                </c:pt>
                <c:pt idx="12559" c:formatCode="0%">
                  <c:v>0.994772691271978</c:v>
                </c:pt>
                <c:pt idx="12560" c:formatCode="0%">
                  <c:v>0.994851892919373</c:v>
                </c:pt>
                <c:pt idx="12561" c:formatCode="0%">
                  <c:v>0.994931094566767</c:v>
                </c:pt>
                <c:pt idx="12562" c:formatCode="0%">
                  <c:v>0.995010296214161</c:v>
                </c:pt>
                <c:pt idx="12563" c:formatCode="0%">
                  <c:v>0.995089497861556</c:v>
                </c:pt>
                <c:pt idx="12564" c:formatCode="0%">
                  <c:v>0.99516869950895</c:v>
                </c:pt>
                <c:pt idx="12565" c:formatCode="0%">
                  <c:v>0.995247901156344</c:v>
                </c:pt>
                <c:pt idx="12566" c:formatCode="0%">
                  <c:v>0.995327102803738</c:v>
                </c:pt>
                <c:pt idx="12567" c:formatCode="0%">
                  <c:v>0.995406304451133</c:v>
                </c:pt>
                <c:pt idx="12568" c:formatCode="0%">
                  <c:v>0.995485506098527</c:v>
                </c:pt>
                <c:pt idx="12569" c:formatCode="0%">
                  <c:v>0.995564707745921</c:v>
                </c:pt>
                <c:pt idx="12570" c:formatCode="0%">
                  <c:v>0.995643909393315</c:v>
                </c:pt>
                <c:pt idx="12571" c:formatCode="0%">
                  <c:v>0.99572311104071</c:v>
                </c:pt>
                <c:pt idx="12572" c:formatCode="0%">
                  <c:v>0.995802312688104</c:v>
                </c:pt>
                <c:pt idx="12573" c:formatCode="0%">
                  <c:v>0.995881514335498</c:v>
                </c:pt>
                <c:pt idx="12574" c:formatCode="0%">
                  <c:v>0.995960715982892</c:v>
                </c:pt>
                <c:pt idx="12575" c:formatCode="0%">
                  <c:v>0.996039917630287</c:v>
                </c:pt>
                <c:pt idx="12576" c:formatCode="0%">
                  <c:v>0.996119119277681</c:v>
                </c:pt>
                <c:pt idx="12577" c:formatCode="0%">
                  <c:v>0.996198320925075</c:v>
                </c:pt>
                <c:pt idx="12578" c:formatCode="0%">
                  <c:v>0.996277522572469</c:v>
                </c:pt>
                <c:pt idx="12579" c:formatCode="0%">
                  <c:v>0.996356724219864</c:v>
                </c:pt>
                <c:pt idx="12580" c:formatCode="0%">
                  <c:v>0.996435925867258</c:v>
                </c:pt>
                <c:pt idx="12581" c:formatCode="0%">
                  <c:v>0.996515127514652</c:v>
                </c:pt>
                <c:pt idx="12582" c:formatCode="0%">
                  <c:v>0.996594329162047</c:v>
                </c:pt>
                <c:pt idx="12583" c:formatCode="0%">
                  <c:v>0.996673530809441</c:v>
                </c:pt>
                <c:pt idx="12584" c:formatCode="0%">
                  <c:v>0.996752732456835</c:v>
                </c:pt>
                <c:pt idx="12585" c:formatCode="0%">
                  <c:v>0.996831934104229</c:v>
                </c:pt>
                <c:pt idx="12586" c:formatCode="0%">
                  <c:v>0.996911135751624</c:v>
                </c:pt>
                <c:pt idx="12587" c:formatCode="0%">
                  <c:v>0.996990337399018</c:v>
                </c:pt>
                <c:pt idx="12588" c:formatCode="0%">
                  <c:v>0.997069539046412</c:v>
                </c:pt>
                <c:pt idx="12589" c:formatCode="0%">
                  <c:v>0.997148740693806</c:v>
                </c:pt>
                <c:pt idx="12590" c:formatCode="0%">
                  <c:v>0.997227942341201</c:v>
                </c:pt>
                <c:pt idx="12591" c:formatCode="0%">
                  <c:v>0.997307143988595</c:v>
                </c:pt>
                <c:pt idx="12592" c:formatCode="0%">
                  <c:v>0.997386345635989</c:v>
                </c:pt>
                <c:pt idx="12593" c:formatCode="0%">
                  <c:v>0.997465547283384</c:v>
                </c:pt>
                <c:pt idx="12594" c:formatCode="0%">
                  <c:v>0.997544748930778</c:v>
                </c:pt>
                <c:pt idx="12595" c:formatCode="0%">
                  <c:v>0.997623950578172</c:v>
                </c:pt>
                <c:pt idx="12596" c:formatCode="0%">
                  <c:v>0.997703152225566</c:v>
                </c:pt>
                <c:pt idx="12597" c:formatCode="0%">
                  <c:v>0.997782353872961</c:v>
                </c:pt>
                <c:pt idx="12598" c:formatCode="0%">
                  <c:v>0.997861555520355</c:v>
                </c:pt>
                <c:pt idx="12599" c:formatCode="0%">
                  <c:v>0.997940757167749</c:v>
                </c:pt>
                <c:pt idx="12600" c:formatCode="0%">
                  <c:v>0.998019958815143</c:v>
                </c:pt>
                <c:pt idx="12601" c:formatCode="0%">
                  <c:v>0.998099160462538</c:v>
                </c:pt>
                <c:pt idx="12602" c:formatCode="0%">
                  <c:v>0.998178362109932</c:v>
                </c:pt>
                <c:pt idx="12603" c:formatCode="0%">
                  <c:v>0.998257563757326</c:v>
                </c:pt>
                <c:pt idx="12604" c:formatCode="0%">
                  <c:v>0.99833676540472</c:v>
                </c:pt>
                <c:pt idx="12605" c:formatCode="0%">
                  <c:v>0.998415967052115</c:v>
                </c:pt>
                <c:pt idx="12606" c:formatCode="0%">
                  <c:v>0.998495168699509</c:v>
                </c:pt>
                <c:pt idx="12607" c:formatCode="0%">
                  <c:v>0.998574370346903</c:v>
                </c:pt>
                <c:pt idx="12608" c:formatCode="0%">
                  <c:v>0.998653571994297</c:v>
                </c:pt>
                <c:pt idx="12609" c:formatCode="0%">
                  <c:v>0.998732773641692</c:v>
                </c:pt>
                <c:pt idx="12610" c:formatCode="0%">
                  <c:v>0.998811975289086</c:v>
                </c:pt>
                <c:pt idx="12611" c:formatCode="0%">
                  <c:v>0.99889117693648</c:v>
                </c:pt>
                <c:pt idx="12612" c:formatCode="0%">
                  <c:v>0.998970378583874</c:v>
                </c:pt>
                <c:pt idx="12613" c:formatCode="0%">
                  <c:v>0.999049580231269</c:v>
                </c:pt>
                <c:pt idx="12614" c:formatCode="0%">
                  <c:v>0.999128781878663</c:v>
                </c:pt>
                <c:pt idx="12615" c:formatCode="0%">
                  <c:v>0.999207983526057</c:v>
                </c:pt>
                <c:pt idx="12616" c:formatCode="0%">
                  <c:v>0.999287185173452</c:v>
                </c:pt>
                <c:pt idx="12617" c:formatCode="0%">
                  <c:v>0.999366386820846</c:v>
                </c:pt>
                <c:pt idx="12618" c:formatCode="0%">
                  <c:v>0.99944558846824</c:v>
                </c:pt>
                <c:pt idx="12619" c:formatCode="0%">
                  <c:v>0.999524790115634</c:v>
                </c:pt>
                <c:pt idx="12620" c:formatCode="0%">
                  <c:v>0.999603991763029</c:v>
                </c:pt>
                <c:pt idx="12621" c:formatCode="0%">
                  <c:v>0.999683193410423</c:v>
                </c:pt>
                <c:pt idx="12622" c:formatCode="0%">
                  <c:v>0.999762395057817</c:v>
                </c:pt>
                <c:pt idx="12623" c:formatCode="0%">
                  <c:v>0.999841596705211</c:v>
                </c:pt>
                <c:pt idx="12624" c:formatCode="0%">
                  <c:v>0.999920798352606</c:v>
                </c:pt>
                <c:pt idx="12625" c:formatCode="0%">
                  <c:v>1</c:v>
                </c:pt>
              </c:numCache>
            </c:numRef>
          </c:cat>
          <c:val>
            <c:numRef>
              <c:f>[工作簿1]Sheet1!$D$2:$D$12627</c:f>
              <c:numCache>
                <c:formatCode>"￥"#,##0.00_);[Red]\("￥"#,##0.00\)</c:formatCode>
                <c:ptCount val="12626"/>
                <c:pt idx="0">
                  <c:v>3500</c:v>
                </c:pt>
                <c:pt idx="1">
                  <c:v>3100</c:v>
                </c:pt>
                <c:pt idx="2">
                  <c:v>2200</c:v>
                </c:pt>
                <c:pt idx="3">
                  <c:v>1900</c:v>
                </c:pt>
                <c:pt idx="4">
                  <c:v>1600</c:v>
                </c:pt>
                <c:pt idx="5">
                  <c:v>1600</c:v>
                </c:pt>
                <c:pt idx="6">
                  <c:v>1319.99333333333</c:v>
                </c:pt>
                <c:pt idx="7">
                  <c:v>1265.02666666667</c:v>
                </c:pt>
                <c:pt idx="8">
                  <c:v>1165.97333333333</c:v>
                </c:pt>
                <c:pt idx="9">
                  <c:v>1150</c:v>
                </c:pt>
                <c:pt idx="10">
                  <c:v>1150</c:v>
                </c:pt>
                <c:pt idx="11">
                  <c:v>1150</c:v>
                </c:pt>
                <c:pt idx="12">
                  <c:v>1122</c:v>
                </c:pt>
                <c:pt idx="13">
                  <c:v>1122</c:v>
                </c:pt>
                <c:pt idx="14">
                  <c:v>1116.5</c:v>
                </c:pt>
                <c:pt idx="15">
                  <c:v>1100.01333333333</c:v>
                </c:pt>
                <c:pt idx="16">
                  <c:v>1100.01333333333</c:v>
                </c:pt>
                <c:pt idx="17">
                  <c:v>1100</c:v>
                </c:pt>
                <c:pt idx="18">
                  <c:v>1100</c:v>
                </c:pt>
                <c:pt idx="19">
                  <c:v>1100</c:v>
                </c:pt>
                <c:pt idx="20">
                  <c:v>1067.03333333333</c:v>
                </c:pt>
                <c:pt idx="21">
                  <c:v>1060</c:v>
                </c:pt>
                <c:pt idx="22">
                  <c:v>1045</c:v>
                </c:pt>
                <c:pt idx="23">
                  <c:v>1040</c:v>
                </c:pt>
                <c:pt idx="24">
                  <c:v>1039.94666666667</c:v>
                </c:pt>
                <c:pt idx="25">
                  <c:v>1034.05333333333</c:v>
                </c:pt>
                <c:pt idx="26">
                  <c:v>1034.05333333333</c:v>
                </c:pt>
                <c:pt idx="27">
                  <c:v>1034</c:v>
                </c:pt>
                <c:pt idx="28">
                  <c:v>1029.97333333333</c:v>
                </c:pt>
                <c:pt idx="29">
                  <c:v>1028.04666666667</c:v>
                </c:pt>
                <c:pt idx="30">
                  <c:v>1024.98666666667</c:v>
                </c:pt>
                <c:pt idx="31">
                  <c:v>1020</c:v>
                </c:pt>
                <c:pt idx="32">
                  <c:v>1015.662</c:v>
                </c:pt>
                <c:pt idx="33">
                  <c:v>1012</c:v>
                </c:pt>
                <c:pt idx="34">
                  <c:v>1012</c:v>
                </c:pt>
                <c:pt idx="35">
                  <c:v>1005.04</c:v>
                </c:pt>
                <c:pt idx="36">
                  <c:v>1000</c:v>
                </c:pt>
                <c:pt idx="37">
                  <c:v>1000</c:v>
                </c:pt>
                <c:pt idx="38">
                  <c:v>1000</c:v>
                </c:pt>
                <c:pt idx="39">
                  <c:v>1000</c:v>
                </c:pt>
                <c:pt idx="40">
                  <c:v>1000</c:v>
                </c:pt>
                <c:pt idx="41">
                  <c:v>980</c:v>
                </c:pt>
                <c:pt idx="42">
                  <c:v>980</c:v>
                </c:pt>
                <c:pt idx="43">
                  <c:v>980</c:v>
                </c:pt>
                <c:pt idx="44">
                  <c:v>960</c:v>
                </c:pt>
                <c:pt idx="45">
                  <c:v>952</c:v>
                </c:pt>
                <c:pt idx="46">
                  <c:v>950</c:v>
                </c:pt>
                <c:pt idx="47">
                  <c:v>950</c:v>
                </c:pt>
                <c:pt idx="48">
                  <c:v>950</c:v>
                </c:pt>
                <c:pt idx="49">
                  <c:v>945</c:v>
                </c:pt>
                <c:pt idx="50">
                  <c:v>940</c:v>
                </c:pt>
                <c:pt idx="51">
                  <c:v>940</c:v>
                </c:pt>
                <c:pt idx="52">
                  <c:v>940</c:v>
                </c:pt>
                <c:pt idx="53">
                  <c:v>930.013333333333</c:v>
                </c:pt>
                <c:pt idx="54">
                  <c:v>930</c:v>
                </c:pt>
                <c:pt idx="55">
                  <c:v>920</c:v>
                </c:pt>
                <c:pt idx="56">
                  <c:v>915</c:v>
                </c:pt>
                <c:pt idx="57">
                  <c:v>902</c:v>
                </c:pt>
                <c:pt idx="58">
                  <c:v>900</c:v>
                </c:pt>
                <c:pt idx="59">
                  <c:v>898</c:v>
                </c:pt>
                <c:pt idx="60">
                  <c:v>880</c:v>
                </c:pt>
                <c:pt idx="61">
                  <c:v>880</c:v>
                </c:pt>
                <c:pt idx="62">
                  <c:v>869</c:v>
                </c:pt>
                <c:pt idx="63">
                  <c:v>868</c:v>
                </c:pt>
                <c:pt idx="64">
                  <c:v>860</c:v>
                </c:pt>
                <c:pt idx="65">
                  <c:v>860</c:v>
                </c:pt>
                <c:pt idx="66">
                  <c:v>859.973333333333</c:v>
                </c:pt>
                <c:pt idx="67">
                  <c:v>844</c:v>
                </c:pt>
                <c:pt idx="68">
                  <c:v>840</c:v>
                </c:pt>
                <c:pt idx="69">
                  <c:v>820.8</c:v>
                </c:pt>
                <c:pt idx="70">
                  <c:v>817.5</c:v>
                </c:pt>
                <c:pt idx="71">
                  <c:v>810</c:v>
                </c:pt>
                <c:pt idx="72">
                  <c:v>810</c:v>
                </c:pt>
                <c:pt idx="73">
                  <c:v>800</c:v>
                </c:pt>
                <c:pt idx="74">
                  <c:v>798</c:v>
                </c:pt>
                <c:pt idx="75">
                  <c:v>792</c:v>
                </c:pt>
                <c:pt idx="76">
                  <c:v>790</c:v>
                </c:pt>
                <c:pt idx="77">
                  <c:v>780</c:v>
                </c:pt>
                <c:pt idx="78">
                  <c:v>780</c:v>
                </c:pt>
                <c:pt idx="79">
                  <c:v>780</c:v>
                </c:pt>
                <c:pt idx="80">
                  <c:v>779.959999999999</c:v>
                </c:pt>
                <c:pt idx="81">
                  <c:v>769.431</c:v>
                </c:pt>
                <c:pt idx="82">
                  <c:v>769.431</c:v>
                </c:pt>
                <c:pt idx="83">
                  <c:v>765.616</c:v>
                </c:pt>
                <c:pt idx="84">
                  <c:v>760</c:v>
                </c:pt>
                <c:pt idx="85">
                  <c:v>760</c:v>
                </c:pt>
                <c:pt idx="86">
                  <c:v>760</c:v>
                </c:pt>
                <c:pt idx="87">
                  <c:v>760</c:v>
                </c:pt>
                <c:pt idx="88">
                  <c:v>750.04</c:v>
                </c:pt>
                <c:pt idx="89">
                  <c:v>750</c:v>
                </c:pt>
                <c:pt idx="90">
                  <c:v>743.013333333333</c:v>
                </c:pt>
                <c:pt idx="91">
                  <c:v>743.013333333333</c:v>
                </c:pt>
                <c:pt idx="92">
                  <c:v>735</c:v>
                </c:pt>
                <c:pt idx="93">
                  <c:v>730</c:v>
                </c:pt>
                <c:pt idx="94">
                  <c:v>720</c:v>
                </c:pt>
                <c:pt idx="95">
                  <c:v>720</c:v>
                </c:pt>
                <c:pt idx="96">
                  <c:v>700</c:v>
                </c:pt>
                <c:pt idx="97">
                  <c:v>700</c:v>
                </c:pt>
                <c:pt idx="98">
                  <c:v>700</c:v>
                </c:pt>
                <c:pt idx="99">
                  <c:v>700</c:v>
                </c:pt>
                <c:pt idx="100">
                  <c:v>700</c:v>
                </c:pt>
                <c:pt idx="101">
                  <c:v>700</c:v>
                </c:pt>
                <c:pt idx="102">
                  <c:v>699.946666666667</c:v>
                </c:pt>
                <c:pt idx="103">
                  <c:v>692.477</c:v>
                </c:pt>
                <c:pt idx="104">
                  <c:v>690</c:v>
                </c:pt>
                <c:pt idx="105">
                  <c:v>680</c:v>
                </c:pt>
                <c:pt idx="106">
                  <c:v>680</c:v>
                </c:pt>
                <c:pt idx="107">
                  <c:v>680</c:v>
                </c:pt>
                <c:pt idx="108">
                  <c:v>680</c:v>
                </c:pt>
                <c:pt idx="109">
                  <c:v>680</c:v>
                </c:pt>
                <c:pt idx="110">
                  <c:v>680</c:v>
                </c:pt>
                <c:pt idx="111">
                  <c:v>680</c:v>
                </c:pt>
                <c:pt idx="112">
                  <c:v>680</c:v>
                </c:pt>
                <c:pt idx="113">
                  <c:v>670</c:v>
                </c:pt>
                <c:pt idx="114">
                  <c:v>660.053333333333</c:v>
                </c:pt>
                <c:pt idx="115">
                  <c:v>660.053333333333</c:v>
                </c:pt>
                <c:pt idx="116">
                  <c:v>660</c:v>
                </c:pt>
                <c:pt idx="117">
                  <c:v>660</c:v>
                </c:pt>
                <c:pt idx="118">
                  <c:v>658.35</c:v>
                </c:pt>
                <c:pt idx="119">
                  <c:v>658.35</c:v>
                </c:pt>
                <c:pt idx="120">
                  <c:v>654.52</c:v>
                </c:pt>
                <c:pt idx="121">
                  <c:v>654.5</c:v>
                </c:pt>
                <c:pt idx="122">
                  <c:v>650</c:v>
                </c:pt>
                <c:pt idx="123">
                  <c:v>650</c:v>
                </c:pt>
                <c:pt idx="124">
                  <c:v>650</c:v>
                </c:pt>
                <c:pt idx="125">
                  <c:v>650</c:v>
                </c:pt>
                <c:pt idx="126">
                  <c:v>650</c:v>
                </c:pt>
                <c:pt idx="127">
                  <c:v>649.966666666667</c:v>
                </c:pt>
                <c:pt idx="128">
                  <c:v>649.966666666667</c:v>
                </c:pt>
                <c:pt idx="129">
                  <c:v>649</c:v>
                </c:pt>
                <c:pt idx="130">
                  <c:v>645</c:v>
                </c:pt>
                <c:pt idx="131">
                  <c:v>645</c:v>
                </c:pt>
                <c:pt idx="132">
                  <c:v>640</c:v>
                </c:pt>
                <c:pt idx="133">
                  <c:v>630.02</c:v>
                </c:pt>
                <c:pt idx="134">
                  <c:v>630.02</c:v>
                </c:pt>
                <c:pt idx="135">
                  <c:v>630</c:v>
                </c:pt>
                <c:pt idx="136">
                  <c:v>623.807</c:v>
                </c:pt>
                <c:pt idx="137">
                  <c:v>620</c:v>
                </c:pt>
                <c:pt idx="138">
                  <c:v>611.708</c:v>
                </c:pt>
                <c:pt idx="139">
                  <c:v>611.708</c:v>
                </c:pt>
                <c:pt idx="140">
                  <c:v>610</c:v>
                </c:pt>
                <c:pt idx="141">
                  <c:v>600</c:v>
                </c:pt>
                <c:pt idx="142">
                  <c:v>600</c:v>
                </c:pt>
                <c:pt idx="143">
                  <c:v>600</c:v>
                </c:pt>
                <c:pt idx="144">
                  <c:v>600</c:v>
                </c:pt>
                <c:pt idx="145">
                  <c:v>600</c:v>
                </c:pt>
                <c:pt idx="146">
                  <c:v>600</c:v>
                </c:pt>
                <c:pt idx="147">
                  <c:v>600</c:v>
                </c:pt>
                <c:pt idx="148">
                  <c:v>600</c:v>
                </c:pt>
                <c:pt idx="149">
                  <c:v>600</c:v>
                </c:pt>
                <c:pt idx="150">
                  <c:v>599.986666666667</c:v>
                </c:pt>
                <c:pt idx="151">
                  <c:v>599.986666666667</c:v>
                </c:pt>
                <c:pt idx="152">
                  <c:v>580.04</c:v>
                </c:pt>
                <c:pt idx="153">
                  <c:v>580.04</c:v>
                </c:pt>
                <c:pt idx="154">
                  <c:v>580.04</c:v>
                </c:pt>
                <c:pt idx="155">
                  <c:v>580</c:v>
                </c:pt>
                <c:pt idx="156">
                  <c:v>580</c:v>
                </c:pt>
                <c:pt idx="157">
                  <c:v>570</c:v>
                </c:pt>
                <c:pt idx="158">
                  <c:v>569.953333333333</c:v>
                </c:pt>
                <c:pt idx="159">
                  <c:v>560</c:v>
                </c:pt>
                <c:pt idx="160">
                  <c:v>560</c:v>
                </c:pt>
                <c:pt idx="161">
                  <c:v>560</c:v>
                </c:pt>
                <c:pt idx="162">
                  <c:v>560</c:v>
                </c:pt>
                <c:pt idx="163">
                  <c:v>560</c:v>
                </c:pt>
                <c:pt idx="164">
                  <c:v>560</c:v>
                </c:pt>
                <c:pt idx="165">
                  <c:v>560</c:v>
                </c:pt>
                <c:pt idx="166">
                  <c:v>559.933</c:v>
                </c:pt>
                <c:pt idx="167">
                  <c:v>550</c:v>
                </c:pt>
                <c:pt idx="168">
                  <c:v>550</c:v>
                </c:pt>
                <c:pt idx="169">
                  <c:v>550</c:v>
                </c:pt>
                <c:pt idx="170">
                  <c:v>550</c:v>
                </c:pt>
                <c:pt idx="171">
                  <c:v>550</c:v>
                </c:pt>
                <c:pt idx="172">
                  <c:v>550</c:v>
                </c:pt>
                <c:pt idx="173">
                  <c:v>550</c:v>
                </c:pt>
                <c:pt idx="174">
                  <c:v>550</c:v>
                </c:pt>
                <c:pt idx="175">
                  <c:v>550</c:v>
                </c:pt>
                <c:pt idx="176">
                  <c:v>550</c:v>
                </c:pt>
                <c:pt idx="177">
                  <c:v>550</c:v>
                </c:pt>
                <c:pt idx="178">
                  <c:v>550</c:v>
                </c:pt>
                <c:pt idx="179">
                  <c:v>550</c:v>
                </c:pt>
                <c:pt idx="180">
                  <c:v>550</c:v>
                </c:pt>
                <c:pt idx="181">
                  <c:v>550</c:v>
                </c:pt>
                <c:pt idx="182">
                  <c:v>550</c:v>
                </c:pt>
                <c:pt idx="183">
                  <c:v>550</c:v>
                </c:pt>
                <c:pt idx="184">
                  <c:v>550</c:v>
                </c:pt>
                <c:pt idx="185">
                  <c:v>550</c:v>
                </c:pt>
                <c:pt idx="186">
                  <c:v>550</c:v>
                </c:pt>
                <c:pt idx="187">
                  <c:v>550</c:v>
                </c:pt>
                <c:pt idx="188">
                  <c:v>550</c:v>
                </c:pt>
                <c:pt idx="189">
                  <c:v>550</c:v>
                </c:pt>
                <c:pt idx="190">
                  <c:v>550</c:v>
                </c:pt>
                <c:pt idx="191">
                  <c:v>550</c:v>
                </c:pt>
                <c:pt idx="192">
                  <c:v>550</c:v>
                </c:pt>
                <c:pt idx="193">
                  <c:v>550</c:v>
                </c:pt>
                <c:pt idx="194">
                  <c:v>550</c:v>
                </c:pt>
                <c:pt idx="195">
                  <c:v>550</c:v>
                </c:pt>
                <c:pt idx="196">
                  <c:v>550</c:v>
                </c:pt>
                <c:pt idx="197">
                  <c:v>540</c:v>
                </c:pt>
                <c:pt idx="198">
                  <c:v>537.6</c:v>
                </c:pt>
                <c:pt idx="199">
                  <c:v>530</c:v>
                </c:pt>
                <c:pt idx="200">
                  <c:v>530</c:v>
                </c:pt>
                <c:pt idx="201">
                  <c:v>530</c:v>
                </c:pt>
                <c:pt idx="202">
                  <c:v>530</c:v>
                </c:pt>
                <c:pt idx="203">
                  <c:v>529.946666666667</c:v>
                </c:pt>
                <c:pt idx="204">
                  <c:v>525.98</c:v>
                </c:pt>
                <c:pt idx="205">
                  <c:v>523.033333333333</c:v>
                </c:pt>
                <c:pt idx="206">
                  <c:v>520</c:v>
                </c:pt>
                <c:pt idx="207">
                  <c:v>520</c:v>
                </c:pt>
                <c:pt idx="208">
                  <c:v>520</c:v>
                </c:pt>
                <c:pt idx="209">
                  <c:v>520</c:v>
                </c:pt>
                <c:pt idx="210">
                  <c:v>515</c:v>
                </c:pt>
                <c:pt idx="211">
                  <c:v>514.986666666667</c:v>
                </c:pt>
                <c:pt idx="212">
                  <c:v>514.986666666667</c:v>
                </c:pt>
                <c:pt idx="213">
                  <c:v>510</c:v>
                </c:pt>
                <c:pt idx="214">
                  <c:v>510</c:v>
                </c:pt>
                <c:pt idx="215">
                  <c:v>510</c:v>
                </c:pt>
                <c:pt idx="216">
                  <c:v>510</c:v>
                </c:pt>
                <c:pt idx="217">
                  <c:v>508.98</c:v>
                </c:pt>
                <c:pt idx="218">
                  <c:v>508.98</c:v>
                </c:pt>
                <c:pt idx="219">
                  <c:v>508</c:v>
                </c:pt>
                <c:pt idx="220">
                  <c:v>508</c:v>
                </c:pt>
                <c:pt idx="221">
                  <c:v>508</c:v>
                </c:pt>
                <c:pt idx="222">
                  <c:v>508</c:v>
                </c:pt>
                <c:pt idx="223">
                  <c:v>508</c:v>
                </c:pt>
                <c:pt idx="224">
                  <c:v>508</c:v>
                </c:pt>
                <c:pt idx="225">
                  <c:v>508</c:v>
                </c:pt>
                <c:pt idx="226">
                  <c:v>506.033333333333</c:v>
                </c:pt>
                <c:pt idx="227">
                  <c:v>503.993333333333</c:v>
                </c:pt>
                <c:pt idx="228">
                  <c:v>503.035</c:v>
                </c:pt>
                <c:pt idx="229">
                  <c:v>502.973333333333</c:v>
                </c:pt>
                <c:pt idx="230">
                  <c:v>502.973333333333</c:v>
                </c:pt>
                <c:pt idx="231">
                  <c:v>502.973333333333</c:v>
                </c:pt>
                <c:pt idx="232">
                  <c:v>502.973333333333</c:v>
                </c:pt>
                <c:pt idx="233">
                  <c:v>502.973333333333</c:v>
                </c:pt>
                <c:pt idx="234">
                  <c:v>502.973333333333</c:v>
                </c:pt>
                <c:pt idx="235">
                  <c:v>502.973333333333</c:v>
                </c:pt>
                <c:pt idx="236">
                  <c:v>500.5</c:v>
                </c:pt>
                <c:pt idx="237">
                  <c:v>500.5</c:v>
                </c:pt>
                <c:pt idx="238">
                  <c:v>500.092</c:v>
                </c:pt>
                <c:pt idx="239">
                  <c:v>500.026666666667</c:v>
                </c:pt>
                <c:pt idx="240">
                  <c:v>500.026666666667</c:v>
                </c:pt>
                <c:pt idx="241">
                  <c:v>500</c:v>
                </c:pt>
                <c:pt idx="242">
                  <c:v>500</c:v>
                </c:pt>
                <c:pt idx="243">
                  <c:v>500</c:v>
                </c:pt>
                <c:pt idx="244">
                  <c:v>500</c:v>
                </c:pt>
                <c:pt idx="245">
                  <c:v>500</c:v>
                </c:pt>
                <c:pt idx="246">
                  <c:v>500</c:v>
                </c:pt>
                <c:pt idx="247">
                  <c:v>500</c:v>
                </c:pt>
                <c:pt idx="248">
                  <c:v>499.2</c:v>
                </c:pt>
                <c:pt idx="249">
                  <c:v>499.2</c:v>
                </c:pt>
                <c:pt idx="250">
                  <c:v>499</c:v>
                </c:pt>
                <c:pt idx="251">
                  <c:v>499</c:v>
                </c:pt>
                <c:pt idx="252">
                  <c:v>490.053333333333</c:v>
                </c:pt>
                <c:pt idx="253">
                  <c:v>490</c:v>
                </c:pt>
                <c:pt idx="254">
                  <c:v>490</c:v>
                </c:pt>
                <c:pt idx="255">
                  <c:v>490</c:v>
                </c:pt>
                <c:pt idx="256">
                  <c:v>490</c:v>
                </c:pt>
                <c:pt idx="257">
                  <c:v>490</c:v>
                </c:pt>
                <c:pt idx="258">
                  <c:v>490</c:v>
                </c:pt>
                <c:pt idx="259">
                  <c:v>485</c:v>
                </c:pt>
                <c:pt idx="260">
                  <c:v>485</c:v>
                </c:pt>
                <c:pt idx="261">
                  <c:v>485</c:v>
                </c:pt>
                <c:pt idx="262">
                  <c:v>485</c:v>
                </c:pt>
                <c:pt idx="263">
                  <c:v>483.742</c:v>
                </c:pt>
                <c:pt idx="264">
                  <c:v>483.742</c:v>
                </c:pt>
                <c:pt idx="265">
                  <c:v>480.908</c:v>
                </c:pt>
                <c:pt idx="266">
                  <c:v>480</c:v>
                </c:pt>
                <c:pt idx="267">
                  <c:v>480</c:v>
                </c:pt>
                <c:pt idx="268">
                  <c:v>480</c:v>
                </c:pt>
                <c:pt idx="269">
                  <c:v>480</c:v>
                </c:pt>
                <c:pt idx="270">
                  <c:v>480</c:v>
                </c:pt>
                <c:pt idx="271">
                  <c:v>480</c:v>
                </c:pt>
                <c:pt idx="272">
                  <c:v>479.966666666667</c:v>
                </c:pt>
                <c:pt idx="273">
                  <c:v>479.966666666667</c:v>
                </c:pt>
                <c:pt idx="274">
                  <c:v>479.966666666667</c:v>
                </c:pt>
                <c:pt idx="275">
                  <c:v>477</c:v>
                </c:pt>
                <c:pt idx="276">
                  <c:v>475</c:v>
                </c:pt>
                <c:pt idx="277">
                  <c:v>475</c:v>
                </c:pt>
                <c:pt idx="278">
                  <c:v>475</c:v>
                </c:pt>
                <c:pt idx="279">
                  <c:v>471.316</c:v>
                </c:pt>
                <c:pt idx="280">
                  <c:v>470</c:v>
                </c:pt>
                <c:pt idx="281">
                  <c:v>470</c:v>
                </c:pt>
                <c:pt idx="282">
                  <c:v>470</c:v>
                </c:pt>
                <c:pt idx="283">
                  <c:v>470</c:v>
                </c:pt>
                <c:pt idx="284">
                  <c:v>470</c:v>
                </c:pt>
                <c:pt idx="285">
                  <c:v>470</c:v>
                </c:pt>
                <c:pt idx="286">
                  <c:v>470</c:v>
                </c:pt>
                <c:pt idx="287">
                  <c:v>470</c:v>
                </c:pt>
                <c:pt idx="288">
                  <c:v>470</c:v>
                </c:pt>
                <c:pt idx="289">
                  <c:v>469.993333333333</c:v>
                </c:pt>
                <c:pt idx="290">
                  <c:v>467.58</c:v>
                </c:pt>
                <c:pt idx="291">
                  <c:v>466.847</c:v>
                </c:pt>
                <c:pt idx="292">
                  <c:v>463.359</c:v>
                </c:pt>
                <c:pt idx="293">
                  <c:v>462</c:v>
                </c:pt>
                <c:pt idx="294">
                  <c:v>462</c:v>
                </c:pt>
                <c:pt idx="295">
                  <c:v>462</c:v>
                </c:pt>
                <c:pt idx="296">
                  <c:v>460.02</c:v>
                </c:pt>
                <c:pt idx="297">
                  <c:v>460.02</c:v>
                </c:pt>
                <c:pt idx="298">
                  <c:v>460</c:v>
                </c:pt>
                <c:pt idx="299">
                  <c:v>460</c:v>
                </c:pt>
                <c:pt idx="300">
                  <c:v>460</c:v>
                </c:pt>
                <c:pt idx="301">
                  <c:v>460</c:v>
                </c:pt>
                <c:pt idx="302">
                  <c:v>460</c:v>
                </c:pt>
                <c:pt idx="303">
                  <c:v>460</c:v>
                </c:pt>
                <c:pt idx="304">
                  <c:v>460</c:v>
                </c:pt>
                <c:pt idx="305">
                  <c:v>460</c:v>
                </c:pt>
                <c:pt idx="306">
                  <c:v>460</c:v>
                </c:pt>
                <c:pt idx="307">
                  <c:v>456</c:v>
                </c:pt>
                <c:pt idx="308">
                  <c:v>455</c:v>
                </c:pt>
                <c:pt idx="309">
                  <c:v>452.023</c:v>
                </c:pt>
                <c:pt idx="310">
                  <c:v>450.16</c:v>
                </c:pt>
                <c:pt idx="311">
                  <c:v>450.046666666667</c:v>
                </c:pt>
                <c:pt idx="312">
                  <c:v>450.046666666667</c:v>
                </c:pt>
                <c:pt idx="313">
                  <c:v>450.046666666667</c:v>
                </c:pt>
                <c:pt idx="314">
                  <c:v>450.046666666667</c:v>
                </c:pt>
                <c:pt idx="315">
                  <c:v>450</c:v>
                </c:pt>
                <c:pt idx="316">
                  <c:v>450</c:v>
                </c:pt>
                <c:pt idx="317">
                  <c:v>450</c:v>
                </c:pt>
                <c:pt idx="318">
                  <c:v>450</c:v>
                </c:pt>
                <c:pt idx="319">
                  <c:v>450</c:v>
                </c:pt>
                <c:pt idx="320">
                  <c:v>450</c:v>
                </c:pt>
                <c:pt idx="321">
                  <c:v>450</c:v>
                </c:pt>
                <c:pt idx="322">
                  <c:v>450</c:v>
                </c:pt>
                <c:pt idx="323">
                  <c:v>450</c:v>
                </c:pt>
                <c:pt idx="324">
                  <c:v>450</c:v>
                </c:pt>
                <c:pt idx="325">
                  <c:v>445.19</c:v>
                </c:pt>
                <c:pt idx="326">
                  <c:v>445</c:v>
                </c:pt>
                <c:pt idx="327">
                  <c:v>444.19</c:v>
                </c:pt>
                <c:pt idx="328">
                  <c:v>442</c:v>
                </c:pt>
                <c:pt idx="329">
                  <c:v>442</c:v>
                </c:pt>
                <c:pt idx="330">
                  <c:v>440</c:v>
                </c:pt>
                <c:pt idx="331">
                  <c:v>440</c:v>
                </c:pt>
                <c:pt idx="332">
                  <c:v>440</c:v>
                </c:pt>
                <c:pt idx="333">
                  <c:v>440</c:v>
                </c:pt>
                <c:pt idx="334">
                  <c:v>440</c:v>
                </c:pt>
                <c:pt idx="335">
                  <c:v>440</c:v>
                </c:pt>
                <c:pt idx="336">
                  <c:v>440</c:v>
                </c:pt>
                <c:pt idx="337">
                  <c:v>440</c:v>
                </c:pt>
                <c:pt idx="338">
                  <c:v>440</c:v>
                </c:pt>
                <c:pt idx="339">
                  <c:v>440</c:v>
                </c:pt>
                <c:pt idx="340">
                  <c:v>440</c:v>
                </c:pt>
                <c:pt idx="341">
                  <c:v>440</c:v>
                </c:pt>
                <c:pt idx="342">
                  <c:v>440</c:v>
                </c:pt>
                <c:pt idx="343">
                  <c:v>439.96</c:v>
                </c:pt>
                <c:pt idx="344">
                  <c:v>439.96</c:v>
                </c:pt>
                <c:pt idx="345">
                  <c:v>438</c:v>
                </c:pt>
                <c:pt idx="346">
                  <c:v>437</c:v>
                </c:pt>
                <c:pt idx="347">
                  <c:v>437</c:v>
                </c:pt>
                <c:pt idx="348">
                  <c:v>437</c:v>
                </c:pt>
                <c:pt idx="349">
                  <c:v>435.24</c:v>
                </c:pt>
                <c:pt idx="350">
                  <c:v>433.82</c:v>
                </c:pt>
                <c:pt idx="351">
                  <c:v>430</c:v>
                </c:pt>
                <c:pt idx="352">
                  <c:v>430</c:v>
                </c:pt>
                <c:pt idx="353">
                  <c:v>430</c:v>
                </c:pt>
                <c:pt idx="354">
                  <c:v>430</c:v>
                </c:pt>
                <c:pt idx="355">
                  <c:v>430</c:v>
                </c:pt>
                <c:pt idx="356">
                  <c:v>430</c:v>
                </c:pt>
                <c:pt idx="357">
                  <c:v>430</c:v>
                </c:pt>
                <c:pt idx="358">
                  <c:v>430</c:v>
                </c:pt>
                <c:pt idx="359">
                  <c:v>430</c:v>
                </c:pt>
                <c:pt idx="360">
                  <c:v>430</c:v>
                </c:pt>
                <c:pt idx="361">
                  <c:v>430</c:v>
                </c:pt>
                <c:pt idx="362">
                  <c:v>430</c:v>
                </c:pt>
                <c:pt idx="363">
                  <c:v>430</c:v>
                </c:pt>
                <c:pt idx="364">
                  <c:v>430</c:v>
                </c:pt>
                <c:pt idx="365">
                  <c:v>430</c:v>
                </c:pt>
                <c:pt idx="366">
                  <c:v>430</c:v>
                </c:pt>
                <c:pt idx="367">
                  <c:v>429.986666666667</c:v>
                </c:pt>
                <c:pt idx="368">
                  <c:v>429.986666666667</c:v>
                </c:pt>
                <c:pt idx="369">
                  <c:v>427.833333333333</c:v>
                </c:pt>
                <c:pt idx="370">
                  <c:v>427</c:v>
                </c:pt>
                <c:pt idx="371">
                  <c:v>427</c:v>
                </c:pt>
                <c:pt idx="372">
                  <c:v>427</c:v>
                </c:pt>
                <c:pt idx="373">
                  <c:v>427</c:v>
                </c:pt>
                <c:pt idx="374">
                  <c:v>427</c:v>
                </c:pt>
                <c:pt idx="375">
                  <c:v>427</c:v>
                </c:pt>
                <c:pt idx="376">
                  <c:v>427</c:v>
                </c:pt>
                <c:pt idx="377">
                  <c:v>426</c:v>
                </c:pt>
                <c:pt idx="378">
                  <c:v>425.906666666667</c:v>
                </c:pt>
                <c:pt idx="379">
                  <c:v>425.754</c:v>
                </c:pt>
                <c:pt idx="380">
                  <c:v>423.5</c:v>
                </c:pt>
                <c:pt idx="381">
                  <c:v>422</c:v>
                </c:pt>
                <c:pt idx="382">
                  <c:v>422</c:v>
                </c:pt>
                <c:pt idx="383">
                  <c:v>422</c:v>
                </c:pt>
                <c:pt idx="384">
                  <c:v>420.013333333333</c:v>
                </c:pt>
                <c:pt idx="385">
                  <c:v>420.013333333333</c:v>
                </c:pt>
                <c:pt idx="386">
                  <c:v>420.013333333333</c:v>
                </c:pt>
                <c:pt idx="387">
                  <c:v>420.013333333333</c:v>
                </c:pt>
                <c:pt idx="388">
                  <c:v>420</c:v>
                </c:pt>
                <c:pt idx="389">
                  <c:v>420</c:v>
                </c:pt>
                <c:pt idx="390">
                  <c:v>420</c:v>
                </c:pt>
                <c:pt idx="391">
                  <c:v>420</c:v>
                </c:pt>
                <c:pt idx="392">
                  <c:v>420</c:v>
                </c:pt>
                <c:pt idx="393">
                  <c:v>420</c:v>
                </c:pt>
                <c:pt idx="394">
                  <c:v>419.43</c:v>
                </c:pt>
                <c:pt idx="395">
                  <c:v>418</c:v>
                </c:pt>
                <c:pt idx="396">
                  <c:v>417</c:v>
                </c:pt>
                <c:pt idx="397">
                  <c:v>417</c:v>
                </c:pt>
                <c:pt idx="398">
                  <c:v>417</c:v>
                </c:pt>
                <c:pt idx="399">
                  <c:v>417</c:v>
                </c:pt>
                <c:pt idx="400">
                  <c:v>417</c:v>
                </c:pt>
                <c:pt idx="401">
                  <c:v>417</c:v>
                </c:pt>
                <c:pt idx="402">
                  <c:v>417</c:v>
                </c:pt>
                <c:pt idx="403">
                  <c:v>417</c:v>
                </c:pt>
                <c:pt idx="404">
                  <c:v>417</c:v>
                </c:pt>
                <c:pt idx="405">
                  <c:v>417</c:v>
                </c:pt>
                <c:pt idx="406">
                  <c:v>415</c:v>
                </c:pt>
                <c:pt idx="407">
                  <c:v>414</c:v>
                </c:pt>
                <c:pt idx="408">
                  <c:v>413.546</c:v>
                </c:pt>
                <c:pt idx="409">
                  <c:v>410.04</c:v>
                </c:pt>
                <c:pt idx="410">
                  <c:v>410</c:v>
                </c:pt>
                <c:pt idx="411">
                  <c:v>410</c:v>
                </c:pt>
                <c:pt idx="412">
                  <c:v>410</c:v>
                </c:pt>
                <c:pt idx="413">
                  <c:v>410</c:v>
                </c:pt>
                <c:pt idx="414">
                  <c:v>410</c:v>
                </c:pt>
                <c:pt idx="415">
                  <c:v>410</c:v>
                </c:pt>
                <c:pt idx="416">
                  <c:v>410</c:v>
                </c:pt>
                <c:pt idx="417">
                  <c:v>410</c:v>
                </c:pt>
                <c:pt idx="418">
                  <c:v>410</c:v>
                </c:pt>
                <c:pt idx="419">
                  <c:v>410</c:v>
                </c:pt>
                <c:pt idx="420">
                  <c:v>410</c:v>
                </c:pt>
                <c:pt idx="421">
                  <c:v>410</c:v>
                </c:pt>
                <c:pt idx="422">
                  <c:v>410</c:v>
                </c:pt>
                <c:pt idx="423">
                  <c:v>410</c:v>
                </c:pt>
                <c:pt idx="424">
                  <c:v>410</c:v>
                </c:pt>
                <c:pt idx="425">
                  <c:v>410</c:v>
                </c:pt>
                <c:pt idx="426">
                  <c:v>410</c:v>
                </c:pt>
                <c:pt idx="427">
                  <c:v>410</c:v>
                </c:pt>
                <c:pt idx="428">
                  <c:v>409.2</c:v>
                </c:pt>
                <c:pt idx="429">
                  <c:v>407.878</c:v>
                </c:pt>
                <c:pt idx="430">
                  <c:v>405.59</c:v>
                </c:pt>
                <c:pt idx="431">
                  <c:v>405</c:v>
                </c:pt>
                <c:pt idx="432">
                  <c:v>405</c:v>
                </c:pt>
                <c:pt idx="433">
                  <c:v>405</c:v>
                </c:pt>
                <c:pt idx="434">
                  <c:v>405</c:v>
                </c:pt>
                <c:pt idx="435">
                  <c:v>405</c:v>
                </c:pt>
                <c:pt idx="436">
                  <c:v>405</c:v>
                </c:pt>
                <c:pt idx="437">
                  <c:v>405</c:v>
                </c:pt>
                <c:pt idx="438">
                  <c:v>405</c:v>
                </c:pt>
                <c:pt idx="439">
                  <c:v>404</c:v>
                </c:pt>
                <c:pt idx="440">
                  <c:v>402</c:v>
                </c:pt>
                <c:pt idx="441">
                  <c:v>402</c:v>
                </c:pt>
                <c:pt idx="442">
                  <c:v>402</c:v>
                </c:pt>
                <c:pt idx="443">
                  <c:v>400</c:v>
                </c:pt>
                <c:pt idx="444">
                  <c:v>400</c:v>
                </c:pt>
                <c:pt idx="445">
                  <c:v>400</c:v>
                </c:pt>
                <c:pt idx="446">
                  <c:v>400</c:v>
                </c:pt>
                <c:pt idx="447">
                  <c:v>400</c:v>
                </c:pt>
                <c:pt idx="448">
                  <c:v>400</c:v>
                </c:pt>
                <c:pt idx="449">
                  <c:v>400</c:v>
                </c:pt>
                <c:pt idx="450">
                  <c:v>400</c:v>
                </c:pt>
                <c:pt idx="451">
                  <c:v>400</c:v>
                </c:pt>
                <c:pt idx="452">
                  <c:v>400</c:v>
                </c:pt>
                <c:pt idx="453">
                  <c:v>400</c:v>
                </c:pt>
                <c:pt idx="454">
                  <c:v>400</c:v>
                </c:pt>
                <c:pt idx="455">
                  <c:v>400</c:v>
                </c:pt>
                <c:pt idx="456">
                  <c:v>400</c:v>
                </c:pt>
                <c:pt idx="457">
                  <c:v>400</c:v>
                </c:pt>
                <c:pt idx="458">
                  <c:v>400</c:v>
                </c:pt>
                <c:pt idx="459">
                  <c:v>400</c:v>
                </c:pt>
                <c:pt idx="460">
                  <c:v>400</c:v>
                </c:pt>
                <c:pt idx="461">
                  <c:v>400</c:v>
                </c:pt>
                <c:pt idx="462">
                  <c:v>400</c:v>
                </c:pt>
                <c:pt idx="463">
                  <c:v>400</c:v>
                </c:pt>
                <c:pt idx="464">
                  <c:v>400</c:v>
                </c:pt>
                <c:pt idx="465">
                  <c:v>400</c:v>
                </c:pt>
                <c:pt idx="466">
                  <c:v>400</c:v>
                </c:pt>
                <c:pt idx="467">
                  <c:v>399.953333333333</c:v>
                </c:pt>
                <c:pt idx="468">
                  <c:v>399.158</c:v>
                </c:pt>
                <c:pt idx="469">
                  <c:v>398</c:v>
                </c:pt>
                <c:pt idx="470">
                  <c:v>398</c:v>
                </c:pt>
                <c:pt idx="471">
                  <c:v>398</c:v>
                </c:pt>
                <c:pt idx="472">
                  <c:v>398</c:v>
                </c:pt>
                <c:pt idx="473">
                  <c:v>397.087</c:v>
                </c:pt>
                <c:pt idx="474">
                  <c:v>396.213333333333</c:v>
                </c:pt>
                <c:pt idx="475">
                  <c:v>395.95</c:v>
                </c:pt>
                <c:pt idx="476">
                  <c:v>395.343</c:v>
                </c:pt>
                <c:pt idx="477">
                  <c:v>395</c:v>
                </c:pt>
                <c:pt idx="478">
                  <c:v>394.286666666667</c:v>
                </c:pt>
                <c:pt idx="479">
                  <c:v>394</c:v>
                </c:pt>
                <c:pt idx="480">
                  <c:v>390</c:v>
                </c:pt>
                <c:pt idx="481">
                  <c:v>390</c:v>
                </c:pt>
                <c:pt idx="482">
                  <c:v>390</c:v>
                </c:pt>
                <c:pt idx="483">
                  <c:v>390</c:v>
                </c:pt>
                <c:pt idx="484">
                  <c:v>390</c:v>
                </c:pt>
                <c:pt idx="485">
                  <c:v>390</c:v>
                </c:pt>
                <c:pt idx="486">
                  <c:v>390</c:v>
                </c:pt>
                <c:pt idx="487">
                  <c:v>390</c:v>
                </c:pt>
                <c:pt idx="488">
                  <c:v>390</c:v>
                </c:pt>
                <c:pt idx="489">
                  <c:v>390</c:v>
                </c:pt>
                <c:pt idx="490">
                  <c:v>390</c:v>
                </c:pt>
                <c:pt idx="491">
                  <c:v>390</c:v>
                </c:pt>
                <c:pt idx="492">
                  <c:v>390</c:v>
                </c:pt>
                <c:pt idx="493">
                  <c:v>390</c:v>
                </c:pt>
                <c:pt idx="494">
                  <c:v>389.98</c:v>
                </c:pt>
                <c:pt idx="495">
                  <c:v>389.98</c:v>
                </c:pt>
                <c:pt idx="496">
                  <c:v>389.98</c:v>
                </c:pt>
                <c:pt idx="497">
                  <c:v>389.98</c:v>
                </c:pt>
                <c:pt idx="498">
                  <c:v>388</c:v>
                </c:pt>
                <c:pt idx="499">
                  <c:v>388</c:v>
                </c:pt>
                <c:pt idx="500">
                  <c:v>388</c:v>
                </c:pt>
                <c:pt idx="501">
                  <c:v>388</c:v>
                </c:pt>
                <c:pt idx="502">
                  <c:v>388</c:v>
                </c:pt>
                <c:pt idx="503">
                  <c:v>388</c:v>
                </c:pt>
                <c:pt idx="504">
                  <c:v>388</c:v>
                </c:pt>
                <c:pt idx="505">
                  <c:v>386</c:v>
                </c:pt>
                <c:pt idx="506">
                  <c:v>385</c:v>
                </c:pt>
                <c:pt idx="507">
                  <c:v>385</c:v>
                </c:pt>
                <c:pt idx="508">
                  <c:v>385</c:v>
                </c:pt>
                <c:pt idx="509">
                  <c:v>385</c:v>
                </c:pt>
                <c:pt idx="510">
                  <c:v>381.064</c:v>
                </c:pt>
                <c:pt idx="511">
                  <c:v>380</c:v>
                </c:pt>
                <c:pt idx="512">
                  <c:v>380</c:v>
                </c:pt>
                <c:pt idx="513">
                  <c:v>380</c:v>
                </c:pt>
                <c:pt idx="514">
                  <c:v>380</c:v>
                </c:pt>
                <c:pt idx="515">
                  <c:v>380</c:v>
                </c:pt>
                <c:pt idx="516">
                  <c:v>380</c:v>
                </c:pt>
                <c:pt idx="517">
                  <c:v>380</c:v>
                </c:pt>
                <c:pt idx="518">
                  <c:v>380</c:v>
                </c:pt>
                <c:pt idx="519">
                  <c:v>380</c:v>
                </c:pt>
                <c:pt idx="520">
                  <c:v>380</c:v>
                </c:pt>
                <c:pt idx="521">
                  <c:v>380</c:v>
                </c:pt>
                <c:pt idx="522">
                  <c:v>380</c:v>
                </c:pt>
                <c:pt idx="523">
                  <c:v>380</c:v>
                </c:pt>
                <c:pt idx="524">
                  <c:v>380</c:v>
                </c:pt>
                <c:pt idx="525">
                  <c:v>380</c:v>
                </c:pt>
                <c:pt idx="526">
                  <c:v>380</c:v>
                </c:pt>
                <c:pt idx="527">
                  <c:v>380</c:v>
                </c:pt>
                <c:pt idx="528">
                  <c:v>380</c:v>
                </c:pt>
                <c:pt idx="529">
                  <c:v>380</c:v>
                </c:pt>
                <c:pt idx="530">
                  <c:v>379.211</c:v>
                </c:pt>
                <c:pt idx="531">
                  <c:v>379</c:v>
                </c:pt>
                <c:pt idx="532">
                  <c:v>376</c:v>
                </c:pt>
                <c:pt idx="533">
                  <c:v>375.7</c:v>
                </c:pt>
                <c:pt idx="534">
                  <c:v>375.7</c:v>
                </c:pt>
                <c:pt idx="535">
                  <c:v>375.7</c:v>
                </c:pt>
                <c:pt idx="536">
                  <c:v>372</c:v>
                </c:pt>
                <c:pt idx="537">
                  <c:v>370.14</c:v>
                </c:pt>
                <c:pt idx="538">
                  <c:v>370</c:v>
                </c:pt>
                <c:pt idx="539">
                  <c:v>370</c:v>
                </c:pt>
                <c:pt idx="540">
                  <c:v>370</c:v>
                </c:pt>
                <c:pt idx="541">
                  <c:v>370</c:v>
                </c:pt>
                <c:pt idx="542">
                  <c:v>370</c:v>
                </c:pt>
                <c:pt idx="543">
                  <c:v>370</c:v>
                </c:pt>
                <c:pt idx="544">
                  <c:v>370</c:v>
                </c:pt>
                <c:pt idx="545">
                  <c:v>370</c:v>
                </c:pt>
                <c:pt idx="546">
                  <c:v>370</c:v>
                </c:pt>
                <c:pt idx="547">
                  <c:v>370</c:v>
                </c:pt>
                <c:pt idx="548">
                  <c:v>370</c:v>
                </c:pt>
                <c:pt idx="549">
                  <c:v>370</c:v>
                </c:pt>
                <c:pt idx="550">
                  <c:v>370</c:v>
                </c:pt>
                <c:pt idx="551">
                  <c:v>370</c:v>
                </c:pt>
                <c:pt idx="552">
                  <c:v>370</c:v>
                </c:pt>
                <c:pt idx="553">
                  <c:v>370</c:v>
                </c:pt>
                <c:pt idx="554">
                  <c:v>370</c:v>
                </c:pt>
                <c:pt idx="555">
                  <c:v>370</c:v>
                </c:pt>
                <c:pt idx="556">
                  <c:v>370</c:v>
                </c:pt>
                <c:pt idx="557">
                  <c:v>370</c:v>
                </c:pt>
                <c:pt idx="558">
                  <c:v>370</c:v>
                </c:pt>
                <c:pt idx="559">
                  <c:v>368.529</c:v>
                </c:pt>
                <c:pt idx="560">
                  <c:v>368.529</c:v>
                </c:pt>
                <c:pt idx="561">
                  <c:v>368.5</c:v>
                </c:pt>
                <c:pt idx="562">
                  <c:v>368</c:v>
                </c:pt>
                <c:pt idx="563">
                  <c:v>366.406666666667</c:v>
                </c:pt>
                <c:pt idx="564">
                  <c:v>366</c:v>
                </c:pt>
                <c:pt idx="565">
                  <c:v>366</c:v>
                </c:pt>
                <c:pt idx="566">
                  <c:v>365.477</c:v>
                </c:pt>
                <c:pt idx="567">
                  <c:v>365</c:v>
                </c:pt>
                <c:pt idx="568">
                  <c:v>365</c:v>
                </c:pt>
                <c:pt idx="569">
                  <c:v>364.932</c:v>
                </c:pt>
                <c:pt idx="570">
                  <c:v>364.8</c:v>
                </c:pt>
                <c:pt idx="571">
                  <c:v>364.593333333333</c:v>
                </c:pt>
                <c:pt idx="572">
                  <c:v>364</c:v>
                </c:pt>
                <c:pt idx="573">
                  <c:v>364</c:v>
                </c:pt>
                <c:pt idx="574">
                  <c:v>363.188</c:v>
                </c:pt>
                <c:pt idx="575">
                  <c:v>360</c:v>
                </c:pt>
                <c:pt idx="576">
                  <c:v>360</c:v>
                </c:pt>
                <c:pt idx="577">
                  <c:v>360</c:v>
                </c:pt>
                <c:pt idx="578">
                  <c:v>360</c:v>
                </c:pt>
                <c:pt idx="579">
                  <c:v>360</c:v>
                </c:pt>
                <c:pt idx="580">
                  <c:v>360</c:v>
                </c:pt>
                <c:pt idx="581">
                  <c:v>360</c:v>
                </c:pt>
                <c:pt idx="582">
                  <c:v>360</c:v>
                </c:pt>
                <c:pt idx="583">
                  <c:v>360</c:v>
                </c:pt>
                <c:pt idx="584">
                  <c:v>360</c:v>
                </c:pt>
                <c:pt idx="585">
                  <c:v>360</c:v>
                </c:pt>
                <c:pt idx="586">
                  <c:v>360</c:v>
                </c:pt>
                <c:pt idx="587">
                  <c:v>360</c:v>
                </c:pt>
                <c:pt idx="588">
                  <c:v>360</c:v>
                </c:pt>
                <c:pt idx="589">
                  <c:v>360</c:v>
                </c:pt>
                <c:pt idx="590">
                  <c:v>360</c:v>
                </c:pt>
                <c:pt idx="591">
                  <c:v>360</c:v>
                </c:pt>
                <c:pt idx="592">
                  <c:v>360</c:v>
                </c:pt>
                <c:pt idx="593">
                  <c:v>358.98</c:v>
                </c:pt>
                <c:pt idx="594">
                  <c:v>357.113333333333</c:v>
                </c:pt>
                <c:pt idx="595">
                  <c:v>356</c:v>
                </c:pt>
                <c:pt idx="596">
                  <c:v>356</c:v>
                </c:pt>
                <c:pt idx="597">
                  <c:v>355.2</c:v>
                </c:pt>
                <c:pt idx="598">
                  <c:v>355</c:v>
                </c:pt>
                <c:pt idx="599">
                  <c:v>353.373333333333</c:v>
                </c:pt>
                <c:pt idx="600">
                  <c:v>352</c:v>
                </c:pt>
                <c:pt idx="601">
                  <c:v>350.68</c:v>
                </c:pt>
                <c:pt idx="602">
                  <c:v>350</c:v>
                </c:pt>
                <c:pt idx="603">
                  <c:v>350</c:v>
                </c:pt>
                <c:pt idx="604">
                  <c:v>350</c:v>
                </c:pt>
                <c:pt idx="605">
                  <c:v>350</c:v>
                </c:pt>
                <c:pt idx="606">
                  <c:v>350</c:v>
                </c:pt>
                <c:pt idx="607">
                  <c:v>350</c:v>
                </c:pt>
                <c:pt idx="608">
                  <c:v>350</c:v>
                </c:pt>
                <c:pt idx="609">
                  <c:v>350</c:v>
                </c:pt>
                <c:pt idx="610">
                  <c:v>350</c:v>
                </c:pt>
                <c:pt idx="611">
                  <c:v>350</c:v>
                </c:pt>
                <c:pt idx="612">
                  <c:v>350</c:v>
                </c:pt>
                <c:pt idx="613">
                  <c:v>350</c:v>
                </c:pt>
                <c:pt idx="614">
                  <c:v>350</c:v>
                </c:pt>
                <c:pt idx="615">
                  <c:v>350</c:v>
                </c:pt>
                <c:pt idx="616">
                  <c:v>350</c:v>
                </c:pt>
                <c:pt idx="617">
                  <c:v>350</c:v>
                </c:pt>
                <c:pt idx="618">
                  <c:v>350</c:v>
                </c:pt>
                <c:pt idx="619">
                  <c:v>350</c:v>
                </c:pt>
                <c:pt idx="620">
                  <c:v>350</c:v>
                </c:pt>
                <c:pt idx="621">
                  <c:v>350</c:v>
                </c:pt>
                <c:pt idx="622">
                  <c:v>349.973333333333</c:v>
                </c:pt>
                <c:pt idx="623">
                  <c:v>349.973333333333</c:v>
                </c:pt>
                <c:pt idx="624">
                  <c:v>348</c:v>
                </c:pt>
                <c:pt idx="625">
                  <c:v>347.5</c:v>
                </c:pt>
                <c:pt idx="626">
                  <c:v>347.5</c:v>
                </c:pt>
                <c:pt idx="627">
                  <c:v>346.5</c:v>
                </c:pt>
                <c:pt idx="628">
                  <c:v>346.184</c:v>
                </c:pt>
                <c:pt idx="629">
                  <c:v>346</c:v>
                </c:pt>
                <c:pt idx="630">
                  <c:v>345</c:v>
                </c:pt>
                <c:pt idx="631">
                  <c:v>345</c:v>
                </c:pt>
                <c:pt idx="632">
                  <c:v>343.459</c:v>
                </c:pt>
                <c:pt idx="633">
                  <c:v>343.459</c:v>
                </c:pt>
                <c:pt idx="634">
                  <c:v>343.459</c:v>
                </c:pt>
                <c:pt idx="635">
                  <c:v>343</c:v>
                </c:pt>
                <c:pt idx="636">
                  <c:v>343</c:v>
                </c:pt>
                <c:pt idx="637">
                  <c:v>342.266666666667</c:v>
                </c:pt>
                <c:pt idx="638">
                  <c:v>342.266666666667</c:v>
                </c:pt>
                <c:pt idx="639">
                  <c:v>342</c:v>
                </c:pt>
                <c:pt idx="640">
                  <c:v>340.34</c:v>
                </c:pt>
                <c:pt idx="641">
                  <c:v>340</c:v>
                </c:pt>
                <c:pt idx="642">
                  <c:v>340</c:v>
                </c:pt>
                <c:pt idx="643">
                  <c:v>340</c:v>
                </c:pt>
                <c:pt idx="644">
                  <c:v>340</c:v>
                </c:pt>
                <c:pt idx="645">
                  <c:v>340</c:v>
                </c:pt>
                <c:pt idx="646">
                  <c:v>340</c:v>
                </c:pt>
                <c:pt idx="647">
                  <c:v>340</c:v>
                </c:pt>
                <c:pt idx="648">
                  <c:v>340</c:v>
                </c:pt>
                <c:pt idx="649">
                  <c:v>340</c:v>
                </c:pt>
                <c:pt idx="650">
                  <c:v>340</c:v>
                </c:pt>
                <c:pt idx="651">
                  <c:v>340</c:v>
                </c:pt>
                <c:pt idx="652">
                  <c:v>340</c:v>
                </c:pt>
                <c:pt idx="653">
                  <c:v>340</c:v>
                </c:pt>
                <c:pt idx="654">
                  <c:v>340</c:v>
                </c:pt>
                <c:pt idx="655">
                  <c:v>340</c:v>
                </c:pt>
                <c:pt idx="656">
                  <c:v>340</c:v>
                </c:pt>
                <c:pt idx="657">
                  <c:v>336.66</c:v>
                </c:pt>
                <c:pt idx="658">
                  <c:v>336.592</c:v>
                </c:pt>
                <c:pt idx="659">
                  <c:v>336.033333333333</c:v>
                </c:pt>
                <c:pt idx="660">
                  <c:v>336</c:v>
                </c:pt>
                <c:pt idx="661">
                  <c:v>336</c:v>
                </c:pt>
                <c:pt idx="662">
                  <c:v>336</c:v>
                </c:pt>
                <c:pt idx="663">
                  <c:v>336</c:v>
                </c:pt>
                <c:pt idx="664">
                  <c:v>336</c:v>
                </c:pt>
                <c:pt idx="665">
                  <c:v>335</c:v>
                </c:pt>
                <c:pt idx="666">
                  <c:v>335</c:v>
                </c:pt>
                <c:pt idx="667">
                  <c:v>334</c:v>
                </c:pt>
                <c:pt idx="668">
                  <c:v>333.76</c:v>
                </c:pt>
                <c:pt idx="669">
                  <c:v>332.973333333333</c:v>
                </c:pt>
                <c:pt idx="670">
                  <c:v>332.5</c:v>
                </c:pt>
                <c:pt idx="671">
                  <c:v>331.796</c:v>
                </c:pt>
                <c:pt idx="672">
                  <c:v>331.046666666667</c:v>
                </c:pt>
                <c:pt idx="673">
                  <c:v>330</c:v>
                </c:pt>
                <c:pt idx="674">
                  <c:v>330</c:v>
                </c:pt>
                <c:pt idx="675">
                  <c:v>330</c:v>
                </c:pt>
                <c:pt idx="676">
                  <c:v>330</c:v>
                </c:pt>
                <c:pt idx="677">
                  <c:v>330</c:v>
                </c:pt>
                <c:pt idx="678">
                  <c:v>330</c:v>
                </c:pt>
                <c:pt idx="679">
                  <c:v>330</c:v>
                </c:pt>
                <c:pt idx="680">
                  <c:v>330</c:v>
                </c:pt>
                <c:pt idx="681">
                  <c:v>330</c:v>
                </c:pt>
                <c:pt idx="682">
                  <c:v>330</c:v>
                </c:pt>
                <c:pt idx="683">
                  <c:v>330</c:v>
                </c:pt>
                <c:pt idx="684">
                  <c:v>330</c:v>
                </c:pt>
                <c:pt idx="685">
                  <c:v>330</c:v>
                </c:pt>
                <c:pt idx="686">
                  <c:v>330</c:v>
                </c:pt>
                <c:pt idx="687">
                  <c:v>330</c:v>
                </c:pt>
                <c:pt idx="688">
                  <c:v>329.233333333333</c:v>
                </c:pt>
                <c:pt idx="689">
                  <c:v>329.233333333333</c:v>
                </c:pt>
                <c:pt idx="690">
                  <c:v>329.18</c:v>
                </c:pt>
                <c:pt idx="691">
                  <c:v>329.18</c:v>
                </c:pt>
                <c:pt idx="692">
                  <c:v>328</c:v>
                </c:pt>
                <c:pt idx="693">
                  <c:v>327.5</c:v>
                </c:pt>
                <c:pt idx="694">
                  <c:v>326</c:v>
                </c:pt>
                <c:pt idx="695">
                  <c:v>325.583</c:v>
                </c:pt>
                <c:pt idx="696">
                  <c:v>325</c:v>
                </c:pt>
                <c:pt idx="697">
                  <c:v>325</c:v>
                </c:pt>
                <c:pt idx="698">
                  <c:v>325</c:v>
                </c:pt>
                <c:pt idx="699">
                  <c:v>325</c:v>
                </c:pt>
                <c:pt idx="700">
                  <c:v>325</c:v>
                </c:pt>
                <c:pt idx="701">
                  <c:v>325</c:v>
                </c:pt>
                <c:pt idx="702">
                  <c:v>325</c:v>
                </c:pt>
                <c:pt idx="703">
                  <c:v>325</c:v>
                </c:pt>
                <c:pt idx="704">
                  <c:v>324.85</c:v>
                </c:pt>
                <c:pt idx="705">
                  <c:v>324.69</c:v>
                </c:pt>
                <c:pt idx="706">
                  <c:v>324</c:v>
                </c:pt>
                <c:pt idx="707">
                  <c:v>323.2</c:v>
                </c:pt>
                <c:pt idx="708">
                  <c:v>321.31</c:v>
                </c:pt>
                <c:pt idx="709">
                  <c:v>320.242</c:v>
                </c:pt>
                <c:pt idx="710">
                  <c:v>320</c:v>
                </c:pt>
                <c:pt idx="711">
                  <c:v>320</c:v>
                </c:pt>
                <c:pt idx="712">
                  <c:v>320</c:v>
                </c:pt>
                <c:pt idx="713">
                  <c:v>320</c:v>
                </c:pt>
                <c:pt idx="714">
                  <c:v>320</c:v>
                </c:pt>
                <c:pt idx="715">
                  <c:v>320</c:v>
                </c:pt>
                <c:pt idx="716">
                  <c:v>320</c:v>
                </c:pt>
                <c:pt idx="717">
                  <c:v>320</c:v>
                </c:pt>
                <c:pt idx="718">
                  <c:v>320</c:v>
                </c:pt>
                <c:pt idx="719">
                  <c:v>320</c:v>
                </c:pt>
                <c:pt idx="720">
                  <c:v>320</c:v>
                </c:pt>
                <c:pt idx="721">
                  <c:v>320</c:v>
                </c:pt>
                <c:pt idx="722">
                  <c:v>320</c:v>
                </c:pt>
                <c:pt idx="723">
                  <c:v>320</c:v>
                </c:pt>
                <c:pt idx="724">
                  <c:v>320</c:v>
                </c:pt>
                <c:pt idx="725">
                  <c:v>320</c:v>
                </c:pt>
                <c:pt idx="726">
                  <c:v>320</c:v>
                </c:pt>
                <c:pt idx="727">
                  <c:v>320</c:v>
                </c:pt>
                <c:pt idx="728">
                  <c:v>320</c:v>
                </c:pt>
                <c:pt idx="729">
                  <c:v>320</c:v>
                </c:pt>
                <c:pt idx="730">
                  <c:v>320</c:v>
                </c:pt>
                <c:pt idx="731">
                  <c:v>320</c:v>
                </c:pt>
                <c:pt idx="732">
                  <c:v>320</c:v>
                </c:pt>
                <c:pt idx="733">
                  <c:v>320</c:v>
                </c:pt>
                <c:pt idx="734">
                  <c:v>319.2</c:v>
                </c:pt>
                <c:pt idx="735">
                  <c:v>318.5</c:v>
                </c:pt>
                <c:pt idx="736">
                  <c:v>318.5</c:v>
                </c:pt>
                <c:pt idx="737">
                  <c:v>316.5</c:v>
                </c:pt>
                <c:pt idx="738">
                  <c:v>316.2</c:v>
                </c:pt>
                <c:pt idx="739">
                  <c:v>316.2</c:v>
                </c:pt>
                <c:pt idx="740">
                  <c:v>316</c:v>
                </c:pt>
                <c:pt idx="741">
                  <c:v>316</c:v>
                </c:pt>
                <c:pt idx="742">
                  <c:v>316</c:v>
                </c:pt>
                <c:pt idx="743">
                  <c:v>316</c:v>
                </c:pt>
                <c:pt idx="744">
                  <c:v>316</c:v>
                </c:pt>
                <c:pt idx="745">
                  <c:v>315.5</c:v>
                </c:pt>
                <c:pt idx="746">
                  <c:v>315</c:v>
                </c:pt>
                <c:pt idx="747">
                  <c:v>313.2</c:v>
                </c:pt>
                <c:pt idx="748">
                  <c:v>313</c:v>
                </c:pt>
                <c:pt idx="749">
                  <c:v>312.5</c:v>
                </c:pt>
                <c:pt idx="750">
                  <c:v>312.5</c:v>
                </c:pt>
                <c:pt idx="751">
                  <c:v>312.48</c:v>
                </c:pt>
                <c:pt idx="752">
                  <c:v>312.46</c:v>
                </c:pt>
                <c:pt idx="753">
                  <c:v>312</c:v>
                </c:pt>
                <c:pt idx="754">
                  <c:v>312</c:v>
                </c:pt>
                <c:pt idx="755">
                  <c:v>311.304</c:v>
                </c:pt>
                <c:pt idx="756">
                  <c:v>310.62</c:v>
                </c:pt>
                <c:pt idx="757">
                  <c:v>310</c:v>
                </c:pt>
                <c:pt idx="758">
                  <c:v>310</c:v>
                </c:pt>
                <c:pt idx="759">
                  <c:v>310</c:v>
                </c:pt>
                <c:pt idx="760">
                  <c:v>310</c:v>
                </c:pt>
                <c:pt idx="761">
                  <c:v>310</c:v>
                </c:pt>
                <c:pt idx="762">
                  <c:v>310</c:v>
                </c:pt>
                <c:pt idx="763">
                  <c:v>310</c:v>
                </c:pt>
                <c:pt idx="764">
                  <c:v>310</c:v>
                </c:pt>
                <c:pt idx="765">
                  <c:v>310</c:v>
                </c:pt>
                <c:pt idx="766">
                  <c:v>310</c:v>
                </c:pt>
                <c:pt idx="767">
                  <c:v>310</c:v>
                </c:pt>
                <c:pt idx="768">
                  <c:v>310</c:v>
                </c:pt>
                <c:pt idx="769">
                  <c:v>310</c:v>
                </c:pt>
                <c:pt idx="770">
                  <c:v>310</c:v>
                </c:pt>
                <c:pt idx="771">
                  <c:v>310</c:v>
                </c:pt>
                <c:pt idx="772">
                  <c:v>310</c:v>
                </c:pt>
                <c:pt idx="773">
                  <c:v>310</c:v>
                </c:pt>
                <c:pt idx="774">
                  <c:v>310</c:v>
                </c:pt>
                <c:pt idx="775">
                  <c:v>310</c:v>
                </c:pt>
                <c:pt idx="776">
                  <c:v>310</c:v>
                </c:pt>
                <c:pt idx="777">
                  <c:v>310</c:v>
                </c:pt>
                <c:pt idx="778">
                  <c:v>310</c:v>
                </c:pt>
                <c:pt idx="779">
                  <c:v>310</c:v>
                </c:pt>
                <c:pt idx="780">
                  <c:v>310</c:v>
                </c:pt>
                <c:pt idx="781">
                  <c:v>310</c:v>
                </c:pt>
                <c:pt idx="782">
                  <c:v>309.966666666667</c:v>
                </c:pt>
                <c:pt idx="783">
                  <c:v>309.966666666667</c:v>
                </c:pt>
                <c:pt idx="784">
                  <c:v>309.966666666667</c:v>
                </c:pt>
                <c:pt idx="785">
                  <c:v>309.966666666667</c:v>
                </c:pt>
                <c:pt idx="786">
                  <c:v>309.451</c:v>
                </c:pt>
                <c:pt idx="787">
                  <c:v>309</c:v>
                </c:pt>
                <c:pt idx="788">
                  <c:v>308.28</c:v>
                </c:pt>
                <c:pt idx="789">
                  <c:v>308</c:v>
                </c:pt>
                <c:pt idx="790">
                  <c:v>308</c:v>
                </c:pt>
                <c:pt idx="791">
                  <c:v>308</c:v>
                </c:pt>
                <c:pt idx="792">
                  <c:v>307.816</c:v>
                </c:pt>
                <c:pt idx="793">
                  <c:v>307.5</c:v>
                </c:pt>
                <c:pt idx="794">
                  <c:v>307.5</c:v>
                </c:pt>
                <c:pt idx="795">
                  <c:v>307.2</c:v>
                </c:pt>
                <c:pt idx="796">
                  <c:v>307.2</c:v>
                </c:pt>
                <c:pt idx="797">
                  <c:v>307</c:v>
                </c:pt>
                <c:pt idx="798">
                  <c:v>306.906666666667</c:v>
                </c:pt>
                <c:pt idx="799">
                  <c:v>306.906666666667</c:v>
                </c:pt>
                <c:pt idx="800">
                  <c:v>306</c:v>
                </c:pt>
                <c:pt idx="801">
                  <c:v>306</c:v>
                </c:pt>
                <c:pt idx="802">
                  <c:v>305.854</c:v>
                </c:pt>
                <c:pt idx="803">
                  <c:v>305.854</c:v>
                </c:pt>
                <c:pt idx="804">
                  <c:v>305.093333333333</c:v>
                </c:pt>
                <c:pt idx="805">
                  <c:v>305</c:v>
                </c:pt>
                <c:pt idx="806">
                  <c:v>305</c:v>
                </c:pt>
                <c:pt idx="807">
                  <c:v>305</c:v>
                </c:pt>
                <c:pt idx="808">
                  <c:v>305</c:v>
                </c:pt>
                <c:pt idx="809">
                  <c:v>305</c:v>
                </c:pt>
                <c:pt idx="810">
                  <c:v>305</c:v>
                </c:pt>
                <c:pt idx="811">
                  <c:v>304</c:v>
                </c:pt>
                <c:pt idx="812">
                  <c:v>304</c:v>
                </c:pt>
                <c:pt idx="813">
                  <c:v>304</c:v>
                </c:pt>
                <c:pt idx="814">
                  <c:v>304</c:v>
                </c:pt>
                <c:pt idx="815">
                  <c:v>304</c:v>
                </c:pt>
                <c:pt idx="816">
                  <c:v>304</c:v>
                </c:pt>
                <c:pt idx="817">
                  <c:v>304</c:v>
                </c:pt>
                <c:pt idx="818">
                  <c:v>303.8</c:v>
                </c:pt>
                <c:pt idx="819">
                  <c:v>303.166666666667</c:v>
                </c:pt>
                <c:pt idx="820">
                  <c:v>302</c:v>
                </c:pt>
                <c:pt idx="821">
                  <c:v>301.353333333333</c:v>
                </c:pt>
                <c:pt idx="822">
                  <c:v>301.32</c:v>
                </c:pt>
                <c:pt idx="823">
                  <c:v>300</c:v>
                </c:pt>
                <c:pt idx="824">
                  <c:v>300</c:v>
                </c:pt>
                <c:pt idx="825">
                  <c:v>300</c:v>
                </c:pt>
                <c:pt idx="826">
                  <c:v>300</c:v>
                </c:pt>
                <c:pt idx="827">
                  <c:v>300</c:v>
                </c:pt>
                <c:pt idx="828">
                  <c:v>300</c:v>
                </c:pt>
                <c:pt idx="829">
                  <c:v>300</c:v>
                </c:pt>
                <c:pt idx="830">
                  <c:v>300</c:v>
                </c:pt>
                <c:pt idx="831">
                  <c:v>300</c:v>
                </c:pt>
                <c:pt idx="832">
                  <c:v>300</c:v>
                </c:pt>
                <c:pt idx="833">
                  <c:v>300</c:v>
                </c:pt>
                <c:pt idx="834">
                  <c:v>300</c:v>
                </c:pt>
                <c:pt idx="835">
                  <c:v>300</c:v>
                </c:pt>
                <c:pt idx="836">
                  <c:v>300</c:v>
                </c:pt>
                <c:pt idx="837">
                  <c:v>300</c:v>
                </c:pt>
                <c:pt idx="838">
                  <c:v>300</c:v>
                </c:pt>
                <c:pt idx="839">
                  <c:v>300</c:v>
                </c:pt>
                <c:pt idx="840">
                  <c:v>300</c:v>
                </c:pt>
                <c:pt idx="841">
                  <c:v>300</c:v>
                </c:pt>
                <c:pt idx="842">
                  <c:v>300</c:v>
                </c:pt>
                <c:pt idx="843">
                  <c:v>300</c:v>
                </c:pt>
                <c:pt idx="844">
                  <c:v>300</c:v>
                </c:pt>
                <c:pt idx="845">
                  <c:v>300</c:v>
                </c:pt>
                <c:pt idx="846">
                  <c:v>300</c:v>
                </c:pt>
                <c:pt idx="847">
                  <c:v>300</c:v>
                </c:pt>
                <c:pt idx="848">
                  <c:v>300</c:v>
                </c:pt>
                <c:pt idx="849">
                  <c:v>300</c:v>
                </c:pt>
                <c:pt idx="850">
                  <c:v>300</c:v>
                </c:pt>
                <c:pt idx="851">
                  <c:v>300</c:v>
                </c:pt>
                <c:pt idx="852">
                  <c:v>300</c:v>
                </c:pt>
                <c:pt idx="853">
                  <c:v>300</c:v>
                </c:pt>
                <c:pt idx="854">
                  <c:v>300</c:v>
                </c:pt>
                <c:pt idx="855">
                  <c:v>300</c:v>
                </c:pt>
                <c:pt idx="856">
                  <c:v>300</c:v>
                </c:pt>
                <c:pt idx="857">
                  <c:v>300</c:v>
                </c:pt>
                <c:pt idx="858">
                  <c:v>300</c:v>
                </c:pt>
                <c:pt idx="859">
                  <c:v>300</c:v>
                </c:pt>
                <c:pt idx="860">
                  <c:v>300</c:v>
                </c:pt>
                <c:pt idx="861">
                  <c:v>300</c:v>
                </c:pt>
                <c:pt idx="862">
                  <c:v>300</c:v>
                </c:pt>
                <c:pt idx="863">
                  <c:v>300</c:v>
                </c:pt>
                <c:pt idx="864">
                  <c:v>300</c:v>
                </c:pt>
                <c:pt idx="865">
                  <c:v>299.993333333333</c:v>
                </c:pt>
                <c:pt idx="866">
                  <c:v>299.993333333333</c:v>
                </c:pt>
                <c:pt idx="867">
                  <c:v>299.993333333333</c:v>
                </c:pt>
                <c:pt idx="868">
                  <c:v>299.52</c:v>
                </c:pt>
                <c:pt idx="869">
                  <c:v>299.426666666667</c:v>
                </c:pt>
                <c:pt idx="870">
                  <c:v>299.426666666667</c:v>
                </c:pt>
                <c:pt idx="871">
                  <c:v>298.769</c:v>
                </c:pt>
                <c:pt idx="872">
                  <c:v>297.613333333333</c:v>
                </c:pt>
                <c:pt idx="873">
                  <c:v>297.613333333333</c:v>
                </c:pt>
                <c:pt idx="874">
                  <c:v>297.5</c:v>
                </c:pt>
                <c:pt idx="875">
                  <c:v>297.11</c:v>
                </c:pt>
                <c:pt idx="876">
                  <c:v>296</c:v>
                </c:pt>
                <c:pt idx="877">
                  <c:v>296</c:v>
                </c:pt>
                <c:pt idx="878">
                  <c:v>296</c:v>
                </c:pt>
                <c:pt idx="879">
                  <c:v>296</c:v>
                </c:pt>
                <c:pt idx="880">
                  <c:v>295.172</c:v>
                </c:pt>
                <c:pt idx="881">
                  <c:v>295</c:v>
                </c:pt>
                <c:pt idx="882">
                  <c:v>295</c:v>
                </c:pt>
                <c:pt idx="883">
                  <c:v>295</c:v>
                </c:pt>
                <c:pt idx="884">
                  <c:v>295</c:v>
                </c:pt>
                <c:pt idx="885">
                  <c:v>295</c:v>
                </c:pt>
                <c:pt idx="886">
                  <c:v>295</c:v>
                </c:pt>
                <c:pt idx="887">
                  <c:v>295</c:v>
                </c:pt>
                <c:pt idx="888">
                  <c:v>294</c:v>
                </c:pt>
                <c:pt idx="889">
                  <c:v>294</c:v>
                </c:pt>
                <c:pt idx="890">
                  <c:v>293.428</c:v>
                </c:pt>
                <c:pt idx="891">
                  <c:v>292.24</c:v>
                </c:pt>
                <c:pt idx="892">
                  <c:v>292</c:v>
                </c:pt>
                <c:pt idx="893">
                  <c:v>292</c:v>
                </c:pt>
                <c:pt idx="894">
                  <c:v>290.16</c:v>
                </c:pt>
                <c:pt idx="895">
                  <c:v>290</c:v>
                </c:pt>
                <c:pt idx="896">
                  <c:v>290</c:v>
                </c:pt>
                <c:pt idx="897">
                  <c:v>290</c:v>
                </c:pt>
                <c:pt idx="898">
                  <c:v>290</c:v>
                </c:pt>
                <c:pt idx="899">
                  <c:v>290</c:v>
                </c:pt>
                <c:pt idx="900">
                  <c:v>290</c:v>
                </c:pt>
                <c:pt idx="901">
                  <c:v>290</c:v>
                </c:pt>
                <c:pt idx="902">
                  <c:v>290</c:v>
                </c:pt>
                <c:pt idx="903">
                  <c:v>290</c:v>
                </c:pt>
                <c:pt idx="904">
                  <c:v>290</c:v>
                </c:pt>
                <c:pt idx="905">
                  <c:v>290</c:v>
                </c:pt>
                <c:pt idx="906">
                  <c:v>290</c:v>
                </c:pt>
                <c:pt idx="907">
                  <c:v>290</c:v>
                </c:pt>
                <c:pt idx="908">
                  <c:v>290</c:v>
                </c:pt>
                <c:pt idx="909">
                  <c:v>290</c:v>
                </c:pt>
                <c:pt idx="910">
                  <c:v>290</c:v>
                </c:pt>
                <c:pt idx="911">
                  <c:v>290</c:v>
                </c:pt>
                <c:pt idx="912">
                  <c:v>290</c:v>
                </c:pt>
                <c:pt idx="913">
                  <c:v>290</c:v>
                </c:pt>
                <c:pt idx="914">
                  <c:v>290</c:v>
                </c:pt>
                <c:pt idx="915">
                  <c:v>290</c:v>
                </c:pt>
                <c:pt idx="916">
                  <c:v>290</c:v>
                </c:pt>
                <c:pt idx="917">
                  <c:v>290</c:v>
                </c:pt>
                <c:pt idx="918">
                  <c:v>290</c:v>
                </c:pt>
                <c:pt idx="919">
                  <c:v>290</c:v>
                </c:pt>
                <c:pt idx="920">
                  <c:v>290</c:v>
                </c:pt>
                <c:pt idx="921">
                  <c:v>290</c:v>
                </c:pt>
                <c:pt idx="922">
                  <c:v>290</c:v>
                </c:pt>
                <c:pt idx="923">
                  <c:v>290</c:v>
                </c:pt>
                <c:pt idx="924">
                  <c:v>290</c:v>
                </c:pt>
                <c:pt idx="925">
                  <c:v>290</c:v>
                </c:pt>
                <c:pt idx="926">
                  <c:v>290</c:v>
                </c:pt>
                <c:pt idx="927">
                  <c:v>290</c:v>
                </c:pt>
                <c:pt idx="928">
                  <c:v>290</c:v>
                </c:pt>
                <c:pt idx="929">
                  <c:v>290</c:v>
                </c:pt>
                <c:pt idx="930">
                  <c:v>290</c:v>
                </c:pt>
                <c:pt idx="931">
                  <c:v>290</c:v>
                </c:pt>
                <c:pt idx="932">
                  <c:v>290</c:v>
                </c:pt>
                <c:pt idx="933">
                  <c:v>290</c:v>
                </c:pt>
                <c:pt idx="934">
                  <c:v>290</c:v>
                </c:pt>
                <c:pt idx="935">
                  <c:v>290</c:v>
                </c:pt>
                <c:pt idx="936">
                  <c:v>290</c:v>
                </c:pt>
                <c:pt idx="937">
                  <c:v>288.32</c:v>
                </c:pt>
                <c:pt idx="938">
                  <c:v>288.32</c:v>
                </c:pt>
                <c:pt idx="939">
                  <c:v>288.3</c:v>
                </c:pt>
                <c:pt idx="940">
                  <c:v>288</c:v>
                </c:pt>
                <c:pt idx="941">
                  <c:v>286</c:v>
                </c:pt>
                <c:pt idx="942">
                  <c:v>285</c:v>
                </c:pt>
                <c:pt idx="943">
                  <c:v>285</c:v>
                </c:pt>
                <c:pt idx="944">
                  <c:v>285</c:v>
                </c:pt>
                <c:pt idx="945">
                  <c:v>285</c:v>
                </c:pt>
                <c:pt idx="946">
                  <c:v>285</c:v>
                </c:pt>
                <c:pt idx="947">
                  <c:v>285</c:v>
                </c:pt>
                <c:pt idx="948">
                  <c:v>285</c:v>
                </c:pt>
                <c:pt idx="949">
                  <c:v>284.58</c:v>
                </c:pt>
                <c:pt idx="950">
                  <c:v>283.35</c:v>
                </c:pt>
                <c:pt idx="951">
                  <c:v>283</c:v>
                </c:pt>
                <c:pt idx="952">
                  <c:v>283</c:v>
                </c:pt>
                <c:pt idx="953">
                  <c:v>282.8</c:v>
                </c:pt>
                <c:pt idx="954">
                  <c:v>282</c:v>
                </c:pt>
                <c:pt idx="955">
                  <c:v>282</c:v>
                </c:pt>
                <c:pt idx="956">
                  <c:v>282</c:v>
                </c:pt>
                <c:pt idx="957">
                  <c:v>281</c:v>
                </c:pt>
                <c:pt idx="958">
                  <c:v>281</c:v>
                </c:pt>
                <c:pt idx="959">
                  <c:v>280.893</c:v>
                </c:pt>
                <c:pt idx="960">
                  <c:v>280.84</c:v>
                </c:pt>
                <c:pt idx="961">
                  <c:v>280.046666666667</c:v>
                </c:pt>
                <c:pt idx="962">
                  <c:v>280</c:v>
                </c:pt>
                <c:pt idx="963">
                  <c:v>280</c:v>
                </c:pt>
                <c:pt idx="964">
                  <c:v>280</c:v>
                </c:pt>
                <c:pt idx="965">
                  <c:v>280</c:v>
                </c:pt>
                <c:pt idx="966">
                  <c:v>280</c:v>
                </c:pt>
                <c:pt idx="967">
                  <c:v>280</c:v>
                </c:pt>
                <c:pt idx="968">
                  <c:v>280</c:v>
                </c:pt>
                <c:pt idx="969">
                  <c:v>280</c:v>
                </c:pt>
                <c:pt idx="970">
                  <c:v>280</c:v>
                </c:pt>
                <c:pt idx="971">
                  <c:v>280</c:v>
                </c:pt>
                <c:pt idx="972">
                  <c:v>280</c:v>
                </c:pt>
                <c:pt idx="973">
                  <c:v>280</c:v>
                </c:pt>
                <c:pt idx="974">
                  <c:v>280</c:v>
                </c:pt>
                <c:pt idx="975">
                  <c:v>280</c:v>
                </c:pt>
                <c:pt idx="976">
                  <c:v>280</c:v>
                </c:pt>
                <c:pt idx="977">
                  <c:v>280</c:v>
                </c:pt>
                <c:pt idx="978">
                  <c:v>280</c:v>
                </c:pt>
                <c:pt idx="979">
                  <c:v>280</c:v>
                </c:pt>
                <c:pt idx="980">
                  <c:v>280</c:v>
                </c:pt>
                <c:pt idx="981">
                  <c:v>280</c:v>
                </c:pt>
                <c:pt idx="982">
                  <c:v>280</c:v>
                </c:pt>
                <c:pt idx="983">
                  <c:v>280</c:v>
                </c:pt>
                <c:pt idx="984">
                  <c:v>280</c:v>
                </c:pt>
                <c:pt idx="985">
                  <c:v>280</c:v>
                </c:pt>
                <c:pt idx="986">
                  <c:v>280</c:v>
                </c:pt>
                <c:pt idx="987">
                  <c:v>280</c:v>
                </c:pt>
                <c:pt idx="988">
                  <c:v>280</c:v>
                </c:pt>
                <c:pt idx="989">
                  <c:v>280</c:v>
                </c:pt>
                <c:pt idx="990">
                  <c:v>280</c:v>
                </c:pt>
                <c:pt idx="991">
                  <c:v>280</c:v>
                </c:pt>
                <c:pt idx="992">
                  <c:v>280</c:v>
                </c:pt>
                <c:pt idx="993">
                  <c:v>280</c:v>
                </c:pt>
                <c:pt idx="994">
                  <c:v>280</c:v>
                </c:pt>
                <c:pt idx="995">
                  <c:v>280</c:v>
                </c:pt>
                <c:pt idx="996">
                  <c:v>280</c:v>
                </c:pt>
                <c:pt idx="997">
                  <c:v>280</c:v>
                </c:pt>
                <c:pt idx="998">
                  <c:v>280</c:v>
                </c:pt>
                <c:pt idx="999">
                  <c:v>280</c:v>
                </c:pt>
                <c:pt idx="1000">
                  <c:v>280</c:v>
                </c:pt>
                <c:pt idx="1001">
                  <c:v>280</c:v>
                </c:pt>
                <c:pt idx="1002">
                  <c:v>280</c:v>
                </c:pt>
                <c:pt idx="1003">
                  <c:v>280</c:v>
                </c:pt>
                <c:pt idx="1004">
                  <c:v>280</c:v>
                </c:pt>
                <c:pt idx="1005">
                  <c:v>280</c:v>
                </c:pt>
                <c:pt idx="1006">
                  <c:v>280</c:v>
                </c:pt>
                <c:pt idx="1007">
                  <c:v>280</c:v>
                </c:pt>
                <c:pt idx="1008">
                  <c:v>280</c:v>
                </c:pt>
                <c:pt idx="1009">
                  <c:v>280</c:v>
                </c:pt>
                <c:pt idx="1010">
                  <c:v>280</c:v>
                </c:pt>
                <c:pt idx="1011">
                  <c:v>280</c:v>
                </c:pt>
                <c:pt idx="1012">
                  <c:v>280</c:v>
                </c:pt>
                <c:pt idx="1013">
                  <c:v>280</c:v>
                </c:pt>
                <c:pt idx="1014">
                  <c:v>280</c:v>
                </c:pt>
                <c:pt idx="1015">
                  <c:v>280</c:v>
                </c:pt>
                <c:pt idx="1016">
                  <c:v>280</c:v>
                </c:pt>
                <c:pt idx="1017">
                  <c:v>280</c:v>
                </c:pt>
                <c:pt idx="1018">
                  <c:v>280</c:v>
                </c:pt>
                <c:pt idx="1019">
                  <c:v>280</c:v>
                </c:pt>
                <c:pt idx="1020">
                  <c:v>280</c:v>
                </c:pt>
                <c:pt idx="1021">
                  <c:v>280</c:v>
                </c:pt>
                <c:pt idx="1022">
                  <c:v>279.912</c:v>
                </c:pt>
                <c:pt idx="1023">
                  <c:v>279.912</c:v>
                </c:pt>
                <c:pt idx="1024">
                  <c:v>279.68</c:v>
                </c:pt>
                <c:pt idx="1025">
                  <c:v>278.931</c:v>
                </c:pt>
                <c:pt idx="1026">
                  <c:v>278</c:v>
                </c:pt>
                <c:pt idx="1027">
                  <c:v>278</c:v>
                </c:pt>
                <c:pt idx="1028">
                  <c:v>277.5</c:v>
                </c:pt>
                <c:pt idx="1029">
                  <c:v>277.5</c:v>
                </c:pt>
                <c:pt idx="1030">
                  <c:v>277.5</c:v>
                </c:pt>
                <c:pt idx="1031">
                  <c:v>277.36</c:v>
                </c:pt>
                <c:pt idx="1032">
                  <c:v>277</c:v>
                </c:pt>
                <c:pt idx="1033">
                  <c:v>276.36</c:v>
                </c:pt>
                <c:pt idx="1034">
                  <c:v>276.36</c:v>
                </c:pt>
                <c:pt idx="1035">
                  <c:v>276</c:v>
                </c:pt>
                <c:pt idx="1036">
                  <c:v>276</c:v>
                </c:pt>
                <c:pt idx="1037">
                  <c:v>276</c:v>
                </c:pt>
                <c:pt idx="1038">
                  <c:v>276</c:v>
                </c:pt>
                <c:pt idx="1039">
                  <c:v>276</c:v>
                </c:pt>
                <c:pt idx="1040">
                  <c:v>276</c:v>
                </c:pt>
                <c:pt idx="1041">
                  <c:v>275.7</c:v>
                </c:pt>
                <c:pt idx="1042">
                  <c:v>275.286666666667</c:v>
                </c:pt>
                <c:pt idx="1043">
                  <c:v>275</c:v>
                </c:pt>
                <c:pt idx="1044">
                  <c:v>275</c:v>
                </c:pt>
                <c:pt idx="1045">
                  <c:v>275</c:v>
                </c:pt>
                <c:pt idx="1046">
                  <c:v>275</c:v>
                </c:pt>
                <c:pt idx="1047">
                  <c:v>275</c:v>
                </c:pt>
                <c:pt idx="1048">
                  <c:v>275</c:v>
                </c:pt>
                <c:pt idx="1049">
                  <c:v>275</c:v>
                </c:pt>
                <c:pt idx="1050">
                  <c:v>275</c:v>
                </c:pt>
                <c:pt idx="1051">
                  <c:v>275</c:v>
                </c:pt>
                <c:pt idx="1052">
                  <c:v>275</c:v>
                </c:pt>
                <c:pt idx="1053">
                  <c:v>275</c:v>
                </c:pt>
                <c:pt idx="1054">
                  <c:v>275</c:v>
                </c:pt>
                <c:pt idx="1055">
                  <c:v>275</c:v>
                </c:pt>
                <c:pt idx="1056">
                  <c:v>275</c:v>
                </c:pt>
                <c:pt idx="1057">
                  <c:v>275</c:v>
                </c:pt>
                <c:pt idx="1058">
                  <c:v>275</c:v>
                </c:pt>
                <c:pt idx="1059">
                  <c:v>275</c:v>
                </c:pt>
                <c:pt idx="1060">
                  <c:v>275</c:v>
                </c:pt>
                <c:pt idx="1061">
                  <c:v>275</c:v>
                </c:pt>
                <c:pt idx="1062">
                  <c:v>275</c:v>
                </c:pt>
                <c:pt idx="1063">
                  <c:v>275</c:v>
                </c:pt>
                <c:pt idx="1064">
                  <c:v>275</c:v>
                </c:pt>
                <c:pt idx="1065">
                  <c:v>274.02</c:v>
                </c:pt>
                <c:pt idx="1066">
                  <c:v>274.02</c:v>
                </c:pt>
                <c:pt idx="1067">
                  <c:v>273</c:v>
                </c:pt>
                <c:pt idx="1068">
                  <c:v>273</c:v>
                </c:pt>
                <c:pt idx="1069">
                  <c:v>273</c:v>
                </c:pt>
                <c:pt idx="1070">
                  <c:v>273</c:v>
                </c:pt>
                <c:pt idx="1071">
                  <c:v>273</c:v>
                </c:pt>
                <c:pt idx="1072">
                  <c:v>273</c:v>
                </c:pt>
                <c:pt idx="1073">
                  <c:v>272.5</c:v>
                </c:pt>
                <c:pt idx="1074">
                  <c:v>272</c:v>
                </c:pt>
                <c:pt idx="1075">
                  <c:v>272</c:v>
                </c:pt>
                <c:pt idx="1076">
                  <c:v>271.955</c:v>
                </c:pt>
                <c:pt idx="1077">
                  <c:v>271.546666666667</c:v>
                </c:pt>
                <c:pt idx="1078">
                  <c:v>271.2</c:v>
                </c:pt>
                <c:pt idx="1079">
                  <c:v>271.2</c:v>
                </c:pt>
                <c:pt idx="1080">
                  <c:v>271</c:v>
                </c:pt>
                <c:pt idx="1081">
                  <c:v>271</c:v>
                </c:pt>
                <c:pt idx="1082">
                  <c:v>270.102</c:v>
                </c:pt>
                <c:pt idx="1083">
                  <c:v>270</c:v>
                </c:pt>
                <c:pt idx="1084">
                  <c:v>270</c:v>
                </c:pt>
                <c:pt idx="1085">
                  <c:v>270</c:v>
                </c:pt>
                <c:pt idx="1086">
                  <c:v>270</c:v>
                </c:pt>
                <c:pt idx="1087">
                  <c:v>270</c:v>
                </c:pt>
                <c:pt idx="1088">
                  <c:v>270</c:v>
                </c:pt>
                <c:pt idx="1089">
                  <c:v>270</c:v>
                </c:pt>
                <c:pt idx="1090">
                  <c:v>270</c:v>
                </c:pt>
                <c:pt idx="1091">
                  <c:v>270</c:v>
                </c:pt>
                <c:pt idx="1092">
                  <c:v>270</c:v>
                </c:pt>
                <c:pt idx="1093">
                  <c:v>270</c:v>
                </c:pt>
                <c:pt idx="1094">
                  <c:v>270</c:v>
                </c:pt>
                <c:pt idx="1095">
                  <c:v>270</c:v>
                </c:pt>
                <c:pt idx="1096">
                  <c:v>270</c:v>
                </c:pt>
                <c:pt idx="1097">
                  <c:v>270</c:v>
                </c:pt>
                <c:pt idx="1098">
                  <c:v>270</c:v>
                </c:pt>
                <c:pt idx="1099">
                  <c:v>270</c:v>
                </c:pt>
                <c:pt idx="1100">
                  <c:v>270</c:v>
                </c:pt>
                <c:pt idx="1101">
                  <c:v>270</c:v>
                </c:pt>
                <c:pt idx="1102">
                  <c:v>270</c:v>
                </c:pt>
                <c:pt idx="1103">
                  <c:v>270</c:v>
                </c:pt>
                <c:pt idx="1104">
                  <c:v>270</c:v>
                </c:pt>
                <c:pt idx="1105">
                  <c:v>270</c:v>
                </c:pt>
                <c:pt idx="1106">
                  <c:v>270</c:v>
                </c:pt>
                <c:pt idx="1107">
                  <c:v>270</c:v>
                </c:pt>
                <c:pt idx="1108">
                  <c:v>270</c:v>
                </c:pt>
                <c:pt idx="1109">
                  <c:v>270</c:v>
                </c:pt>
                <c:pt idx="1110">
                  <c:v>270</c:v>
                </c:pt>
                <c:pt idx="1111">
                  <c:v>270</c:v>
                </c:pt>
                <c:pt idx="1112">
                  <c:v>270</c:v>
                </c:pt>
                <c:pt idx="1113">
                  <c:v>270</c:v>
                </c:pt>
                <c:pt idx="1114">
                  <c:v>270</c:v>
                </c:pt>
                <c:pt idx="1115">
                  <c:v>270</c:v>
                </c:pt>
                <c:pt idx="1116">
                  <c:v>270</c:v>
                </c:pt>
                <c:pt idx="1117">
                  <c:v>270</c:v>
                </c:pt>
                <c:pt idx="1118">
                  <c:v>270</c:v>
                </c:pt>
                <c:pt idx="1119">
                  <c:v>270</c:v>
                </c:pt>
                <c:pt idx="1120">
                  <c:v>270</c:v>
                </c:pt>
                <c:pt idx="1121">
                  <c:v>270</c:v>
                </c:pt>
                <c:pt idx="1122">
                  <c:v>270</c:v>
                </c:pt>
                <c:pt idx="1123">
                  <c:v>270</c:v>
                </c:pt>
                <c:pt idx="1124">
                  <c:v>270</c:v>
                </c:pt>
                <c:pt idx="1125">
                  <c:v>270</c:v>
                </c:pt>
                <c:pt idx="1126">
                  <c:v>270</c:v>
                </c:pt>
                <c:pt idx="1127">
                  <c:v>270</c:v>
                </c:pt>
                <c:pt idx="1128">
                  <c:v>270</c:v>
                </c:pt>
                <c:pt idx="1129">
                  <c:v>270</c:v>
                </c:pt>
                <c:pt idx="1130">
                  <c:v>270</c:v>
                </c:pt>
                <c:pt idx="1131">
                  <c:v>270</c:v>
                </c:pt>
                <c:pt idx="1132">
                  <c:v>270</c:v>
                </c:pt>
                <c:pt idx="1133">
                  <c:v>270</c:v>
                </c:pt>
                <c:pt idx="1134">
                  <c:v>270</c:v>
                </c:pt>
                <c:pt idx="1135">
                  <c:v>270</c:v>
                </c:pt>
                <c:pt idx="1136">
                  <c:v>270</c:v>
                </c:pt>
                <c:pt idx="1137">
                  <c:v>269.96</c:v>
                </c:pt>
                <c:pt idx="1138">
                  <c:v>269.96</c:v>
                </c:pt>
                <c:pt idx="1139">
                  <c:v>269.733333333333</c:v>
                </c:pt>
                <c:pt idx="1140">
                  <c:v>268.87</c:v>
                </c:pt>
                <c:pt idx="1141">
                  <c:v>268.87</c:v>
                </c:pt>
                <c:pt idx="1142">
                  <c:v>268.8</c:v>
                </c:pt>
                <c:pt idx="1143">
                  <c:v>268.358</c:v>
                </c:pt>
                <c:pt idx="1144">
                  <c:v>268</c:v>
                </c:pt>
                <c:pt idx="1145">
                  <c:v>267</c:v>
                </c:pt>
                <c:pt idx="1146">
                  <c:v>267</c:v>
                </c:pt>
                <c:pt idx="1147">
                  <c:v>267</c:v>
                </c:pt>
                <c:pt idx="1148">
                  <c:v>267</c:v>
                </c:pt>
                <c:pt idx="1149">
                  <c:v>266</c:v>
                </c:pt>
                <c:pt idx="1150">
                  <c:v>266</c:v>
                </c:pt>
                <c:pt idx="1151">
                  <c:v>265</c:v>
                </c:pt>
                <c:pt idx="1152">
                  <c:v>265</c:v>
                </c:pt>
                <c:pt idx="1153">
                  <c:v>265</c:v>
                </c:pt>
                <c:pt idx="1154">
                  <c:v>265</c:v>
                </c:pt>
                <c:pt idx="1155">
                  <c:v>265</c:v>
                </c:pt>
                <c:pt idx="1156">
                  <c:v>265</c:v>
                </c:pt>
                <c:pt idx="1157">
                  <c:v>265</c:v>
                </c:pt>
                <c:pt idx="1158">
                  <c:v>265</c:v>
                </c:pt>
                <c:pt idx="1159">
                  <c:v>265</c:v>
                </c:pt>
                <c:pt idx="1160">
                  <c:v>265</c:v>
                </c:pt>
                <c:pt idx="1161">
                  <c:v>265</c:v>
                </c:pt>
                <c:pt idx="1162">
                  <c:v>264.973333333333</c:v>
                </c:pt>
                <c:pt idx="1163">
                  <c:v>264.973333333333</c:v>
                </c:pt>
                <c:pt idx="1164">
                  <c:v>264</c:v>
                </c:pt>
                <c:pt idx="1165">
                  <c:v>264</c:v>
                </c:pt>
                <c:pt idx="1166">
                  <c:v>264</c:v>
                </c:pt>
                <c:pt idx="1167">
                  <c:v>264</c:v>
                </c:pt>
                <c:pt idx="1168">
                  <c:v>264</c:v>
                </c:pt>
                <c:pt idx="1169">
                  <c:v>263.9</c:v>
                </c:pt>
                <c:pt idx="1170">
                  <c:v>263.046666666667</c:v>
                </c:pt>
                <c:pt idx="1171">
                  <c:v>263.046666666667</c:v>
                </c:pt>
                <c:pt idx="1172">
                  <c:v>263.017</c:v>
                </c:pt>
                <c:pt idx="1173">
                  <c:v>263</c:v>
                </c:pt>
                <c:pt idx="1174">
                  <c:v>262.5</c:v>
                </c:pt>
                <c:pt idx="1175">
                  <c:v>262.253333333333</c:v>
                </c:pt>
                <c:pt idx="1176">
                  <c:v>262.253333333333</c:v>
                </c:pt>
                <c:pt idx="1177">
                  <c:v>262.01</c:v>
                </c:pt>
                <c:pt idx="1178">
                  <c:v>260</c:v>
                </c:pt>
                <c:pt idx="1179">
                  <c:v>260</c:v>
                </c:pt>
                <c:pt idx="1180">
                  <c:v>260</c:v>
                </c:pt>
                <c:pt idx="1181">
                  <c:v>260</c:v>
                </c:pt>
                <c:pt idx="1182">
                  <c:v>260</c:v>
                </c:pt>
                <c:pt idx="1183">
                  <c:v>260</c:v>
                </c:pt>
                <c:pt idx="1184">
                  <c:v>260</c:v>
                </c:pt>
                <c:pt idx="1185">
                  <c:v>260</c:v>
                </c:pt>
                <c:pt idx="1186">
                  <c:v>260</c:v>
                </c:pt>
                <c:pt idx="1187">
                  <c:v>260</c:v>
                </c:pt>
                <c:pt idx="1188">
                  <c:v>260</c:v>
                </c:pt>
                <c:pt idx="1189">
                  <c:v>260</c:v>
                </c:pt>
                <c:pt idx="1190">
                  <c:v>260</c:v>
                </c:pt>
                <c:pt idx="1191">
                  <c:v>260</c:v>
                </c:pt>
                <c:pt idx="1192">
                  <c:v>260</c:v>
                </c:pt>
                <c:pt idx="1193">
                  <c:v>260</c:v>
                </c:pt>
                <c:pt idx="1194">
                  <c:v>260</c:v>
                </c:pt>
                <c:pt idx="1195">
                  <c:v>260</c:v>
                </c:pt>
                <c:pt idx="1196">
                  <c:v>260</c:v>
                </c:pt>
                <c:pt idx="1197">
                  <c:v>260</c:v>
                </c:pt>
                <c:pt idx="1198">
                  <c:v>260</c:v>
                </c:pt>
                <c:pt idx="1199">
                  <c:v>260</c:v>
                </c:pt>
                <c:pt idx="1200">
                  <c:v>260</c:v>
                </c:pt>
                <c:pt idx="1201">
                  <c:v>260</c:v>
                </c:pt>
                <c:pt idx="1202">
                  <c:v>260</c:v>
                </c:pt>
                <c:pt idx="1203">
                  <c:v>260</c:v>
                </c:pt>
                <c:pt idx="1204">
                  <c:v>260</c:v>
                </c:pt>
                <c:pt idx="1205">
                  <c:v>260</c:v>
                </c:pt>
                <c:pt idx="1206">
                  <c:v>260</c:v>
                </c:pt>
                <c:pt idx="1207">
                  <c:v>260</c:v>
                </c:pt>
                <c:pt idx="1208">
                  <c:v>260</c:v>
                </c:pt>
                <c:pt idx="1209">
                  <c:v>260</c:v>
                </c:pt>
                <c:pt idx="1210">
                  <c:v>260</c:v>
                </c:pt>
                <c:pt idx="1211">
                  <c:v>260</c:v>
                </c:pt>
                <c:pt idx="1212">
                  <c:v>260</c:v>
                </c:pt>
                <c:pt idx="1213">
                  <c:v>260</c:v>
                </c:pt>
                <c:pt idx="1214">
                  <c:v>260</c:v>
                </c:pt>
                <c:pt idx="1215">
                  <c:v>260</c:v>
                </c:pt>
                <c:pt idx="1216">
                  <c:v>260</c:v>
                </c:pt>
                <c:pt idx="1217">
                  <c:v>260</c:v>
                </c:pt>
                <c:pt idx="1218">
                  <c:v>260</c:v>
                </c:pt>
                <c:pt idx="1219">
                  <c:v>260</c:v>
                </c:pt>
                <c:pt idx="1220">
                  <c:v>260</c:v>
                </c:pt>
                <c:pt idx="1221">
                  <c:v>260</c:v>
                </c:pt>
                <c:pt idx="1222">
                  <c:v>260</c:v>
                </c:pt>
                <c:pt idx="1223">
                  <c:v>260</c:v>
                </c:pt>
                <c:pt idx="1224">
                  <c:v>260</c:v>
                </c:pt>
                <c:pt idx="1225">
                  <c:v>260</c:v>
                </c:pt>
                <c:pt idx="1226">
                  <c:v>260</c:v>
                </c:pt>
                <c:pt idx="1227">
                  <c:v>260</c:v>
                </c:pt>
                <c:pt idx="1228">
                  <c:v>260</c:v>
                </c:pt>
                <c:pt idx="1229">
                  <c:v>260</c:v>
                </c:pt>
                <c:pt idx="1230">
                  <c:v>260</c:v>
                </c:pt>
                <c:pt idx="1231">
                  <c:v>260</c:v>
                </c:pt>
                <c:pt idx="1232">
                  <c:v>260</c:v>
                </c:pt>
                <c:pt idx="1233">
                  <c:v>260</c:v>
                </c:pt>
                <c:pt idx="1234">
                  <c:v>260</c:v>
                </c:pt>
                <c:pt idx="1235">
                  <c:v>260</c:v>
                </c:pt>
                <c:pt idx="1236">
                  <c:v>260</c:v>
                </c:pt>
                <c:pt idx="1237">
                  <c:v>260</c:v>
                </c:pt>
                <c:pt idx="1238">
                  <c:v>260</c:v>
                </c:pt>
                <c:pt idx="1239">
                  <c:v>260</c:v>
                </c:pt>
                <c:pt idx="1240">
                  <c:v>260</c:v>
                </c:pt>
                <c:pt idx="1241">
                  <c:v>260</c:v>
                </c:pt>
                <c:pt idx="1242">
                  <c:v>260</c:v>
                </c:pt>
                <c:pt idx="1243">
                  <c:v>260</c:v>
                </c:pt>
                <c:pt idx="1244">
                  <c:v>260</c:v>
                </c:pt>
                <c:pt idx="1245">
                  <c:v>260</c:v>
                </c:pt>
                <c:pt idx="1246">
                  <c:v>259.986666666667</c:v>
                </c:pt>
                <c:pt idx="1247">
                  <c:v>259.9</c:v>
                </c:pt>
                <c:pt idx="1248">
                  <c:v>259.2</c:v>
                </c:pt>
                <c:pt idx="1249">
                  <c:v>259.2</c:v>
                </c:pt>
                <c:pt idx="1250">
                  <c:v>258.513333333333</c:v>
                </c:pt>
                <c:pt idx="1251">
                  <c:v>258.5</c:v>
                </c:pt>
                <c:pt idx="1252">
                  <c:v>258</c:v>
                </c:pt>
                <c:pt idx="1253">
                  <c:v>258</c:v>
                </c:pt>
                <c:pt idx="1254">
                  <c:v>258</c:v>
                </c:pt>
                <c:pt idx="1255">
                  <c:v>257.606666666667</c:v>
                </c:pt>
                <c:pt idx="1256">
                  <c:v>257.606666666667</c:v>
                </c:pt>
                <c:pt idx="1257">
                  <c:v>257.5</c:v>
                </c:pt>
                <c:pt idx="1258">
                  <c:v>257.5</c:v>
                </c:pt>
                <c:pt idx="1259">
                  <c:v>257.5</c:v>
                </c:pt>
                <c:pt idx="1260">
                  <c:v>257.4</c:v>
                </c:pt>
                <c:pt idx="1261">
                  <c:v>257.4</c:v>
                </c:pt>
                <c:pt idx="1262">
                  <c:v>257</c:v>
                </c:pt>
                <c:pt idx="1263">
                  <c:v>256.68</c:v>
                </c:pt>
                <c:pt idx="1264">
                  <c:v>256</c:v>
                </c:pt>
                <c:pt idx="1265">
                  <c:v>256</c:v>
                </c:pt>
                <c:pt idx="1266">
                  <c:v>256</c:v>
                </c:pt>
                <c:pt idx="1267">
                  <c:v>256</c:v>
                </c:pt>
                <c:pt idx="1268">
                  <c:v>256</c:v>
                </c:pt>
                <c:pt idx="1269">
                  <c:v>256</c:v>
                </c:pt>
                <c:pt idx="1270">
                  <c:v>255</c:v>
                </c:pt>
                <c:pt idx="1271">
                  <c:v>255</c:v>
                </c:pt>
                <c:pt idx="1272">
                  <c:v>255</c:v>
                </c:pt>
                <c:pt idx="1273">
                  <c:v>255</c:v>
                </c:pt>
                <c:pt idx="1274">
                  <c:v>255</c:v>
                </c:pt>
                <c:pt idx="1275">
                  <c:v>255</c:v>
                </c:pt>
                <c:pt idx="1276">
                  <c:v>255</c:v>
                </c:pt>
                <c:pt idx="1277">
                  <c:v>255</c:v>
                </c:pt>
                <c:pt idx="1278">
                  <c:v>255</c:v>
                </c:pt>
                <c:pt idx="1279">
                  <c:v>255</c:v>
                </c:pt>
                <c:pt idx="1280">
                  <c:v>255</c:v>
                </c:pt>
                <c:pt idx="1281">
                  <c:v>255</c:v>
                </c:pt>
                <c:pt idx="1282">
                  <c:v>253.97</c:v>
                </c:pt>
                <c:pt idx="1283">
                  <c:v>253</c:v>
                </c:pt>
                <c:pt idx="1284">
                  <c:v>252.96</c:v>
                </c:pt>
                <c:pt idx="1285">
                  <c:v>252.96</c:v>
                </c:pt>
                <c:pt idx="1286">
                  <c:v>252.96</c:v>
                </c:pt>
                <c:pt idx="1287">
                  <c:v>252.5</c:v>
                </c:pt>
                <c:pt idx="1288">
                  <c:v>252.5</c:v>
                </c:pt>
                <c:pt idx="1289">
                  <c:v>252.053333333333</c:v>
                </c:pt>
                <c:pt idx="1290">
                  <c:v>252.053333333333</c:v>
                </c:pt>
                <c:pt idx="1291">
                  <c:v>252</c:v>
                </c:pt>
                <c:pt idx="1292">
                  <c:v>252</c:v>
                </c:pt>
                <c:pt idx="1293">
                  <c:v>252</c:v>
                </c:pt>
                <c:pt idx="1294">
                  <c:v>251.92</c:v>
                </c:pt>
                <c:pt idx="1295">
                  <c:v>251.8592</c:v>
                </c:pt>
                <c:pt idx="1296">
                  <c:v>251.146666666667</c:v>
                </c:pt>
                <c:pt idx="1297">
                  <c:v>250.482</c:v>
                </c:pt>
                <c:pt idx="1298">
                  <c:v>250.046</c:v>
                </c:pt>
                <c:pt idx="1299">
                  <c:v>250.046</c:v>
                </c:pt>
                <c:pt idx="1300">
                  <c:v>250.033333333333</c:v>
                </c:pt>
                <c:pt idx="1301">
                  <c:v>250.013333333333</c:v>
                </c:pt>
                <c:pt idx="1302">
                  <c:v>250.013333333333</c:v>
                </c:pt>
                <c:pt idx="1303">
                  <c:v>250.013333333333</c:v>
                </c:pt>
                <c:pt idx="1304">
                  <c:v>250.013333333333</c:v>
                </c:pt>
                <c:pt idx="1305">
                  <c:v>250.013333333333</c:v>
                </c:pt>
                <c:pt idx="1306">
                  <c:v>250</c:v>
                </c:pt>
                <c:pt idx="1307">
                  <c:v>250</c:v>
                </c:pt>
                <c:pt idx="1308">
                  <c:v>250</c:v>
                </c:pt>
                <c:pt idx="1309">
                  <c:v>250</c:v>
                </c:pt>
                <c:pt idx="1310">
                  <c:v>250</c:v>
                </c:pt>
                <c:pt idx="1311">
                  <c:v>250</c:v>
                </c:pt>
                <c:pt idx="1312">
                  <c:v>250</c:v>
                </c:pt>
                <c:pt idx="1313">
                  <c:v>250</c:v>
                </c:pt>
                <c:pt idx="1314">
                  <c:v>250</c:v>
                </c:pt>
                <c:pt idx="1315">
                  <c:v>250</c:v>
                </c:pt>
                <c:pt idx="1316">
                  <c:v>250</c:v>
                </c:pt>
                <c:pt idx="1317">
                  <c:v>250</c:v>
                </c:pt>
                <c:pt idx="1318">
                  <c:v>250</c:v>
                </c:pt>
                <c:pt idx="1319">
                  <c:v>250</c:v>
                </c:pt>
                <c:pt idx="1320">
                  <c:v>250</c:v>
                </c:pt>
                <c:pt idx="1321">
                  <c:v>250</c:v>
                </c:pt>
                <c:pt idx="1322">
                  <c:v>250</c:v>
                </c:pt>
                <c:pt idx="1323">
                  <c:v>250</c:v>
                </c:pt>
                <c:pt idx="1324">
                  <c:v>250</c:v>
                </c:pt>
                <c:pt idx="1325">
                  <c:v>250</c:v>
                </c:pt>
                <c:pt idx="1326">
                  <c:v>250</c:v>
                </c:pt>
                <c:pt idx="1327">
                  <c:v>250</c:v>
                </c:pt>
                <c:pt idx="1328">
                  <c:v>250</c:v>
                </c:pt>
                <c:pt idx="1329">
                  <c:v>250</c:v>
                </c:pt>
                <c:pt idx="1330">
                  <c:v>250</c:v>
                </c:pt>
                <c:pt idx="1331">
                  <c:v>250</c:v>
                </c:pt>
                <c:pt idx="1332">
                  <c:v>250</c:v>
                </c:pt>
                <c:pt idx="1333">
                  <c:v>250</c:v>
                </c:pt>
                <c:pt idx="1334">
                  <c:v>250</c:v>
                </c:pt>
                <c:pt idx="1335">
                  <c:v>250</c:v>
                </c:pt>
                <c:pt idx="1336">
                  <c:v>250</c:v>
                </c:pt>
                <c:pt idx="1337">
                  <c:v>250</c:v>
                </c:pt>
                <c:pt idx="1338">
                  <c:v>250</c:v>
                </c:pt>
                <c:pt idx="1339">
                  <c:v>250</c:v>
                </c:pt>
                <c:pt idx="1340">
                  <c:v>250</c:v>
                </c:pt>
                <c:pt idx="1341">
                  <c:v>250</c:v>
                </c:pt>
                <c:pt idx="1342">
                  <c:v>250</c:v>
                </c:pt>
                <c:pt idx="1343">
                  <c:v>250</c:v>
                </c:pt>
                <c:pt idx="1344">
                  <c:v>250</c:v>
                </c:pt>
                <c:pt idx="1345">
                  <c:v>250</c:v>
                </c:pt>
                <c:pt idx="1346">
                  <c:v>250</c:v>
                </c:pt>
                <c:pt idx="1347">
                  <c:v>250</c:v>
                </c:pt>
                <c:pt idx="1348">
                  <c:v>250</c:v>
                </c:pt>
                <c:pt idx="1349">
                  <c:v>250</c:v>
                </c:pt>
                <c:pt idx="1350">
                  <c:v>250</c:v>
                </c:pt>
                <c:pt idx="1351">
                  <c:v>250</c:v>
                </c:pt>
                <c:pt idx="1352">
                  <c:v>250</c:v>
                </c:pt>
                <c:pt idx="1353">
                  <c:v>250</c:v>
                </c:pt>
                <c:pt idx="1354">
                  <c:v>250</c:v>
                </c:pt>
                <c:pt idx="1355">
                  <c:v>250</c:v>
                </c:pt>
                <c:pt idx="1356">
                  <c:v>250</c:v>
                </c:pt>
                <c:pt idx="1357">
                  <c:v>250</c:v>
                </c:pt>
                <c:pt idx="1358">
                  <c:v>250</c:v>
                </c:pt>
                <c:pt idx="1359">
                  <c:v>250</c:v>
                </c:pt>
                <c:pt idx="1360">
                  <c:v>250</c:v>
                </c:pt>
                <c:pt idx="1361">
                  <c:v>250</c:v>
                </c:pt>
                <c:pt idx="1362">
                  <c:v>250</c:v>
                </c:pt>
                <c:pt idx="1363">
                  <c:v>250</c:v>
                </c:pt>
                <c:pt idx="1364">
                  <c:v>249.6</c:v>
                </c:pt>
                <c:pt idx="1365">
                  <c:v>249.24</c:v>
                </c:pt>
                <c:pt idx="1366">
                  <c:v>248.766666666667</c:v>
                </c:pt>
                <c:pt idx="1367">
                  <c:v>248.6</c:v>
                </c:pt>
                <c:pt idx="1368">
                  <c:v>248.6</c:v>
                </c:pt>
                <c:pt idx="1369">
                  <c:v>248.4</c:v>
                </c:pt>
                <c:pt idx="1370">
                  <c:v>248.084</c:v>
                </c:pt>
                <c:pt idx="1371">
                  <c:v>248.084</c:v>
                </c:pt>
                <c:pt idx="1372">
                  <c:v>248</c:v>
                </c:pt>
                <c:pt idx="1373">
                  <c:v>248</c:v>
                </c:pt>
                <c:pt idx="1374">
                  <c:v>248</c:v>
                </c:pt>
                <c:pt idx="1375">
                  <c:v>248</c:v>
                </c:pt>
                <c:pt idx="1376">
                  <c:v>248</c:v>
                </c:pt>
                <c:pt idx="1377">
                  <c:v>248</c:v>
                </c:pt>
                <c:pt idx="1378">
                  <c:v>248</c:v>
                </c:pt>
                <c:pt idx="1379">
                  <c:v>248</c:v>
                </c:pt>
                <c:pt idx="1380">
                  <c:v>248</c:v>
                </c:pt>
                <c:pt idx="1381">
                  <c:v>248</c:v>
                </c:pt>
                <c:pt idx="1382">
                  <c:v>248</c:v>
                </c:pt>
                <c:pt idx="1383">
                  <c:v>248</c:v>
                </c:pt>
                <c:pt idx="1384">
                  <c:v>248</c:v>
                </c:pt>
                <c:pt idx="1385">
                  <c:v>248</c:v>
                </c:pt>
                <c:pt idx="1386">
                  <c:v>248</c:v>
                </c:pt>
                <c:pt idx="1387">
                  <c:v>247.98</c:v>
                </c:pt>
                <c:pt idx="1388">
                  <c:v>247.973333333333</c:v>
                </c:pt>
                <c:pt idx="1389">
                  <c:v>247.973333333333</c:v>
                </c:pt>
                <c:pt idx="1390">
                  <c:v>247.973333333333</c:v>
                </c:pt>
                <c:pt idx="1391">
                  <c:v>247.973333333333</c:v>
                </c:pt>
                <c:pt idx="1392">
                  <c:v>247.973333333333</c:v>
                </c:pt>
                <c:pt idx="1393">
                  <c:v>247.973333333333</c:v>
                </c:pt>
                <c:pt idx="1394">
                  <c:v>247.68</c:v>
                </c:pt>
                <c:pt idx="1395">
                  <c:v>247.68</c:v>
                </c:pt>
                <c:pt idx="1396">
                  <c:v>247.5</c:v>
                </c:pt>
                <c:pt idx="1397">
                  <c:v>247.5</c:v>
                </c:pt>
                <c:pt idx="1398">
                  <c:v>247.5</c:v>
                </c:pt>
                <c:pt idx="1399">
                  <c:v>247.5</c:v>
                </c:pt>
                <c:pt idx="1400">
                  <c:v>247.5</c:v>
                </c:pt>
                <c:pt idx="1401">
                  <c:v>247.5</c:v>
                </c:pt>
                <c:pt idx="1402">
                  <c:v>247</c:v>
                </c:pt>
                <c:pt idx="1403">
                  <c:v>246.5</c:v>
                </c:pt>
                <c:pt idx="1404">
                  <c:v>246</c:v>
                </c:pt>
                <c:pt idx="1405">
                  <c:v>245.5</c:v>
                </c:pt>
                <c:pt idx="1406">
                  <c:v>245.026666666667</c:v>
                </c:pt>
                <c:pt idx="1407">
                  <c:v>245.026666666667</c:v>
                </c:pt>
                <c:pt idx="1408">
                  <c:v>245</c:v>
                </c:pt>
                <c:pt idx="1409">
                  <c:v>245</c:v>
                </c:pt>
                <c:pt idx="1410">
                  <c:v>245</c:v>
                </c:pt>
                <c:pt idx="1411">
                  <c:v>245</c:v>
                </c:pt>
                <c:pt idx="1412">
                  <c:v>245</c:v>
                </c:pt>
                <c:pt idx="1413">
                  <c:v>245</c:v>
                </c:pt>
                <c:pt idx="1414">
                  <c:v>245</c:v>
                </c:pt>
                <c:pt idx="1415">
                  <c:v>245</c:v>
                </c:pt>
                <c:pt idx="1416">
                  <c:v>245</c:v>
                </c:pt>
                <c:pt idx="1417">
                  <c:v>245</c:v>
                </c:pt>
                <c:pt idx="1418">
                  <c:v>245</c:v>
                </c:pt>
                <c:pt idx="1419">
                  <c:v>245</c:v>
                </c:pt>
                <c:pt idx="1420">
                  <c:v>245</c:v>
                </c:pt>
                <c:pt idx="1421">
                  <c:v>245</c:v>
                </c:pt>
                <c:pt idx="1422">
                  <c:v>245</c:v>
                </c:pt>
                <c:pt idx="1423">
                  <c:v>245</c:v>
                </c:pt>
                <c:pt idx="1424">
                  <c:v>245</c:v>
                </c:pt>
                <c:pt idx="1425">
                  <c:v>245</c:v>
                </c:pt>
                <c:pt idx="1426">
                  <c:v>245</c:v>
                </c:pt>
                <c:pt idx="1427">
                  <c:v>245</c:v>
                </c:pt>
                <c:pt idx="1428">
                  <c:v>244</c:v>
                </c:pt>
                <c:pt idx="1429">
                  <c:v>244</c:v>
                </c:pt>
                <c:pt idx="1430">
                  <c:v>243.666666666667</c:v>
                </c:pt>
                <c:pt idx="1431">
                  <c:v>243</c:v>
                </c:pt>
                <c:pt idx="1432">
                  <c:v>243</c:v>
                </c:pt>
                <c:pt idx="1433">
                  <c:v>243</c:v>
                </c:pt>
                <c:pt idx="1434">
                  <c:v>242.5</c:v>
                </c:pt>
                <c:pt idx="1435">
                  <c:v>242.5</c:v>
                </c:pt>
                <c:pt idx="1436">
                  <c:v>242</c:v>
                </c:pt>
                <c:pt idx="1437">
                  <c:v>241.544</c:v>
                </c:pt>
                <c:pt idx="1438">
                  <c:v>241.435</c:v>
                </c:pt>
                <c:pt idx="1439">
                  <c:v>241.435</c:v>
                </c:pt>
                <c:pt idx="1440">
                  <c:v>241.435</c:v>
                </c:pt>
                <c:pt idx="1441">
                  <c:v>241.435</c:v>
                </c:pt>
                <c:pt idx="1442">
                  <c:v>241.435</c:v>
                </c:pt>
                <c:pt idx="1443">
                  <c:v>240.1</c:v>
                </c:pt>
                <c:pt idx="1444">
                  <c:v>240.04</c:v>
                </c:pt>
                <c:pt idx="1445">
                  <c:v>240.04</c:v>
                </c:pt>
                <c:pt idx="1446">
                  <c:v>240.04</c:v>
                </c:pt>
                <c:pt idx="1447">
                  <c:v>240.04</c:v>
                </c:pt>
                <c:pt idx="1448">
                  <c:v>240.04</c:v>
                </c:pt>
                <c:pt idx="1449">
                  <c:v>240.04</c:v>
                </c:pt>
                <c:pt idx="1450">
                  <c:v>240</c:v>
                </c:pt>
                <c:pt idx="1451">
                  <c:v>240</c:v>
                </c:pt>
                <c:pt idx="1452">
                  <c:v>240</c:v>
                </c:pt>
                <c:pt idx="1453">
                  <c:v>240</c:v>
                </c:pt>
                <c:pt idx="1454">
                  <c:v>240</c:v>
                </c:pt>
                <c:pt idx="1455">
                  <c:v>240</c:v>
                </c:pt>
                <c:pt idx="1456">
                  <c:v>240</c:v>
                </c:pt>
                <c:pt idx="1457">
                  <c:v>240</c:v>
                </c:pt>
                <c:pt idx="1458">
                  <c:v>240</c:v>
                </c:pt>
                <c:pt idx="1459">
                  <c:v>240</c:v>
                </c:pt>
                <c:pt idx="1460">
                  <c:v>240</c:v>
                </c:pt>
                <c:pt idx="1461">
                  <c:v>240</c:v>
                </c:pt>
                <c:pt idx="1462">
                  <c:v>240</c:v>
                </c:pt>
                <c:pt idx="1463">
                  <c:v>240</c:v>
                </c:pt>
                <c:pt idx="1464">
                  <c:v>240</c:v>
                </c:pt>
                <c:pt idx="1465">
                  <c:v>240</c:v>
                </c:pt>
                <c:pt idx="1466">
                  <c:v>240</c:v>
                </c:pt>
                <c:pt idx="1467">
                  <c:v>240</c:v>
                </c:pt>
                <c:pt idx="1468">
                  <c:v>240</c:v>
                </c:pt>
                <c:pt idx="1469">
                  <c:v>240</c:v>
                </c:pt>
                <c:pt idx="1470">
                  <c:v>240</c:v>
                </c:pt>
                <c:pt idx="1471">
                  <c:v>240</c:v>
                </c:pt>
                <c:pt idx="1472">
                  <c:v>240</c:v>
                </c:pt>
                <c:pt idx="1473">
                  <c:v>240</c:v>
                </c:pt>
                <c:pt idx="1474">
                  <c:v>240</c:v>
                </c:pt>
                <c:pt idx="1475">
                  <c:v>240</c:v>
                </c:pt>
                <c:pt idx="1476">
                  <c:v>240</c:v>
                </c:pt>
                <c:pt idx="1477">
                  <c:v>240</c:v>
                </c:pt>
                <c:pt idx="1478">
                  <c:v>240</c:v>
                </c:pt>
                <c:pt idx="1479">
                  <c:v>240</c:v>
                </c:pt>
                <c:pt idx="1480">
                  <c:v>240</c:v>
                </c:pt>
                <c:pt idx="1481">
                  <c:v>240</c:v>
                </c:pt>
                <c:pt idx="1482">
                  <c:v>240</c:v>
                </c:pt>
                <c:pt idx="1483">
                  <c:v>240</c:v>
                </c:pt>
                <c:pt idx="1484">
                  <c:v>240</c:v>
                </c:pt>
                <c:pt idx="1485">
                  <c:v>240</c:v>
                </c:pt>
                <c:pt idx="1486">
                  <c:v>240</c:v>
                </c:pt>
                <c:pt idx="1487">
                  <c:v>240</c:v>
                </c:pt>
                <c:pt idx="1488">
                  <c:v>240</c:v>
                </c:pt>
                <c:pt idx="1489">
                  <c:v>240</c:v>
                </c:pt>
                <c:pt idx="1490">
                  <c:v>240</c:v>
                </c:pt>
                <c:pt idx="1491">
                  <c:v>240</c:v>
                </c:pt>
                <c:pt idx="1492">
                  <c:v>240</c:v>
                </c:pt>
                <c:pt idx="1493">
                  <c:v>240</c:v>
                </c:pt>
                <c:pt idx="1494">
                  <c:v>240</c:v>
                </c:pt>
                <c:pt idx="1495">
                  <c:v>240</c:v>
                </c:pt>
                <c:pt idx="1496">
                  <c:v>240</c:v>
                </c:pt>
                <c:pt idx="1497">
                  <c:v>240</c:v>
                </c:pt>
                <c:pt idx="1498">
                  <c:v>240</c:v>
                </c:pt>
                <c:pt idx="1499">
                  <c:v>240</c:v>
                </c:pt>
                <c:pt idx="1500">
                  <c:v>240</c:v>
                </c:pt>
                <c:pt idx="1501">
                  <c:v>240</c:v>
                </c:pt>
                <c:pt idx="1502">
                  <c:v>240</c:v>
                </c:pt>
                <c:pt idx="1503">
                  <c:v>240</c:v>
                </c:pt>
                <c:pt idx="1504">
                  <c:v>240</c:v>
                </c:pt>
                <c:pt idx="1505">
                  <c:v>240</c:v>
                </c:pt>
                <c:pt idx="1506">
                  <c:v>240</c:v>
                </c:pt>
                <c:pt idx="1507">
                  <c:v>240</c:v>
                </c:pt>
                <c:pt idx="1508">
                  <c:v>240</c:v>
                </c:pt>
                <c:pt idx="1509">
                  <c:v>240</c:v>
                </c:pt>
                <c:pt idx="1510">
                  <c:v>240</c:v>
                </c:pt>
                <c:pt idx="1511">
                  <c:v>240</c:v>
                </c:pt>
                <c:pt idx="1512">
                  <c:v>240</c:v>
                </c:pt>
                <c:pt idx="1513">
                  <c:v>240</c:v>
                </c:pt>
                <c:pt idx="1514">
                  <c:v>239.691</c:v>
                </c:pt>
                <c:pt idx="1515">
                  <c:v>239.691</c:v>
                </c:pt>
                <c:pt idx="1516">
                  <c:v>239.691</c:v>
                </c:pt>
                <c:pt idx="1517">
                  <c:v>239.56</c:v>
                </c:pt>
                <c:pt idx="1518">
                  <c:v>238.5</c:v>
                </c:pt>
                <c:pt idx="1519">
                  <c:v>238.5</c:v>
                </c:pt>
                <c:pt idx="1520">
                  <c:v>238.492</c:v>
                </c:pt>
                <c:pt idx="1521">
                  <c:v>238.492</c:v>
                </c:pt>
                <c:pt idx="1522">
                  <c:v>238.492</c:v>
                </c:pt>
                <c:pt idx="1523">
                  <c:v>238.492</c:v>
                </c:pt>
                <c:pt idx="1524">
                  <c:v>238.492</c:v>
                </c:pt>
                <c:pt idx="1525">
                  <c:v>238.492</c:v>
                </c:pt>
                <c:pt idx="1526">
                  <c:v>238.492</c:v>
                </c:pt>
                <c:pt idx="1527">
                  <c:v>238.492</c:v>
                </c:pt>
                <c:pt idx="1528">
                  <c:v>238.492</c:v>
                </c:pt>
                <c:pt idx="1529">
                  <c:v>238.492</c:v>
                </c:pt>
                <c:pt idx="1530">
                  <c:v>237.947</c:v>
                </c:pt>
                <c:pt idx="1531">
                  <c:v>237.5</c:v>
                </c:pt>
                <c:pt idx="1532">
                  <c:v>237.5</c:v>
                </c:pt>
                <c:pt idx="1533">
                  <c:v>236.186666666667</c:v>
                </c:pt>
                <c:pt idx="1534">
                  <c:v>236</c:v>
                </c:pt>
                <c:pt idx="1535">
                  <c:v>235.658</c:v>
                </c:pt>
                <c:pt idx="1536">
                  <c:v>235.658</c:v>
                </c:pt>
                <c:pt idx="1537">
                  <c:v>235.2</c:v>
                </c:pt>
                <c:pt idx="1538">
                  <c:v>235</c:v>
                </c:pt>
                <c:pt idx="1539">
                  <c:v>235</c:v>
                </c:pt>
                <c:pt idx="1540">
                  <c:v>235</c:v>
                </c:pt>
                <c:pt idx="1541">
                  <c:v>235</c:v>
                </c:pt>
                <c:pt idx="1542">
                  <c:v>235</c:v>
                </c:pt>
                <c:pt idx="1543">
                  <c:v>235</c:v>
                </c:pt>
                <c:pt idx="1544">
                  <c:v>235</c:v>
                </c:pt>
                <c:pt idx="1545">
                  <c:v>235</c:v>
                </c:pt>
                <c:pt idx="1546">
                  <c:v>235</c:v>
                </c:pt>
                <c:pt idx="1547">
                  <c:v>235</c:v>
                </c:pt>
                <c:pt idx="1548">
                  <c:v>235</c:v>
                </c:pt>
                <c:pt idx="1549">
                  <c:v>235</c:v>
                </c:pt>
                <c:pt idx="1550">
                  <c:v>235</c:v>
                </c:pt>
                <c:pt idx="1551">
                  <c:v>235</c:v>
                </c:pt>
                <c:pt idx="1552">
                  <c:v>235</c:v>
                </c:pt>
                <c:pt idx="1553">
                  <c:v>235</c:v>
                </c:pt>
                <c:pt idx="1554">
                  <c:v>235</c:v>
                </c:pt>
                <c:pt idx="1555">
                  <c:v>235</c:v>
                </c:pt>
                <c:pt idx="1556">
                  <c:v>235</c:v>
                </c:pt>
                <c:pt idx="1557">
                  <c:v>235</c:v>
                </c:pt>
                <c:pt idx="1558">
                  <c:v>235</c:v>
                </c:pt>
                <c:pt idx="1559">
                  <c:v>234.5</c:v>
                </c:pt>
                <c:pt idx="1560">
                  <c:v>234.373333333333</c:v>
                </c:pt>
                <c:pt idx="1561">
                  <c:v>234.216666666667</c:v>
                </c:pt>
                <c:pt idx="1562">
                  <c:v>234</c:v>
                </c:pt>
                <c:pt idx="1563">
                  <c:v>234</c:v>
                </c:pt>
                <c:pt idx="1564">
                  <c:v>234</c:v>
                </c:pt>
                <c:pt idx="1565">
                  <c:v>233.8</c:v>
                </c:pt>
                <c:pt idx="1566">
                  <c:v>233.478</c:v>
                </c:pt>
                <c:pt idx="1567">
                  <c:v>233.478</c:v>
                </c:pt>
                <c:pt idx="1568">
                  <c:v>233</c:v>
                </c:pt>
                <c:pt idx="1569">
                  <c:v>233</c:v>
                </c:pt>
                <c:pt idx="1570">
                  <c:v>233</c:v>
                </c:pt>
                <c:pt idx="1571">
                  <c:v>232.5</c:v>
                </c:pt>
                <c:pt idx="1572">
                  <c:v>232</c:v>
                </c:pt>
                <c:pt idx="1573">
                  <c:v>232</c:v>
                </c:pt>
                <c:pt idx="1574">
                  <c:v>231.734</c:v>
                </c:pt>
                <c:pt idx="1575">
                  <c:v>231.625</c:v>
                </c:pt>
                <c:pt idx="1576">
                  <c:v>231.625</c:v>
                </c:pt>
                <c:pt idx="1577">
                  <c:v>231.54</c:v>
                </c:pt>
                <c:pt idx="1578">
                  <c:v>231.54</c:v>
                </c:pt>
                <c:pt idx="1579">
                  <c:v>230.862</c:v>
                </c:pt>
                <c:pt idx="1580">
                  <c:v>230.862</c:v>
                </c:pt>
                <c:pt idx="1581">
                  <c:v>230.862</c:v>
                </c:pt>
                <c:pt idx="1582">
                  <c:v>230.862</c:v>
                </c:pt>
                <c:pt idx="1583">
                  <c:v>230.5</c:v>
                </c:pt>
                <c:pt idx="1584">
                  <c:v>230.4</c:v>
                </c:pt>
                <c:pt idx="1585">
                  <c:v>230</c:v>
                </c:pt>
                <c:pt idx="1586">
                  <c:v>230</c:v>
                </c:pt>
                <c:pt idx="1587">
                  <c:v>230</c:v>
                </c:pt>
                <c:pt idx="1588">
                  <c:v>230</c:v>
                </c:pt>
                <c:pt idx="1589">
                  <c:v>230</c:v>
                </c:pt>
                <c:pt idx="1590">
                  <c:v>230</c:v>
                </c:pt>
                <c:pt idx="1591">
                  <c:v>230</c:v>
                </c:pt>
                <c:pt idx="1592">
                  <c:v>230</c:v>
                </c:pt>
                <c:pt idx="1593">
                  <c:v>230</c:v>
                </c:pt>
                <c:pt idx="1594">
                  <c:v>230</c:v>
                </c:pt>
                <c:pt idx="1595">
                  <c:v>230</c:v>
                </c:pt>
                <c:pt idx="1596">
                  <c:v>230</c:v>
                </c:pt>
                <c:pt idx="1597">
                  <c:v>230</c:v>
                </c:pt>
                <c:pt idx="1598">
                  <c:v>230</c:v>
                </c:pt>
                <c:pt idx="1599">
                  <c:v>230</c:v>
                </c:pt>
                <c:pt idx="1600">
                  <c:v>230</c:v>
                </c:pt>
                <c:pt idx="1601">
                  <c:v>230</c:v>
                </c:pt>
                <c:pt idx="1602">
                  <c:v>230</c:v>
                </c:pt>
                <c:pt idx="1603">
                  <c:v>230</c:v>
                </c:pt>
                <c:pt idx="1604">
                  <c:v>230</c:v>
                </c:pt>
                <c:pt idx="1605">
                  <c:v>230</c:v>
                </c:pt>
                <c:pt idx="1606">
                  <c:v>230</c:v>
                </c:pt>
                <c:pt idx="1607">
                  <c:v>230</c:v>
                </c:pt>
                <c:pt idx="1608">
                  <c:v>230</c:v>
                </c:pt>
                <c:pt idx="1609">
                  <c:v>230</c:v>
                </c:pt>
                <c:pt idx="1610">
                  <c:v>230</c:v>
                </c:pt>
                <c:pt idx="1611">
                  <c:v>230</c:v>
                </c:pt>
                <c:pt idx="1612">
                  <c:v>230</c:v>
                </c:pt>
                <c:pt idx="1613">
                  <c:v>230</c:v>
                </c:pt>
                <c:pt idx="1614">
                  <c:v>230</c:v>
                </c:pt>
                <c:pt idx="1615">
                  <c:v>230</c:v>
                </c:pt>
                <c:pt idx="1616">
                  <c:v>230</c:v>
                </c:pt>
                <c:pt idx="1617">
                  <c:v>230</c:v>
                </c:pt>
                <c:pt idx="1618">
                  <c:v>230</c:v>
                </c:pt>
                <c:pt idx="1619">
                  <c:v>230</c:v>
                </c:pt>
                <c:pt idx="1620">
                  <c:v>230</c:v>
                </c:pt>
                <c:pt idx="1621">
                  <c:v>230</c:v>
                </c:pt>
                <c:pt idx="1622">
                  <c:v>230</c:v>
                </c:pt>
                <c:pt idx="1623">
                  <c:v>230</c:v>
                </c:pt>
                <c:pt idx="1624">
                  <c:v>230</c:v>
                </c:pt>
                <c:pt idx="1625">
                  <c:v>230</c:v>
                </c:pt>
                <c:pt idx="1626">
                  <c:v>230</c:v>
                </c:pt>
                <c:pt idx="1627">
                  <c:v>230</c:v>
                </c:pt>
                <c:pt idx="1628">
                  <c:v>230</c:v>
                </c:pt>
                <c:pt idx="1629">
                  <c:v>230</c:v>
                </c:pt>
                <c:pt idx="1630">
                  <c:v>230</c:v>
                </c:pt>
                <c:pt idx="1631">
                  <c:v>230</c:v>
                </c:pt>
                <c:pt idx="1632">
                  <c:v>230</c:v>
                </c:pt>
                <c:pt idx="1633">
                  <c:v>230</c:v>
                </c:pt>
                <c:pt idx="1634">
                  <c:v>230</c:v>
                </c:pt>
                <c:pt idx="1635">
                  <c:v>229.953333333333</c:v>
                </c:pt>
                <c:pt idx="1636">
                  <c:v>229.953333333333</c:v>
                </c:pt>
                <c:pt idx="1637">
                  <c:v>229.009</c:v>
                </c:pt>
                <c:pt idx="1638">
                  <c:v>228.5</c:v>
                </c:pt>
                <c:pt idx="1639">
                  <c:v>228.5</c:v>
                </c:pt>
                <c:pt idx="1640">
                  <c:v>228.5</c:v>
                </c:pt>
                <c:pt idx="1641">
                  <c:v>228.36</c:v>
                </c:pt>
                <c:pt idx="1642">
                  <c:v>228</c:v>
                </c:pt>
                <c:pt idx="1643">
                  <c:v>228</c:v>
                </c:pt>
                <c:pt idx="1644">
                  <c:v>228</c:v>
                </c:pt>
                <c:pt idx="1645">
                  <c:v>228</c:v>
                </c:pt>
                <c:pt idx="1646">
                  <c:v>228</c:v>
                </c:pt>
                <c:pt idx="1647">
                  <c:v>228</c:v>
                </c:pt>
                <c:pt idx="1648">
                  <c:v>228</c:v>
                </c:pt>
                <c:pt idx="1649">
                  <c:v>228</c:v>
                </c:pt>
                <c:pt idx="1650">
                  <c:v>228</c:v>
                </c:pt>
                <c:pt idx="1651">
                  <c:v>228</c:v>
                </c:pt>
                <c:pt idx="1652">
                  <c:v>228</c:v>
                </c:pt>
                <c:pt idx="1653">
                  <c:v>228</c:v>
                </c:pt>
                <c:pt idx="1654">
                  <c:v>228</c:v>
                </c:pt>
                <c:pt idx="1655">
                  <c:v>228</c:v>
                </c:pt>
                <c:pt idx="1656">
                  <c:v>227.5</c:v>
                </c:pt>
                <c:pt idx="1657">
                  <c:v>227.5</c:v>
                </c:pt>
                <c:pt idx="1658">
                  <c:v>227.5</c:v>
                </c:pt>
                <c:pt idx="1659">
                  <c:v>227.5</c:v>
                </c:pt>
                <c:pt idx="1660">
                  <c:v>227.5</c:v>
                </c:pt>
                <c:pt idx="1661">
                  <c:v>227.5</c:v>
                </c:pt>
                <c:pt idx="1662">
                  <c:v>227</c:v>
                </c:pt>
                <c:pt idx="1663">
                  <c:v>226.78</c:v>
                </c:pt>
                <c:pt idx="1664">
                  <c:v>226.78</c:v>
                </c:pt>
                <c:pt idx="1665">
                  <c:v>226.78</c:v>
                </c:pt>
                <c:pt idx="1666">
                  <c:v>226.78</c:v>
                </c:pt>
                <c:pt idx="1667">
                  <c:v>226.78</c:v>
                </c:pt>
                <c:pt idx="1668">
                  <c:v>226.78</c:v>
                </c:pt>
                <c:pt idx="1669">
                  <c:v>226.5</c:v>
                </c:pt>
                <c:pt idx="1670">
                  <c:v>226.21</c:v>
                </c:pt>
                <c:pt idx="1671">
                  <c:v>226.21</c:v>
                </c:pt>
                <c:pt idx="1672">
                  <c:v>226</c:v>
                </c:pt>
                <c:pt idx="1673">
                  <c:v>226</c:v>
                </c:pt>
                <c:pt idx="1674">
                  <c:v>226</c:v>
                </c:pt>
                <c:pt idx="1675">
                  <c:v>226</c:v>
                </c:pt>
                <c:pt idx="1676">
                  <c:v>225.4</c:v>
                </c:pt>
                <c:pt idx="1677">
                  <c:v>225.4</c:v>
                </c:pt>
                <c:pt idx="1678">
                  <c:v>225.4</c:v>
                </c:pt>
                <c:pt idx="1679">
                  <c:v>225.08</c:v>
                </c:pt>
                <c:pt idx="1680">
                  <c:v>225.08</c:v>
                </c:pt>
                <c:pt idx="1681">
                  <c:v>225</c:v>
                </c:pt>
                <c:pt idx="1682">
                  <c:v>225</c:v>
                </c:pt>
                <c:pt idx="1683">
                  <c:v>225</c:v>
                </c:pt>
                <c:pt idx="1684">
                  <c:v>225</c:v>
                </c:pt>
                <c:pt idx="1685">
                  <c:v>225</c:v>
                </c:pt>
                <c:pt idx="1686">
                  <c:v>225</c:v>
                </c:pt>
                <c:pt idx="1687">
                  <c:v>225</c:v>
                </c:pt>
                <c:pt idx="1688">
                  <c:v>225</c:v>
                </c:pt>
                <c:pt idx="1689">
                  <c:v>225</c:v>
                </c:pt>
                <c:pt idx="1690">
                  <c:v>225</c:v>
                </c:pt>
                <c:pt idx="1691">
                  <c:v>225</c:v>
                </c:pt>
                <c:pt idx="1692">
                  <c:v>225</c:v>
                </c:pt>
                <c:pt idx="1693">
                  <c:v>225</c:v>
                </c:pt>
                <c:pt idx="1694">
                  <c:v>225</c:v>
                </c:pt>
                <c:pt idx="1695">
                  <c:v>225</c:v>
                </c:pt>
                <c:pt idx="1696">
                  <c:v>225</c:v>
                </c:pt>
                <c:pt idx="1697">
                  <c:v>225</c:v>
                </c:pt>
                <c:pt idx="1698">
                  <c:v>225</c:v>
                </c:pt>
                <c:pt idx="1699">
                  <c:v>225</c:v>
                </c:pt>
                <c:pt idx="1700">
                  <c:v>225</c:v>
                </c:pt>
                <c:pt idx="1701">
                  <c:v>225</c:v>
                </c:pt>
                <c:pt idx="1702">
                  <c:v>225</c:v>
                </c:pt>
                <c:pt idx="1703">
                  <c:v>225</c:v>
                </c:pt>
                <c:pt idx="1704">
                  <c:v>225</c:v>
                </c:pt>
                <c:pt idx="1705">
                  <c:v>225</c:v>
                </c:pt>
                <c:pt idx="1706">
                  <c:v>225</c:v>
                </c:pt>
                <c:pt idx="1707">
                  <c:v>225</c:v>
                </c:pt>
                <c:pt idx="1708">
                  <c:v>225</c:v>
                </c:pt>
                <c:pt idx="1709">
                  <c:v>225</c:v>
                </c:pt>
                <c:pt idx="1710">
                  <c:v>225</c:v>
                </c:pt>
                <c:pt idx="1711">
                  <c:v>225</c:v>
                </c:pt>
                <c:pt idx="1712">
                  <c:v>225</c:v>
                </c:pt>
                <c:pt idx="1713">
                  <c:v>225</c:v>
                </c:pt>
                <c:pt idx="1714">
                  <c:v>225</c:v>
                </c:pt>
                <c:pt idx="1715">
                  <c:v>224.58</c:v>
                </c:pt>
                <c:pt idx="1716">
                  <c:v>224.58</c:v>
                </c:pt>
                <c:pt idx="1717">
                  <c:v>224.104</c:v>
                </c:pt>
                <c:pt idx="1718">
                  <c:v>224</c:v>
                </c:pt>
                <c:pt idx="1719">
                  <c:v>224</c:v>
                </c:pt>
                <c:pt idx="1720">
                  <c:v>223</c:v>
                </c:pt>
                <c:pt idx="1721">
                  <c:v>223</c:v>
                </c:pt>
                <c:pt idx="1722">
                  <c:v>223</c:v>
                </c:pt>
                <c:pt idx="1723">
                  <c:v>222.687</c:v>
                </c:pt>
                <c:pt idx="1724">
                  <c:v>222.687</c:v>
                </c:pt>
                <c:pt idx="1725">
                  <c:v>222.5</c:v>
                </c:pt>
                <c:pt idx="1726">
                  <c:v>222.5</c:v>
                </c:pt>
                <c:pt idx="1727">
                  <c:v>222.5</c:v>
                </c:pt>
                <c:pt idx="1728">
                  <c:v>222.5</c:v>
                </c:pt>
                <c:pt idx="1729">
                  <c:v>222.5</c:v>
                </c:pt>
                <c:pt idx="1730">
                  <c:v>222.5</c:v>
                </c:pt>
                <c:pt idx="1731">
                  <c:v>222.5</c:v>
                </c:pt>
                <c:pt idx="1732">
                  <c:v>222.5</c:v>
                </c:pt>
                <c:pt idx="1733">
                  <c:v>222.5</c:v>
                </c:pt>
                <c:pt idx="1734">
                  <c:v>222.142</c:v>
                </c:pt>
                <c:pt idx="1735">
                  <c:v>222</c:v>
                </c:pt>
                <c:pt idx="1736">
                  <c:v>222</c:v>
                </c:pt>
                <c:pt idx="1737">
                  <c:v>222</c:v>
                </c:pt>
                <c:pt idx="1738">
                  <c:v>222</c:v>
                </c:pt>
                <c:pt idx="1739">
                  <c:v>220.5</c:v>
                </c:pt>
                <c:pt idx="1740">
                  <c:v>220.289</c:v>
                </c:pt>
                <c:pt idx="1741">
                  <c:v>220.071</c:v>
                </c:pt>
                <c:pt idx="1742">
                  <c:v>220</c:v>
                </c:pt>
                <c:pt idx="1743">
                  <c:v>220</c:v>
                </c:pt>
                <c:pt idx="1744">
                  <c:v>220</c:v>
                </c:pt>
                <c:pt idx="1745">
                  <c:v>220</c:v>
                </c:pt>
                <c:pt idx="1746">
                  <c:v>220</c:v>
                </c:pt>
                <c:pt idx="1747">
                  <c:v>220</c:v>
                </c:pt>
                <c:pt idx="1748">
                  <c:v>220</c:v>
                </c:pt>
                <c:pt idx="1749">
                  <c:v>220</c:v>
                </c:pt>
                <c:pt idx="1750">
                  <c:v>220</c:v>
                </c:pt>
                <c:pt idx="1751">
                  <c:v>220</c:v>
                </c:pt>
                <c:pt idx="1752">
                  <c:v>220</c:v>
                </c:pt>
                <c:pt idx="1753">
                  <c:v>220</c:v>
                </c:pt>
                <c:pt idx="1754">
                  <c:v>220</c:v>
                </c:pt>
                <c:pt idx="1755">
                  <c:v>220</c:v>
                </c:pt>
                <c:pt idx="1756">
                  <c:v>220</c:v>
                </c:pt>
                <c:pt idx="1757">
                  <c:v>220</c:v>
                </c:pt>
                <c:pt idx="1758">
                  <c:v>220</c:v>
                </c:pt>
                <c:pt idx="1759">
                  <c:v>220</c:v>
                </c:pt>
                <c:pt idx="1760">
                  <c:v>220</c:v>
                </c:pt>
                <c:pt idx="1761">
                  <c:v>220</c:v>
                </c:pt>
                <c:pt idx="1762">
                  <c:v>220</c:v>
                </c:pt>
                <c:pt idx="1763">
                  <c:v>220</c:v>
                </c:pt>
                <c:pt idx="1764">
                  <c:v>220</c:v>
                </c:pt>
                <c:pt idx="1765">
                  <c:v>220</c:v>
                </c:pt>
                <c:pt idx="1766">
                  <c:v>220</c:v>
                </c:pt>
                <c:pt idx="1767">
                  <c:v>220</c:v>
                </c:pt>
                <c:pt idx="1768">
                  <c:v>220</c:v>
                </c:pt>
                <c:pt idx="1769">
                  <c:v>220</c:v>
                </c:pt>
                <c:pt idx="1770">
                  <c:v>220</c:v>
                </c:pt>
                <c:pt idx="1771">
                  <c:v>220</c:v>
                </c:pt>
                <c:pt idx="1772">
                  <c:v>220</c:v>
                </c:pt>
                <c:pt idx="1773">
                  <c:v>220</c:v>
                </c:pt>
                <c:pt idx="1774">
                  <c:v>220</c:v>
                </c:pt>
                <c:pt idx="1775">
                  <c:v>220</c:v>
                </c:pt>
                <c:pt idx="1776">
                  <c:v>220</c:v>
                </c:pt>
                <c:pt idx="1777">
                  <c:v>220</c:v>
                </c:pt>
                <c:pt idx="1778">
                  <c:v>220</c:v>
                </c:pt>
                <c:pt idx="1779">
                  <c:v>220</c:v>
                </c:pt>
                <c:pt idx="1780">
                  <c:v>220</c:v>
                </c:pt>
                <c:pt idx="1781">
                  <c:v>220</c:v>
                </c:pt>
                <c:pt idx="1782">
                  <c:v>220</c:v>
                </c:pt>
                <c:pt idx="1783">
                  <c:v>220</c:v>
                </c:pt>
                <c:pt idx="1784">
                  <c:v>220</c:v>
                </c:pt>
                <c:pt idx="1785">
                  <c:v>220</c:v>
                </c:pt>
                <c:pt idx="1786">
                  <c:v>220</c:v>
                </c:pt>
                <c:pt idx="1787">
                  <c:v>220</c:v>
                </c:pt>
                <c:pt idx="1788">
                  <c:v>220</c:v>
                </c:pt>
                <c:pt idx="1789">
                  <c:v>220</c:v>
                </c:pt>
                <c:pt idx="1790">
                  <c:v>220</c:v>
                </c:pt>
                <c:pt idx="1791">
                  <c:v>220</c:v>
                </c:pt>
                <c:pt idx="1792">
                  <c:v>220</c:v>
                </c:pt>
                <c:pt idx="1793">
                  <c:v>220</c:v>
                </c:pt>
                <c:pt idx="1794">
                  <c:v>220</c:v>
                </c:pt>
                <c:pt idx="1795">
                  <c:v>220</c:v>
                </c:pt>
                <c:pt idx="1796">
                  <c:v>220</c:v>
                </c:pt>
                <c:pt idx="1797">
                  <c:v>220</c:v>
                </c:pt>
                <c:pt idx="1798">
                  <c:v>220</c:v>
                </c:pt>
                <c:pt idx="1799">
                  <c:v>220</c:v>
                </c:pt>
                <c:pt idx="1800">
                  <c:v>220</c:v>
                </c:pt>
                <c:pt idx="1801">
                  <c:v>220</c:v>
                </c:pt>
                <c:pt idx="1802">
                  <c:v>220</c:v>
                </c:pt>
                <c:pt idx="1803">
                  <c:v>220</c:v>
                </c:pt>
                <c:pt idx="1804">
                  <c:v>220</c:v>
                </c:pt>
                <c:pt idx="1805">
                  <c:v>220</c:v>
                </c:pt>
                <c:pt idx="1806">
                  <c:v>220</c:v>
                </c:pt>
                <c:pt idx="1807">
                  <c:v>220</c:v>
                </c:pt>
                <c:pt idx="1808">
                  <c:v>220</c:v>
                </c:pt>
                <c:pt idx="1809">
                  <c:v>220</c:v>
                </c:pt>
                <c:pt idx="1810">
                  <c:v>220</c:v>
                </c:pt>
                <c:pt idx="1811">
                  <c:v>220</c:v>
                </c:pt>
                <c:pt idx="1812">
                  <c:v>220</c:v>
                </c:pt>
                <c:pt idx="1813">
                  <c:v>220</c:v>
                </c:pt>
                <c:pt idx="1814">
                  <c:v>220</c:v>
                </c:pt>
                <c:pt idx="1815">
                  <c:v>220</c:v>
                </c:pt>
                <c:pt idx="1816">
                  <c:v>220</c:v>
                </c:pt>
                <c:pt idx="1817">
                  <c:v>220</c:v>
                </c:pt>
                <c:pt idx="1818">
                  <c:v>220</c:v>
                </c:pt>
                <c:pt idx="1819">
                  <c:v>220</c:v>
                </c:pt>
                <c:pt idx="1820">
                  <c:v>220</c:v>
                </c:pt>
                <c:pt idx="1821">
                  <c:v>220</c:v>
                </c:pt>
                <c:pt idx="1822">
                  <c:v>220</c:v>
                </c:pt>
                <c:pt idx="1823">
                  <c:v>220</c:v>
                </c:pt>
                <c:pt idx="1824">
                  <c:v>220</c:v>
                </c:pt>
                <c:pt idx="1825">
                  <c:v>220</c:v>
                </c:pt>
                <c:pt idx="1826">
                  <c:v>219.98</c:v>
                </c:pt>
                <c:pt idx="1827">
                  <c:v>219.98</c:v>
                </c:pt>
                <c:pt idx="1828">
                  <c:v>219.5</c:v>
                </c:pt>
                <c:pt idx="1829">
                  <c:v>219</c:v>
                </c:pt>
                <c:pt idx="1830">
                  <c:v>219</c:v>
                </c:pt>
                <c:pt idx="1831">
                  <c:v>218.5</c:v>
                </c:pt>
                <c:pt idx="1832">
                  <c:v>218.5</c:v>
                </c:pt>
                <c:pt idx="1833">
                  <c:v>218.32</c:v>
                </c:pt>
                <c:pt idx="1834">
                  <c:v>218.218</c:v>
                </c:pt>
                <c:pt idx="1835">
                  <c:v>218</c:v>
                </c:pt>
                <c:pt idx="1836">
                  <c:v>218</c:v>
                </c:pt>
                <c:pt idx="1837">
                  <c:v>218</c:v>
                </c:pt>
                <c:pt idx="1838">
                  <c:v>218</c:v>
                </c:pt>
                <c:pt idx="1839">
                  <c:v>218</c:v>
                </c:pt>
                <c:pt idx="1840">
                  <c:v>218</c:v>
                </c:pt>
                <c:pt idx="1841">
                  <c:v>218</c:v>
                </c:pt>
                <c:pt idx="1842">
                  <c:v>218</c:v>
                </c:pt>
                <c:pt idx="1843">
                  <c:v>218</c:v>
                </c:pt>
                <c:pt idx="1844">
                  <c:v>218</c:v>
                </c:pt>
                <c:pt idx="1845">
                  <c:v>217.62</c:v>
                </c:pt>
                <c:pt idx="1846">
                  <c:v>217.62</c:v>
                </c:pt>
                <c:pt idx="1847">
                  <c:v>217.5</c:v>
                </c:pt>
                <c:pt idx="1848">
                  <c:v>217.5</c:v>
                </c:pt>
                <c:pt idx="1849">
                  <c:v>217.5</c:v>
                </c:pt>
                <c:pt idx="1850">
                  <c:v>217.5</c:v>
                </c:pt>
                <c:pt idx="1851">
                  <c:v>217.5</c:v>
                </c:pt>
                <c:pt idx="1852">
                  <c:v>217.5</c:v>
                </c:pt>
                <c:pt idx="1853">
                  <c:v>217.5</c:v>
                </c:pt>
                <c:pt idx="1854">
                  <c:v>217.5</c:v>
                </c:pt>
                <c:pt idx="1855">
                  <c:v>216.2</c:v>
                </c:pt>
                <c:pt idx="1856">
                  <c:v>216.2</c:v>
                </c:pt>
                <c:pt idx="1857">
                  <c:v>216</c:v>
                </c:pt>
                <c:pt idx="1858">
                  <c:v>216</c:v>
                </c:pt>
                <c:pt idx="1859">
                  <c:v>216</c:v>
                </c:pt>
                <c:pt idx="1860">
                  <c:v>216</c:v>
                </c:pt>
                <c:pt idx="1861">
                  <c:v>216</c:v>
                </c:pt>
                <c:pt idx="1862">
                  <c:v>216</c:v>
                </c:pt>
                <c:pt idx="1863">
                  <c:v>216</c:v>
                </c:pt>
                <c:pt idx="1864">
                  <c:v>216</c:v>
                </c:pt>
                <c:pt idx="1865">
                  <c:v>215.8</c:v>
                </c:pt>
                <c:pt idx="1866">
                  <c:v>215.786666666667</c:v>
                </c:pt>
                <c:pt idx="1867">
                  <c:v>215</c:v>
                </c:pt>
                <c:pt idx="1868">
                  <c:v>215</c:v>
                </c:pt>
                <c:pt idx="1869">
                  <c:v>215</c:v>
                </c:pt>
                <c:pt idx="1870">
                  <c:v>215</c:v>
                </c:pt>
                <c:pt idx="1871">
                  <c:v>215</c:v>
                </c:pt>
                <c:pt idx="1872">
                  <c:v>215</c:v>
                </c:pt>
                <c:pt idx="1873">
                  <c:v>215</c:v>
                </c:pt>
                <c:pt idx="1874">
                  <c:v>215</c:v>
                </c:pt>
                <c:pt idx="1875">
                  <c:v>215</c:v>
                </c:pt>
                <c:pt idx="1876">
                  <c:v>215</c:v>
                </c:pt>
                <c:pt idx="1877">
                  <c:v>215</c:v>
                </c:pt>
                <c:pt idx="1878">
                  <c:v>215</c:v>
                </c:pt>
                <c:pt idx="1879">
                  <c:v>215</c:v>
                </c:pt>
                <c:pt idx="1880">
                  <c:v>215</c:v>
                </c:pt>
                <c:pt idx="1881">
                  <c:v>215</c:v>
                </c:pt>
                <c:pt idx="1882">
                  <c:v>215</c:v>
                </c:pt>
                <c:pt idx="1883">
                  <c:v>215</c:v>
                </c:pt>
                <c:pt idx="1884">
                  <c:v>215</c:v>
                </c:pt>
                <c:pt idx="1885">
                  <c:v>215</c:v>
                </c:pt>
                <c:pt idx="1886">
                  <c:v>215</c:v>
                </c:pt>
                <c:pt idx="1887">
                  <c:v>215</c:v>
                </c:pt>
                <c:pt idx="1888">
                  <c:v>215</c:v>
                </c:pt>
                <c:pt idx="1889">
                  <c:v>215</c:v>
                </c:pt>
                <c:pt idx="1890">
                  <c:v>215</c:v>
                </c:pt>
                <c:pt idx="1891">
                  <c:v>215</c:v>
                </c:pt>
                <c:pt idx="1892">
                  <c:v>215</c:v>
                </c:pt>
                <c:pt idx="1893">
                  <c:v>215</c:v>
                </c:pt>
                <c:pt idx="1894">
                  <c:v>215</c:v>
                </c:pt>
                <c:pt idx="1895">
                  <c:v>215</c:v>
                </c:pt>
                <c:pt idx="1896">
                  <c:v>215</c:v>
                </c:pt>
                <c:pt idx="1897">
                  <c:v>215</c:v>
                </c:pt>
                <c:pt idx="1898">
                  <c:v>215</c:v>
                </c:pt>
                <c:pt idx="1899">
                  <c:v>215</c:v>
                </c:pt>
                <c:pt idx="1900">
                  <c:v>215</c:v>
                </c:pt>
                <c:pt idx="1901">
                  <c:v>215</c:v>
                </c:pt>
                <c:pt idx="1902">
                  <c:v>215</c:v>
                </c:pt>
                <c:pt idx="1903">
                  <c:v>215</c:v>
                </c:pt>
                <c:pt idx="1904">
                  <c:v>215</c:v>
                </c:pt>
                <c:pt idx="1905">
                  <c:v>215</c:v>
                </c:pt>
                <c:pt idx="1906">
                  <c:v>215</c:v>
                </c:pt>
                <c:pt idx="1907">
                  <c:v>215</c:v>
                </c:pt>
                <c:pt idx="1908">
                  <c:v>215</c:v>
                </c:pt>
                <c:pt idx="1909">
                  <c:v>215</c:v>
                </c:pt>
                <c:pt idx="1910">
                  <c:v>215</c:v>
                </c:pt>
                <c:pt idx="1911">
                  <c:v>215</c:v>
                </c:pt>
                <c:pt idx="1912">
                  <c:v>215</c:v>
                </c:pt>
                <c:pt idx="1913">
                  <c:v>215</c:v>
                </c:pt>
                <c:pt idx="1914">
                  <c:v>215</c:v>
                </c:pt>
                <c:pt idx="1915">
                  <c:v>215</c:v>
                </c:pt>
                <c:pt idx="1916">
                  <c:v>215</c:v>
                </c:pt>
                <c:pt idx="1917">
                  <c:v>214.993333333333</c:v>
                </c:pt>
                <c:pt idx="1918">
                  <c:v>214.993333333333</c:v>
                </c:pt>
                <c:pt idx="1919">
                  <c:v>214.621</c:v>
                </c:pt>
                <c:pt idx="1920">
                  <c:v>214.31</c:v>
                </c:pt>
                <c:pt idx="1921">
                  <c:v>214</c:v>
                </c:pt>
                <c:pt idx="1922">
                  <c:v>213.86</c:v>
                </c:pt>
                <c:pt idx="1923">
                  <c:v>213.86</c:v>
                </c:pt>
                <c:pt idx="1924">
                  <c:v>213</c:v>
                </c:pt>
                <c:pt idx="1925">
                  <c:v>213</c:v>
                </c:pt>
                <c:pt idx="1926">
                  <c:v>212.953333333333</c:v>
                </c:pt>
                <c:pt idx="1927">
                  <c:v>212.953333333333</c:v>
                </c:pt>
                <c:pt idx="1928">
                  <c:v>212.877</c:v>
                </c:pt>
                <c:pt idx="1929">
                  <c:v>212.877</c:v>
                </c:pt>
                <c:pt idx="1930">
                  <c:v>212.877</c:v>
                </c:pt>
                <c:pt idx="1931">
                  <c:v>212.55</c:v>
                </c:pt>
                <c:pt idx="1932">
                  <c:v>212.55</c:v>
                </c:pt>
                <c:pt idx="1933">
                  <c:v>212.55</c:v>
                </c:pt>
                <c:pt idx="1934">
                  <c:v>212.55</c:v>
                </c:pt>
                <c:pt idx="1935">
                  <c:v>212.55</c:v>
                </c:pt>
                <c:pt idx="1936">
                  <c:v>212.55</c:v>
                </c:pt>
                <c:pt idx="1937">
                  <c:v>212.52</c:v>
                </c:pt>
                <c:pt idx="1938">
                  <c:v>212</c:v>
                </c:pt>
                <c:pt idx="1939">
                  <c:v>212</c:v>
                </c:pt>
                <c:pt idx="1940">
                  <c:v>211.569</c:v>
                </c:pt>
                <c:pt idx="1941">
                  <c:v>211.35</c:v>
                </c:pt>
                <c:pt idx="1942">
                  <c:v>210.5</c:v>
                </c:pt>
                <c:pt idx="1943">
                  <c:v>210</c:v>
                </c:pt>
                <c:pt idx="1944">
                  <c:v>210</c:v>
                </c:pt>
                <c:pt idx="1945">
                  <c:v>210</c:v>
                </c:pt>
                <c:pt idx="1946">
                  <c:v>210</c:v>
                </c:pt>
                <c:pt idx="1947">
                  <c:v>210</c:v>
                </c:pt>
                <c:pt idx="1948">
                  <c:v>210</c:v>
                </c:pt>
                <c:pt idx="1949">
                  <c:v>210</c:v>
                </c:pt>
                <c:pt idx="1950">
                  <c:v>210</c:v>
                </c:pt>
                <c:pt idx="1951">
                  <c:v>210</c:v>
                </c:pt>
                <c:pt idx="1952">
                  <c:v>210</c:v>
                </c:pt>
                <c:pt idx="1953">
                  <c:v>210</c:v>
                </c:pt>
                <c:pt idx="1954">
                  <c:v>210</c:v>
                </c:pt>
                <c:pt idx="1955">
                  <c:v>210</c:v>
                </c:pt>
                <c:pt idx="1956">
                  <c:v>210</c:v>
                </c:pt>
                <c:pt idx="1957">
                  <c:v>210</c:v>
                </c:pt>
                <c:pt idx="1958">
                  <c:v>210</c:v>
                </c:pt>
                <c:pt idx="1959">
                  <c:v>210</c:v>
                </c:pt>
                <c:pt idx="1960">
                  <c:v>210</c:v>
                </c:pt>
                <c:pt idx="1961">
                  <c:v>210</c:v>
                </c:pt>
                <c:pt idx="1962">
                  <c:v>210</c:v>
                </c:pt>
                <c:pt idx="1963">
                  <c:v>210</c:v>
                </c:pt>
                <c:pt idx="1964">
                  <c:v>210</c:v>
                </c:pt>
                <c:pt idx="1965">
                  <c:v>210</c:v>
                </c:pt>
                <c:pt idx="1966">
                  <c:v>210</c:v>
                </c:pt>
                <c:pt idx="1967">
                  <c:v>210</c:v>
                </c:pt>
                <c:pt idx="1968">
                  <c:v>210</c:v>
                </c:pt>
                <c:pt idx="1969">
                  <c:v>210</c:v>
                </c:pt>
                <c:pt idx="1970">
                  <c:v>210</c:v>
                </c:pt>
                <c:pt idx="1971">
                  <c:v>210</c:v>
                </c:pt>
                <c:pt idx="1972">
                  <c:v>210</c:v>
                </c:pt>
                <c:pt idx="1973">
                  <c:v>210</c:v>
                </c:pt>
                <c:pt idx="1974">
                  <c:v>210</c:v>
                </c:pt>
                <c:pt idx="1975">
                  <c:v>210</c:v>
                </c:pt>
                <c:pt idx="1976">
                  <c:v>210</c:v>
                </c:pt>
                <c:pt idx="1977">
                  <c:v>210</c:v>
                </c:pt>
                <c:pt idx="1978">
                  <c:v>210</c:v>
                </c:pt>
                <c:pt idx="1979">
                  <c:v>210</c:v>
                </c:pt>
                <c:pt idx="1980">
                  <c:v>210</c:v>
                </c:pt>
                <c:pt idx="1981">
                  <c:v>210</c:v>
                </c:pt>
                <c:pt idx="1982">
                  <c:v>210</c:v>
                </c:pt>
                <c:pt idx="1983">
                  <c:v>210</c:v>
                </c:pt>
                <c:pt idx="1984">
                  <c:v>210</c:v>
                </c:pt>
                <c:pt idx="1985">
                  <c:v>210</c:v>
                </c:pt>
                <c:pt idx="1986">
                  <c:v>210</c:v>
                </c:pt>
                <c:pt idx="1987">
                  <c:v>210</c:v>
                </c:pt>
                <c:pt idx="1988">
                  <c:v>210</c:v>
                </c:pt>
                <c:pt idx="1989">
                  <c:v>210</c:v>
                </c:pt>
                <c:pt idx="1990">
                  <c:v>210</c:v>
                </c:pt>
                <c:pt idx="1991">
                  <c:v>210</c:v>
                </c:pt>
                <c:pt idx="1992">
                  <c:v>210</c:v>
                </c:pt>
                <c:pt idx="1993">
                  <c:v>210</c:v>
                </c:pt>
                <c:pt idx="1994">
                  <c:v>210</c:v>
                </c:pt>
                <c:pt idx="1995">
                  <c:v>210</c:v>
                </c:pt>
                <c:pt idx="1996">
                  <c:v>210</c:v>
                </c:pt>
                <c:pt idx="1997">
                  <c:v>209.76</c:v>
                </c:pt>
                <c:pt idx="1998">
                  <c:v>208.5</c:v>
                </c:pt>
                <c:pt idx="1999">
                  <c:v>208.5</c:v>
                </c:pt>
                <c:pt idx="2000">
                  <c:v>208</c:v>
                </c:pt>
                <c:pt idx="2001">
                  <c:v>208</c:v>
                </c:pt>
                <c:pt idx="2002">
                  <c:v>207.88</c:v>
                </c:pt>
                <c:pt idx="2003">
                  <c:v>207.5</c:v>
                </c:pt>
                <c:pt idx="2004">
                  <c:v>207.5</c:v>
                </c:pt>
                <c:pt idx="2005">
                  <c:v>207.5</c:v>
                </c:pt>
                <c:pt idx="2006">
                  <c:v>207.5</c:v>
                </c:pt>
                <c:pt idx="2007">
                  <c:v>207.5</c:v>
                </c:pt>
                <c:pt idx="2008">
                  <c:v>207.5</c:v>
                </c:pt>
                <c:pt idx="2009">
                  <c:v>207.5</c:v>
                </c:pt>
                <c:pt idx="2010">
                  <c:v>207.5</c:v>
                </c:pt>
                <c:pt idx="2011">
                  <c:v>207.5</c:v>
                </c:pt>
                <c:pt idx="2012">
                  <c:v>207.5</c:v>
                </c:pt>
                <c:pt idx="2013">
                  <c:v>207.5</c:v>
                </c:pt>
                <c:pt idx="2014">
                  <c:v>207.5</c:v>
                </c:pt>
                <c:pt idx="2015">
                  <c:v>207.5</c:v>
                </c:pt>
                <c:pt idx="2016">
                  <c:v>207.5</c:v>
                </c:pt>
                <c:pt idx="2017">
                  <c:v>207.5</c:v>
                </c:pt>
                <c:pt idx="2018">
                  <c:v>207.5</c:v>
                </c:pt>
                <c:pt idx="2019">
                  <c:v>207.5</c:v>
                </c:pt>
                <c:pt idx="2020">
                  <c:v>207.5</c:v>
                </c:pt>
                <c:pt idx="2021">
                  <c:v>207.5</c:v>
                </c:pt>
                <c:pt idx="2022">
                  <c:v>207.5</c:v>
                </c:pt>
                <c:pt idx="2023">
                  <c:v>207.5</c:v>
                </c:pt>
                <c:pt idx="2024">
                  <c:v>207.5</c:v>
                </c:pt>
                <c:pt idx="2025">
                  <c:v>207.5</c:v>
                </c:pt>
                <c:pt idx="2026">
                  <c:v>207.5</c:v>
                </c:pt>
                <c:pt idx="2027">
                  <c:v>207.5</c:v>
                </c:pt>
                <c:pt idx="2028">
                  <c:v>207.5</c:v>
                </c:pt>
                <c:pt idx="2029">
                  <c:v>207.5</c:v>
                </c:pt>
                <c:pt idx="2030">
                  <c:v>207.5</c:v>
                </c:pt>
                <c:pt idx="2031">
                  <c:v>207.5</c:v>
                </c:pt>
                <c:pt idx="2032">
                  <c:v>207.5</c:v>
                </c:pt>
                <c:pt idx="2033">
                  <c:v>207.5</c:v>
                </c:pt>
                <c:pt idx="2034">
                  <c:v>207.5</c:v>
                </c:pt>
                <c:pt idx="2035">
                  <c:v>207</c:v>
                </c:pt>
                <c:pt idx="2036">
                  <c:v>207</c:v>
                </c:pt>
                <c:pt idx="2037">
                  <c:v>207</c:v>
                </c:pt>
                <c:pt idx="2038">
                  <c:v>206.5</c:v>
                </c:pt>
                <c:pt idx="2039">
                  <c:v>206.49</c:v>
                </c:pt>
                <c:pt idx="2040">
                  <c:v>206</c:v>
                </c:pt>
                <c:pt idx="2041">
                  <c:v>206</c:v>
                </c:pt>
                <c:pt idx="2042">
                  <c:v>205.87</c:v>
                </c:pt>
                <c:pt idx="2043">
                  <c:v>205.87</c:v>
                </c:pt>
                <c:pt idx="2044">
                  <c:v>205.87</c:v>
                </c:pt>
                <c:pt idx="2045">
                  <c:v>205.87</c:v>
                </c:pt>
                <c:pt idx="2046">
                  <c:v>205.87</c:v>
                </c:pt>
                <c:pt idx="2047">
                  <c:v>205.8</c:v>
                </c:pt>
                <c:pt idx="2048">
                  <c:v>205.8</c:v>
                </c:pt>
                <c:pt idx="2049">
                  <c:v>205.8</c:v>
                </c:pt>
                <c:pt idx="2050">
                  <c:v>205.8</c:v>
                </c:pt>
                <c:pt idx="2051">
                  <c:v>205.5</c:v>
                </c:pt>
                <c:pt idx="2052">
                  <c:v>205.02</c:v>
                </c:pt>
                <c:pt idx="2053">
                  <c:v>205.02</c:v>
                </c:pt>
                <c:pt idx="2054">
                  <c:v>205</c:v>
                </c:pt>
                <c:pt idx="2055">
                  <c:v>205</c:v>
                </c:pt>
                <c:pt idx="2056">
                  <c:v>205</c:v>
                </c:pt>
                <c:pt idx="2057">
                  <c:v>205</c:v>
                </c:pt>
                <c:pt idx="2058">
                  <c:v>205</c:v>
                </c:pt>
                <c:pt idx="2059">
                  <c:v>205</c:v>
                </c:pt>
                <c:pt idx="2060">
                  <c:v>205</c:v>
                </c:pt>
                <c:pt idx="2061">
                  <c:v>205</c:v>
                </c:pt>
                <c:pt idx="2062">
                  <c:v>205</c:v>
                </c:pt>
                <c:pt idx="2063">
                  <c:v>205</c:v>
                </c:pt>
                <c:pt idx="2064">
                  <c:v>205</c:v>
                </c:pt>
                <c:pt idx="2065">
                  <c:v>205</c:v>
                </c:pt>
                <c:pt idx="2066">
                  <c:v>205</c:v>
                </c:pt>
                <c:pt idx="2067">
                  <c:v>205</c:v>
                </c:pt>
                <c:pt idx="2068">
                  <c:v>205</c:v>
                </c:pt>
                <c:pt idx="2069">
                  <c:v>205</c:v>
                </c:pt>
                <c:pt idx="2070">
                  <c:v>205</c:v>
                </c:pt>
                <c:pt idx="2071">
                  <c:v>205</c:v>
                </c:pt>
                <c:pt idx="2072">
                  <c:v>205</c:v>
                </c:pt>
                <c:pt idx="2073">
                  <c:v>205</c:v>
                </c:pt>
                <c:pt idx="2074">
                  <c:v>205</c:v>
                </c:pt>
                <c:pt idx="2075">
                  <c:v>205</c:v>
                </c:pt>
                <c:pt idx="2076">
                  <c:v>205</c:v>
                </c:pt>
                <c:pt idx="2077">
                  <c:v>205</c:v>
                </c:pt>
                <c:pt idx="2078">
                  <c:v>205</c:v>
                </c:pt>
                <c:pt idx="2079">
                  <c:v>205</c:v>
                </c:pt>
                <c:pt idx="2080">
                  <c:v>205</c:v>
                </c:pt>
                <c:pt idx="2081">
                  <c:v>205</c:v>
                </c:pt>
                <c:pt idx="2082">
                  <c:v>205</c:v>
                </c:pt>
                <c:pt idx="2083">
                  <c:v>205</c:v>
                </c:pt>
                <c:pt idx="2084">
                  <c:v>205</c:v>
                </c:pt>
                <c:pt idx="2085">
                  <c:v>205</c:v>
                </c:pt>
                <c:pt idx="2086">
                  <c:v>205</c:v>
                </c:pt>
                <c:pt idx="2087">
                  <c:v>205</c:v>
                </c:pt>
                <c:pt idx="2088">
                  <c:v>205</c:v>
                </c:pt>
                <c:pt idx="2089">
                  <c:v>205</c:v>
                </c:pt>
                <c:pt idx="2090">
                  <c:v>205</c:v>
                </c:pt>
                <c:pt idx="2091">
                  <c:v>205</c:v>
                </c:pt>
                <c:pt idx="2092">
                  <c:v>205</c:v>
                </c:pt>
                <c:pt idx="2093">
                  <c:v>205</c:v>
                </c:pt>
                <c:pt idx="2094">
                  <c:v>205</c:v>
                </c:pt>
                <c:pt idx="2095">
                  <c:v>205</c:v>
                </c:pt>
                <c:pt idx="2096">
                  <c:v>205</c:v>
                </c:pt>
                <c:pt idx="2097">
                  <c:v>205</c:v>
                </c:pt>
                <c:pt idx="2098">
                  <c:v>204.6</c:v>
                </c:pt>
                <c:pt idx="2099">
                  <c:v>204.6</c:v>
                </c:pt>
                <c:pt idx="2100">
                  <c:v>204.5</c:v>
                </c:pt>
                <c:pt idx="2101">
                  <c:v>204.24</c:v>
                </c:pt>
                <c:pt idx="2102">
                  <c:v>204.24</c:v>
                </c:pt>
                <c:pt idx="2103">
                  <c:v>204</c:v>
                </c:pt>
                <c:pt idx="2104">
                  <c:v>204</c:v>
                </c:pt>
                <c:pt idx="2105">
                  <c:v>204</c:v>
                </c:pt>
                <c:pt idx="2106">
                  <c:v>204</c:v>
                </c:pt>
                <c:pt idx="2107">
                  <c:v>204</c:v>
                </c:pt>
                <c:pt idx="2108">
                  <c:v>203.939</c:v>
                </c:pt>
                <c:pt idx="2109">
                  <c:v>203.939</c:v>
                </c:pt>
                <c:pt idx="2110">
                  <c:v>202.98</c:v>
                </c:pt>
                <c:pt idx="2111">
                  <c:v>202.8324</c:v>
                </c:pt>
                <c:pt idx="2112">
                  <c:v>202.5</c:v>
                </c:pt>
                <c:pt idx="2113">
                  <c:v>202.5</c:v>
                </c:pt>
                <c:pt idx="2114">
                  <c:v>202.5</c:v>
                </c:pt>
                <c:pt idx="2115">
                  <c:v>202.5</c:v>
                </c:pt>
                <c:pt idx="2116">
                  <c:v>202.5</c:v>
                </c:pt>
                <c:pt idx="2117">
                  <c:v>202.5</c:v>
                </c:pt>
                <c:pt idx="2118">
                  <c:v>202.5</c:v>
                </c:pt>
                <c:pt idx="2119">
                  <c:v>202.5</c:v>
                </c:pt>
                <c:pt idx="2120">
                  <c:v>202.5</c:v>
                </c:pt>
                <c:pt idx="2121">
                  <c:v>202</c:v>
                </c:pt>
                <c:pt idx="2122">
                  <c:v>202</c:v>
                </c:pt>
                <c:pt idx="2123">
                  <c:v>202</c:v>
                </c:pt>
                <c:pt idx="2124">
                  <c:v>201.6</c:v>
                </c:pt>
                <c:pt idx="2125">
                  <c:v>201.6</c:v>
                </c:pt>
                <c:pt idx="2126">
                  <c:v>201.6</c:v>
                </c:pt>
                <c:pt idx="2127">
                  <c:v>201.4</c:v>
                </c:pt>
                <c:pt idx="2128">
                  <c:v>201.214</c:v>
                </c:pt>
                <c:pt idx="2129">
                  <c:v>201.214</c:v>
                </c:pt>
                <c:pt idx="2130">
                  <c:v>201.214</c:v>
                </c:pt>
                <c:pt idx="2131">
                  <c:v>201.214</c:v>
                </c:pt>
                <c:pt idx="2132">
                  <c:v>201.214</c:v>
                </c:pt>
                <c:pt idx="2133">
                  <c:v>201.214</c:v>
                </c:pt>
                <c:pt idx="2134">
                  <c:v>201.214</c:v>
                </c:pt>
                <c:pt idx="2135">
                  <c:v>201.214</c:v>
                </c:pt>
                <c:pt idx="2136">
                  <c:v>201.214</c:v>
                </c:pt>
                <c:pt idx="2137">
                  <c:v>201.214</c:v>
                </c:pt>
                <c:pt idx="2138">
                  <c:v>201.214</c:v>
                </c:pt>
                <c:pt idx="2139">
                  <c:v>201.214</c:v>
                </c:pt>
                <c:pt idx="2140">
                  <c:v>201.214</c:v>
                </c:pt>
                <c:pt idx="2141">
                  <c:v>201.214</c:v>
                </c:pt>
                <c:pt idx="2142">
                  <c:v>201.214</c:v>
                </c:pt>
                <c:pt idx="2143">
                  <c:v>201.214</c:v>
                </c:pt>
                <c:pt idx="2144">
                  <c:v>201.214</c:v>
                </c:pt>
                <c:pt idx="2145">
                  <c:v>201.19</c:v>
                </c:pt>
                <c:pt idx="2146">
                  <c:v>201.19</c:v>
                </c:pt>
                <c:pt idx="2147">
                  <c:v>201.19</c:v>
                </c:pt>
                <c:pt idx="2148">
                  <c:v>201</c:v>
                </c:pt>
                <c:pt idx="2149">
                  <c:v>201</c:v>
                </c:pt>
                <c:pt idx="2150">
                  <c:v>201</c:v>
                </c:pt>
                <c:pt idx="2151">
                  <c:v>201</c:v>
                </c:pt>
                <c:pt idx="2152">
                  <c:v>200</c:v>
                </c:pt>
                <c:pt idx="2153">
                  <c:v>200</c:v>
                </c:pt>
                <c:pt idx="2154">
                  <c:v>200</c:v>
                </c:pt>
                <c:pt idx="2155">
                  <c:v>200</c:v>
                </c:pt>
                <c:pt idx="2156">
                  <c:v>200</c:v>
                </c:pt>
                <c:pt idx="2157">
                  <c:v>200</c:v>
                </c:pt>
                <c:pt idx="2158">
                  <c:v>200</c:v>
                </c:pt>
                <c:pt idx="2159">
                  <c:v>200</c:v>
                </c:pt>
                <c:pt idx="2160">
                  <c:v>200</c:v>
                </c:pt>
                <c:pt idx="2161">
                  <c:v>200</c:v>
                </c:pt>
                <c:pt idx="2162">
                  <c:v>200</c:v>
                </c:pt>
                <c:pt idx="2163">
                  <c:v>200</c:v>
                </c:pt>
                <c:pt idx="2164">
                  <c:v>200</c:v>
                </c:pt>
                <c:pt idx="2165">
                  <c:v>200</c:v>
                </c:pt>
                <c:pt idx="2166">
                  <c:v>200</c:v>
                </c:pt>
                <c:pt idx="2167">
                  <c:v>200</c:v>
                </c:pt>
                <c:pt idx="2168">
                  <c:v>200</c:v>
                </c:pt>
                <c:pt idx="2169">
                  <c:v>200</c:v>
                </c:pt>
                <c:pt idx="2170">
                  <c:v>200</c:v>
                </c:pt>
                <c:pt idx="2171">
                  <c:v>200</c:v>
                </c:pt>
                <c:pt idx="2172">
                  <c:v>200</c:v>
                </c:pt>
                <c:pt idx="2173">
                  <c:v>200</c:v>
                </c:pt>
                <c:pt idx="2174">
                  <c:v>200</c:v>
                </c:pt>
                <c:pt idx="2175">
                  <c:v>200</c:v>
                </c:pt>
                <c:pt idx="2176">
                  <c:v>200</c:v>
                </c:pt>
                <c:pt idx="2177">
                  <c:v>200</c:v>
                </c:pt>
                <c:pt idx="2178">
                  <c:v>200</c:v>
                </c:pt>
                <c:pt idx="2179">
                  <c:v>200</c:v>
                </c:pt>
                <c:pt idx="2180">
                  <c:v>200</c:v>
                </c:pt>
                <c:pt idx="2181">
                  <c:v>200</c:v>
                </c:pt>
                <c:pt idx="2182">
                  <c:v>200</c:v>
                </c:pt>
                <c:pt idx="2183">
                  <c:v>200</c:v>
                </c:pt>
                <c:pt idx="2184">
                  <c:v>200</c:v>
                </c:pt>
                <c:pt idx="2185">
                  <c:v>200</c:v>
                </c:pt>
                <c:pt idx="2186">
                  <c:v>200</c:v>
                </c:pt>
                <c:pt idx="2187">
                  <c:v>200</c:v>
                </c:pt>
                <c:pt idx="2188">
                  <c:v>200</c:v>
                </c:pt>
                <c:pt idx="2189">
                  <c:v>200</c:v>
                </c:pt>
                <c:pt idx="2190">
                  <c:v>200</c:v>
                </c:pt>
                <c:pt idx="2191">
                  <c:v>200</c:v>
                </c:pt>
                <c:pt idx="2192">
                  <c:v>200</c:v>
                </c:pt>
                <c:pt idx="2193">
                  <c:v>200</c:v>
                </c:pt>
                <c:pt idx="2194">
                  <c:v>200</c:v>
                </c:pt>
                <c:pt idx="2195">
                  <c:v>200</c:v>
                </c:pt>
                <c:pt idx="2196">
                  <c:v>200</c:v>
                </c:pt>
                <c:pt idx="2197">
                  <c:v>200</c:v>
                </c:pt>
                <c:pt idx="2198">
                  <c:v>200</c:v>
                </c:pt>
                <c:pt idx="2199">
                  <c:v>200</c:v>
                </c:pt>
                <c:pt idx="2200">
                  <c:v>200</c:v>
                </c:pt>
                <c:pt idx="2201">
                  <c:v>200</c:v>
                </c:pt>
                <c:pt idx="2202">
                  <c:v>200</c:v>
                </c:pt>
                <c:pt idx="2203">
                  <c:v>200</c:v>
                </c:pt>
                <c:pt idx="2204">
                  <c:v>200</c:v>
                </c:pt>
                <c:pt idx="2205">
                  <c:v>200</c:v>
                </c:pt>
                <c:pt idx="2206">
                  <c:v>200</c:v>
                </c:pt>
                <c:pt idx="2207">
                  <c:v>200</c:v>
                </c:pt>
                <c:pt idx="2208">
                  <c:v>200</c:v>
                </c:pt>
                <c:pt idx="2209">
                  <c:v>200</c:v>
                </c:pt>
                <c:pt idx="2210">
                  <c:v>200</c:v>
                </c:pt>
                <c:pt idx="2211">
                  <c:v>200</c:v>
                </c:pt>
                <c:pt idx="2212">
                  <c:v>200</c:v>
                </c:pt>
                <c:pt idx="2213">
                  <c:v>200</c:v>
                </c:pt>
                <c:pt idx="2214">
                  <c:v>200</c:v>
                </c:pt>
                <c:pt idx="2215">
                  <c:v>200</c:v>
                </c:pt>
                <c:pt idx="2216">
                  <c:v>200</c:v>
                </c:pt>
                <c:pt idx="2217">
                  <c:v>200</c:v>
                </c:pt>
                <c:pt idx="2218">
                  <c:v>200</c:v>
                </c:pt>
                <c:pt idx="2219">
                  <c:v>200</c:v>
                </c:pt>
                <c:pt idx="2220">
                  <c:v>200</c:v>
                </c:pt>
                <c:pt idx="2221">
                  <c:v>200</c:v>
                </c:pt>
                <c:pt idx="2222">
                  <c:v>200</c:v>
                </c:pt>
                <c:pt idx="2223">
                  <c:v>200</c:v>
                </c:pt>
                <c:pt idx="2224">
                  <c:v>200</c:v>
                </c:pt>
                <c:pt idx="2225">
                  <c:v>200</c:v>
                </c:pt>
                <c:pt idx="2226">
                  <c:v>200</c:v>
                </c:pt>
                <c:pt idx="2227">
                  <c:v>200</c:v>
                </c:pt>
                <c:pt idx="2228">
                  <c:v>200</c:v>
                </c:pt>
                <c:pt idx="2229">
                  <c:v>200</c:v>
                </c:pt>
                <c:pt idx="2230">
                  <c:v>200</c:v>
                </c:pt>
                <c:pt idx="2231">
                  <c:v>200</c:v>
                </c:pt>
                <c:pt idx="2232">
                  <c:v>200</c:v>
                </c:pt>
                <c:pt idx="2233">
                  <c:v>200</c:v>
                </c:pt>
                <c:pt idx="2234">
                  <c:v>200</c:v>
                </c:pt>
                <c:pt idx="2235">
                  <c:v>200</c:v>
                </c:pt>
                <c:pt idx="2236">
                  <c:v>200</c:v>
                </c:pt>
                <c:pt idx="2237">
                  <c:v>200</c:v>
                </c:pt>
                <c:pt idx="2238">
                  <c:v>200</c:v>
                </c:pt>
                <c:pt idx="2239">
                  <c:v>200</c:v>
                </c:pt>
                <c:pt idx="2240">
                  <c:v>200</c:v>
                </c:pt>
                <c:pt idx="2241">
                  <c:v>200</c:v>
                </c:pt>
                <c:pt idx="2242">
                  <c:v>200</c:v>
                </c:pt>
                <c:pt idx="2243">
                  <c:v>200</c:v>
                </c:pt>
                <c:pt idx="2244">
                  <c:v>200</c:v>
                </c:pt>
                <c:pt idx="2245">
                  <c:v>200</c:v>
                </c:pt>
                <c:pt idx="2246">
                  <c:v>200</c:v>
                </c:pt>
                <c:pt idx="2247">
                  <c:v>200</c:v>
                </c:pt>
                <c:pt idx="2248">
                  <c:v>200</c:v>
                </c:pt>
                <c:pt idx="2249">
                  <c:v>200</c:v>
                </c:pt>
                <c:pt idx="2250">
                  <c:v>200</c:v>
                </c:pt>
                <c:pt idx="2251">
                  <c:v>200</c:v>
                </c:pt>
                <c:pt idx="2252">
                  <c:v>200</c:v>
                </c:pt>
                <c:pt idx="2253">
                  <c:v>200</c:v>
                </c:pt>
                <c:pt idx="2254">
                  <c:v>200</c:v>
                </c:pt>
                <c:pt idx="2255">
                  <c:v>200</c:v>
                </c:pt>
                <c:pt idx="2256">
                  <c:v>200</c:v>
                </c:pt>
                <c:pt idx="2257">
                  <c:v>200</c:v>
                </c:pt>
                <c:pt idx="2258">
                  <c:v>200</c:v>
                </c:pt>
                <c:pt idx="2259">
                  <c:v>199.983333333333</c:v>
                </c:pt>
                <c:pt idx="2260">
                  <c:v>199.983333333333</c:v>
                </c:pt>
                <c:pt idx="2261">
                  <c:v>199.5</c:v>
                </c:pt>
                <c:pt idx="2262">
                  <c:v>199.34</c:v>
                </c:pt>
                <c:pt idx="2263">
                  <c:v>199.034</c:v>
                </c:pt>
                <c:pt idx="2264">
                  <c:v>198.92</c:v>
                </c:pt>
                <c:pt idx="2265">
                  <c:v>198.92</c:v>
                </c:pt>
                <c:pt idx="2266">
                  <c:v>198.92</c:v>
                </c:pt>
                <c:pt idx="2267">
                  <c:v>198.92</c:v>
                </c:pt>
                <c:pt idx="2268">
                  <c:v>198.72</c:v>
                </c:pt>
                <c:pt idx="2269">
                  <c:v>198.598</c:v>
                </c:pt>
                <c:pt idx="2270">
                  <c:v>198.598</c:v>
                </c:pt>
                <c:pt idx="2271">
                  <c:v>198.5</c:v>
                </c:pt>
                <c:pt idx="2272">
                  <c:v>198.5</c:v>
                </c:pt>
                <c:pt idx="2273">
                  <c:v>198.5</c:v>
                </c:pt>
                <c:pt idx="2274">
                  <c:v>198.24</c:v>
                </c:pt>
                <c:pt idx="2275">
                  <c:v>198.106666666667</c:v>
                </c:pt>
                <c:pt idx="2276">
                  <c:v>198.106666666667</c:v>
                </c:pt>
                <c:pt idx="2277">
                  <c:v>198</c:v>
                </c:pt>
                <c:pt idx="2278">
                  <c:v>198</c:v>
                </c:pt>
                <c:pt idx="2279">
                  <c:v>198</c:v>
                </c:pt>
                <c:pt idx="2280">
                  <c:v>198</c:v>
                </c:pt>
                <c:pt idx="2281">
                  <c:v>198</c:v>
                </c:pt>
                <c:pt idx="2282">
                  <c:v>198</c:v>
                </c:pt>
                <c:pt idx="2283">
                  <c:v>198</c:v>
                </c:pt>
                <c:pt idx="2284">
                  <c:v>198</c:v>
                </c:pt>
                <c:pt idx="2285">
                  <c:v>198</c:v>
                </c:pt>
                <c:pt idx="2286">
                  <c:v>198</c:v>
                </c:pt>
                <c:pt idx="2287">
                  <c:v>198</c:v>
                </c:pt>
                <c:pt idx="2288">
                  <c:v>198</c:v>
                </c:pt>
                <c:pt idx="2289">
                  <c:v>198</c:v>
                </c:pt>
                <c:pt idx="2290">
                  <c:v>198</c:v>
                </c:pt>
                <c:pt idx="2291">
                  <c:v>198</c:v>
                </c:pt>
                <c:pt idx="2292">
                  <c:v>198</c:v>
                </c:pt>
                <c:pt idx="2293">
                  <c:v>198</c:v>
                </c:pt>
                <c:pt idx="2294">
                  <c:v>198</c:v>
                </c:pt>
                <c:pt idx="2295">
                  <c:v>198</c:v>
                </c:pt>
                <c:pt idx="2296">
                  <c:v>198</c:v>
                </c:pt>
                <c:pt idx="2297">
                  <c:v>198</c:v>
                </c:pt>
                <c:pt idx="2298">
                  <c:v>198</c:v>
                </c:pt>
                <c:pt idx="2299">
                  <c:v>198</c:v>
                </c:pt>
                <c:pt idx="2300">
                  <c:v>197.726</c:v>
                </c:pt>
                <c:pt idx="2301">
                  <c:v>197.726</c:v>
                </c:pt>
                <c:pt idx="2302">
                  <c:v>197.5</c:v>
                </c:pt>
                <c:pt idx="2303">
                  <c:v>197.5</c:v>
                </c:pt>
                <c:pt idx="2304">
                  <c:v>197.5</c:v>
                </c:pt>
                <c:pt idx="2305">
                  <c:v>197.5</c:v>
                </c:pt>
                <c:pt idx="2306">
                  <c:v>197.5</c:v>
                </c:pt>
                <c:pt idx="2307">
                  <c:v>197.5</c:v>
                </c:pt>
                <c:pt idx="2308">
                  <c:v>197.5</c:v>
                </c:pt>
                <c:pt idx="2309">
                  <c:v>197.5</c:v>
                </c:pt>
                <c:pt idx="2310">
                  <c:v>197.5</c:v>
                </c:pt>
                <c:pt idx="2311">
                  <c:v>197.5</c:v>
                </c:pt>
                <c:pt idx="2312">
                  <c:v>197.5</c:v>
                </c:pt>
                <c:pt idx="2313">
                  <c:v>197.5</c:v>
                </c:pt>
                <c:pt idx="2314">
                  <c:v>197.2</c:v>
                </c:pt>
                <c:pt idx="2315">
                  <c:v>197.2</c:v>
                </c:pt>
                <c:pt idx="2316">
                  <c:v>197.09</c:v>
                </c:pt>
                <c:pt idx="2317">
                  <c:v>197.09</c:v>
                </c:pt>
                <c:pt idx="2318">
                  <c:v>197</c:v>
                </c:pt>
                <c:pt idx="2319">
                  <c:v>197</c:v>
                </c:pt>
                <c:pt idx="2320">
                  <c:v>197</c:v>
                </c:pt>
                <c:pt idx="2321">
                  <c:v>197</c:v>
                </c:pt>
                <c:pt idx="2322">
                  <c:v>197</c:v>
                </c:pt>
                <c:pt idx="2323">
                  <c:v>197</c:v>
                </c:pt>
                <c:pt idx="2324">
                  <c:v>197</c:v>
                </c:pt>
                <c:pt idx="2325">
                  <c:v>197</c:v>
                </c:pt>
                <c:pt idx="2326">
                  <c:v>196.745</c:v>
                </c:pt>
                <c:pt idx="2327">
                  <c:v>196.6</c:v>
                </c:pt>
                <c:pt idx="2328">
                  <c:v>196.6</c:v>
                </c:pt>
                <c:pt idx="2329">
                  <c:v>196.51</c:v>
                </c:pt>
                <c:pt idx="2330">
                  <c:v>196.5075</c:v>
                </c:pt>
                <c:pt idx="2331">
                  <c:v>196</c:v>
                </c:pt>
                <c:pt idx="2332">
                  <c:v>196</c:v>
                </c:pt>
                <c:pt idx="2333">
                  <c:v>196</c:v>
                </c:pt>
                <c:pt idx="2334">
                  <c:v>196</c:v>
                </c:pt>
                <c:pt idx="2335">
                  <c:v>196</c:v>
                </c:pt>
                <c:pt idx="2336">
                  <c:v>196</c:v>
                </c:pt>
                <c:pt idx="2337">
                  <c:v>196</c:v>
                </c:pt>
                <c:pt idx="2338">
                  <c:v>196</c:v>
                </c:pt>
                <c:pt idx="2339">
                  <c:v>196</c:v>
                </c:pt>
                <c:pt idx="2340">
                  <c:v>196</c:v>
                </c:pt>
                <c:pt idx="2341">
                  <c:v>195</c:v>
                </c:pt>
                <c:pt idx="2342">
                  <c:v>195</c:v>
                </c:pt>
                <c:pt idx="2343">
                  <c:v>195</c:v>
                </c:pt>
                <c:pt idx="2344">
                  <c:v>195</c:v>
                </c:pt>
                <c:pt idx="2345">
                  <c:v>195</c:v>
                </c:pt>
                <c:pt idx="2346">
                  <c:v>195</c:v>
                </c:pt>
                <c:pt idx="2347">
                  <c:v>195</c:v>
                </c:pt>
                <c:pt idx="2348">
                  <c:v>195</c:v>
                </c:pt>
                <c:pt idx="2349">
                  <c:v>195</c:v>
                </c:pt>
                <c:pt idx="2350">
                  <c:v>195</c:v>
                </c:pt>
                <c:pt idx="2351">
                  <c:v>195</c:v>
                </c:pt>
                <c:pt idx="2352">
                  <c:v>195</c:v>
                </c:pt>
                <c:pt idx="2353">
                  <c:v>195</c:v>
                </c:pt>
                <c:pt idx="2354">
                  <c:v>195</c:v>
                </c:pt>
                <c:pt idx="2355">
                  <c:v>195</c:v>
                </c:pt>
                <c:pt idx="2356">
                  <c:v>195</c:v>
                </c:pt>
                <c:pt idx="2357">
                  <c:v>195</c:v>
                </c:pt>
                <c:pt idx="2358">
                  <c:v>195</c:v>
                </c:pt>
                <c:pt idx="2359">
                  <c:v>195</c:v>
                </c:pt>
                <c:pt idx="2360">
                  <c:v>195</c:v>
                </c:pt>
                <c:pt idx="2361">
                  <c:v>195</c:v>
                </c:pt>
                <c:pt idx="2362">
                  <c:v>195</c:v>
                </c:pt>
                <c:pt idx="2363">
                  <c:v>195</c:v>
                </c:pt>
                <c:pt idx="2364">
                  <c:v>195</c:v>
                </c:pt>
                <c:pt idx="2365">
                  <c:v>195</c:v>
                </c:pt>
                <c:pt idx="2366">
                  <c:v>195</c:v>
                </c:pt>
                <c:pt idx="2367">
                  <c:v>195</c:v>
                </c:pt>
                <c:pt idx="2368">
                  <c:v>195</c:v>
                </c:pt>
                <c:pt idx="2369">
                  <c:v>195</c:v>
                </c:pt>
                <c:pt idx="2370">
                  <c:v>195</c:v>
                </c:pt>
                <c:pt idx="2371">
                  <c:v>195</c:v>
                </c:pt>
                <c:pt idx="2372">
                  <c:v>195</c:v>
                </c:pt>
                <c:pt idx="2373">
                  <c:v>195</c:v>
                </c:pt>
                <c:pt idx="2374">
                  <c:v>195</c:v>
                </c:pt>
                <c:pt idx="2375">
                  <c:v>195</c:v>
                </c:pt>
                <c:pt idx="2376">
                  <c:v>195</c:v>
                </c:pt>
                <c:pt idx="2377">
                  <c:v>195</c:v>
                </c:pt>
                <c:pt idx="2378">
                  <c:v>195</c:v>
                </c:pt>
                <c:pt idx="2379">
                  <c:v>195</c:v>
                </c:pt>
                <c:pt idx="2380">
                  <c:v>195</c:v>
                </c:pt>
                <c:pt idx="2381">
                  <c:v>195</c:v>
                </c:pt>
                <c:pt idx="2382">
                  <c:v>195</c:v>
                </c:pt>
                <c:pt idx="2383">
                  <c:v>195</c:v>
                </c:pt>
                <c:pt idx="2384">
                  <c:v>195</c:v>
                </c:pt>
                <c:pt idx="2385">
                  <c:v>195</c:v>
                </c:pt>
                <c:pt idx="2386">
                  <c:v>195</c:v>
                </c:pt>
                <c:pt idx="2387">
                  <c:v>195</c:v>
                </c:pt>
                <c:pt idx="2388">
                  <c:v>195</c:v>
                </c:pt>
                <c:pt idx="2389">
                  <c:v>195</c:v>
                </c:pt>
                <c:pt idx="2390">
                  <c:v>195</c:v>
                </c:pt>
                <c:pt idx="2391">
                  <c:v>195</c:v>
                </c:pt>
                <c:pt idx="2392">
                  <c:v>195</c:v>
                </c:pt>
                <c:pt idx="2393">
                  <c:v>195</c:v>
                </c:pt>
                <c:pt idx="2394">
                  <c:v>195</c:v>
                </c:pt>
                <c:pt idx="2395">
                  <c:v>195</c:v>
                </c:pt>
                <c:pt idx="2396">
                  <c:v>195</c:v>
                </c:pt>
                <c:pt idx="2397">
                  <c:v>195</c:v>
                </c:pt>
                <c:pt idx="2398">
                  <c:v>195</c:v>
                </c:pt>
                <c:pt idx="2399">
                  <c:v>195</c:v>
                </c:pt>
                <c:pt idx="2400">
                  <c:v>195</c:v>
                </c:pt>
                <c:pt idx="2401">
                  <c:v>195</c:v>
                </c:pt>
                <c:pt idx="2402">
                  <c:v>195</c:v>
                </c:pt>
                <c:pt idx="2403">
                  <c:v>195</c:v>
                </c:pt>
                <c:pt idx="2404">
                  <c:v>195</c:v>
                </c:pt>
                <c:pt idx="2405">
                  <c:v>195</c:v>
                </c:pt>
                <c:pt idx="2406">
                  <c:v>195</c:v>
                </c:pt>
                <c:pt idx="2407">
                  <c:v>195</c:v>
                </c:pt>
                <c:pt idx="2408">
                  <c:v>194.026666666667</c:v>
                </c:pt>
                <c:pt idx="2409">
                  <c:v>194</c:v>
                </c:pt>
                <c:pt idx="2410">
                  <c:v>194</c:v>
                </c:pt>
                <c:pt idx="2411">
                  <c:v>194</c:v>
                </c:pt>
                <c:pt idx="2412">
                  <c:v>194</c:v>
                </c:pt>
                <c:pt idx="2413">
                  <c:v>194</c:v>
                </c:pt>
                <c:pt idx="2414">
                  <c:v>194</c:v>
                </c:pt>
                <c:pt idx="2415">
                  <c:v>194</c:v>
                </c:pt>
                <c:pt idx="2416">
                  <c:v>194</c:v>
                </c:pt>
                <c:pt idx="2417">
                  <c:v>194</c:v>
                </c:pt>
                <c:pt idx="2418">
                  <c:v>194</c:v>
                </c:pt>
                <c:pt idx="2419">
                  <c:v>193.46</c:v>
                </c:pt>
                <c:pt idx="2420">
                  <c:v>193.366</c:v>
                </c:pt>
                <c:pt idx="2421">
                  <c:v>193.366</c:v>
                </c:pt>
                <c:pt idx="2422">
                  <c:v>193.366</c:v>
                </c:pt>
                <c:pt idx="2423">
                  <c:v>193.2</c:v>
                </c:pt>
                <c:pt idx="2424">
                  <c:v>193.2</c:v>
                </c:pt>
                <c:pt idx="2425">
                  <c:v>193</c:v>
                </c:pt>
                <c:pt idx="2426">
                  <c:v>193</c:v>
                </c:pt>
                <c:pt idx="2427">
                  <c:v>193</c:v>
                </c:pt>
                <c:pt idx="2428">
                  <c:v>193</c:v>
                </c:pt>
                <c:pt idx="2429">
                  <c:v>192.06</c:v>
                </c:pt>
                <c:pt idx="2430">
                  <c:v>192</c:v>
                </c:pt>
                <c:pt idx="2431">
                  <c:v>192</c:v>
                </c:pt>
                <c:pt idx="2432">
                  <c:v>192</c:v>
                </c:pt>
                <c:pt idx="2433">
                  <c:v>192</c:v>
                </c:pt>
                <c:pt idx="2434">
                  <c:v>192</c:v>
                </c:pt>
                <c:pt idx="2435">
                  <c:v>192</c:v>
                </c:pt>
                <c:pt idx="2436">
                  <c:v>192</c:v>
                </c:pt>
                <c:pt idx="2437">
                  <c:v>192</c:v>
                </c:pt>
                <c:pt idx="2438">
                  <c:v>192</c:v>
                </c:pt>
                <c:pt idx="2439">
                  <c:v>192</c:v>
                </c:pt>
                <c:pt idx="2440">
                  <c:v>192</c:v>
                </c:pt>
                <c:pt idx="2441">
                  <c:v>192</c:v>
                </c:pt>
                <c:pt idx="2442">
                  <c:v>192</c:v>
                </c:pt>
                <c:pt idx="2443">
                  <c:v>191.83</c:v>
                </c:pt>
                <c:pt idx="2444">
                  <c:v>191</c:v>
                </c:pt>
                <c:pt idx="2445">
                  <c:v>191</c:v>
                </c:pt>
                <c:pt idx="2446">
                  <c:v>191</c:v>
                </c:pt>
                <c:pt idx="2447">
                  <c:v>190.966666666667</c:v>
                </c:pt>
                <c:pt idx="2448">
                  <c:v>190.532</c:v>
                </c:pt>
                <c:pt idx="2449">
                  <c:v>190.532</c:v>
                </c:pt>
                <c:pt idx="2450">
                  <c:v>190.423</c:v>
                </c:pt>
                <c:pt idx="2451">
                  <c:v>190</c:v>
                </c:pt>
                <c:pt idx="2452">
                  <c:v>190</c:v>
                </c:pt>
                <c:pt idx="2453">
                  <c:v>190</c:v>
                </c:pt>
                <c:pt idx="2454">
                  <c:v>190</c:v>
                </c:pt>
                <c:pt idx="2455">
                  <c:v>190</c:v>
                </c:pt>
                <c:pt idx="2456">
                  <c:v>190</c:v>
                </c:pt>
                <c:pt idx="2457">
                  <c:v>190</c:v>
                </c:pt>
                <c:pt idx="2458">
                  <c:v>190</c:v>
                </c:pt>
                <c:pt idx="2459">
                  <c:v>190</c:v>
                </c:pt>
                <c:pt idx="2460">
                  <c:v>190</c:v>
                </c:pt>
                <c:pt idx="2461">
                  <c:v>190</c:v>
                </c:pt>
                <c:pt idx="2462">
                  <c:v>190</c:v>
                </c:pt>
                <c:pt idx="2463">
                  <c:v>190</c:v>
                </c:pt>
                <c:pt idx="2464">
                  <c:v>190</c:v>
                </c:pt>
                <c:pt idx="2465">
                  <c:v>190</c:v>
                </c:pt>
                <c:pt idx="2466">
                  <c:v>190</c:v>
                </c:pt>
                <c:pt idx="2467">
                  <c:v>190</c:v>
                </c:pt>
                <c:pt idx="2468">
                  <c:v>190</c:v>
                </c:pt>
                <c:pt idx="2469">
                  <c:v>190</c:v>
                </c:pt>
                <c:pt idx="2470">
                  <c:v>190</c:v>
                </c:pt>
                <c:pt idx="2471">
                  <c:v>190</c:v>
                </c:pt>
                <c:pt idx="2472">
                  <c:v>190</c:v>
                </c:pt>
                <c:pt idx="2473">
                  <c:v>190</c:v>
                </c:pt>
                <c:pt idx="2474">
                  <c:v>190</c:v>
                </c:pt>
                <c:pt idx="2475">
                  <c:v>190</c:v>
                </c:pt>
                <c:pt idx="2476">
                  <c:v>190</c:v>
                </c:pt>
                <c:pt idx="2477">
                  <c:v>190</c:v>
                </c:pt>
                <c:pt idx="2478">
                  <c:v>190</c:v>
                </c:pt>
                <c:pt idx="2479">
                  <c:v>190</c:v>
                </c:pt>
                <c:pt idx="2480">
                  <c:v>190</c:v>
                </c:pt>
                <c:pt idx="2481">
                  <c:v>190</c:v>
                </c:pt>
                <c:pt idx="2482">
                  <c:v>190</c:v>
                </c:pt>
                <c:pt idx="2483">
                  <c:v>190</c:v>
                </c:pt>
                <c:pt idx="2484">
                  <c:v>190</c:v>
                </c:pt>
                <c:pt idx="2485">
                  <c:v>190</c:v>
                </c:pt>
                <c:pt idx="2486">
                  <c:v>190</c:v>
                </c:pt>
                <c:pt idx="2487">
                  <c:v>190</c:v>
                </c:pt>
                <c:pt idx="2488">
                  <c:v>190</c:v>
                </c:pt>
                <c:pt idx="2489">
                  <c:v>190</c:v>
                </c:pt>
                <c:pt idx="2490">
                  <c:v>190</c:v>
                </c:pt>
                <c:pt idx="2491">
                  <c:v>190</c:v>
                </c:pt>
                <c:pt idx="2492">
                  <c:v>190</c:v>
                </c:pt>
                <c:pt idx="2493">
                  <c:v>190</c:v>
                </c:pt>
                <c:pt idx="2494">
                  <c:v>190</c:v>
                </c:pt>
                <c:pt idx="2495">
                  <c:v>190</c:v>
                </c:pt>
                <c:pt idx="2496">
                  <c:v>190</c:v>
                </c:pt>
                <c:pt idx="2497">
                  <c:v>190</c:v>
                </c:pt>
                <c:pt idx="2498">
                  <c:v>190</c:v>
                </c:pt>
                <c:pt idx="2499">
                  <c:v>190</c:v>
                </c:pt>
                <c:pt idx="2500">
                  <c:v>190</c:v>
                </c:pt>
                <c:pt idx="2501">
                  <c:v>190</c:v>
                </c:pt>
                <c:pt idx="2502">
                  <c:v>190</c:v>
                </c:pt>
                <c:pt idx="2503">
                  <c:v>190</c:v>
                </c:pt>
                <c:pt idx="2504">
                  <c:v>190</c:v>
                </c:pt>
                <c:pt idx="2505">
                  <c:v>190</c:v>
                </c:pt>
                <c:pt idx="2506">
                  <c:v>190</c:v>
                </c:pt>
                <c:pt idx="2507">
                  <c:v>190</c:v>
                </c:pt>
                <c:pt idx="2508">
                  <c:v>190</c:v>
                </c:pt>
                <c:pt idx="2509">
                  <c:v>190</c:v>
                </c:pt>
                <c:pt idx="2510">
                  <c:v>190</c:v>
                </c:pt>
                <c:pt idx="2511">
                  <c:v>190</c:v>
                </c:pt>
                <c:pt idx="2512">
                  <c:v>190</c:v>
                </c:pt>
                <c:pt idx="2513">
                  <c:v>190</c:v>
                </c:pt>
                <c:pt idx="2514">
                  <c:v>190</c:v>
                </c:pt>
                <c:pt idx="2515">
                  <c:v>190</c:v>
                </c:pt>
                <c:pt idx="2516">
                  <c:v>190</c:v>
                </c:pt>
                <c:pt idx="2517">
                  <c:v>190</c:v>
                </c:pt>
                <c:pt idx="2518">
                  <c:v>190</c:v>
                </c:pt>
                <c:pt idx="2519">
                  <c:v>190</c:v>
                </c:pt>
                <c:pt idx="2520">
                  <c:v>190</c:v>
                </c:pt>
                <c:pt idx="2521">
                  <c:v>190</c:v>
                </c:pt>
                <c:pt idx="2522">
                  <c:v>190</c:v>
                </c:pt>
                <c:pt idx="2523">
                  <c:v>189.946666666667</c:v>
                </c:pt>
                <c:pt idx="2524">
                  <c:v>189.946666666667</c:v>
                </c:pt>
                <c:pt idx="2525">
                  <c:v>189.66</c:v>
                </c:pt>
                <c:pt idx="2526">
                  <c:v>189.66</c:v>
                </c:pt>
                <c:pt idx="2527">
                  <c:v>189.66</c:v>
                </c:pt>
                <c:pt idx="2528">
                  <c:v>189.5</c:v>
                </c:pt>
                <c:pt idx="2529">
                  <c:v>189.5</c:v>
                </c:pt>
                <c:pt idx="2530">
                  <c:v>189.442</c:v>
                </c:pt>
                <c:pt idx="2531">
                  <c:v>189.442</c:v>
                </c:pt>
                <c:pt idx="2532">
                  <c:v>189.12</c:v>
                </c:pt>
                <c:pt idx="2533">
                  <c:v>189</c:v>
                </c:pt>
                <c:pt idx="2534">
                  <c:v>189</c:v>
                </c:pt>
                <c:pt idx="2535">
                  <c:v>189</c:v>
                </c:pt>
                <c:pt idx="2536">
                  <c:v>189</c:v>
                </c:pt>
                <c:pt idx="2537">
                  <c:v>189</c:v>
                </c:pt>
                <c:pt idx="2538">
                  <c:v>189</c:v>
                </c:pt>
                <c:pt idx="2539">
                  <c:v>189</c:v>
                </c:pt>
                <c:pt idx="2540">
                  <c:v>189</c:v>
                </c:pt>
                <c:pt idx="2541">
                  <c:v>189</c:v>
                </c:pt>
                <c:pt idx="2542">
                  <c:v>189</c:v>
                </c:pt>
                <c:pt idx="2543">
                  <c:v>189</c:v>
                </c:pt>
                <c:pt idx="2544">
                  <c:v>189</c:v>
                </c:pt>
                <c:pt idx="2545">
                  <c:v>189</c:v>
                </c:pt>
                <c:pt idx="2546">
                  <c:v>188.94</c:v>
                </c:pt>
                <c:pt idx="2547">
                  <c:v>188.813333333333</c:v>
                </c:pt>
                <c:pt idx="2548">
                  <c:v>188.813333333333</c:v>
                </c:pt>
                <c:pt idx="2549">
                  <c:v>188.58</c:v>
                </c:pt>
                <c:pt idx="2550">
                  <c:v>188.53</c:v>
                </c:pt>
                <c:pt idx="2551">
                  <c:v>188</c:v>
                </c:pt>
                <c:pt idx="2552">
                  <c:v>188</c:v>
                </c:pt>
                <c:pt idx="2553">
                  <c:v>188</c:v>
                </c:pt>
                <c:pt idx="2554">
                  <c:v>188</c:v>
                </c:pt>
                <c:pt idx="2555">
                  <c:v>187.94</c:v>
                </c:pt>
                <c:pt idx="2556">
                  <c:v>187.906666666667</c:v>
                </c:pt>
                <c:pt idx="2557">
                  <c:v>187.906666666667</c:v>
                </c:pt>
                <c:pt idx="2558">
                  <c:v>187.906666666667</c:v>
                </c:pt>
                <c:pt idx="2559">
                  <c:v>187.906666666667</c:v>
                </c:pt>
                <c:pt idx="2560">
                  <c:v>187.906666666667</c:v>
                </c:pt>
                <c:pt idx="2561">
                  <c:v>187.906666666667</c:v>
                </c:pt>
                <c:pt idx="2562">
                  <c:v>187.807</c:v>
                </c:pt>
                <c:pt idx="2563">
                  <c:v>187.6</c:v>
                </c:pt>
                <c:pt idx="2564">
                  <c:v>187.6</c:v>
                </c:pt>
                <c:pt idx="2565">
                  <c:v>187.589</c:v>
                </c:pt>
                <c:pt idx="2566">
                  <c:v>187.589</c:v>
                </c:pt>
                <c:pt idx="2567">
                  <c:v>187.589</c:v>
                </c:pt>
                <c:pt idx="2568">
                  <c:v>187.589</c:v>
                </c:pt>
                <c:pt idx="2569">
                  <c:v>187.15</c:v>
                </c:pt>
                <c:pt idx="2570">
                  <c:v>187.15</c:v>
                </c:pt>
                <c:pt idx="2571">
                  <c:v>187.15</c:v>
                </c:pt>
                <c:pt idx="2572">
                  <c:v>187.15</c:v>
                </c:pt>
                <c:pt idx="2573">
                  <c:v>187.15</c:v>
                </c:pt>
                <c:pt idx="2574">
                  <c:v>187.15</c:v>
                </c:pt>
                <c:pt idx="2575">
                  <c:v>187.15</c:v>
                </c:pt>
                <c:pt idx="2576">
                  <c:v>187.15</c:v>
                </c:pt>
                <c:pt idx="2577">
                  <c:v>187.15</c:v>
                </c:pt>
                <c:pt idx="2578">
                  <c:v>187.15</c:v>
                </c:pt>
                <c:pt idx="2579">
                  <c:v>187.15</c:v>
                </c:pt>
                <c:pt idx="2580">
                  <c:v>187.15</c:v>
                </c:pt>
                <c:pt idx="2581">
                  <c:v>187.15</c:v>
                </c:pt>
                <c:pt idx="2582">
                  <c:v>187.15</c:v>
                </c:pt>
                <c:pt idx="2583">
                  <c:v>187.15</c:v>
                </c:pt>
                <c:pt idx="2584">
                  <c:v>187.15</c:v>
                </c:pt>
                <c:pt idx="2585">
                  <c:v>187.15</c:v>
                </c:pt>
                <c:pt idx="2586">
                  <c:v>187.15</c:v>
                </c:pt>
                <c:pt idx="2587">
                  <c:v>187.15</c:v>
                </c:pt>
                <c:pt idx="2588">
                  <c:v>187.15</c:v>
                </c:pt>
                <c:pt idx="2589">
                  <c:v>187</c:v>
                </c:pt>
                <c:pt idx="2590">
                  <c:v>187</c:v>
                </c:pt>
                <c:pt idx="2591">
                  <c:v>186.2</c:v>
                </c:pt>
                <c:pt idx="2592">
                  <c:v>186.2</c:v>
                </c:pt>
                <c:pt idx="2593">
                  <c:v>186</c:v>
                </c:pt>
                <c:pt idx="2594">
                  <c:v>186</c:v>
                </c:pt>
                <c:pt idx="2595">
                  <c:v>186</c:v>
                </c:pt>
                <c:pt idx="2596">
                  <c:v>186</c:v>
                </c:pt>
                <c:pt idx="2597">
                  <c:v>186</c:v>
                </c:pt>
                <c:pt idx="2598">
                  <c:v>186</c:v>
                </c:pt>
                <c:pt idx="2599">
                  <c:v>186</c:v>
                </c:pt>
                <c:pt idx="2600">
                  <c:v>185.98</c:v>
                </c:pt>
                <c:pt idx="2601">
                  <c:v>185.28</c:v>
                </c:pt>
                <c:pt idx="2602">
                  <c:v>185.25</c:v>
                </c:pt>
                <c:pt idx="2603">
                  <c:v>185.07</c:v>
                </c:pt>
                <c:pt idx="2604">
                  <c:v>185.07</c:v>
                </c:pt>
                <c:pt idx="2605">
                  <c:v>185</c:v>
                </c:pt>
                <c:pt idx="2606">
                  <c:v>185</c:v>
                </c:pt>
                <c:pt idx="2607">
                  <c:v>185</c:v>
                </c:pt>
                <c:pt idx="2608">
                  <c:v>185</c:v>
                </c:pt>
                <c:pt idx="2609">
                  <c:v>185</c:v>
                </c:pt>
                <c:pt idx="2610">
                  <c:v>185</c:v>
                </c:pt>
                <c:pt idx="2611">
                  <c:v>185</c:v>
                </c:pt>
                <c:pt idx="2612">
                  <c:v>185</c:v>
                </c:pt>
                <c:pt idx="2613">
                  <c:v>185</c:v>
                </c:pt>
                <c:pt idx="2614">
                  <c:v>185</c:v>
                </c:pt>
                <c:pt idx="2615">
                  <c:v>185</c:v>
                </c:pt>
                <c:pt idx="2616">
                  <c:v>185</c:v>
                </c:pt>
                <c:pt idx="2617">
                  <c:v>185</c:v>
                </c:pt>
                <c:pt idx="2618">
                  <c:v>185</c:v>
                </c:pt>
                <c:pt idx="2619">
                  <c:v>185</c:v>
                </c:pt>
                <c:pt idx="2620">
                  <c:v>185</c:v>
                </c:pt>
                <c:pt idx="2621">
                  <c:v>185</c:v>
                </c:pt>
                <c:pt idx="2622">
                  <c:v>185</c:v>
                </c:pt>
                <c:pt idx="2623">
                  <c:v>185</c:v>
                </c:pt>
                <c:pt idx="2624">
                  <c:v>185</c:v>
                </c:pt>
                <c:pt idx="2625">
                  <c:v>185</c:v>
                </c:pt>
                <c:pt idx="2626">
                  <c:v>185</c:v>
                </c:pt>
                <c:pt idx="2627">
                  <c:v>185</c:v>
                </c:pt>
                <c:pt idx="2628">
                  <c:v>185</c:v>
                </c:pt>
                <c:pt idx="2629">
                  <c:v>185</c:v>
                </c:pt>
                <c:pt idx="2630">
                  <c:v>185</c:v>
                </c:pt>
                <c:pt idx="2631">
                  <c:v>185</c:v>
                </c:pt>
                <c:pt idx="2632">
                  <c:v>185</c:v>
                </c:pt>
                <c:pt idx="2633">
                  <c:v>185</c:v>
                </c:pt>
                <c:pt idx="2634">
                  <c:v>185</c:v>
                </c:pt>
                <c:pt idx="2635">
                  <c:v>185</c:v>
                </c:pt>
                <c:pt idx="2636">
                  <c:v>185</c:v>
                </c:pt>
                <c:pt idx="2637">
                  <c:v>185</c:v>
                </c:pt>
                <c:pt idx="2638">
                  <c:v>185</c:v>
                </c:pt>
                <c:pt idx="2639">
                  <c:v>185</c:v>
                </c:pt>
                <c:pt idx="2640">
                  <c:v>185</c:v>
                </c:pt>
                <c:pt idx="2641">
                  <c:v>185</c:v>
                </c:pt>
                <c:pt idx="2642">
                  <c:v>185</c:v>
                </c:pt>
                <c:pt idx="2643">
                  <c:v>185</c:v>
                </c:pt>
                <c:pt idx="2644">
                  <c:v>185</c:v>
                </c:pt>
                <c:pt idx="2645">
                  <c:v>185</c:v>
                </c:pt>
                <c:pt idx="2646">
                  <c:v>185</c:v>
                </c:pt>
                <c:pt idx="2647">
                  <c:v>185</c:v>
                </c:pt>
                <c:pt idx="2648">
                  <c:v>185</c:v>
                </c:pt>
                <c:pt idx="2649">
                  <c:v>185</c:v>
                </c:pt>
                <c:pt idx="2650">
                  <c:v>185</c:v>
                </c:pt>
                <c:pt idx="2651">
                  <c:v>185</c:v>
                </c:pt>
                <c:pt idx="2652">
                  <c:v>185</c:v>
                </c:pt>
                <c:pt idx="2653">
                  <c:v>185</c:v>
                </c:pt>
                <c:pt idx="2654">
                  <c:v>185</c:v>
                </c:pt>
                <c:pt idx="2655">
                  <c:v>185</c:v>
                </c:pt>
                <c:pt idx="2656">
                  <c:v>185</c:v>
                </c:pt>
                <c:pt idx="2657">
                  <c:v>185</c:v>
                </c:pt>
                <c:pt idx="2658">
                  <c:v>185</c:v>
                </c:pt>
                <c:pt idx="2659">
                  <c:v>185</c:v>
                </c:pt>
                <c:pt idx="2660">
                  <c:v>185</c:v>
                </c:pt>
                <c:pt idx="2661">
                  <c:v>185</c:v>
                </c:pt>
                <c:pt idx="2662">
                  <c:v>185</c:v>
                </c:pt>
                <c:pt idx="2663">
                  <c:v>185</c:v>
                </c:pt>
                <c:pt idx="2664">
                  <c:v>185</c:v>
                </c:pt>
                <c:pt idx="2665">
                  <c:v>185</c:v>
                </c:pt>
                <c:pt idx="2666">
                  <c:v>185</c:v>
                </c:pt>
                <c:pt idx="2667">
                  <c:v>185</c:v>
                </c:pt>
                <c:pt idx="2668">
                  <c:v>185</c:v>
                </c:pt>
                <c:pt idx="2669">
                  <c:v>185</c:v>
                </c:pt>
                <c:pt idx="2670">
                  <c:v>185</c:v>
                </c:pt>
                <c:pt idx="2671">
                  <c:v>185</c:v>
                </c:pt>
                <c:pt idx="2672">
                  <c:v>185</c:v>
                </c:pt>
                <c:pt idx="2673">
                  <c:v>185</c:v>
                </c:pt>
                <c:pt idx="2674">
                  <c:v>185</c:v>
                </c:pt>
                <c:pt idx="2675">
                  <c:v>185</c:v>
                </c:pt>
                <c:pt idx="2676">
                  <c:v>185</c:v>
                </c:pt>
                <c:pt idx="2677">
                  <c:v>185</c:v>
                </c:pt>
                <c:pt idx="2678">
                  <c:v>185</c:v>
                </c:pt>
                <c:pt idx="2679">
                  <c:v>185</c:v>
                </c:pt>
                <c:pt idx="2680">
                  <c:v>185</c:v>
                </c:pt>
                <c:pt idx="2681">
                  <c:v>185</c:v>
                </c:pt>
                <c:pt idx="2682">
                  <c:v>185</c:v>
                </c:pt>
                <c:pt idx="2683">
                  <c:v>185</c:v>
                </c:pt>
                <c:pt idx="2684">
                  <c:v>185</c:v>
                </c:pt>
                <c:pt idx="2685">
                  <c:v>185</c:v>
                </c:pt>
                <c:pt idx="2686">
                  <c:v>185</c:v>
                </c:pt>
                <c:pt idx="2687">
                  <c:v>185</c:v>
                </c:pt>
                <c:pt idx="2688">
                  <c:v>184.96</c:v>
                </c:pt>
                <c:pt idx="2689">
                  <c:v>184.7006</c:v>
                </c:pt>
                <c:pt idx="2690">
                  <c:v>184.32</c:v>
                </c:pt>
                <c:pt idx="2691">
                  <c:v>184.21</c:v>
                </c:pt>
                <c:pt idx="2692">
                  <c:v>184.21</c:v>
                </c:pt>
                <c:pt idx="2693">
                  <c:v>184.21</c:v>
                </c:pt>
                <c:pt idx="2694">
                  <c:v>184.21</c:v>
                </c:pt>
                <c:pt idx="2695">
                  <c:v>184</c:v>
                </c:pt>
                <c:pt idx="2696">
                  <c:v>184</c:v>
                </c:pt>
                <c:pt idx="2697">
                  <c:v>184</c:v>
                </c:pt>
                <c:pt idx="2698">
                  <c:v>184</c:v>
                </c:pt>
                <c:pt idx="2699">
                  <c:v>184</c:v>
                </c:pt>
                <c:pt idx="2700">
                  <c:v>184</c:v>
                </c:pt>
                <c:pt idx="2701">
                  <c:v>184</c:v>
                </c:pt>
                <c:pt idx="2702">
                  <c:v>184</c:v>
                </c:pt>
                <c:pt idx="2703">
                  <c:v>184</c:v>
                </c:pt>
                <c:pt idx="2704">
                  <c:v>184</c:v>
                </c:pt>
                <c:pt idx="2705">
                  <c:v>184</c:v>
                </c:pt>
                <c:pt idx="2706">
                  <c:v>184</c:v>
                </c:pt>
                <c:pt idx="2707">
                  <c:v>184</c:v>
                </c:pt>
                <c:pt idx="2708">
                  <c:v>184</c:v>
                </c:pt>
                <c:pt idx="2709">
                  <c:v>184</c:v>
                </c:pt>
                <c:pt idx="2710">
                  <c:v>184</c:v>
                </c:pt>
                <c:pt idx="2711">
                  <c:v>184</c:v>
                </c:pt>
                <c:pt idx="2712">
                  <c:v>184</c:v>
                </c:pt>
                <c:pt idx="2713">
                  <c:v>184</c:v>
                </c:pt>
                <c:pt idx="2714">
                  <c:v>183.665</c:v>
                </c:pt>
                <c:pt idx="2715">
                  <c:v>183.26</c:v>
                </c:pt>
                <c:pt idx="2716">
                  <c:v>183.26</c:v>
                </c:pt>
                <c:pt idx="2717">
                  <c:v>183</c:v>
                </c:pt>
                <c:pt idx="2718">
                  <c:v>183</c:v>
                </c:pt>
                <c:pt idx="2719">
                  <c:v>183</c:v>
                </c:pt>
                <c:pt idx="2720">
                  <c:v>183</c:v>
                </c:pt>
                <c:pt idx="2721">
                  <c:v>183</c:v>
                </c:pt>
                <c:pt idx="2722">
                  <c:v>182.684</c:v>
                </c:pt>
                <c:pt idx="2723">
                  <c:v>182.5</c:v>
                </c:pt>
                <c:pt idx="2724">
                  <c:v>182.5</c:v>
                </c:pt>
                <c:pt idx="2725">
                  <c:v>182.48</c:v>
                </c:pt>
                <c:pt idx="2726">
                  <c:v>182.48</c:v>
                </c:pt>
                <c:pt idx="2727">
                  <c:v>182.48</c:v>
                </c:pt>
                <c:pt idx="2728">
                  <c:v>182.48</c:v>
                </c:pt>
                <c:pt idx="2729">
                  <c:v>182.48</c:v>
                </c:pt>
                <c:pt idx="2730">
                  <c:v>182.48</c:v>
                </c:pt>
                <c:pt idx="2731">
                  <c:v>182.48</c:v>
                </c:pt>
                <c:pt idx="2732">
                  <c:v>182.466</c:v>
                </c:pt>
                <c:pt idx="2733">
                  <c:v>182.466</c:v>
                </c:pt>
                <c:pt idx="2734">
                  <c:v>182.24</c:v>
                </c:pt>
                <c:pt idx="2735">
                  <c:v>182.24</c:v>
                </c:pt>
                <c:pt idx="2736">
                  <c:v>182</c:v>
                </c:pt>
                <c:pt idx="2737">
                  <c:v>182</c:v>
                </c:pt>
                <c:pt idx="2738">
                  <c:v>182</c:v>
                </c:pt>
                <c:pt idx="2739">
                  <c:v>182</c:v>
                </c:pt>
                <c:pt idx="2740">
                  <c:v>182</c:v>
                </c:pt>
                <c:pt idx="2741">
                  <c:v>182</c:v>
                </c:pt>
                <c:pt idx="2742">
                  <c:v>181.7</c:v>
                </c:pt>
                <c:pt idx="2743">
                  <c:v>181.5</c:v>
                </c:pt>
                <c:pt idx="2744">
                  <c:v>181.5</c:v>
                </c:pt>
                <c:pt idx="2745">
                  <c:v>181.3</c:v>
                </c:pt>
                <c:pt idx="2746">
                  <c:v>181.3</c:v>
                </c:pt>
                <c:pt idx="2747">
                  <c:v>181.3</c:v>
                </c:pt>
                <c:pt idx="2748">
                  <c:v>181.3</c:v>
                </c:pt>
                <c:pt idx="2749">
                  <c:v>181</c:v>
                </c:pt>
                <c:pt idx="2750">
                  <c:v>181</c:v>
                </c:pt>
                <c:pt idx="2751">
                  <c:v>181</c:v>
                </c:pt>
                <c:pt idx="2752">
                  <c:v>181</c:v>
                </c:pt>
                <c:pt idx="2753">
                  <c:v>181</c:v>
                </c:pt>
                <c:pt idx="2754">
                  <c:v>181</c:v>
                </c:pt>
                <c:pt idx="2755">
                  <c:v>181</c:v>
                </c:pt>
                <c:pt idx="2756">
                  <c:v>181</c:v>
                </c:pt>
                <c:pt idx="2757">
                  <c:v>181</c:v>
                </c:pt>
                <c:pt idx="2758">
                  <c:v>181</c:v>
                </c:pt>
                <c:pt idx="2759">
                  <c:v>181</c:v>
                </c:pt>
                <c:pt idx="2760">
                  <c:v>181</c:v>
                </c:pt>
                <c:pt idx="2761">
                  <c:v>181</c:v>
                </c:pt>
                <c:pt idx="2762">
                  <c:v>181</c:v>
                </c:pt>
                <c:pt idx="2763">
                  <c:v>181</c:v>
                </c:pt>
                <c:pt idx="2764">
                  <c:v>181</c:v>
                </c:pt>
                <c:pt idx="2765">
                  <c:v>181</c:v>
                </c:pt>
                <c:pt idx="2766">
                  <c:v>181</c:v>
                </c:pt>
                <c:pt idx="2767">
                  <c:v>181</c:v>
                </c:pt>
                <c:pt idx="2768">
                  <c:v>181</c:v>
                </c:pt>
                <c:pt idx="2769">
                  <c:v>181</c:v>
                </c:pt>
                <c:pt idx="2770">
                  <c:v>181</c:v>
                </c:pt>
                <c:pt idx="2771">
                  <c:v>180.8</c:v>
                </c:pt>
                <c:pt idx="2772">
                  <c:v>180.8</c:v>
                </c:pt>
                <c:pt idx="2773">
                  <c:v>180.5</c:v>
                </c:pt>
                <c:pt idx="2774">
                  <c:v>180.5</c:v>
                </c:pt>
                <c:pt idx="2775">
                  <c:v>180.5</c:v>
                </c:pt>
                <c:pt idx="2776">
                  <c:v>180.22</c:v>
                </c:pt>
                <c:pt idx="2777">
                  <c:v>180</c:v>
                </c:pt>
                <c:pt idx="2778">
                  <c:v>180</c:v>
                </c:pt>
                <c:pt idx="2779">
                  <c:v>180</c:v>
                </c:pt>
                <c:pt idx="2780">
                  <c:v>180</c:v>
                </c:pt>
                <c:pt idx="2781">
                  <c:v>180</c:v>
                </c:pt>
                <c:pt idx="2782">
                  <c:v>180</c:v>
                </c:pt>
                <c:pt idx="2783">
                  <c:v>180</c:v>
                </c:pt>
                <c:pt idx="2784">
                  <c:v>180</c:v>
                </c:pt>
                <c:pt idx="2785">
                  <c:v>180</c:v>
                </c:pt>
                <c:pt idx="2786">
                  <c:v>180</c:v>
                </c:pt>
                <c:pt idx="2787">
                  <c:v>180</c:v>
                </c:pt>
                <c:pt idx="2788">
                  <c:v>180</c:v>
                </c:pt>
                <c:pt idx="2789">
                  <c:v>180</c:v>
                </c:pt>
                <c:pt idx="2790">
                  <c:v>180</c:v>
                </c:pt>
                <c:pt idx="2791">
                  <c:v>180</c:v>
                </c:pt>
                <c:pt idx="2792">
                  <c:v>180</c:v>
                </c:pt>
                <c:pt idx="2793">
                  <c:v>180</c:v>
                </c:pt>
                <c:pt idx="2794">
                  <c:v>180</c:v>
                </c:pt>
                <c:pt idx="2795">
                  <c:v>180</c:v>
                </c:pt>
                <c:pt idx="2796">
                  <c:v>180</c:v>
                </c:pt>
                <c:pt idx="2797">
                  <c:v>180</c:v>
                </c:pt>
                <c:pt idx="2798">
                  <c:v>180</c:v>
                </c:pt>
                <c:pt idx="2799">
                  <c:v>180</c:v>
                </c:pt>
                <c:pt idx="2800">
                  <c:v>180</c:v>
                </c:pt>
                <c:pt idx="2801">
                  <c:v>180</c:v>
                </c:pt>
                <c:pt idx="2802">
                  <c:v>180</c:v>
                </c:pt>
                <c:pt idx="2803">
                  <c:v>180</c:v>
                </c:pt>
                <c:pt idx="2804">
                  <c:v>180</c:v>
                </c:pt>
                <c:pt idx="2805">
                  <c:v>180</c:v>
                </c:pt>
                <c:pt idx="2806">
                  <c:v>180</c:v>
                </c:pt>
                <c:pt idx="2807">
                  <c:v>180</c:v>
                </c:pt>
                <c:pt idx="2808">
                  <c:v>180</c:v>
                </c:pt>
                <c:pt idx="2809">
                  <c:v>180</c:v>
                </c:pt>
                <c:pt idx="2810">
                  <c:v>180</c:v>
                </c:pt>
                <c:pt idx="2811">
                  <c:v>180</c:v>
                </c:pt>
                <c:pt idx="2812">
                  <c:v>180</c:v>
                </c:pt>
                <c:pt idx="2813">
                  <c:v>180</c:v>
                </c:pt>
                <c:pt idx="2814">
                  <c:v>180</c:v>
                </c:pt>
                <c:pt idx="2815">
                  <c:v>180</c:v>
                </c:pt>
                <c:pt idx="2816">
                  <c:v>180</c:v>
                </c:pt>
                <c:pt idx="2817">
                  <c:v>180</c:v>
                </c:pt>
                <c:pt idx="2818">
                  <c:v>180</c:v>
                </c:pt>
                <c:pt idx="2819">
                  <c:v>180</c:v>
                </c:pt>
                <c:pt idx="2820">
                  <c:v>180</c:v>
                </c:pt>
                <c:pt idx="2821">
                  <c:v>180</c:v>
                </c:pt>
                <c:pt idx="2822">
                  <c:v>180</c:v>
                </c:pt>
                <c:pt idx="2823">
                  <c:v>180</c:v>
                </c:pt>
                <c:pt idx="2824">
                  <c:v>180</c:v>
                </c:pt>
                <c:pt idx="2825">
                  <c:v>180</c:v>
                </c:pt>
                <c:pt idx="2826">
                  <c:v>180</c:v>
                </c:pt>
                <c:pt idx="2827">
                  <c:v>180</c:v>
                </c:pt>
                <c:pt idx="2828">
                  <c:v>180</c:v>
                </c:pt>
                <c:pt idx="2829">
                  <c:v>180</c:v>
                </c:pt>
                <c:pt idx="2830">
                  <c:v>180</c:v>
                </c:pt>
                <c:pt idx="2831">
                  <c:v>180</c:v>
                </c:pt>
                <c:pt idx="2832">
                  <c:v>180</c:v>
                </c:pt>
                <c:pt idx="2833">
                  <c:v>180</c:v>
                </c:pt>
                <c:pt idx="2834">
                  <c:v>180</c:v>
                </c:pt>
                <c:pt idx="2835">
                  <c:v>180</c:v>
                </c:pt>
                <c:pt idx="2836">
                  <c:v>180</c:v>
                </c:pt>
                <c:pt idx="2837">
                  <c:v>180</c:v>
                </c:pt>
                <c:pt idx="2838">
                  <c:v>180</c:v>
                </c:pt>
                <c:pt idx="2839">
                  <c:v>180</c:v>
                </c:pt>
                <c:pt idx="2840">
                  <c:v>180</c:v>
                </c:pt>
                <c:pt idx="2841">
                  <c:v>180</c:v>
                </c:pt>
                <c:pt idx="2842">
                  <c:v>180</c:v>
                </c:pt>
                <c:pt idx="2843">
                  <c:v>180</c:v>
                </c:pt>
                <c:pt idx="2844">
                  <c:v>180</c:v>
                </c:pt>
                <c:pt idx="2845">
                  <c:v>180</c:v>
                </c:pt>
                <c:pt idx="2846">
                  <c:v>180</c:v>
                </c:pt>
                <c:pt idx="2847">
                  <c:v>180</c:v>
                </c:pt>
                <c:pt idx="2848">
                  <c:v>180</c:v>
                </c:pt>
                <c:pt idx="2849">
                  <c:v>180</c:v>
                </c:pt>
                <c:pt idx="2850">
                  <c:v>180</c:v>
                </c:pt>
                <c:pt idx="2851">
                  <c:v>180</c:v>
                </c:pt>
                <c:pt idx="2852">
                  <c:v>180</c:v>
                </c:pt>
                <c:pt idx="2853">
                  <c:v>180</c:v>
                </c:pt>
                <c:pt idx="2854">
                  <c:v>180</c:v>
                </c:pt>
                <c:pt idx="2855">
                  <c:v>180</c:v>
                </c:pt>
                <c:pt idx="2856">
                  <c:v>180</c:v>
                </c:pt>
                <c:pt idx="2857">
                  <c:v>180</c:v>
                </c:pt>
                <c:pt idx="2858">
                  <c:v>180</c:v>
                </c:pt>
                <c:pt idx="2859">
                  <c:v>180</c:v>
                </c:pt>
                <c:pt idx="2860">
                  <c:v>180</c:v>
                </c:pt>
                <c:pt idx="2861">
                  <c:v>180</c:v>
                </c:pt>
                <c:pt idx="2862">
                  <c:v>180</c:v>
                </c:pt>
                <c:pt idx="2863">
                  <c:v>180</c:v>
                </c:pt>
                <c:pt idx="2864">
                  <c:v>180</c:v>
                </c:pt>
                <c:pt idx="2865">
                  <c:v>180</c:v>
                </c:pt>
                <c:pt idx="2866">
                  <c:v>180</c:v>
                </c:pt>
                <c:pt idx="2867">
                  <c:v>180</c:v>
                </c:pt>
                <c:pt idx="2868">
                  <c:v>180</c:v>
                </c:pt>
                <c:pt idx="2869">
                  <c:v>180</c:v>
                </c:pt>
                <c:pt idx="2870">
                  <c:v>180</c:v>
                </c:pt>
                <c:pt idx="2871">
                  <c:v>180</c:v>
                </c:pt>
                <c:pt idx="2872">
                  <c:v>180</c:v>
                </c:pt>
                <c:pt idx="2873">
                  <c:v>180</c:v>
                </c:pt>
                <c:pt idx="2874">
                  <c:v>180</c:v>
                </c:pt>
                <c:pt idx="2875">
                  <c:v>180</c:v>
                </c:pt>
                <c:pt idx="2876">
                  <c:v>180</c:v>
                </c:pt>
                <c:pt idx="2877">
                  <c:v>180</c:v>
                </c:pt>
                <c:pt idx="2878">
                  <c:v>180</c:v>
                </c:pt>
                <c:pt idx="2879">
                  <c:v>180</c:v>
                </c:pt>
                <c:pt idx="2880">
                  <c:v>180</c:v>
                </c:pt>
                <c:pt idx="2881">
                  <c:v>180</c:v>
                </c:pt>
                <c:pt idx="2882">
                  <c:v>180</c:v>
                </c:pt>
                <c:pt idx="2883">
                  <c:v>180</c:v>
                </c:pt>
                <c:pt idx="2884">
                  <c:v>180</c:v>
                </c:pt>
                <c:pt idx="2885">
                  <c:v>180</c:v>
                </c:pt>
                <c:pt idx="2886">
                  <c:v>180</c:v>
                </c:pt>
                <c:pt idx="2887">
                  <c:v>180</c:v>
                </c:pt>
                <c:pt idx="2888">
                  <c:v>180</c:v>
                </c:pt>
                <c:pt idx="2889">
                  <c:v>180</c:v>
                </c:pt>
                <c:pt idx="2890">
                  <c:v>180</c:v>
                </c:pt>
                <c:pt idx="2891">
                  <c:v>180</c:v>
                </c:pt>
                <c:pt idx="2892">
                  <c:v>180</c:v>
                </c:pt>
                <c:pt idx="2893">
                  <c:v>180</c:v>
                </c:pt>
                <c:pt idx="2894">
                  <c:v>180</c:v>
                </c:pt>
                <c:pt idx="2895">
                  <c:v>180</c:v>
                </c:pt>
                <c:pt idx="2896">
                  <c:v>180</c:v>
                </c:pt>
                <c:pt idx="2897">
                  <c:v>180</c:v>
                </c:pt>
                <c:pt idx="2898">
                  <c:v>180</c:v>
                </c:pt>
                <c:pt idx="2899">
                  <c:v>180</c:v>
                </c:pt>
                <c:pt idx="2900">
                  <c:v>180</c:v>
                </c:pt>
                <c:pt idx="2901">
                  <c:v>180</c:v>
                </c:pt>
                <c:pt idx="2902">
                  <c:v>180</c:v>
                </c:pt>
                <c:pt idx="2903">
                  <c:v>180</c:v>
                </c:pt>
                <c:pt idx="2904">
                  <c:v>180</c:v>
                </c:pt>
                <c:pt idx="2905">
                  <c:v>180</c:v>
                </c:pt>
                <c:pt idx="2906">
                  <c:v>180</c:v>
                </c:pt>
                <c:pt idx="2907">
                  <c:v>180</c:v>
                </c:pt>
                <c:pt idx="2908">
                  <c:v>180</c:v>
                </c:pt>
                <c:pt idx="2909">
                  <c:v>179.973333333333</c:v>
                </c:pt>
                <c:pt idx="2910">
                  <c:v>179.77</c:v>
                </c:pt>
                <c:pt idx="2911">
                  <c:v>179.49</c:v>
                </c:pt>
                <c:pt idx="2912">
                  <c:v>179.49</c:v>
                </c:pt>
                <c:pt idx="2913">
                  <c:v>179</c:v>
                </c:pt>
                <c:pt idx="2914">
                  <c:v>179</c:v>
                </c:pt>
                <c:pt idx="2915">
                  <c:v>179</c:v>
                </c:pt>
                <c:pt idx="2916">
                  <c:v>179</c:v>
                </c:pt>
                <c:pt idx="2917">
                  <c:v>179</c:v>
                </c:pt>
                <c:pt idx="2918">
                  <c:v>179</c:v>
                </c:pt>
                <c:pt idx="2919">
                  <c:v>179</c:v>
                </c:pt>
                <c:pt idx="2920">
                  <c:v>179</c:v>
                </c:pt>
                <c:pt idx="2921">
                  <c:v>179</c:v>
                </c:pt>
                <c:pt idx="2922">
                  <c:v>179</c:v>
                </c:pt>
                <c:pt idx="2923">
                  <c:v>178.869</c:v>
                </c:pt>
                <c:pt idx="2924">
                  <c:v>178.85</c:v>
                </c:pt>
                <c:pt idx="2925">
                  <c:v>178.613333333333</c:v>
                </c:pt>
                <c:pt idx="2926">
                  <c:v>178.613333333333</c:v>
                </c:pt>
                <c:pt idx="2927">
                  <c:v>178.2</c:v>
                </c:pt>
                <c:pt idx="2928">
                  <c:v>178.2</c:v>
                </c:pt>
                <c:pt idx="2929">
                  <c:v>178.2</c:v>
                </c:pt>
                <c:pt idx="2930">
                  <c:v>178</c:v>
                </c:pt>
                <c:pt idx="2931">
                  <c:v>178</c:v>
                </c:pt>
                <c:pt idx="2932">
                  <c:v>178</c:v>
                </c:pt>
                <c:pt idx="2933">
                  <c:v>178</c:v>
                </c:pt>
                <c:pt idx="2934">
                  <c:v>178</c:v>
                </c:pt>
                <c:pt idx="2935">
                  <c:v>178</c:v>
                </c:pt>
                <c:pt idx="2936">
                  <c:v>178</c:v>
                </c:pt>
                <c:pt idx="2937">
                  <c:v>178</c:v>
                </c:pt>
                <c:pt idx="2938">
                  <c:v>178</c:v>
                </c:pt>
                <c:pt idx="2939">
                  <c:v>177.888</c:v>
                </c:pt>
                <c:pt idx="2940">
                  <c:v>177.888</c:v>
                </c:pt>
                <c:pt idx="2941">
                  <c:v>177.888</c:v>
                </c:pt>
                <c:pt idx="2942">
                  <c:v>177.888</c:v>
                </c:pt>
                <c:pt idx="2943">
                  <c:v>177.888</c:v>
                </c:pt>
                <c:pt idx="2944">
                  <c:v>177.79</c:v>
                </c:pt>
                <c:pt idx="2945">
                  <c:v>177.79</c:v>
                </c:pt>
                <c:pt idx="2946">
                  <c:v>177.79</c:v>
                </c:pt>
                <c:pt idx="2947">
                  <c:v>177.79</c:v>
                </c:pt>
                <c:pt idx="2948">
                  <c:v>177.79</c:v>
                </c:pt>
                <c:pt idx="2949">
                  <c:v>177</c:v>
                </c:pt>
                <c:pt idx="2950">
                  <c:v>176.686666666667</c:v>
                </c:pt>
                <c:pt idx="2951">
                  <c:v>176.686666666667</c:v>
                </c:pt>
                <c:pt idx="2952">
                  <c:v>176.4</c:v>
                </c:pt>
                <c:pt idx="2953">
                  <c:v>176.4</c:v>
                </c:pt>
                <c:pt idx="2954">
                  <c:v>176.4</c:v>
                </c:pt>
                <c:pt idx="2955">
                  <c:v>176.4</c:v>
                </c:pt>
                <c:pt idx="2956">
                  <c:v>176.253</c:v>
                </c:pt>
                <c:pt idx="2957">
                  <c:v>176</c:v>
                </c:pt>
                <c:pt idx="2958">
                  <c:v>176</c:v>
                </c:pt>
                <c:pt idx="2959">
                  <c:v>176</c:v>
                </c:pt>
                <c:pt idx="2960">
                  <c:v>176</c:v>
                </c:pt>
                <c:pt idx="2961">
                  <c:v>176</c:v>
                </c:pt>
                <c:pt idx="2962">
                  <c:v>176</c:v>
                </c:pt>
                <c:pt idx="2963">
                  <c:v>176</c:v>
                </c:pt>
                <c:pt idx="2964">
                  <c:v>176</c:v>
                </c:pt>
                <c:pt idx="2965">
                  <c:v>175</c:v>
                </c:pt>
                <c:pt idx="2966">
                  <c:v>175</c:v>
                </c:pt>
                <c:pt idx="2967">
                  <c:v>175</c:v>
                </c:pt>
                <c:pt idx="2968">
                  <c:v>175</c:v>
                </c:pt>
                <c:pt idx="2969">
                  <c:v>175</c:v>
                </c:pt>
                <c:pt idx="2970">
                  <c:v>175</c:v>
                </c:pt>
                <c:pt idx="2971">
                  <c:v>175</c:v>
                </c:pt>
                <c:pt idx="2972">
                  <c:v>175</c:v>
                </c:pt>
                <c:pt idx="2973">
                  <c:v>175</c:v>
                </c:pt>
                <c:pt idx="2974">
                  <c:v>175</c:v>
                </c:pt>
                <c:pt idx="2975">
                  <c:v>175</c:v>
                </c:pt>
                <c:pt idx="2976">
                  <c:v>175</c:v>
                </c:pt>
                <c:pt idx="2977">
                  <c:v>175</c:v>
                </c:pt>
                <c:pt idx="2978">
                  <c:v>175</c:v>
                </c:pt>
                <c:pt idx="2979">
                  <c:v>175</c:v>
                </c:pt>
                <c:pt idx="2980">
                  <c:v>175</c:v>
                </c:pt>
                <c:pt idx="2981">
                  <c:v>175</c:v>
                </c:pt>
                <c:pt idx="2982">
                  <c:v>175</c:v>
                </c:pt>
                <c:pt idx="2983">
                  <c:v>175</c:v>
                </c:pt>
                <c:pt idx="2984">
                  <c:v>175</c:v>
                </c:pt>
                <c:pt idx="2985">
                  <c:v>175</c:v>
                </c:pt>
                <c:pt idx="2986">
                  <c:v>175</c:v>
                </c:pt>
                <c:pt idx="2987">
                  <c:v>175</c:v>
                </c:pt>
                <c:pt idx="2988">
                  <c:v>175</c:v>
                </c:pt>
                <c:pt idx="2989">
                  <c:v>175</c:v>
                </c:pt>
                <c:pt idx="2990">
                  <c:v>175</c:v>
                </c:pt>
                <c:pt idx="2991">
                  <c:v>175</c:v>
                </c:pt>
                <c:pt idx="2992">
                  <c:v>175</c:v>
                </c:pt>
                <c:pt idx="2993">
                  <c:v>175</c:v>
                </c:pt>
                <c:pt idx="2994">
                  <c:v>175</c:v>
                </c:pt>
                <c:pt idx="2995">
                  <c:v>175</c:v>
                </c:pt>
                <c:pt idx="2996">
                  <c:v>175</c:v>
                </c:pt>
                <c:pt idx="2997">
                  <c:v>175</c:v>
                </c:pt>
                <c:pt idx="2998">
                  <c:v>175</c:v>
                </c:pt>
                <c:pt idx="2999">
                  <c:v>175</c:v>
                </c:pt>
                <c:pt idx="3000">
                  <c:v>175</c:v>
                </c:pt>
                <c:pt idx="3001">
                  <c:v>175</c:v>
                </c:pt>
                <c:pt idx="3002">
                  <c:v>175</c:v>
                </c:pt>
                <c:pt idx="3003">
                  <c:v>175</c:v>
                </c:pt>
                <c:pt idx="3004">
                  <c:v>175</c:v>
                </c:pt>
                <c:pt idx="3005">
                  <c:v>175</c:v>
                </c:pt>
                <c:pt idx="3006">
                  <c:v>175</c:v>
                </c:pt>
                <c:pt idx="3007">
                  <c:v>175</c:v>
                </c:pt>
                <c:pt idx="3008">
                  <c:v>175</c:v>
                </c:pt>
                <c:pt idx="3009">
                  <c:v>175</c:v>
                </c:pt>
                <c:pt idx="3010">
                  <c:v>175</c:v>
                </c:pt>
                <c:pt idx="3011">
                  <c:v>175</c:v>
                </c:pt>
                <c:pt idx="3012">
                  <c:v>175</c:v>
                </c:pt>
                <c:pt idx="3013">
                  <c:v>175</c:v>
                </c:pt>
                <c:pt idx="3014">
                  <c:v>175</c:v>
                </c:pt>
                <c:pt idx="3015">
                  <c:v>175</c:v>
                </c:pt>
                <c:pt idx="3016">
                  <c:v>175</c:v>
                </c:pt>
                <c:pt idx="3017">
                  <c:v>174.986666666667</c:v>
                </c:pt>
                <c:pt idx="3018">
                  <c:v>174.986666666667</c:v>
                </c:pt>
                <c:pt idx="3019">
                  <c:v>174.873333333333</c:v>
                </c:pt>
                <c:pt idx="3020">
                  <c:v>174.8</c:v>
                </c:pt>
                <c:pt idx="3021">
                  <c:v>174.8</c:v>
                </c:pt>
                <c:pt idx="3022">
                  <c:v>174</c:v>
                </c:pt>
                <c:pt idx="3023">
                  <c:v>174</c:v>
                </c:pt>
                <c:pt idx="3024">
                  <c:v>174</c:v>
                </c:pt>
                <c:pt idx="3025">
                  <c:v>174</c:v>
                </c:pt>
                <c:pt idx="3026">
                  <c:v>174</c:v>
                </c:pt>
                <c:pt idx="3027">
                  <c:v>174</c:v>
                </c:pt>
                <c:pt idx="3028">
                  <c:v>173.12</c:v>
                </c:pt>
                <c:pt idx="3029">
                  <c:v>173.12</c:v>
                </c:pt>
                <c:pt idx="3030">
                  <c:v>173.12</c:v>
                </c:pt>
                <c:pt idx="3031">
                  <c:v>173.12</c:v>
                </c:pt>
                <c:pt idx="3032">
                  <c:v>173.12</c:v>
                </c:pt>
                <c:pt idx="3033">
                  <c:v>173.12</c:v>
                </c:pt>
                <c:pt idx="3034">
                  <c:v>173.12</c:v>
                </c:pt>
                <c:pt idx="3035">
                  <c:v>173.12</c:v>
                </c:pt>
                <c:pt idx="3036">
                  <c:v>173.12</c:v>
                </c:pt>
                <c:pt idx="3037">
                  <c:v>173.12</c:v>
                </c:pt>
                <c:pt idx="3038">
                  <c:v>173.12</c:v>
                </c:pt>
                <c:pt idx="3039">
                  <c:v>173.1185</c:v>
                </c:pt>
                <c:pt idx="3040">
                  <c:v>173.1185</c:v>
                </c:pt>
                <c:pt idx="3041">
                  <c:v>173.1185</c:v>
                </c:pt>
                <c:pt idx="3042">
                  <c:v>173.1185</c:v>
                </c:pt>
                <c:pt idx="3043">
                  <c:v>173.092</c:v>
                </c:pt>
                <c:pt idx="3044">
                  <c:v>173.092</c:v>
                </c:pt>
                <c:pt idx="3045">
                  <c:v>173.092</c:v>
                </c:pt>
                <c:pt idx="3046">
                  <c:v>173.092</c:v>
                </c:pt>
                <c:pt idx="3047">
                  <c:v>173.092</c:v>
                </c:pt>
                <c:pt idx="3048">
                  <c:v>173.092</c:v>
                </c:pt>
                <c:pt idx="3049">
                  <c:v>173.092</c:v>
                </c:pt>
                <c:pt idx="3050">
                  <c:v>173</c:v>
                </c:pt>
                <c:pt idx="3051">
                  <c:v>172.94</c:v>
                </c:pt>
                <c:pt idx="3052">
                  <c:v>172.8</c:v>
                </c:pt>
                <c:pt idx="3053">
                  <c:v>172.8</c:v>
                </c:pt>
                <c:pt idx="3054">
                  <c:v>172.5</c:v>
                </c:pt>
                <c:pt idx="3055">
                  <c:v>172.04</c:v>
                </c:pt>
                <c:pt idx="3056">
                  <c:v>172</c:v>
                </c:pt>
                <c:pt idx="3057">
                  <c:v>172</c:v>
                </c:pt>
                <c:pt idx="3058">
                  <c:v>172</c:v>
                </c:pt>
                <c:pt idx="3059">
                  <c:v>171.784</c:v>
                </c:pt>
                <c:pt idx="3060">
                  <c:v>171.784</c:v>
                </c:pt>
                <c:pt idx="3061">
                  <c:v>171.784</c:v>
                </c:pt>
                <c:pt idx="3062">
                  <c:v>171.784</c:v>
                </c:pt>
                <c:pt idx="3063">
                  <c:v>171.784</c:v>
                </c:pt>
                <c:pt idx="3064">
                  <c:v>171.784</c:v>
                </c:pt>
                <c:pt idx="3065">
                  <c:v>171.5</c:v>
                </c:pt>
                <c:pt idx="3066">
                  <c:v>171.239</c:v>
                </c:pt>
                <c:pt idx="3067">
                  <c:v>171.133333333333</c:v>
                </c:pt>
                <c:pt idx="3068">
                  <c:v>171.133333333333</c:v>
                </c:pt>
                <c:pt idx="3069">
                  <c:v>171.133333333333</c:v>
                </c:pt>
                <c:pt idx="3070">
                  <c:v>171.133333333333</c:v>
                </c:pt>
                <c:pt idx="3071">
                  <c:v>171</c:v>
                </c:pt>
                <c:pt idx="3072">
                  <c:v>171</c:v>
                </c:pt>
                <c:pt idx="3073">
                  <c:v>171</c:v>
                </c:pt>
                <c:pt idx="3074">
                  <c:v>170.226666666667</c:v>
                </c:pt>
                <c:pt idx="3075">
                  <c:v>170.226666666667</c:v>
                </c:pt>
                <c:pt idx="3076">
                  <c:v>170</c:v>
                </c:pt>
                <c:pt idx="3077">
                  <c:v>170</c:v>
                </c:pt>
                <c:pt idx="3078">
                  <c:v>170</c:v>
                </c:pt>
                <c:pt idx="3079">
                  <c:v>170</c:v>
                </c:pt>
                <c:pt idx="3080">
                  <c:v>170</c:v>
                </c:pt>
                <c:pt idx="3081">
                  <c:v>170</c:v>
                </c:pt>
                <c:pt idx="3082">
                  <c:v>170</c:v>
                </c:pt>
                <c:pt idx="3083">
                  <c:v>170</c:v>
                </c:pt>
                <c:pt idx="3084">
                  <c:v>170</c:v>
                </c:pt>
                <c:pt idx="3085">
                  <c:v>170</c:v>
                </c:pt>
                <c:pt idx="3086">
                  <c:v>170</c:v>
                </c:pt>
                <c:pt idx="3087">
                  <c:v>170</c:v>
                </c:pt>
                <c:pt idx="3088">
                  <c:v>170</c:v>
                </c:pt>
                <c:pt idx="3089">
                  <c:v>170</c:v>
                </c:pt>
                <c:pt idx="3090">
                  <c:v>170</c:v>
                </c:pt>
                <c:pt idx="3091">
                  <c:v>170</c:v>
                </c:pt>
                <c:pt idx="3092">
                  <c:v>170</c:v>
                </c:pt>
                <c:pt idx="3093">
                  <c:v>170</c:v>
                </c:pt>
                <c:pt idx="3094">
                  <c:v>170</c:v>
                </c:pt>
                <c:pt idx="3095">
                  <c:v>170</c:v>
                </c:pt>
                <c:pt idx="3096">
                  <c:v>170</c:v>
                </c:pt>
                <c:pt idx="3097">
                  <c:v>170</c:v>
                </c:pt>
                <c:pt idx="3098">
                  <c:v>170</c:v>
                </c:pt>
                <c:pt idx="3099">
                  <c:v>170</c:v>
                </c:pt>
                <c:pt idx="3100">
                  <c:v>170</c:v>
                </c:pt>
                <c:pt idx="3101">
                  <c:v>170</c:v>
                </c:pt>
                <c:pt idx="3102">
                  <c:v>170</c:v>
                </c:pt>
                <c:pt idx="3103">
                  <c:v>170</c:v>
                </c:pt>
                <c:pt idx="3104">
                  <c:v>170</c:v>
                </c:pt>
                <c:pt idx="3105">
                  <c:v>170</c:v>
                </c:pt>
                <c:pt idx="3106">
                  <c:v>170</c:v>
                </c:pt>
                <c:pt idx="3107">
                  <c:v>170</c:v>
                </c:pt>
                <c:pt idx="3108">
                  <c:v>170</c:v>
                </c:pt>
                <c:pt idx="3109">
                  <c:v>170</c:v>
                </c:pt>
                <c:pt idx="3110">
                  <c:v>170</c:v>
                </c:pt>
                <c:pt idx="3111">
                  <c:v>170</c:v>
                </c:pt>
                <c:pt idx="3112">
                  <c:v>170</c:v>
                </c:pt>
                <c:pt idx="3113">
                  <c:v>170</c:v>
                </c:pt>
                <c:pt idx="3114">
                  <c:v>170</c:v>
                </c:pt>
                <c:pt idx="3115">
                  <c:v>170</c:v>
                </c:pt>
                <c:pt idx="3116">
                  <c:v>170</c:v>
                </c:pt>
                <c:pt idx="3117">
                  <c:v>170</c:v>
                </c:pt>
                <c:pt idx="3118">
                  <c:v>170</c:v>
                </c:pt>
                <c:pt idx="3119">
                  <c:v>170</c:v>
                </c:pt>
                <c:pt idx="3120">
                  <c:v>170</c:v>
                </c:pt>
                <c:pt idx="3121">
                  <c:v>170</c:v>
                </c:pt>
                <c:pt idx="3122">
                  <c:v>170</c:v>
                </c:pt>
                <c:pt idx="3123">
                  <c:v>170</c:v>
                </c:pt>
                <c:pt idx="3124">
                  <c:v>170</c:v>
                </c:pt>
                <c:pt idx="3125">
                  <c:v>170</c:v>
                </c:pt>
                <c:pt idx="3126">
                  <c:v>170</c:v>
                </c:pt>
                <c:pt idx="3127">
                  <c:v>170</c:v>
                </c:pt>
                <c:pt idx="3128">
                  <c:v>170</c:v>
                </c:pt>
                <c:pt idx="3129">
                  <c:v>170</c:v>
                </c:pt>
                <c:pt idx="3130">
                  <c:v>170</c:v>
                </c:pt>
                <c:pt idx="3131">
                  <c:v>170</c:v>
                </c:pt>
                <c:pt idx="3132">
                  <c:v>170</c:v>
                </c:pt>
                <c:pt idx="3133">
                  <c:v>170</c:v>
                </c:pt>
                <c:pt idx="3134">
                  <c:v>170</c:v>
                </c:pt>
                <c:pt idx="3135">
                  <c:v>170</c:v>
                </c:pt>
                <c:pt idx="3136">
                  <c:v>170</c:v>
                </c:pt>
                <c:pt idx="3137">
                  <c:v>170</c:v>
                </c:pt>
                <c:pt idx="3138">
                  <c:v>170</c:v>
                </c:pt>
                <c:pt idx="3139">
                  <c:v>170</c:v>
                </c:pt>
                <c:pt idx="3140">
                  <c:v>170</c:v>
                </c:pt>
                <c:pt idx="3141">
                  <c:v>170</c:v>
                </c:pt>
                <c:pt idx="3142">
                  <c:v>170</c:v>
                </c:pt>
                <c:pt idx="3143">
                  <c:v>170</c:v>
                </c:pt>
                <c:pt idx="3144">
                  <c:v>170</c:v>
                </c:pt>
                <c:pt idx="3145">
                  <c:v>170</c:v>
                </c:pt>
                <c:pt idx="3146">
                  <c:v>170</c:v>
                </c:pt>
                <c:pt idx="3147">
                  <c:v>170</c:v>
                </c:pt>
                <c:pt idx="3148">
                  <c:v>170</c:v>
                </c:pt>
                <c:pt idx="3149">
                  <c:v>170</c:v>
                </c:pt>
                <c:pt idx="3150">
                  <c:v>170</c:v>
                </c:pt>
                <c:pt idx="3151">
                  <c:v>170</c:v>
                </c:pt>
                <c:pt idx="3152">
                  <c:v>170</c:v>
                </c:pt>
                <c:pt idx="3153">
                  <c:v>170</c:v>
                </c:pt>
                <c:pt idx="3154">
                  <c:v>170</c:v>
                </c:pt>
                <c:pt idx="3155">
                  <c:v>170</c:v>
                </c:pt>
                <c:pt idx="3156">
                  <c:v>170</c:v>
                </c:pt>
                <c:pt idx="3157">
                  <c:v>170</c:v>
                </c:pt>
                <c:pt idx="3158">
                  <c:v>170</c:v>
                </c:pt>
                <c:pt idx="3159">
                  <c:v>170</c:v>
                </c:pt>
                <c:pt idx="3160">
                  <c:v>170</c:v>
                </c:pt>
                <c:pt idx="3161">
                  <c:v>170</c:v>
                </c:pt>
                <c:pt idx="3162">
                  <c:v>170</c:v>
                </c:pt>
                <c:pt idx="3163">
                  <c:v>170</c:v>
                </c:pt>
                <c:pt idx="3164">
                  <c:v>170</c:v>
                </c:pt>
                <c:pt idx="3165">
                  <c:v>170</c:v>
                </c:pt>
                <c:pt idx="3166">
                  <c:v>170</c:v>
                </c:pt>
                <c:pt idx="3167">
                  <c:v>170</c:v>
                </c:pt>
                <c:pt idx="3168">
                  <c:v>170</c:v>
                </c:pt>
                <c:pt idx="3169">
                  <c:v>170</c:v>
                </c:pt>
                <c:pt idx="3170">
                  <c:v>170</c:v>
                </c:pt>
                <c:pt idx="3171">
                  <c:v>170</c:v>
                </c:pt>
                <c:pt idx="3172">
                  <c:v>169.206666666667</c:v>
                </c:pt>
                <c:pt idx="3173">
                  <c:v>169.206666666667</c:v>
                </c:pt>
                <c:pt idx="3174">
                  <c:v>169</c:v>
                </c:pt>
                <c:pt idx="3175">
                  <c:v>169</c:v>
                </c:pt>
                <c:pt idx="3176">
                  <c:v>169</c:v>
                </c:pt>
                <c:pt idx="3177">
                  <c:v>169</c:v>
                </c:pt>
                <c:pt idx="3178">
                  <c:v>169</c:v>
                </c:pt>
                <c:pt idx="3179">
                  <c:v>168.98</c:v>
                </c:pt>
                <c:pt idx="3180">
                  <c:v>168.44</c:v>
                </c:pt>
                <c:pt idx="3181">
                  <c:v>168.44</c:v>
                </c:pt>
                <c:pt idx="3182">
                  <c:v>168.44</c:v>
                </c:pt>
                <c:pt idx="3183">
                  <c:v>168.44</c:v>
                </c:pt>
                <c:pt idx="3184">
                  <c:v>168.33</c:v>
                </c:pt>
                <c:pt idx="3185">
                  <c:v>168.33</c:v>
                </c:pt>
                <c:pt idx="3186">
                  <c:v>168.296</c:v>
                </c:pt>
                <c:pt idx="3187">
                  <c:v>168.296</c:v>
                </c:pt>
                <c:pt idx="3188">
                  <c:v>168</c:v>
                </c:pt>
                <c:pt idx="3189">
                  <c:v>168</c:v>
                </c:pt>
                <c:pt idx="3190">
                  <c:v>168</c:v>
                </c:pt>
                <c:pt idx="3191">
                  <c:v>168</c:v>
                </c:pt>
                <c:pt idx="3192">
                  <c:v>168</c:v>
                </c:pt>
                <c:pt idx="3193">
                  <c:v>168</c:v>
                </c:pt>
                <c:pt idx="3194">
                  <c:v>168</c:v>
                </c:pt>
                <c:pt idx="3195">
                  <c:v>168</c:v>
                </c:pt>
                <c:pt idx="3196">
                  <c:v>168</c:v>
                </c:pt>
                <c:pt idx="3197">
                  <c:v>168</c:v>
                </c:pt>
                <c:pt idx="3198">
                  <c:v>168</c:v>
                </c:pt>
                <c:pt idx="3199">
                  <c:v>168</c:v>
                </c:pt>
                <c:pt idx="3200">
                  <c:v>168</c:v>
                </c:pt>
                <c:pt idx="3201">
                  <c:v>168</c:v>
                </c:pt>
                <c:pt idx="3202">
                  <c:v>168</c:v>
                </c:pt>
                <c:pt idx="3203">
                  <c:v>168</c:v>
                </c:pt>
                <c:pt idx="3204">
                  <c:v>168</c:v>
                </c:pt>
                <c:pt idx="3205">
                  <c:v>168</c:v>
                </c:pt>
                <c:pt idx="3206">
                  <c:v>168</c:v>
                </c:pt>
                <c:pt idx="3207">
                  <c:v>168</c:v>
                </c:pt>
                <c:pt idx="3208">
                  <c:v>168</c:v>
                </c:pt>
                <c:pt idx="3209">
                  <c:v>168</c:v>
                </c:pt>
                <c:pt idx="3210">
                  <c:v>168</c:v>
                </c:pt>
                <c:pt idx="3211">
                  <c:v>168</c:v>
                </c:pt>
                <c:pt idx="3212">
                  <c:v>168</c:v>
                </c:pt>
                <c:pt idx="3213">
                  <c:v>168</c:v>
                </c:pt>
                <c:pt idx="3214">
                  <c:v>168</c:v>
                </c:pt>
                <c:pt idx="3215">
                  <c:v>168</c:v>
                </c:pt>
                <c:pt idx="3216">
                  <c:v>168</c:v>
                </c:pt>
                <c:pt idx="3217">
                  <c:v>167.315</c:v>
                </c:pt>
                <c:pt idx="3218">
                  <c:v>167.053333333333</c:v>
                </c:pt>
                <c:pt idx="3219">
                  <c:v>167</c:v>
                </c:pt>
                <c:pt idx="3220">
                  <c:v>167</c:v>
                </c:pt>
                <c:pt idx="3221">
                  <c:v>166.6</c:v>
                </c:pt>
                <c:pt idx="3222">
                  <c:v>166.6</c:v>
                </c:pt>
                <c:pt idx="3223">
                  <c:v>166.6</c:v>
                </c:pt>
                <c:pt idx="3224">
                  <c:v>166.5</c:v>
                </c:pt>
                <c:pt idx="3225">
                  <c:v>166.5</c:v>
                </c:pt>
                <c:pt idx="3226">
                  <c:v>166.486666666667</c:v>
                </c:pt>
                <c:pt idx="3227">
                  <c:v>166.486666666667</c:v>
                </c:pt>
                <c:pt idx="3228">
                  <c:v>166.25</c:v>
                </c:pt>
                <c:pt idx="3229">
                  <c:v>166.25</c:v>
                </c:pt>
                <c:pt idx="3230">
                  <c:v>166</c:v>
                </c:pt>
                <c:pt idx="3231">
                  <c:v>166</c:v>
                </c:pt>
                <c:pt idx="3232">
                  <c:v>166</c:v>
                </c:pt>
                <c:pt idx="3233">
                  <c:v>166</c:v>
                </c:pt>
                <c:pt idx="3234">
                  <c:v>166</c:v>
                </c:pt>
                <c:pt idx="3235">
                  <c:v>166</c:v>
                </c:pt>
                <c:pt idx="3236">
                  <c:v>166</c:v>
                </c:pt>
                <c:pt idx="3237">
                  <c:v>166</c:v>
                </c:pt>
                <c:pt idx="3238">
                  <c:v>166</c:v>
                </c:pt>
                <c:pt idx="3239">
                  <c:v>166</c:v>
                </c:pt>
                <c:pt idx="3240">
                  <c:v>165.9</c:v>
                </c:pt>
                <c:pt idx="3241">
                  <c:v>165.68</c:v>
                </c:pt>
                <c:pt idx="3242">
                  <c:v>165.58</c:v>
                </c:pt>
                <c:pt idx="3243">
                  <c:v>165.58</c:v>
                </c:pt>
                <c:pt idx="3244">
                  <c:v>165.4344</c:v>
                </c:pt>
                <c:pt idx="3245">
                  <c:v>165.43</c:v>
                </c:pt>
                <c:pt idx="3246">
                  <c:v>165.43</c:v>
                </c:pt>
                <c:pt idx="3247">
                  <c:v>165.12</c:v>
                </c:pt>
                <c:pt idx="3248">
                  <c:v>165.013333333333</c:v>
                </c:pt>
                <c:pt idx="3249">
                  <c:v>165.013333333333</c:v>
                </c:pt>
                <c:pt idx="3250">
                  <c:v>165</c:v>
                </c:pt>
                <c:pt idx="3251">
                  <c:v>165</c:v>
                </c:pt>
                <c:pt idx="3252">
                  <c:v>165</c:v>
                </c:pt>
                <c:pt idx="3253">
                  <c:v>165</c:v>
                </c:pt>
                <c:pt idx="3254">
                  <c:v>165</c:v>
                </c:pt>
                <c:pt idx="3255">
                  <c:v>165</c:v>
                </c:pt>
                <c:pt idx="3256">
                  <c:v>165</c:v>
                </c:pt>
                <c:pt idx="3257">
                  <c:v>165</c:v>
                </c:pt>
                <c:pt idx="3258">
                  <c:v>165</c:v>
                </c:pt>
                <c:pt idx="3259">
                  <c:v>165</c:v>
                </c:pt>
                <c:pt idx="3260">
                  <c:v>165</c:v>
                </c:pt>
                <c:pt idx="3261">
                  <c:v>165</c:v>
                </c:pt>
                <c:pt idx="3262">
                  <c:v>165</c:v>
                </c:pt>
                <c:pt idx="3263">
                  <c:v>165</c:v>
                </c:pt>
                <c:pt idx="3264">
                  <c:v>165</c:v>
                </c:pt>
                <c:pt idx="3265">
                  <c:v>165</c:v>
                </c:pt>
                <c:pt idx="3266">
                  <c:v>165</c:v>
                </c:pt>
                <c:pt idx="3267">
                  <c:v>165</c:v>
                </c:pt>
                <c:pt idx="3268">
                  <c:v>165</c:v>
                </c:pt>
                <c:pt idx="3269">
                  <c:v>165</c:v>
                </c:pt>
                <c:pt idx="3270">
                  <c:v>165</c:v>
                </c:pt>
                <c:pt idx="3271">
                  <c:v>165</c:v>
                </c:pt>
                <c:pt idx="3272">
                  <c:v>165</c:v>
                </c:pt>
                <c:pt idx="3273">
                  <c:v>165</c:v>
                </c:pt>
                <c:pt idx="3274">
                  <c:v>165</c:v>
                </c:pt>
                <c:pt idx="3275">
                  <c:v>165</c:v>
                </c:pt>
                <c:pt idx="3276">
                  <c:v>165</c:v>
                </c:pt>
                <c:pt idx="3277">
                  <c:v>165</c:v>
                </c:pt>
                <c:pt idx="3278">
                  <c:v>165</c:v>
                </c:pt>
                <c:pt idx="3279">
                  <c:v>165</c:v>
                </c:pt>
                <c:pt idx="3280">
                  <c:v>165</c:v>
                </c:pt>
                <c:pt idx="3281">
                  <c:v>165</c:v>
                </c:pt>
                <c:pt idx="3282">
                  <c:v>165</c:v>
                </c:pt>
                <c:pt idx="3283">
                  <c:v>165</c:v>
                </c:pt>
                <c:pt idx="3284">
                  <c:v>165</c:v>
                </c:pt>
                <c:pt idx="3285">
                  <c:v>165</c:v>
                </c:pt>
                <c:pt idx="3286">
                  <c:v>165</c:v>
                </c:pt>
                <c:pt idx="3287">
                  <c:v>165</c:v>
                </c:pt>
                <c:pt idx="3288">
                  <c:v>165</c:v>
                </c:pt>
                <c:pt idx="3289">
                  <c:v>165</c:v>
                </c:pt>
                <c:pt idx="3290">
                  <c:v>165</c:v>
                </c:pt>
                <c:pt idx="3291">
                  <c:v>165</c:v>
                </c:pt>
                <c:pt idx="3292">
                  <c:v>165</c:v>
                </c:pt>
                <c:pt idx="3293">
                  <c:v>165</c:v>
                </c:pt>
                <c:pt idx="3294">
                  <c:v>165</c:v>
                </c:pt>
                <c:pt idx="3295">
                  <c:v>165</c:v>
                </c:pt>
                <c:pt idx="3296">
                  <c:v>165</c:v>
                </c:pt>
                <c:pt idx="3297">
                  <c:v>165</c:v>
                </c:pt>
                <c:pt idx="3298">
                  <c:v>165</c:v>
                </c:pt>
                <c:pt idx="3299">
                  <c:v>165</c:v>
                </c:pt>
                <c:pt idx="3300">
                  <c:v>165</c:v>
                </c:pt>
                <c:pt idx="3301">
                  <c:v>165</c:v>
                </c:pt>
                <c:pt idx="3302">
                  <c:v>165</c:v>
                </c:pt>
                <c:pt idx="3303">
                  <c:v>165</c:v>
                </c:pt>
                <c:pt idx="3304">
                  <c:v>165</c:v>
                </c:pt>
                <c:pt idx="3305">
                  <c:v>165</c:v>
                </c:pt>
                <c:pt idx="3306">
                  <c:v>165</c:v>
                </c:pt>
                <c:pt idx="3307">
                  <c:v>165</c:v>
                </c:pt>
                <c:pt idx="3308">
                  <c:v>165</c:v>
                </c:pt>
                <c:pt idx="3309">
                  <c:v>165</c:v>
                </c:pt>
                <c:pt idx="3310">
                  <c:v>165</c:v>
                </c:pt>
                <c:pt idx="3311">
                  <c:v>165</c:v>
                </c:pt>
                <c:pt idx="3312">
                  <c:v>165</c:v>
                </c:pt>
                <c:pt idx="3313">
                  <c:v>165</c:v>
                </c:pt>
                <c:pt idx="3314">
                  <c:v>165</c:v>
                </c:pt>
                <c:pt idx="3315">
                  <c:v>165</c:v>
                </c:pt>
                <c:pt idx="3316">
                  <c:v>164.59</c:v>
                </c:pt>
                <c:pt idx="3317">
                  <c:v>164.59</c:v>
                </c:pt>
                <c:pt idx="3318">
                  <c:v>164.59</c:v>
                </c:pt>
                <c:pt idx="3319">
                  <c:v>164.59</c:v>
                </c:pt>
                <c:pt idx="3320">
                  <c:v>164.59</c:v>
                </c:pt>
                <c:pt idx="3321">
                  <c:v>164.56</c:v>
                </c:pt>
                <c:pt idx="3322">
                  <c:v>164.56</c:v>
                </c:pt>
                <c:pt idx="3323">
                  <c:v>164.56</c:v>
                </c:pt>
                <c:pt idx="3324">
                  <c:v>164.56</c:v>
                </c:pt>
                <c:pt idx="3325">
                  <c:v>164</c:v>
                </c:pt>
                <c:pt idx="3326">
                  <c:v>164</c:v>
                </c:pt>
                <c:pt idx="3327">
                  <c:v>164</c:v>
                </c:pt>
                <c:pt idx="3328">
                  <c:v>164</c:v>
                </c:pt>
                <c:pt idx="3329">
                  <c:v>164</c:v>
                </c:pt>
                <c:pt idx="3330">
                  <c:v>164</c:v>
                </c:pt>
                <c:pt idx="3331">
                  <c:v>164</c:v>
                </c:pt>
                <c:pt idx="3332">
                  <c:v>163.85</c:v>
                </c:pt>
                <c:pt idx="3333">
                  <c:v>163.85</c:v>
                </c:pt>
                <c:pt idx="3334">
                  <c:v>163.76</c:v>
                </c:pt>
                <c:pt idx="3335">
                  <c:v>163.76</c:v>
                </c:pt>
                <c:pt idx="3336">
                  <c:v>163.76</c:v>
                </c:pt>
                <c:pt idx="3337">
                  <c:v>163.76</c:v>
                </c:pt>
                <c:pt idx="3338">
                  <c:v>163.76</c:v>
                </c:pt>
                <c:pt idx="3339">
                  <c:v>163.76</c:v>
                </c:pt>
                <c:pt idx="3340">
                  <c:v>163.76</c:v>
                </c:pt>
                <c:pt idx="3341">
                  <c:v>163.76</c:v>
                </c:pt>
                <c:pt idx="3342">
                  <c:v>163.76</c:v>
                </c:pt>
                <c:pt idx="3343">
                  <c:v>163.5</c:v>
                </c:pt>
                <c:pt idx="3344">
                  <c:v>163.2</c:v>
                </c:pt>
                <c:pt idx="3345">
                  <c:v>163</c:v>
                </c:pt>
                <c:pt idx="3346">
                  <c:v>162.737</c:v>
                </c:pt>
                <c:pt idx="3347">
                  <c:v>162</c:v>
                </c:pt>
                <c:pt idx="3348">
                  <c:v>162</c:v>
                </c:pt>
                <c:pt idx="3349">
                  <c:v>162</c:v>
                </c:pt>
                <c:pt idx="3350">
                  <c:v>162</c:v>
                </c:pt>
                <c:pt idx="3351">
                  <c:v>162</c:v>
                </c:pt>
                <c:pt idx="3352">
                  <c:v>162</c:v>
                </c:pt>
                <c:pt idx="3353">
                  <c:v>161.7</c:v>
                </c:pt>
                <c:pt idx="3354">
                  <c:v>161.7</c:v>
                </c:pt>
                <c:pt idx="3355">
                  <c:v>161.7</c:v>
                </c:pt>
                <c:pt idx="3356">
                  <c:v>161.7</c:v>
                </c:pt>
                <c:pt idx="3357">
                  <c:v>161.7</c:v>
                </c:pt>
                <c:pt idx="3358">
                  <c:v>161.6</c:v>
                </c:pt>
                <c:pt idx="3359">
                  <c:v>161.6</c:v>
                </c:pt>
                <c:pt idx="3360">
                  <c:v>161.538</c:v>
                </c:pt>
                <c:pt idx="3361">
                  <c:v>161.5</c:v>
                </c:pt>
                <c:pt idx="3362">
                  <c:v>161.5</c:v>
                </c:pt>
                <c:pt idx="3363">
                  <c:v>161.35</c:v>
                </c:pt>
                <c:pt idx="3364">
                  <c:v>161</c:v>
                </c:pt>
                <c:pt idx="3365">
                  <c:v>161</c:v>
                </c:pt>
                <c:pt idx="3366">
                  <c:v>160.993</c:v>
                </c:pt>
                <c:pt idx="3367">
                  <c:v>160.775</c:v>
                </c:pt>
                <c:pt idx="3368">
                  <c:v>160.68</c:v>
                </c:pt>
                <c:pt idx="3369">
                  <c:v>160.68</c:v>
                </c:pt>
                <c:pt idx="3370">
                  <c:v>160.29</c:v>
                </c:pt>
                <c:pt idx="3371">
                  <c:v>160.121</c:v>
                </c:pt>
                <c:pt idx="3372">
                  <c:v>160.121</c:v>
                </c:pt>
                <c:pt idx="3373">
                  <c:v>160.08</c:v>
                </c:pt>
                <c:pt idx="3374">
                  <c:v>160</c:v>
                </c:pt>
                <c:pt idx="3375">
                  <c:v>160</c:v>
                </c:pt>
                <c:pt idx="3376">
                  <c:v>160</c:v>
                </c:pt>
                <c:pt idx="3377">
                  <c:v>160</c:v>
                </c:pt>
                <c:pt idx="3378">
                  <c:v>160</c:v>
                </c:pt>
                <c:pt idx="3379">
                  <c:v>160</c:v>
                </c:pt>
                <c:pt idx="3380">
                  <c:v>160</c:v>
                </c:pt>
                <c:pt idx="3381">
                  <c:v>160</c:v>
                </c:pt>
                <c:pt idx="3382">
                  <c:v>160</c:v>
                </c:pt>
                <c:pt idx="3383">
                  <c:v>160</c:v>
                </c:pt>
                <c:pt idx="3384">
                  <c:v>160</c:v>
                </c:pt>
                <c:pt idx="3385">
                  <c:v>160</c:v>
                </c:pt>
                <c:pt idx="3386">
                  <c:v>160</c:v>
                </c:pt>
                <c:pt idx="3387">
                  <c:v>160</c:v>
                </c:pt>
                <c:pt idx="3388">
                  <c:v>160</c:v>
                </c:pt>
                <c:pt idx="3389">
                  <c:v>160</c:v>
                </c:pt>
                <c:pt idx="3390">
                  <c:v>160</c:v>
                </c:pt>
                <c:pt idx="3391">
                  <c:v>160</c:v>
                </c:pt>
                <c:pt idx="3392">
                  <c:v>160</c:v>
                </c:pt>
                <c:pt idx="3393">
                  <c:v>160</c:v>
                </c:pt>
                <c:pt idx="3394">
                  <c:v>160</c:v>
                </c:pt>
                <c:pt idx="3395">
                  <c:v>160</c:v>
                </c:pt>
                <c:pt idx="3396">
                  <c:v>160</c:v>
                </c:pt>
                <c:pt idx="3397">
                  <c:v>160</c:v>
                </c:pt>
                <c:pt idx="3398">
                  <c:v>160</c:v>
                </c:pt>
                <c:pt idx="3399">
                  <c:v>160</c:v>
                </c:pt>
                <c:pt idx="3400">
                  <c:v>160</c:v>
                </c:pt>
                <c:pt idx="3401">
                  <c:v>160</c:v>
                </c:pt>
                <c:pt idx="3402">
                  <c:v>160</c:v>
                </c:pt>
                <c:pt idx="3403">
                  <c:v>160</c:v>
                </c:pt>
                <c:pt idx="3404">
                  <c:v>160</c:v>
                </c:pt>
                <c:pt idx="3405">
                  <c:v>160</c:v>
                </c:pt>
                <c:pt idx="3406">
                  <c:v>160</c:v>
                </c:pt>
                <c:pt idx="3407">
                  <c:v>160</c:v>
                </c:pt>
                <c:pt idx="3408">
                  <c:v>160</c:v>
                </c:pt>
                <c:pt idx="3409">
                  <c:v>160</c:v>
                </c:pt>
                <c:pt idx="3410">
                  <c:v>160</c:v>
                </c:pt>
                <c:pt idx="3411">
                  <c:v>160</c:v>
                </c:pt>
                <c:pt idx="3412">
                  <c:v>160</c:v>
                </c:pt>
                <c:pt idx="3413">
                  <c:v>160</c:v>
                </c:pt>
                <c:pt idx="3414">
                  <c:v>160</c:v>
                </c:pt>
                <c:pt idx="3415">
                  <c:v>160</c:v>
                </c:pt>
                <c:pt idx="3416">
                  <c:v>160</c:v>
                </c:pt>
                <c:pt idx="3417">
                  <c:v>160</c:v>
                </c:pt>
                <c:pt idx="3418">
                  <c:v>160</c:v>
                </c:pt>
                <c:pt idx="3419">
                  <c:v>160</c:v>
                </c:pt>
                <c:pt idx="3420">
                  <c:v>160</c:v>
                </c:pt>
                <c:pt idx="3421">
                  <c:v>160</c:v>
                </c:pt>
                <c:pt idx="3422">
                  <c:v>160</c:v>
                </c:pt>
                <c:pt idx="3423">
                  <c:v>160</c:v>
                </c:pt>
                <c:pt idx="3424">
                  <c:v>160</c:v>
                </c:pt>
                <c:pt idx="3425">
                  <c:v>160</c:v>
                </c:pt>
                <c:pt idx="3426">
                  <c:v>160</c:v>
                </c:pt>
                <c:pt idx="3427">
                  <c:v>160</c:v>
                </c:pt>
                <c:pt idx="3428">
                  <c:v>160</c:v>
                </c:pt>
                <c:pt idx="3429">
                  <c:v>160</c:v>
                </c:pt>
                <c:pt idx="3430">
                  <c:v>160</c:v>
                </c:pt>
                <c:pt idx="3431">
                  <c:v>160</c:v>
                </c:pt>
                <c:pt idx="3432">
                  <c:v>160</c:v>
                </c:pt>
                <c:pt idx="3433">
                  <c:v>160</c:v>
                </c:pt>
                <c:pt idx="3434">
                  <c:v>160</c:v>
                </c:pt>
                <c:pt idx="3435">
                  <c:v>160</c:v>
                </c:pt>
                <c:pt idx="3436">
                  <c:v>160</c:v>
                </c:pt>
                <c:pt idx="3437">
                  <c:v>160</c:v>
                </c:pt>
                <c:pt idx="3438">
                  <c:v>160</c:v>
                </c:pt>
                <c:pt idx="3439">
                  <c:v>160</c:v>
                </c:pt>
                <c:pt idx="3440">
                  <c:v>160</c:v>
                </c:pt>
                <c:pt idx="3441">
                  <c:v>160</c:v>
                </c:pt>
                <c:pt idx="3442">
                  <c:v>160</c:v>
                </c:pt>
                <c:pt idx="3443">
                  <c:v>160</c:v>
                </c:pt>
                <c:pt idx="3444">
                  <c:v>160</c:v>
                </c:pt>
                <c:pt idx="3445">
                  <c:v>160</c:v>
                </c:pt>
                <c:pt idx="3446">
                  <c:v>160</c:v>
                </c:pt>
                <c:pt idx="3447">
                  <c:v>160</c:v>
                </c:pt>
                <c:pt idx="3448">
                  <c:v>160</c:v>
                </c:pt>
                <c:pt idx="3449">
                  <c:v>160</c:v>
                </c:pt>
                <c:pt idx="3450">
                  <c:v>160</c:v>
                </c:pt>
                <c:pt idx="3451">
                  <c:v>160</c:v>
                </c:pt>
                <c:pt idx="3452">
                  <c:v>160</c:v>
                </c:pt>
                <c:pt idx="3453">
                  <c:v>160</c:v>
                </c:pt>
                <c:pt idx="3454">
                  <c:v>160</c:v>
                </c:pt>
                <c:pt idx="3455">
                  <c:v>160</c:v>
                </c:pt>
                <c:pt idx="3456">
                  <c:v>160</c:v>
                </c:pt>
                <c:pt idx="3457">
                  <c:v>160</c:v>
                </c:pt>
                <c:pt idx="3458">
                  <c:v>160</c:v>
                </c:pt>
                <c:pt idx="3459">
                  <c:v>160</c:v>
                </c:pt>
                <c:pt idx="3460">
                  <c:v>160</c:v>
                </c:pt>
                <c:pt idx="3461">
                  <c:v>160</c:v>
                </c:pt>
                <c:pt idx="3462">
                  <c:v>160</c:v>
                </c:pt>
                <c:pt idx="3463">
                  <c:v>160</c:v>
                </c:pt>
                <c:pt idx="3464">
                  <c:v>160</c:v>
                </c:pt>
                <c:pt idx="3465">
                  <c:v>160</c:v>
                </c:pt>
                <c:pt idx="3466">
                  <c:v>160</c:v>
                </c:pt>
                <c:pt idx="3467">
                  <c:v>160</c:v>
                </c:pt>
                <c:pt idx="3468">
                  <c:v>160</c:v>
                </c:pt>
                <c:pt idx="3469">
                  <c:v>160</c:v>
                </c:pt>
                <c:pt idx="3470">
                  <c:v>160</c:v>
                </c:pt>
                <c:pt idx="3471">
                  <c:v>160</c:v>
                </c:pt>
                <c:pt idx="3472">
                  <c:v>160</c:v>
                </c:pt>
                <c:pt idx="3473">
                  <c:v>160</c:v>
                </c:pt>
                <c:pt idx="3474">
                  <c:v>160</c:v>
                </c:pt>
                <c:pt idx="3475">
                  <c:v>160</c:v>
                </c:pt>
                <c:pt idx="3476">
                  <c:v>160</c:v>
                </c:pt>
                <c:pt idx="3477">
                  <c:v>160</c:v>
                </c:pt>
                <c:pt idx="3478">
                  <c:v>160</c:v>
                </c:pt>
                <c:pt idx="3479">
                  <c:v>160</c:v>
                </c:pt>
                <c:pt idx="3480">
                  <c:v>160</c:v>
                </c:pt>
                <c:pt idx="3481">
                  <c:v>160</c:v>
                </c:pt>
                <c:pt idx="3482">
                  <c:v>160</c:v>
                </c:pt>
                <c:pt idx="3483">
                  <c:v>160</c:v>
                </c:pt>
                <c:pt idx="3484">
                  <c:v>160</c:v>
                </c:pt>
                <c:pt idx="3485">
                  <c:v>160</c:v>
                </c:pt>
                <c:pt idx="3486">
                  <c:v>160</c:v>
                </c:pt>
                <c:pt idx="3487">
                  <c:v>160</c:v>
                </c:pt>
                <c:pt idx="3488">
                  <c:v>160</c:v>
                </c:pt>
                <c:pt idx="3489">
                  <c:v>160</c:v>
                </c:pt>
                <c:pt idx="3490">
                  <c:v>160</c:v>
                </c:pt>
                <c:pt idx="3491">
                  <c:v>160</c:v>
                </c:pt>
                <c:pt idx="3492">
                  <c:v>160</c:v>
                </c:pt>
                <c:pt idx="3493">
                  <c:v>160</c:v>
                </c:pt>
                <c:pt idx="3494">
                  <c:v>160</c:v>
                </c:pt>
                <c:pt idx="3495">
                  <c:v>160</c:v>
                </c:pt>
                <c:pt idx="3496">
                  <c:v>159.168</c:v>
                </c:pt>
                <c:pt idx="3497">
                  <c:v>159.08</c:v>
                </c:pt>
                <c:pt idx="3498">
                  <c:v>159.08</c:v>
                </c:pt>
                <c:pt idx="3499">
                  <c:v>159.08</c:v>
                </c:pt>
                <c:pt idx="3500">
                  <c:v>159.08</c:v>
                </c:pt>
                <c:pt idx="3501">
                  <c:v>159.08</c:v>
                </c:pt>
                <c:pt idx="3502">
                  <c:v>159.08</c:v>
                </c:pt>
                <c:pt idx="3503">
                  <c:v>159.08</c:v>
                </c:pt>
                <c:pt idx="3504">
                  <c:v>159.08</c:v>
                </c:pt>
                <c:pt idx="3505">
                  <c:v>159.08</c:v>
                </c:pt>
                <c:pt idx="3506">
                  <c:v>159.08</c:v>
                </c:pt>
                <c:pt idx="3507">
                  <c:v>159.08</c:v>
                </c:pt>
                <c:pt idx="3508">
                  <c:v>159.08</c:v>
                </c:pt>
                <c:pt idx="3509">
                  <c:v>159.08</c:v>
                </c:pt>
                <c:pt idx="3510">
                  <c:v>159.08</c:v>
                </c:pt>
                <c:pt idx="3511">
                  <c:v>159.08</c:v>
                </c:pt>
                <c:pt idx="3512">
                  <c:v>159.08</c:v>
                </c:pt>
                <c:pt idx="3513">
                  <c:v>159.08</c:v>
                </c:pt>
                <c:pt idx="3514">
                  <c:v>159.08</c:v>
                </c:pt>
                <c:pt idx="3515">
                  <c:v>159.08</c:v>
                </c:pt>
                <c:pt idx="3516">
                  <c:v>159.08</c:v>
                </c:pt>
                <c:pt idx="3517">
                  <c:v>159.08</c:v>
                </c:pt>
                <c:pt idx="3518">
                  <c:v>159.08</c:v>
                </c:pt>
                <c:pt idx="3519">
                  <c:v>159.08</c:v>
                </c:pt>
                <c:pt idx="3520">
                  <c:v>159.08</c:v>
                </c:pt>
                <c:pt idx="3521">
                  <c:v>159.08</c:v>
                </c:pt>
                <c:pt idx="3522">
                  <c:v>159.08</c:v>
                </c:pt>
                <c:pt idx="3523">
                  <c:v>159.08</c:v>
                </c:pt>
                <c:pt idx="3524">
                  <c:v>159.08</c:v>
                </c:pt>
                <c:pt idx="3525">
                  <c:v>159.08</c:v>
                </c:pt>
                <c:pt idx="3526">
                  <c:v>159.08</c:v>
                </c:pt>
                <c:pt idx="3527">
                  <c:v>159.08</c:v>
                </c:pt>
                <c:pt idx="3528">
                  <c:v>159.08</c:v>
                </c:pt>
                <c:pt idx="3529">
                  <c:v>159.08</c:v>
                </c:pt>
                <c:pt idx="3530">
                  <c:v>159.08</c:v>
                </c:pt>
                <c:pt idx="3531">
                  <c:v>159.08</c:v>
                </c:pt>
                <c:pt idx="3532">
                  <c:v>159.08</c:v>
                </c:pt>
                <c:pt idx="3533">
                  <c:v>159.0775</c:v>
                </c:pt>
                <c:pt idx="3534">
                  <c:v>159</c:v>
                </c:pt>
                <c:pt idx="3535">
                  <c:v>159</c:v>
                </c:pt>
                <c:pt idx="3536">
                  <c:v>159</c:v>
                </c:pt>
                <c:pt idx="3537">
                  <c:v>158.78</c:v>
                </c:pt>
                <c:pt idx="3538">
                  <c:v>158.4</c:v>
                </c:pt>
                <c:pt idx="3539">
                  <c:v>158.4</c:v>
                </c:pt>
                <c:pt idx="3540">
                  <c:v>158.4</c:v>
                </c:pt>
                <c:pt idx="3541">
                  <c:v>158.4</c:v>
                </c:pt>
                <c:pt idx="3542">
                  <c:v>158.4</c:v>
                </c:pt>
                <c:pt idx="3543">
                  <c:v>158.4</c:v>
                </c:pt>
                <c:pt idx="3544">
                  <c:v>158.268</c:v>
                </c:pt>
                <c:pt idx="3545">
                  <c:v>158.1</c:v>
                </c:pt>
                <c:pt idx="3546">
                  <c:v>158.1</c:v>
                </c:pt>
                <c:pt idx="3547">
                  <c:v>158.1</c:v>
                </c:pt>
                <c:pt idx="3548">
                  <c:v>158.1</c:v>
                </c:pt>
                <c:pt idx="3549">
                  <c:v>158</c:v>
                </c:pt>
                <c:pt idx="3550">
                  <c:v>158</c:v>
                </c:pt>
                <c:pt idx="3551">
                  <c:v>158</c:v>
                </c:pt>
                <c:pt idx="3552">
                  <c:v>158</c:v>
                </c:pt>
                <c:pt idx="3553">
                  <c:v>158</c:v>
                </c:pt>
                <c:pt idx="3554">
                  <c:v>158</c:v>
                </c:pt>
                <c:pt idx="3555">
                  <c:v>158</c:v>
                </c:pt>
                <c:pt idx="3556">
                  <c:v>158</c:v>
                </c:pt>
                <c:pt idx="3557">
                  <c:v>158</c:v>
                </c:pt>
                <c:pt idx="3558">
                  <c:v>158</c:v>
                </c:pt>
                <c:pt idx="3559">
                  <c:v>158</c:v>
                </c:pt>
                <c:pt idx="3560">
                  <c:v>158</c:v>
                </c:pt>
                <c:pt idx="3561">
                  <c:v>158</c:v>
                </c:pt>
                <c:pt idx="3562">
                  <c:v>158</c:v>
                </c:pt>
                <c:pt idx="3563">
                  <c:v>157.5</c:v>
                </c:pt>
                <c:pt idx="3564">
                  <c:v>157.5</c:v>
                </c:pt>
                <c:pt idx="3565">
                  <c:v>157.5</c:v>
                </c:pt>
                <c:pt idx="3566">
                  <c:v>157.5</c:v>
                </c:pt>
                <c:pt idx="3567">
                  <c:v>157.44</c:v>
                </c:pt>
                <c:pt idx="3568">
                  <c:v>157.24</c:v>
                </c:pt>
                <c:pt idx="3569">
                  <c:v>157.04</c:v>
                </c:pt>
                <c:pt idx="3570">
                  <c:v>157</c:v>
                </c:pt>
                <c:pt idx="3571">
                  <c:v>157</c:v>
                </c:pt>
                <c:pt idx="3572">
                  <c:v>156.8</c:v>
                </c:pt>
                <c:pt idx="3573">
                  <c:v>156.8</c:v>
                </c:pt>
                <c:pt idx="3574">
                  <c:v>156.8</c:v>
                </c:pt>
                <c:pt idx="3575">
                  <c:v>156.8</c:v>
                </c:pt>
                <c:pt idx="3576">
                  <c:v>156.8</c:v>
                </c:pt>
                <c:pt idx="3577">
                  <c:v>156.75</c:v>
                </c:pt>
                <c:pt idx="3578">
                  <c:v>156.6</c:v>
                </c:pt>
                <c:pt idx="3579">
                  <c:v>156.6</c:v>
                </c:pt>
                <c:pt idx="3580">
                  <c:v>156.4</c:v>
                </c:pt>
                <c:pt idx="3581">
                  <c:v>156.4</c:v>
                </c:pt>
                <c:pt idx="3582">
                  <c:v>156.286666666667</c:v>
                </c:pt>
                <c:pt idx="3583">
                  <c:v>156.286666666667</c:v>
                </c:pt>
                <c:pt idx="3584">
                  <c:v>156.24</c:v>
                </c:pt>
                <c:pt idx="3585">
                  <c:v>156.24</c:v>
                </c:pt>
                <c:pt idx="3586">
                  <c:v>156</c:v>
                </c:pt>
                <c:pt idx="3587">
                  <c:v>156</c:v>
                </c:pt>
                <c:pt idx="3588">
                  <c:v>156</c:v>
                </c:pt>
                <c:pt idx="3589">
                  <c:v>156</c:v>
                </c:pt>
                <c:pt idx="3590">
                  <c:v>156</c:v>
                </c:pt>
                <c:pt idx="3591">
                  <c:v>156</c:v>
                </c:pt>
                <c:pt idx="3592">
                  <c:v>156</c:v>
                </c:pt>
                <c:pt idx="3593">
                  <c:v>156</c:v>
                </c:pt>
                <c:pt idx="3594">
                  <c:v>155.652</c:v>
                </c:pt>
                <c:pt idx="3595">
                  <c:v>155.652</c:v>
                </c:pt>
                <c:pt idx="3596">
                  <c:v>155.31</c:v>
                </c:pt>
                <c:pt idx="3597">
                  <c:v>155.31</c:v>
                </c:pt>
                <c:pt idx="3598">
                  <c:v>155.04</c:v>
                </c:pt>
                <c:pt idx="3599">
                  <c:v>155.04</c:v>
                </c:pt>
                <c:pt idx="3600">
                  <c:v>155.04</c:v>
                </c:pt>
                <c:pt idx="3601">
                  <c:v>155.04</c:v>
                </c:pt>
                <c:pt idx="3602">
                  <c:v>155.04</c:v>
                </c:pt>
                <c:pt idx="3603">
                  <c:v>155.04</c:v>
                </c:pt>
                <c:pt idx="3604">
                  <c:v>155.04</c:v>
                </c:pt>
                <c:pt idx="3605">
                  <c:v>155.04</c:v>
                </c:pt>
                <c:pt idx="3606">
                  <c:v>155</c:v>
                </c:pt>
                <c:pt idx="3607">
                  <c:v>155</c:v>
                </c:pt>
                <c:pt idx="3608">
                  <c:v>155</c:v>
                </c:pt>
                <c:pt idx="3609">
                  <c:v>155</c:v>
                </c:pt>
                <c:pt idx="3610">
                  <c:v>155</c:v>
                </c:pt>
                <c:pt idx="3611">
                  <c:v>155</c:v>
                </c:pt>
                <c:pt idx="3612">
                  <c:v>155</c:v>
                </c:pt>
                <c:pt idx="3613">
                  <c:v>155</c:v>
                </c:pt>
                <c:pt idx="3614">
                  <c:v>155</c:v>
                </c:pt>
                <c:pt idx="3615">
                  <c:v>155</c:v>
                </c:pt>
                <c:pt idx="3616">
                  <c:v>155</c:v>
                </c:pt>
                <c:pt idx="3617">
                  <c:v>155</c:v>
                </c:pt>
                <c:pt idx="3618">
                  <c:v>155</c:v>
                </c:pt>
                <c:pt idx="3619">
                  <c:v>155</c:v>
                </c:pt>
                <c:pt idx="3620">
                  <c:v>155</c:v>
                </c:pt>
                <c:pt idx="3621">
                  <c:v>155</c:v>
                </c:pt>
                <c:pt idx="3622">
                  <c:v>155</c:v>
                </c:pt>
                <c:pt idx="3623">
                  <c:v>155</c:v>
                </c:pt>
                <c:pt idx="3624">
                  <c:v>155</c:v>
                </c:pt>
                <c:pt idx="3625">
                  <c:v>155</c:v>
                </c:pt>
                <c:pt idx="3626">
                  <c:v>155</c:v>
                </c:pt>
                <c:pt idx="3627">
                  <c:v>155</c:v>
                </c:pt>
                <c:pt idx="3628">
                  <c:v>155</c:v>
                </c:pt>
                <c:pt idx="3629">
                  <c:v>155</c:v>
                </c:pt>
                <c:pt idx="3630">
                  <c:v>155</c:v>
                </c:pt>
                <c:pt idx="3631">
                  <c:v>155</c:v>
                </c:pt>
                <c:pt idx="3632">
                  <c:v>155</c:v>
                </c:pt>
                <c:pt idx="3633">
                  <c:v>155</c:v>
                </c:pt>
                <c:pt idx="3634">
                  <c:v>155</c:v>
                </c:pt>
                <c:pt idx="3635">
                  <c:v>155</c:v>
                </c:pt>
                <c:pt idx="3636">
                  <c:v>155</c:v>
                </c:pt>
                <c:pt idx="3637">
                  <c:v>155</c:v>
                </c:pt>
                <c:pt idx="3638">
                  <c:v>155</c:v>
                </c:pt>
                <c:pt idx="3639">
                  <c:v>155</c:v>
                </c:pt>
                <c:pt idx="3640">
                  <c:v>155</c:v>
                </c:pt>
                <c:pt idx="3641">
                  <c:v>155</c:v>
                </c:pt>
                <c:pt idx="3642">
                  <c:v>155</c:v>
                </c:pt>
                <c:pt idx="3643">
                  <c:v>155</c:v>
                </c:pt>
                <c:pt idx="3644">
                  <c:v>155</c:v>
                </c:pt>
                <c:pt idx="3645">
                  <c:v>155</c:v>
                </c:pt>
                <c:pt idx="3646">
                  <c:v>155</c:v>
                </c:pt>
                <c:pt idx="3647">
                  <c:v>155</c:v>
                </c:pt>
                <c:pt idx="3648">
                  <c:v>155</c:v>
                </c:pt>
                <c:pt idx="3649">
                  <c:v>155</c:v>
                </c:pt>
                <c:pt idx="3650">
                  <c:v>155</c:v>
                </c:pt>
                <c:pt idx="3651">
                  <c:v>155</c:v>
                </c:pt>
                <c:pt idx="3652">
                  <c:v>155</c:v>
                </c:pt>
                <c:pt idx="3653">
                  <c:v>155</c:v>
                </c:pt>
                <c:pt idx="3654">
                  <c:v>155</c:v>
                </c:pt>
                <c:pt idx="3655">
                  <c:v>155</c:v>
                </c:pt>
                <c:pt idx="3656">
                  <c:v>155</c:v>
                </c:pt>
                <c:pt idx="3657">
                  <c:v>155</c:v>
                </c:pt>
                <c:pt idx="3658">
                  <c:v>155</c:v>
                </c:pt>
                <c:pt idx="3659">
                  <c:v>155</c:v>
                </c:pt>
                <c:pt idx="3660">
                  <c:v>155</c:v>
                </c:pt>
                <c:pt idx="3661">
                  <c:v>155</c:v>
                </c:pt>
                <c:pt idx="3662">
                  <c:v>155</c:v>
                </c:pt>
                <c:pt idx="3663">
                  <c:v>155</c:v>
                </c:pt>
                <c:pt idx="3664">
                  <c:v>155</c:v>
                </c:pt>
                <c:pt idx="3665">
                  <c:v>155</c:v>
                </c:pt>
                <c:pt idx="3666">
                  <c:v>155</c:v>
                </c:pt>
                <c:pt idx="3667">
                  <c:v>155</c:v>
                </c:pt>
                <c:pt idx="3668">
                  <c:v>155</c:v>
                </c:pt>
                <c:pt idx="3669">
                  <c:v>155</c:v>
                </c:pt>
                <c:pt idx="3670">
                  <c:v>155</c:v>
                </c:pt>
                <c:pt idx="3671">
                  <c:v>155</c:v>
                </c:pt>
                <c:pt idx="3672">
                  <c:v>155</c:v>
                </c:pt>
                <c:pt idx="3673">
                  <c:v>155</c:v>
                </c:pt>
                <c:pt idx="3674">
                  <c:v>155</c:v>
                </c:pt>
                <c:pt idx="3675">
                  <c:v>155</c:v>
                </c:pt>
                <c:pt idx="3676">
                  <c:v>155</c:v>
                </c:pt>
                <c:pt idx="3677">
                  <c:v>155</c:v>
                </c:pt>
                <c:pt idx="3678">
                  <c:v>155</c:v>
                </c:pt>
                <c:pt idx="3679">
                  <c:v>155</c:v>
                </c:pt>
                <c:pt idx="3680">
                  <c:v>155</c:v>
                </c:pt>
                <c:pt idx="3681">
                  <c:v>155</c:v>
                </c:pt>
                <c:pt idx="3682">
                  <c:v>155</c:v>
                </c:pt>
                <c:pt idx="3683">
                  <c:v>155</c:v>
                </c:pt>
                <c:pt idx="3684">
                  <c:v>155</c:v>
                </c:pt>
                <c:pt idx="3685">
                  <c:v>155</c:v>
                </c:pt>
                <c:pt idx="3686">
                  <c:v>155</c:v>
                </c:pt>
                <c:pt idx="3687">
                  <c:v>155</c:v>
                </c:pt>
                <c:pt idx="3688">
                  <c:v>155</c:v>
                </c:pt>
                <c:pt idx="3689">
                  <c:v>154.78</c:v>
                </c:pt>
                <c:pt idx="3690">
                  <c:v>154.78</c:v>
                </c:pt>
                <c:pt idx="3691">
                  <c:v>154.71</c:v>
                </c:pt>
                <c:pt idx="3692">
                  <c:v>154.56</c:v>
                </c:pt>
                <c:pt idx="3693">
                  <c:v>154.4</c:v>
                </c:pt>
                <c:pt idx="3694">
                  <c:v>154.4</c:v>
                </c:pt>
                <c:pt idx="3695">
                  <c:v>154.4</c:v>
                </c:pt>
                <c:pt idx="3696">
                  <c:v>154.4</c:v>
                </c:pt>
                <c:pt idx="3697">
                  <c:v>154.4</c:v>
                </c:pt>
                <c:pt idx="3698">
                  <c:v>154.4</c:v>
                </c:pt>
                <c:pt idx="3699">
                  <c:v>154.4</c:v>
                </c:pt>
                <c:pt idx="3700">
                  <c:v>154.4</c:v>
                </c:pt>
                <c:pt idx="3701">
                  <c:v>154</c:v>
                </c:pt>
                <c:pt idx="3702">
                  <c:v>154</c:v>
                </c:pt>
                <c:pt idx="3703">
                  <c:v>154</c:v>
                </c:pt>
                <c:pt idx="3704">
                  <c:v>154</c:v>
                </c:pt>
                <c:pt idx="3705">
                  <c:v>153.908</c:v>
                </c:pt>
                <c:pt idx="3706">
                  <c:v>153.908</c:v>
                </c:pt>
                <c:pt idx="3707">
                  <c:v>153.908</c:v>
                </c:pt>
                <c:pt idx="3708">
                  <c:v>153.6</c:v>
                </c:pt>
                <c:pt idx="3709">
                  <c:v>153.5</c:v>
                </c:pt>
                <c:pt idx="3710">
                  <c:v>153.5</c:v>
                </c:pt>
                <c:pt idx="3711">
                  <c:v>153.453333333333</c:v>
                </c:pt>
                <c:pt idx="3712">
                  <c:v>153.453333333333</c:v>
                </c:pt>
                <c:pt idx="3713">
                  <c:v>153.453333333333</c:v>
                </c:pt>
                <c:pt idx="3714">
                  <c:v>153.453333333333</c:v>
                </c:pt>
                <c:pt idx="3715">
                  <c:v>153.39</c:v>
                </c:pt>
                <c:pt idx="3716">
                  <c:v>153.17</c:v>
                </c:pt>
                <c:pt idx="3717">
                  <c:v>153</c:v>
                </c:pt>
                <c:pt idx="3718">
                  <c:v>153</c:v>
                </c:pt>
                <c:pt idx="3719">
                  <c:v>153</c:v>
                </c:pt>
                <c:pt idx="3720">
                  <c:v>153</c:v>
                </c:pt>
                <c:pt idx="3721">
                  <c:v>153</c:v>
                </c:pt>
                <c:pt idx="3722">
                  <c:v>153</c:v>
                </c:pt>
                <c:pt idx="3723">
                  <c:v>153</c:v>
                </c:pt>
                <c:pt idx="3724">
                  <c:v>153</c:v>
                </c:pt>
                <c:pt idx="3725">
                  <c:v>153</c:v>
                </c:pt>
                <c:pt idx="3726">
                  <c:v>153</c:v>
                </c:pt>
                <c:pt idx="3727">
                  <c:v>153</c:v>
                </c:pt>
                <c:pt idx="3728">
                  <c:v>153</c:v>
                </c:pt>
                <c:pt idx="3729">
                  <c:v>153</c:v>
                </c:pt>
                <c:pt idx="3730">
                  <c:v>152.927</c:v>
                </c:pt>
                <c:pt idx="3731">
                  <c:v>152.927</c:v>
                </c:pt>
                <c:pt idx="3732">
                  <c:v>152.927</c:v>
                </c:pt>
                <c:pt idx="3733">
                  <c:v>152.927</c:v>
                </c:pt>
                <c:pt idx="3734">
                  <c:v>152.886666666667</c:v>
                </c:pt>
                <c:pt idx="3735">
                  <c:v>152.62</c:v>
                </c:pt>
                <c:pt idx="3736">
                  <c:v>152.546666666667</c:v>
                </c:pt>
                <c:pt idx="3737">
                  <c:v>152.546666666667</c:v>
                </c:pt>
                <c:pt idx="3738">
                  <c:v>152</c:v>
                </c:pt>
                <c:pt idx="3739">
                  <c:v>152</c:v>
                </c:pt>
                <c:pt idx="3740">
                  <c:v>152</c:v>
                </c:pt>
                <c:pt idx="3741">
                  <c:v>152</c:v>
                </c:pt>
                <c:pt idx="3742">
                  <c:v>152</c:v>
                </c:pt>
                <c:pt idx="3743">
                  <c:v>152</c:v>
                </c:pt>
                <c:pt idx="3744">
                  <c:v>152</c:v>
                </c:pt>
                <c:pt idx="3745">
                  <c:v>152</c:v>
                </c:pt>
                <c:pt idx="3746">
                  <c:v>152</c:v>
                </c:pt>
                <c:pt idx="3747">
                  <c:v>152</c:v>
                </c:pt>
                <c:pt idx="3748">
                  <c:v>152</c:v>
                </c:pt>
                <c:pt idx="3749">
                  <c:v>152</c:v>
                </c:pt>
                <c:pt idx="3750">
                  <c:v>152</c:v>
                </c:pt>
                <c:pt idx="3751">
                  <c:v>152</c:v>
                </c:pt>
                <c:pt idx="3752">
                  <c:v>152</c:v>
                </c:pt>
                <c:pt idx="3753">
                  <c:v>152</c:v>
                </c:pt>
                <c:pt idx="3754">
                  <c:v>152</c:v>
                </c:pt>
                <c:pt idx="3755">
                  <c:v>151.9</c:v>
                </c:pt>
                <c:pt idx="3756">
                  <c:v>151.9</c:v>
                </c:pt>
                <c:pt idx="3757">
                  <c:v>151.9</c:v>
                </c:pt>
                <c:pt idx="3758">
                  <c:v>151.9</c:v>
                </c:pt>
                <c:pt idx="3759">
                  <c:v>151.87</c:v>
                </c:pt>
                <c:pt idx="3760">
                  <c:v>151.8</c:v>
                </c:pt>
                <c:pt idx="3761">
                  <c:v>151.64</c:v>
                </c:pt>
                <c:pt idx="3762">
                  <c:v>151.64</c:v>
                </c:pt>
                <c:pt idx="3763">
                  <c:v>151.08</c:v>
                </c:pt>
                <c:pt idx="3764">
                  <c:v>151</c:v>
                </c:pt>
                <c:pt idx="3765">
                  <c:v>151</c:v>
                </c:pt>
                <c:pt idx="3766">
                  <c:v>150.83</c:v>
                </c:pt>
                <c:pt idx="3767">
                  <c:v>150.66</c:v>
                </c:pt>
                <c:pt idx="3768">
                  <c:v>150.66</c:v>
                </c:pt>
                <c:pt idx="3769">
                  <c:v>150.62</c:v>
                </c:pt>
                <c:pt idx="3770">
                  <c:v>150.62</c:v>
                </c:pt>
                <c:pt idx="3771">
                  <c:v>150.053333333333</c:v>
                </c:pt>
                <c:pt idx="3772">
                  <c:v>150.053333333333</c:v>
                </c:pt>
                <c:pt idx="3773">
                  <c:v>150.053333333333</c:v>
                </c:pt>
                <c:pt idx="3774">
                  <c:v>150.053333333333</c:v>
                </c:pt>
                <c:pt idx="3775">
                  <c:v>150</c:v>
                </c:pt>
                <c:pt idx="3776">
                  <c:v>150</c:v>
                </c:pt>
                <c:pt idx="3777">
                  <c:v>150</c:v>
                </c:pt>
                <c:pt idx="3778">
                  <c:v>150</c:v>
                </c:pt>
                <c:pt idx="3779">
                  <c:v>150</c:v>
                </c:pt>
                <c:pt idx="3780">
                  <c:v>150</c:v>
                </c:pt>
                <c:pt idx="3781">
                  <c:v>150</c:v>
                </c:pt>
                <c:pt idx="3782">
                  <c:v>150</c:v>
                </c:pt>
                <c:pt idx="3783">
                  <c:v>150</c:v>
                </c:pt>
                <c:pt idx="3784">
                  <c:v>150</c:v>
                </c:pt>
                <c:pt idx="3785">
                  <c:v>150</c:v>
                </c:pt>
                <c:pt idx="3786">
                  <c:v>150</c:v>
                </c:pt>
                <c:pt idx="3787">
                  <c:v>150</c:v>
                </c:pt>
                <c:pt idx="3788">
                  <c:v>150</c:v>
                </c:pt>
                <c:pt idx="3789">
                  <c:v>150</c:v>
                </c:pt>
                <c:pt idx="3790">
                  <c:v>150</c:v>
                </c:pt>
                <c:pt idx="3791">
                  <c:v>150</c:v>
                </c:pt>
                <c:pt idx="3792">
                  <c:v>150</c:v>
                </c:pt>
                <c:pt idx="3793">
                  <c:v>150</c:v>
                </c:pt>
                <c:pt idx="3794">
                  <c:v>150</c:v>
                </c:pt>
                <c:pt idx="3795">
                  <c:v>150</c:v>
                </c:pt>
                <c:pt idx="3796">
                  <c:v>150</c:v>
                </c:pt>
                <c:pt idx="3797">
                  <c:v>150</c:v>
                </c:pt>
                <c:pt idx="3798">
                  <c:v>150</c:v>
                </c:pt>
                <c:pt idx="3799">
                  <c:v>150</c:v>
                </c:pt>
                <c:pt idx="3800">
                  <c:v>150</c:v>
                </c:pt>
                <c:pt idx="3801">
                  <c:v>150</c:v>
                </c:pt>
                <c:pt idx="3802">
                  <c:v>150</c:v>
                </c:pt>
                <c:pt idx="3803">
                  <c:v>150</c:v>
                </c:pt>
                <c:pt idx="3804">
                  <c:v>150</c:v>
                </c:pt>
                <c:pt idx="3805">
                  <c:v>150</c:v>
                </c:pt>
                <c:pt idx="3806">
                  <c:v>150</c:v>
                </c:pt>
                <c:pt idx="3807">
                  <c:v>150</c:v>
                </c:pt>
                <c:pt idx="3808">
                  <c:v>150</c:v>
                </c:pt>
                <c:pt idx="3809">
                  <c:v>150</c:v>
                </c:pt>
                <c:pt idx="3810">
                  <c:v>150</c:v>
                </c:pt>
                <c:pt idx="3811">
                  <c:v>150</c:v>
                </c:pt>
                <c:pt idx="3812">
                  <c:v>150</c:v>
                </c:pt>
                <c:pt idx="3813">
                  <c:v>150</c:v>
                </c:pt>
                <c:pt idx="3814">
                  <c:v>150</c:v>
                </c:pt>
                <c:pt idx="3815">
                  <c:v>150</c:v>
                </c:pt>
                <c:pt idx="3816">
                  <c:v>150</c:v>
                </c:pt>
                <c:pt idx="3817">
                  <c:v>150</c:v>
                </c:pt>
                <c:pt idx="3818">
                  <c:v>150</c:v>
                </c:pt>
                <c:pt idx="3819">
                  <c:v>150</c:v>
                </c:pt>
                <c:pt idx="3820">
                  <c:v>150</c:v>
                </c:pt>
                <c:pt idx="3821">
                  <c:v>150</c:v>
                </c:pt>
                <c:pt idx="3822">
                  <c:v>150</c:v>
                </c:pt>
                <c:pt idx="3823">
                  <c:v>150</c:v>
                </c:pt>
                <c:pt idx="3824">
                  <c:v>150</c:v>
                </c:pt>
                <c:pt idx="3825">
                  <c:v>150</c:v>
                </c:pt>
                <c:pt idx="3826">
                  <c:v>150</c:v>
                </c:pt>
                <c:pt idx="3827">
                  <c:v>150</c:v>
                </c:pt>
                <c:pt idx="3828">
                  <c:v>150</c:v>
                </c:pt>
                <c:pt idx="3829">
                  <c:v>150</c:v>
                </c:pt>
                <c:pt idx="3830">
                  <c:v>150</c:v>
                </c:pt>
                <c:pt idx="3831">
                  <c:v>150</c:v>
                </c:pt>
                <c:pt idx="3832">
                  <c:v>150</c:v>
                </c:pt>
                <c:pt idx="3833">
                  <c:v>150</c:v>
                </c:pt>
                <c:pt idx="3834">
                  <c:v>150</c:v>
                </c:pt>
                <c:pt idx="3835">
                  <c:v>150</c:v>
                </c:pt>
                <c:pt idx="3836">
                  <c:v>150</c:v>
                </c:pt>
                <c:pt idx="3837">
                  <c:v>150</c:v>
                </c:pt>
                <c:pt idx="3838">
                  <c:v>150</c:v>
                </c:pt>
                <c:pt idx="3839">
                  <c:v>150</c:v>
                </c:pt>
                <c:pt idx="3840">
                  <c:v>150</c:v>
                </c:pt>
                <c:pt idx="3841">
                  <c:v>150</c:v>
                </c:pt>
                <c:pt idx="3842">
                  <c:v>150</c:v>
                </c:pt>
                <c:pt idx="3843">
                  <c:v>150</c:v>
                </c:pt>
                <c:pt idx="3844">
                  <c:v>150</c:v>
                </c:pt>
                <c:pt idx="3845">
                  <c:v>150</c:v>
                </c:pt>
                <c:pt idx="3846">
                  <c:v>150</c:v>
                </c:pt>
                <c:pt idx="3847">
                  <c:v>150</c:v>
                </c:pt>
                <c:pt idx="3848">
                  <c:v>150</c:v>
                </c:pt>
                <c:pt idx="3849">
                  <c:v>150</c:v>
                </c:pt>
                <c:pt idx="3850">
                  <c:v>150</c:v>
                </c:pt>
                <c:pt idx="3851">
                  <c:v>150</c:v>
                </c:pt>
                <c:pt idx="3852">
                  <c:v>150</c:v>
                </c:pt>
                <c:pt idx="3853">
                  <c:v>150</c:v>
                </c:pt>
                <c:pt idx="3854">
                  <c:v>150</c:v>
                </c:pt>
                <c:pt idx="3855">
                  <c:v>150</c:v>
                </c:pt>
                <c:pt idx="3856">
                  <c:v>150</c:v>
                </c:pt>
                <c:pt idx="3857">
                  <c:v>150</c:v>
                </c:pt>
                <c:pt idx="3858">
                  <c:v>150</c:v>
                </c:pt>
                <c:pt idx="3859">
                  <c:v>150</c:v>
                </c:pt>
                <c:pt idx="3860">
                  <c:v>150</c:v>
                </c:pt>
                <c:pt idx="3861">
                  <c:v>150</c:v>
                </c:pt>
                <c:pt idx="3862">
                  <c:v>150</c:v>
                </c:pt>
                <c:pt idx="3863">
                  <c:v>150</c:v>
                </c:pt>
                <c:pt idx="3864">
                  <c:v>150</c:v>
                </c:pt>
                <c:pt idx="3865">
                  <c:v>150</c:v>
                </c:pt>
                <c:pt idx="3866">
                  <c:v>150</c:v>
                </c:pt>
                <c:pt idx="3867">
                  <c:v>150</c:v>
                </c:pt>
                <c:pt idx="3868">
                  <c:v>150</c:v>
                </c:pt>
                <c:pt idx="3869">
                  <c:v>150</c:v>
                </c:pt>
                <c:pt idx="3870">
                  <c:v>150</c:v>
                </c:pt>
                <c:pt idx="3871">
                  <c:v>150</c:v>
                </c:pt>
                <c:pt idx="3872">
                  <c:v>150</c:v>
                </c:pt>
                <c:pt idx="3873">
                  <c:v>150</c:v>
                </c:pt>
                <c:pt idx="3874">
                  <c:v>150</c:v>
                </c:pt>
                <c:pt idx="3875">
                  <c:v>150</c:v>
                </c:pt>
                <c:pt idx="3876">
                  <c:v>150</c:v>
                </c:pt>
                <c:pt idx="3877">
                  <c:v>150</c:v>
                </c:pt>
                <c:pt idx="3878">
                  <c:v>150</c:v>
                </c:pt>
                <c:pt idx="3879">
                  <c:v>150</c:v>
                </c:pt>
                <c:pt idx="3880">
                  <c:v>150</c:v>
                </c:pt>
                <c:pt idx="3881">
                  <c:v>150</c:v>
                </c:pt>
                <c:pt idx="3882">
                  <c:v>150</c:v>
                </c:pt>
                <c:pt idx="3883">
                  <c:v>150</c:v>
                </c:pt>
                <c:pt idx="3884">
                  <c:v>150</c:v>
                </c:pt>
                <c:pt idx="3885">
                  <c:v>149.97</c:v>
                </c:pt>
                <c:pt idx="3886">
                  <c:v>149.72</c:v>
                </c:pt>
                <c:pt idx="3887">
                  <c:v>149.72</c:v>
                </c:pt>
                <c:pt idx="3888">
                  <c:v>149.72</c:v>
                </c:pt>
                <c:pt idx="3889">
                  <c:v>149.72</c:v>
                </c:pt>
                <c:pt idx="3890">
                  <c:v>149.72</c:v>
                </c:pt>
                <c:pt idx="3891">
                  <c:v>149.72</c:v>
                </c:pt>
                <c:pt idx="3892">
                  <c:v>149.72</c:v>
                </c:pt>
                <c:pt idx="3893">
                  <c:v>149.713333333333</c:v>
                </c:pt>
                <c:pt idx="3894">
                  <c:v>149.713333333333</c:v>
                </c:pt>
                <c:pt idx="3895">
                  <c:v>149.713333333333</c:v>
                </c:pt>
                <c:pt idx="3896">
                  <c:v>149.713333333333</c:v>
                </c:pt>
                <c:pt idx="3897">
                  <c:v>149.33</c:v>
                </c:pt>
                <c:pt idx="3898">
                  <c:v>149.33</c:v>
                </c:pt>
                <c:pt idx="3899">
                  <c:v>149.24</c:v>
                </c:pt>
                <c:pt idx="3900">
                  <c:v>149.033333333333</c:v>
                </c:pt>
                <c:pt idx="3901">
                  <c:v>149.033333333333</c:v>
                </c:pt>
                <c:pt idx="3902">
                  <c:v>149.033333333333</c:v>
                </c:pt>
                <c:pt idx="3903">
                  <c:v>149</c:v>
                </c:pt>
                <c:pt idx="3904">
                  <c:v>149</c:v>
                </c:pt>
                <c:pt idx="3905">
                  <c:v>149</c:v>
                </c:pt>
                <c:pt idx="3906">
                  <c:v>148.806666666667</c:v>
                </c:pt>
                <c:pt idx="3907">
                  <c:v>148.806666666667</c:v>
                </c:pt>
                <c:pt idx="3908">
                  <c:v>148.806666666667</c:v>
                </c:pt>
                <c:pt idx="3909">
                  <c:v>148.806666666667</c:v>
                </c:pt>
                <c:pt idx="3910">
                  <c:v>148.764</c:v>
                </c:pt>
                <c:pt idx="3911">
                  <c:v>148.6</c:v>
                </c:pt>
                <c:pt idx="3912">
                  <c:v>148.23</c:v>
                </c:pt>
                <c:pt idx="3913">
                  <c:v>148.13</c:v>
                </c:pt>
                <c:pt idx="3914">
                  <c:v>148.01</c:v>
                </c:pt>
                <c:pt idx="3915">
                  <c:v>148</c:v>
                </c:pt>
                <c:pt idx="3916">
                  <c:v>148</c:v>
                </c:pt>
                <c:pt idx="3917">
                  <c:v>148</c:v>
                </c:pt>
                <c:pt idx="3918">
                  <c:v>148</c:v>
                </c:pt>
                <c:pt idx="3919">
                  <c:v>148</c:v>
                </c:pt>
                <c:pt idx="3920">
                  <c:v>148</c:v>
                </c:pt>
                <c:pt idx="3921">
                  <c:v>148</c:v>
                </c:pt>
                <c:pt idx="3922">
                  <c:v>148</c:v>
                </c:pt>
                <c:pt idx="3923">
                  <c:v>148</c:v>
                </c:pt>
                <c:pt idx="3924">
                  <c:v>148</c:v>
                </c:pt>
                <c:pt idx="3925">
                  <c:v>148</c:v>
                </c:pt>
                <c:pt idx="3926">
                  <c:v>148</c:v>
                </c:pt>
                <c:pt idx="3927">
                  <c:v>148</c:v>
                </c:pt>
                <c:pt idx="3928">
                  <c:v>148</c:v>
                </c:pt>
                <c:pt idx="3929">
                  <c:v>147.6</c:v>
                </c:pt>
                <c:pt idx="3930">
                  <c:v>147.586</c:v>
                </c:pt>
                <c:pt idx="3931">
                  <c:v>147.586</c:v>
                </c:pt>
                <c:pt idx="3932">
                  <c:v>147.25</c:v>
                </c:pt>
                <c:pt idx="3933">
                  <c:v>147</c:v>
                </c:pt>
                <c:pt idx="3934">
                  <c:v>147</c:v>
                </c:pt>
                <c:pt idx="3935">
                  <c:v>147</c:v>
                </c:pt>
                <c:pt idx="3936">
                  <c:v>147</c:v>
                </c:pt>
                <c:pt idx="3937">
                  <c:v>147</c:v>
                </c:pt>
                <c:pt idx="3938">
                  <c:v>147</c:v>
                </c:pt>
                <c:pt idx="3939">
                  <c:v>147</c:v>
                </c:pt>
                <c:pt idx="3940">
                  <c:v>147</c:v>
                </c:pt>
                <c:pt idx="3941">
                  <c:v>147</c:v>
                </c:pt>
                <c:pt idx="3942">
                  <c:v>147</c:v>
                </c:pt>
                <c:pt idx="3943">
                  <c:v>147</c:v>
                </c:pt>
                <c:pt idx="3944">
                  <c:v>147</c:v>
                </c:pt>
                <c:pt idx="3945">
                  <c:v>147</c:v>
                </c:pt>
                <c:pt idx="3946">
                  <c:v>147</c:v>
                </c:pt>
                <c:pt idx="3947">
                  <c:v>147</c:v>
                </c:pt>
                <c:pt idx="3948">
                  <c:v>147</c:v>
                </c:pt>
                <c:pt idx="3949">
                  <c:v>147</c:v>
                </c:pt>
                <c:pt idx="3950">
                  <c:v>147</c:v>
                </c:pt>
                <c:pt idx="3951">
                  <c:v>147</c:v>
                </c:pt>
                <c:pt idx="3952">
                  <c:v>146.804</c:v>
                </c:pt>
                <c:pt idx="3953">
                  <c:v>146.714</c:v>
                </c:pt>
                <c:pt idx="3954">
                  <c:v>146.714</c:v>
                </c:pt>
                <c:pt idx="3955">
                  <c:v>146.7</c:v>
                </c:pt>
                <c:pt idx="3956">
                  <c:v>146.7</c:v>
                </c:pt>
                <c:pt idx="3957">
                  <c:v>146.7</c:v>
                </c:pt>
                <c:pt idx="3958">
                  <c:v>146.7</c:v>
                </c:pt>
                <c:pt idx="3959">
                  <c:v>146.7</c:v>
                </c:pt>
                <c:pt idx="3960">
                  <c:v>146.7</c:v>
                </c:pt>
                <c:pt idx="3961">
                  <c:v>146.12</c:v>
                </c:pt>
                <c:pt idx="3962">
                  <c:v>146.12</c:v>
                </c:pt>
                <c:pt idx="3963">
                  <c:v>146.12</c:v>
                </c:pt>
                <c:pt idx="3964">
                  <c:v>146</c:v>
                </c:pt>
                <c:pt idx="3965">
                  <c:v>146</c:v>
                </c:pt>
                <c:pt idx="3966">
                  <c:v>146</c:v>
                </c:pt>
                <c:pt idx="3967">
                  <c:v>146</c:v>
                </c:pt>
                <c:pt idx="3968">
                  <c:v>146</c:v>
                </c:pt>
                <c:pt idx="3969">
                  <c:v>146</c:v>
                </c:pt>
                <c:pt idx="3970">
                  <c:v>146</c:v>
                </c:pt>
                <c:pt idx="3971">
                  <c:v>146</c:v>
                </c:pt>
                <c:pt idx="3972">
                  <c:v>145.842</c:v>
                </c:pt>
                <c:pt idx="3973">
                  <c:v>145.08</c:v>
                </c:pt>
                <c:pt idx="3974">
                  <c:v>145.08</c:v>
                </c:pt>
                <c:pt idx="3975">
                  <c:v>145.05</c:v>
                </c:pt>
                <c:pt idx="3976">
                  <c:v>145.05</c:v>
                </c:pt>
                <c:pt idx="3977">
                  <c:v>145.05</c:v>
                </c:pt>
                <c:pt idx="3978">
                  <c:v>145.05</c:v>
                </c:pt>
                <c:pt idx="3979">
                  <c:v>145.05</c:v>
                </c:pt>
                <c:pt idx="3980">
                  <c:v>145.05</c:v>
                </c:pt>
                <c:pt idx="3981">
                  <c:v>145.05</c:v>
                </c:pt>
                <c:pt idx="3982">
                  <c:v>145.05</c:v>
                </c:pt>
                <c:pt idx="3983">
                  <c:v>145.05</c:v>
                </c:pt>
                <c:pt idx="3984">
                  <c:v>145.05</c:v>
                </c:pt>
                <c:pt idx="3985">
                  <c:v>145.05</c:v>
                </c:pt>
                <c:pt idx="3986">
                  <c:v>145.05</c:v>
                </c:pt>
                <c:pt idx="3987">
                  <c:v>145.05</c:v>
                </c:pt>
                <c:pt idx="3988">
                  <c:v>145.05</c:v>
                </c:pt>
                <c:pt idx="3989">
                  <c:v>145.05</c:v>
                </c:pt>
                <c:pt idx="3990">
                  <c:v>145.05</c:v>
                </c:pt>
                <c:pt idx="3991">
                  <c:v>145.046</c:v>
                </c:pt>
                <c:pt idx="3992">
                  <c:v>145</c:v>
                </c:pt>
                <c:pt idx="3993">
                  <c:v>145</c:v>
                </c:pt>
                <c:pt idx="3994">
                  <c:v>145</c:v>
                </c:pt>
                <c:pt idx="3995">
                  <c:v>145</c:v>
                </c:pt>
                <c:pt idx="3996">
                  <c:v>145</c:v>
                </c:pt>
                <c:pt idx="3997">
                  <c:v>145</c:v>
                </c:pt>
                <c:pt idx="3998">
                  <c:v>145</c:v>
                </c:pt>
                <c:pt idx="3999">
                  <c:v>145</c:v>
                </c:pt>
                <c:pt idx="4000">
                  <c:v>145</c:v>
                </c:pt>
                <c:pt idx="4001">
                  <c:v>145</c:v>
                </c:pt>
                <c:pt idx="4002">
                  <c:v>145</c:v>
                </c:pt>
                <c:pt idx="4003">
                  <c:v>145</c:v>
                </c:pt>
                <c:pt idx="4004">
                  <c:v>145</c:v>
                </c:pt>
                <c:pt idx="4005">
                  <c:v>145</c:v>
                </c:pt>
                <c:pt idx="4006">
                  <c:v>145</c:v>
                </c:pt>
                <c:pt idx="4007">
                  <c:v>145</c:v>
                </c:pt>
                <c:pt idx="4008">
                  <c:v>145</c:v>
                </c:pt>
                <c:pt idx="4009">
                  <c:v>145</c:v>
                </c:pt>
                <c:pt idx="4010">
                  <c:v>145</c:v>
                </c:pt>
                <c:pt idx="4011">
                  <c:v>145</c:v>
                </c:pt>
                <c:pt idx="4012">
                  <c:v>145</c:v>
                </c:pt>
                <c:pt idx="4013">
                  <c:v>145</c:v>
                </c:pt>
                <c:pt idx="4014">
                  <c:v>145</c:v>
                </c:pt>
                <c:pt idx="4015">
                  <c:v>145</c:v>
                </c:pt>
                <c:pt idx="4016">
                  <c:v>145</c:v>
                </c:pt>
                <c:pt idx="4017">
                  <c:v>145</c:v>
                </c:pt>
                <c:pt idx="4018">
                  <c:v>145</c:v>
                </c:pt>
                <c:pt idx="4019">
                  <c:v>145</c:v>
                </c:pt>
                <c:pt idx="4020">
                  <c:v>145</c:v>
                </c:pt>
                <c:pt idx="4021">
                  <c:v>145</c:v>
                </c:pt>
                <c:pt idx="4022">
                  <c:v>145</c:v>
                </c:pt>
                <c:pt idx="4023">
                  <c:v>145</c:v>
                </c:pt>
                <c:pt idx="4024">
                  <c:v>145</c:v>
                </c:pt>
                <c:pt idx="4025">
                  <c:v>145</c:v>
                </c:pt>
                <c:pt idx="4026">
                  <c:v>145</c:v>
                </c:pt>
                <c:pt idx="4027">
                  <c:v>145</c:v>
                </c:pt>
                <c:pt idx="4028">
                  <c:v>145</c:v>
                </c:pt>
                <c:pt idx="4029">
                  <c:v>145</c:v>
                </c:pt>
                <c:pt idx="4030">
                  <c:v>145</c:v>
                </c:pt>
                <c:pt idx="4031">
                  <c:v>145</c:v>
                </c:pt>
                <c:pt idx="4032">
                  <c:v>145</c:v>
                </c:pt>
                <c:pt idx="4033">
                  <c:v>145</c:v>
                </c:pt>
                <c:pt idx="4034">
                  <c:v>145</c:v>
                </c:pt>
                <c:pt idx="4035">
                  <c:v>145</c:v>
                </c:pt>
                <c:pt idx="4036">
                  <c:v>145</c:v>
                </c:pt>
                <c:pt idx="4037">
                  <c:v>145</c:v>
                </c:pt>
                <c:pt idx="4038">
                  <c:v>145</c:v>
                </c:pt>
                <c:pt idx="4039">
                  <c:v>145</c:v>
                </c:pt>
                <c:pt idx="4040">
                  <c:v>145</c:v>
                </c:pt>
                <c:pt idx="4041">
                  <c:v>145</c:v>
                </c:pt>
                <c:pt idx="4042">
                  <c:v>145</c:v>
                </c:pt>
                <c:pt idx="4043">
                  <c:v>145</c:v>
                </c:pt>
                <c:pt idx="4044">
                  <c:v>145</c:v>
                </c:pt>
                <c:pt idx="4045">
                  <c:v>145</c:v>
                </c:pt>
                <c:pt idx="4046">
                  <c:v>145</c:v>
                </c:pt>
                <c:pt idx="4047">
                  <c:v>145</c:v>
                </c:pt>
                <c:pt idx="4048">
                  <c:v>145</c:v>
                </c:pt>
                <c:pt idx="4049">
                  <c:v>145</c:v>
                </c:pt>
                <c:pt idx="4050">
                  <c:v>145</c:v>
                </c:pt>
                <c:pt idx="4051">
                  <c:v>145</c:v>
                </c:pt>
                <c:pt idx="4052">
                  <c:v>145</c:v>
                </c:pt>
                <c:pt idx="4053">
                  <c:v>145</c:v>
                </c:pt>
                <c:pt idx="4054">
                  <c:v>145</c:v>
                </c:pt>
                <c:pt idx="4055">
                  <c:v>145</c:v>
                </c:pt>
                <c:pt idx="4056">
                  <c:v>145</c:v>
                </c:pt>
                <c:pt idx="4057">
                  <c:v>145</c:v>
                </c:pt>
                <c:pt idx="4058">
                  <c:v>145</c:v>
                </c:pt>
                <c:pt idx="4059">
                  <c:v>145</c:v>
                </c:pt>
                <c:pt idx="4060">
                  <c:v>145</c:v>
                </c:pt>
                <c:pt idx="4061">
                  <c:v>145</c:v>
                </c:pt>
                <c:pt idx="4062">
                  <c:v>145</c:v>
                </c:pt>
                <c:pt idx="4063">
                  <c:v>145</c:v>
                </c:pt>
                <c:pt idx="4064">
                  <c:v>145</c:v>
                </c:pt>
                <c:pt idx="4065">
                  <c:v>145</c:v>
                </c:pt>
                <c:pt idx="4066">
                  <c:v>145</c:v>
                </c:pt>
                <c:pt idx="4067">
                  <c:v>145</c:v>
                </c:pt>
                <c:pt idx="4068">
                  <c:v>145</c:v>
                </c:pt>
                <c:pt idx="4069">
                  <c:v>145</c:v>
                </c:pt>
                <c:pt idx="4070">
                  <c:v>145</c:v>
                </c:pt>
                <c:pt idx="4071">
                  <c:v>145</c:v>
                </c:pt>
                <c:pt idx="4072">
                  <c:v>145</c:v>
                </c:pt>
                <c:pt idx="4073">
                  <c:v>145</c:v>
                </c:pt>
                <c:pt idx="4074">
                  <c:v>145</c:v>
                </c:pt>
                <c:pt idx="4075">
                  <c:v>145</c:v>
                </c:pt>
                <c:pt idx="4076">
                  <c:v>145</c:v>
                </c:pt>
                <c:pt idx="4077">
                  <c:v>145</c:v>
                </c:pt>
                <c:pt idx="4078">
                  <c:v>144.953333333333</c:v>
                </c:pt>
                <c:pt idx="4079">
                  <c:v>144.953333333333</c:v>
                </c:pt>
                <c:pt idx="4080">
                  <c:v>144.953333333333</c:v>
                </c:pt>
                <c:pt idx="4081">
                  <c:v>144.953333333333</c:v>
                </c:pt>
                <c:pt idx="4082">
                  <c:v>144.953333333333</c:v>
                </c:pt>
                <c:pt idx="4083">
                  <c:v>144.953333333333</c:v>
                </c:pt>
                <c:pt idx="4084">
                  <c:v>144.61</c:v>
                </c:pt>
                <c:pt idx="4085">
                  <c:v>144.21</c:v>
                </c:pt>
                <c:pt idx="4086">
                  <c:v>144.21</c:v>
                </c:pt>
                <c:pt idx="4087">
                  <c:v>144.16</c:v>
                </c:pt>
                <c:pt idx="4088">
                  <c:v>144.16</c:v>
                </c:pt>
                <c:pt idx="4089">
                  <c:v>144.16</c:v>
                </c:pt>
                <c:pt idx="4090">
                  <c:v>144.16</c:v>
                </c:pt>
                <c:pt idx="4091">
                  <c:v>144.15</c:v>
                </c:pt>
                <c:pt idx="4092">
                  <c:v>144.15</c:v>
                </c:pt>
                <c:pt idx="4093">
                  <c:v>144.046666666667</c:v>
                </c:pt>
                <c:pt idx="4094">
                  <c:v>144.046666666667</c:v>
                </c:pt>
                <c:pt idx="4095">
                  <c:v>144</c:v>
                </c:pt>
                <c:pt idx="4096">
                  <c:v>144</c:v>
                </c:pt>
                <c:pt idx="4097">
                  <c:v>144</c:v>
                </c:pt>
                <c:pt idx="4098">
                  <c:v>144</c:v>
                </c:pt>
                <c:pt idx="4099">
                  <c:v>144</c:v>
                </c:pt>
                <c:pt idx="4100">
                  <c:v>144</c:v>
                </c:pt>
                <c:pt idx="4101">
                  <c:v>144</c:v>
                </c:pt>
                <c:pt idx="4102">
                  <c:v>144</c:v>
                </c:pt>
                <c:pt idx="4103">
                  <c:v>144</c:v>
                </c:pt>
                <c:pt idx="4104">
                  <c:v>144</c:v>
                </c:pt>
                <c:pt idx="4105">
                  <c:v>143.64</c:v>
                </c:pt>
                <c:pt idx="4106">
                  <c:v>143.64</c:v>
                </c:pt>
                <c:pt idx="4107">
                  <c:v>143.52</c:v>
                </c:pt>
                <c:pt idx="4108">
                  <c:v>143.52</c:v>
                </c:pt>
                <c:pt idx="4109">
                  <c:v>143.026666666667</c:v>
                </c:pt>
                <c:pt idx="4110">
                  <c:v>143.026666666667</c:v>
                </c:pt>
                <c:pt idx="4111">
                  <c:v>143.026666666667</c:v>
                </c:pt>
                <c:pt idx="4112">
                  <c:v>143.026666666667</c:v>
                </c:pt>
                <c:pt idx="4113">
                  <c:v>142.346666666667</c:v>
                </c:pt>
                <c:pt idx="4114">
                  <c:v>142.346666666667</c:v>
                </c:pt>
                <c:pt idx="4115">
                  <c:v>142.25</c:v>
                </c:pt>
                <c:pt idx="4116">
                  <c:v>142.25</c:v>
                </c:pt>
                <c:pt idx="4117">
                  <c:v>142.1</c:v>
                </c:pt>
                <c:pt idx="4118">
                  <c:v>142.1</c:v>
                </c:pt>
                <c:pt idx="4119">
                  <c:v>142.1</c:v>
                </c:pt>
                <c:pt idx="4120">
                  <c:v>142.08</c:v>
                </c:pt>
                <c:pt idx="4121">
                  <c:v>142</c:v>
                </c:pt>
                <c:pt idx="4122">
                  <c:v>142</c:v>
                </c:pt>
                <c:pt idx="4123">
                  <c:v>142</c:v>
                </c:pt>
                <c:pt idx="4124">
                  <c:v>142</c:v>
                </c:pt>
                <c:pt idx="4125">
                  <c:v>142</c:v>
                </c:pt>
                <c:pt idx="4126">
                  <c:v>142</c:v>
                </c:pt>
                <c:pt idx="4127">
                  <c:v>142</c:v>
                </c:pt>
                <c:pt idx="4128">
                  <c:v>142</c:v>
                </c:pt>
                <c:pt idx="4129">
                  <c:v>141.74</c:v>
                </c:pt>
                <c:pt idx="4130">
                  <c:v>141.74</c:v>
                </c:pt>
                <c:pt idx="4131">
                  <c:v>141.68</c:v>
                </c:pt>
                <c:pt idx="4132">
                  <c:v>141.5</c:v>
                </c:pt>
                <c:pt idx="4133">
                  <c:v>141.5</c:v>
                </c:pt>
                <c:pt idx="4134">
                  <c:v>141.4</c:v>
                </c:pt>
                <c:pt idx="4135">
                  <c:v>140.42</c:v>
                </c:pt>
                <c:pt idx="4136">
                  <c:v>140.42</c:v>
                </c:pt>
                <c:pt idx="4137">
                  <c:v>140.392</c:v>
                </c:pt>
                <c:pt idx="4138">
                  <c:v>140.392</c:v>
                </c:pt>
                <c:pt idx="4139">
                  <c:v>140.3625</c:v>
                </c:pt>
                <c:pt idx="4140">
                  <c:v>140.36</c:v>
                </c:pt>
                <c:pt idx="4141">
                  <c:v>140.36</c:v>
                </c:pt>
                <c:pt idx="4142">
                  <c:v>140.36</c:v>
                </c:pt>
                <c:pt idx="4143">
                  <c:v>140.36</c:v>
                </c:pt>
                <c:pt idx="4144">
                  <c:v>140.28</c:v>
                </c:pt>
                <c:pt idx="4145">
                  <c:v>140</c:v>
                </c:pt>
                <c:pt idx="4146">
                  <c:v>140</c:v>
                </c:pt>
                <c:pt idx="4147">
                  <c:v>140</c:v>
                </c:pt>
                <c:pt idx="4148">
                  <c:v>140</c:v>
                </c:pt>
                <c:pt idx="4149">
                  <c:v>140</c:v>
                </c:pt>
                <c:pt idx="4150">
                  <c:v>140</c:v>
                </c:pt>
                <c:pt idx="4151">
                  <c:v>140</c:v>
                </c:pt>
                <c:pt idx="4152">
                  <c:v>140</c:v>
                </c:pt>
                <c:pt idx="4153">
                  <c:v>140</c:v>
                </c:pt>
                <c:pt idx="4154">
                  <c:v>140</c:v>
                </c:pt>
                <c:pt idx="4155">
                  <c:v>140</c:v>
                </c:pt>
                <c:pt idx="4156">
                  <c:v>140</c:v>
                </c:pt>
                <c:pt idx="4157">
                  <c:v>140</c:v>
                </c:pt>
                <c:pt idx="4158">
                  <c:v>140</c:v>
                </c:pt>
                <c:pt idx="4159">
                  <c:v>140</c:v>
                </c:pt>
                <c:pt idx="4160">
                  <c:v>140</c:v>
                </c:pt>
                <c:pt idx="4161">
                  <c:v>140</c:v>
                </c:pt>
                <c:pt idx="4162">
                  <c:v>140</c:v>
                </c:pt>
                <c:pt idx="4163">
                  <c:v>140</c:v>
                </c:pt>
                <c:pt idx="4164">
                  <c:v>140</c:v>
                </c:pt>
                <c:pt idx="4165">
                  <c:v>140</c:v>
                </c:pt>
                <c:pt idx="4166">
                  <c:v>140</c:v>
                </c:pt>
                <c:pt idx="4167">
                  <c:v>140</c:v>
                </c:pt>
                <c:pt idx="4168">
                  <c:v>140</c:v>
                </c:pt>
                <c:pt idx="4169">
                  <c:v>140</c:v>
                </c:pt>
                <c:pt idx="4170">
                  <c:v>140</c:v>
                </c:pt>
                <c:pt idx="4171">
                  <c:v>140</c:v>
                </c:pt>
                <c:pt idx="4172">
                  <c:v>140</c:v>
                </c:pt>
                <c:pt idx="4173">
                  <c:v>140</c:v>
                </c:pt>
                <c:pt idx="4174">
                  <c:v>140</c:v>
                </c:pt>
                <c:pt idx="4175">
                  <c:v>140</c:v>
                </c:pt>
                <c:pt idx="4176">
                  <c:v>140</c:v>
                </c:pt>
                <c:pt idx="4177">
                  <c:v>140</c:v>
                </c:pt>
                <c:pt idx="4178">
                  <c:v>140</c:v>
                </c:pt>
                <c:pt idx="4179">
                  <c:v>140</c:v>
                </c:pt>
                <c:pt idx="4180">
                  <c:v>140</c:v>
                </c:pt>
                <c:pt idx="4181">
                  <c:v>140</c:v>
                </c:pt>
                <c:pt idx="4182">
                  <c:v>140</c:v>
                </c:pt>
                <c:pt idx="4183">
                  <c:v>140</c:v>
                </c:pt>
                <c:pt idx="4184">
                  <c:v>140</c:v>
                </c:pt>
                <c:pt idx="4185">
                  <c:v>140</c:v>
                </c:pt>
                <c:pt idx="4186">
                  <c:v>140</c:v>
                </c:pt>
                <c:pt idx="4187">
                  <c:v>140</c:v>
                </c:pt>
                <c:pt idx="4188">
                  <c:v>140</c:v>
                </c:pt>
                <c:pt idx="4189">
                  <c:v>140</c:v>
                </c:pt>
                <c:pt idx="4190">
                  <c:v>140</c:v>
                </c:pt>
                <c:pt idx="4191">
                  <c:v>140</c:v>
                </c:pt>
                <c:pt idx="4192">
                  <c:v>140</c:v>
                </c:pt>
                <c:pt idx="4193">
                  <c:v>140</c:v>
                </c:pt>
                <c:pt idx="4194">
                  <c:v>140</c:v>
                </c:pt>
                <c:pt idx="4195">
                  <c:v>140</c:v>
                </c:pt>
                <c:pt idx="4196">
                  <c:v>140</c:v>
                </c:pt>
                <c:pt idx="4197">
                  <c:v>140</c:v>
                </c:pt>
                <c:pt idx="4198">
                  <c:v>140</c:v>
                </c:pt>
                <c:pt idx="4199">
                  <c:v>140</c:v>
                </c:pt>
                <c:pt idx="4200">
                  <c:v>140</c:v>
                </c:pt>
                <c:pt idx="4201">
                  <c:v>140</c:v>
                </c:pt>
                <c:pt idx="4202">
                  <c:v>140</c:v>
                </c:pt>
                <c:pt idx="4203">
                  <c:v>140</c:v>
                </c:pt>
                <c:pt idx="4204">
                  <c:v>140</c:v>
                </c:pt>
                <c:pt idx="4205">
                  <c:v>140</c:v>
                </c:pt>
                <c:pt idx="4206">
                  <c:v>140</c:v>
                </c:pt>
                <c:pt idx="4207">
                  <c:v>140</c:v>
                </c:pt>
                <c:pt idx="4208">
                  <c:v>140</c:v>
                </c:pt>
                <c:pt idx="4209">
                  <c:v>140</c:v>
                </c:pt>
                <c:pt idx="4210">
                  <c:v>140</c:v>
                </c:pt>
                <c:pt idx="4211">
                  <c:v>140</c:v>
                </c:pt>
                <c:pt idx="4212">
                  <c:v>140</c:v>
                </c:pt>
                <c:pt idx="4213">
                  <c:v>140</c:v>
                </c:pt>
                <c:pt idx="4214">
                  <c:v>140</c:v>
                </c:pt>
                <c:pt idx="4215">
                  <c:v>140</c:v>
                </c:pt>
                <c:pt idx="4216">
                  <c:v>140</c:v>
                </c:pt>
                <c:pt idx="4217">
                  <c:v>140</c:v>
                </c:pt>
                <c:pt idx="4218">
                  <c:v>140</c:v>
                </c:pt>
                <c:pt idx="4219">
                  <c:v>140</c:v>
                </c:pt>
                <c:pt idx="4220">
                  <c:v>140</c:v>
                </c:pt>
                <c:pt idx="4221">
                  <c:v>140</c:v>
                </c:pt>
                <c:pt idx="4222">
                  <c:v>140</c:v>
                </c:pt>
                <c:pt idx="4223">
                  <c:v>140</c:v>
                </c:pt>
                <c:pt idx="4224">
                  <c:v>140</c:v>
                </c:pt>
                <c:pt idx="4225">
                  <c:v>140</c:v>
                </c:pt>
                <c:pt idx="4226">
                  <c:v>140</c:v>
                </c:pt>
                <c:pt idx="4227">
                  <c:v>140</c:v>
                </c:pt>
                <c:pt idx="4228">
                  <c:v>140</c:v>
                </c:pt>
                <c:pt idx="4229">
                  <c:v>140</c:v>
                </c:pt>
                <c:pt idx="4230">
                  <c:v>140</c:v>
                </c:pt>
                <c:pt idx="4231">
                  <c:v>140</c:v>
                </c:pt>
                <c:pt idx="4232">
                  <c:v>140</c:v>
                </c:pt>
                <c:pt idx="4233">
                  <c:v>140</c:v>
                </c:pt>
                <c:pt idx="4234">
                  <c:v>140</c:v>
                </c:pt>
                <c:pt idx="4235">
                  <c:v>140</c:v>
                </c:pt>
                <c:pt idx="4236">
                  <c:v>140</c:v>
                </c:pt>
                <c:pt idx="4237">
                  <c:v>140</c:v>
                </c:pt>
                <c:pt idx="4238">
                  <c:v>140</c:v>
                </c:pt>
                <c:pt idx="4239">
                  <c:v>140</c:v>
                </c:pt>
                <c:pt idx="4240">
                  <c:v>140</c:v>
                </c:pt>
                <c:pt idx="4241">
                  <c:v>140</c:v>
                </c:pt>
                <c:pt idx="4242">
                  <c:v>140</c:v>
                </c:pt>
                <c:pt idx="4243">
                  <c:v>140</c:v>
                </c:pt>
                <c:pt idx="4244">
                  <c:v>140</c:v>
                </c:pt>
                <c:pt idx="4245">
                  <c:v>140</c:v>
                </c:pt>
                <c:pt idx="4246">
                  <c:v>140</c:v>
                </c:pt>
                <c:pt idx="4247">
                  <c:v>140</c:v>
                </c:pt>
                <c:pt idx="4248">
                  <c:v>140</c:v>
                </c:pt>
                <c:pt idx="4249">
                  <c:v>140</c:v>
                </c:pt>
                <c:pt idx="4250">
                  <c:v>140</c:v>
                </c:pt>
                <c:pt idx="4251">
                  <c:v>140</c:v>
                </c:pt>
                <c:pt idx="4252">
                  <c:v>140</c:v>
                </c:pt>
                <c:pt idx="4253">
                  <c:v>140</c:v>
                </c:pt>
                <c:pt idx="4254">
                  <c:v>140</c:v>
                </c:pt>
                <c:pt idx="4255">
                  <c:v>140</c:v>
                </c:pt>
                <c:pt idx="4256">
                  <c:v>140</c:v>
                </c:pt>
                <c:pt idx="4257">
                  <c:v>140</c:v>
                </c:pt>
                <c:pt idx="4258">
                  <c:v>140</c:v>
                </c:pt>
                <c:pt idx="4259">
                  <c:v>140</c:v>
                </c:pt>
                <c:pt idx="4260">
                  <c:v>140</c:v>
                </c:pt>
                <c:pt idx="4261">
                  <c:v>140</c:v>
                </c:pt>
                <c:pt idx="4262">
                  <c:v>140</c:v>
                </c:pt>
                <c:pt idx="4263">
                  <c:v>140</c:v>
                </c:pt>
                <c:pt idx="4264">
                  <c:v>140</c:v>
                </c:pt>
                <c:pt idx="4265">
                  <c:v>140</c:v>
                </c:pt>
                <c:pt idx="4266">
                  <c:v>140</c:v>
                </c:pt>
                <c:pt idx="4267">
                  <c:v>140</c:v>
                </c:pt>
                <c:pt idx="4268">
                  <c:v>140</c:v>
                </c:pt>
                <c:pt idx="4269">
                  <c:v>140</c:v>
                </c:pt>
                <c:pt idx="4270">
                  <c:v>140</c:v>
                </c:pt>
                <c:pt idx="4271">
                  <c:v>140</c:v>
                </c:pt>
                <c:pt idx="4272">
                  <c:v>140</c:v>
                </c:pt>
                <c:pt idx="4273">
                  <c:v>140</c:v>
                </c:pt>
                <c:pt idx="4274">
                  <c:v>140</c:v>
                </c:pt>
                <c:pt idx="4275">
                  <c:v>140</c:v>
                </c:pt>
                <c:pt idx="4276">
                  <c:v>140</c:v>
                </c:pt>
                <c:pt idx="4277">
                  <c:v>140</c:v>
                </c:pt>
                <c:pt idx="4278">
                  <c:v>140</c:v>
                </c:pt>
                <c:pt idx="4279">
                  <c:v>140</c:v>
                </c:pt>
                <c:pt idx="4280">
                  <c:v>140</c:v>
                </c:pt>
                <c:pt idx="4281">
                  <c:v>140</c:v>
                </c:pt>
                <c:pt idx="4282">
                  <c:v>140</c:v>
                </c:pt>
                <c:pt idx="4283">
                  <c:v>140</c:v>
                </c:pt>
                <c:pt idx="4284">
                  <c:v>140</c:v>
                </c:pt>
                <c:pt idx="4285">
                  <c:v>140</c:v>
                </c:pt>
                <c:pt idx="4286">
                  <c:v>140</c:v>
                </c:pt>
                <c:pt idx="4287">
                  <c:v>139.966666666667</c:v>
                </c:pt>
                <c:pt idx="4288">
                  <c:v>139.966666666667</c:v>
                </c:pt>
                <c:pt idx="4289">
                  <c:v>139.966666666667</c:v>
                </c:pt>
                <c:pt idx="4290">
                  <c:v>139.9</c:v>
                </c:pt>
                <c:pt idx="4291">
                  <c:v>139.84</c:v>
                </c:pt>
                <c:pt idx="4292">
                  <c:v>139.84</c:v>
                </c:pt>
                <c:pt idx="4293">
                  <c:v>139.411</c:v>
                </c:pt>
                <c:pt idx="4294">
                  <c:v>139.411</c:v>
                </c:pt>
                <c:pt idx="4295">
                  <c:v>139.34</c:v>
                </c:pt>
                <c:pt idx="4296">
                  <c:v>139.26</c:v>
                </c:pt>
                <c:pt idx="4297">
                  <c:v>139.26</c:v>
                </c:pt>
                <c:pt idx="4298">
                  <c:v>139.12</c:v>
                </c:pt>
                <c:pt idx="4299">
                  <c:v>139</c:v>
                </c:pt>
                <c:pt idx="4300">
                  <c:v>139</c:v>
                </c:pt>
                <c:pt idx="4301">
                  <c:v>139</c:v>
                </c:pt>
                <c:pt idx="4302">
                  <c:v>138.946666666667</c:v>
                </c:pt>
                <c:pt idx="4303">
                  <c:v>138.946666666667</c:v>
                </c:pt>
                <c:pt idx="4304">
                  <c:v>138.6</c:v>
                </c:pt>
                <c:pt idx="4305">
                  <c:v>138.6</c:v>
                </c:pt>
                <c:pt idx="4306">
                  <c:v>138.18</c:v>
                </c:pt>
                <c:pt idx="4307">
                  <c:v>138</c:v>
                </c:pt>
                <c:pt idx="4308">
                  <c:v>138</c:v>
                </c:pt>
                <c:pt idx="4309">
                  <c:v>138</c:v>
                </c:pt>
                <c:pt idx="4310">
                  <c:v>138</c:v>
                </c:pt>
                <c:pt idx="4311">
                  <c:v>138</c:v>
                </c:pt>
                <c:pt idx="4312">
                  <c:v>138</c:v>
                </c:pt>
                <c:pt idx="4313">
                  <c:v>138</c:v>
                </c:pt>
                <c:pt idx="4314">
                  <c:v>138</c:v>
                </c:pt>
                <c:pt idx="4315">
                  <c:v>138</c:v>
                </c:pt>
                <c:pt idx="4316">
                  <c:v>138</c:v>
                </c:pt>
                <c:pt idx="4317">
                  <c:v>138</c:v>
                </c:pt>
                <c:pt idx="4318">
                  <c:v>138</c:v>
                </c:pt>
                <c:pt idx="4319">
                  <c:v>138</c:v>
                </c:pt>
                <c:pt idx="4320">
                  <c:v>138</c:v>
                </c:pt>
                <c:pt idx="4321">
                  <c:v>138</c:v>
                </c:pt>
                <c:pt idx="4322">
                  <c:v>138</c:v>
                </c:pt>
                <c:pt idx="4323">
                  <c:v>138</c:v>
                </c:pt>
                <c:pt idx="4324">
                  <c:v>137.86</c:v>
                </c:pt>
                <c:pt idx="4325">
                  <c:v>137.75</c:v>
                </c:pt>
                <c:pt idx="4326">
                  <c:v>137.7</c:v>
                </c:pt>
                <c:pt idx="4327">
                  <c:v>137.7</c:v>
                </c:pt>
                <c:pt idx="4328">
                  <c:v>137.7</c:v>
                </c:pt>
                <c:pt idx="4329">
                  <c:v>137.7</c:v>
                </c:pt>
                <c:pt idx="4330">
                  <c:v>137.7</c:v>
                </c:pt>
                <c:pt idx="4331">
                  <c:v>137.7</c:v>
                </c:pt>
                <c:pt idx="4332">
                  <c:v>137.586666666667</c:v>
                </c:pt>
                <c:pt idx="4333">
                  <c:v>137.586666666667</c:v>
                </c:pt>
                <c:pt idx="4334">
                  <c:v>137.586666666667</c:v>
                </c:pt>
                <c:pt idx="4335">
                  <c:v>137.586666666667</c:v>
                </c:pt>
                <c:pt idx="4336">
                  <c:v>137.2</c:v>
                </c:pt>
                <c:pt idx="4337">
                  <c:v>137.2</c:v>
                </c:pt>
                <c:pt idx="4338">
                  <c:v>137.2</c:v>
                </c:pt>
                <c:pt idx="4339">
                  <c:v>137.01</c:v>
                </c:pt>
                <c:pt idx="4340">
                  <c:v>137.01</c:v>
                </c:pt>
                <c:pt idx="4341">
                  <c:v>137.01</c:v>
                </c:pt>
                <c:pt idx="4342">
                  <c:v>137.01</c:v>
                </c:pt>
                <c:pt idx="4343">
                  <c:v>137.01</c:v>
                </c:pt>
                <c:pt idx="4344">
                  <c:v>137.01</c:v>
                </c:pt>
                <c:pt idx="4345">
                  <c:v>137</c:v>
                </c:pt>
                <c:pt idx="4346">
                  <c:v>137</c:v>
                </c:pt>
                <c:pt idx="4347">
                  <c:v>136.38</c:v>
                </c:pt>
                <c:pt idx="4348">
                  <c:v>136.16</c:v>
                </c:pt>
                <c:pt idx="4349">
                  <c:v>136.16</c:v>
                </c:pt>
                <c:pt idx="4350">
                  <c:v>136.16</c:v>
                </c:pt>
                <c:pt idx="4351">
                  <c:v>136</c:v>
                </c:pt>
                <c:pt idx="4352">
                  <c:v>136</c:v>
                </c:pt>
                <c:pt idx="4353">
                  <c:v>136</c:v>
                </c:pt>
                <c:pt idx="4354">
                  <c:v>136</c:v>
                </c:pt>
                <c:pt idx="4355">
                  <c:v>136</c:v>
                </c:pt>
                <c:pt idx="4356">
                  <c:v>136</c:v>
                </c:pt>
                <c:pt idx="4357">
                  <c:v>136</c:v>
                </c:pt>
                <c:pt idx="4358">
                  <c:v>136</c:v>
                </c:pt>
                <c:pt idx="4359">
                  <c:v>136</c:v>
                </c:pt>
                <c:pt idx="4360">
                  <c:v>136</c:v>
                </c:pt>
                <c:pt idx="4361">
                  <c:v>136</c:v>
                </c:pt>
                <c:pt idx="4362">
                  <c:v>136</c:v>
                </c:pt>
                <c:pt idx="4363">
                  <c:v>135.923</c:v>
                </c:pt>
                <c:pt idx="4364">
                  <c:v>135.923</c:v>
                </c:pt>
                <c:pt idx="4365">
                  <c:v>135.82</c:v>
                </c:pt>
                <c:pt idx="4366">
                  <c:v>135.814</c:v>
                </c:pt>
                <c:pt idx="4367">
                  <c:v>135.773333333333</c:v>
                </c:pt>
                <c:pt idx="4368">
                  <c:v>135.773333333333</c:v>
                </c:pt>
                <c:pt idx="4369">
                  <c:v>135.69</c:v>
                </c:pt>
                <c:pt idx="4370">
                  <c:v>135.69</c:v>
                </c:pt>
                <c:pt idx="4371">
                  <c:v>135.69</c:v>
                </c:pt>
                <c:pt idx="4372">
                  <c:v>135.69</c:v>
                </c:pt>
                <c:pt idx="4373">
                  <c:v>135.41</c:v>
                </c:pt>
                <c:pt idx="4374">
                  <c:v>135.41</c:v>
                </c:pt>
                <c:pt idx="4375">
                  <c:v>135.051</c:v>
                </c:pt>
                <c:pt idx="4376">
                  <c:v>135.051</c:v>
                </c:pt>
                <c:pt idx="4377">
                  <c:v>135</c:v>
                </c:pt>
                <c:pt idx="4378">
                  <c:v>135</c:v>
                </c:pt>
                <c:pt idx="4379">
                  <c:v>135</c:v>
                </c:pt>
                <c:pt idx="4380">
                  <c:v>135</c:v>
                </c:pt>
                <c:pt idx="4381">
                  <c:v>135</c:v>
                </c:pt>
                <c:pt idx="4382">
                  <c:v>135</c:v>
                </c:pt>
                <c:pt idx="4383">
                  <c:v>135</c:v>
                </c:pt>
                <c:pt idx="4384">
                  <c:v>135</c:v>
                </c:pt>
                <c:pt idx="4385">
                  <c:v>135</c:v>
                </c:pt>
                <c:pt idx="4386">
                  <c:v>135</c:v>
                </c:pt>
                <c:pt idx="4387">
                  <c:v>135</c:v>
                </c:pt>
                <c:pt idx="4388">
                  <c:v>135</c:v>
                </c:pt>
                <c:pt idx="4389">
                  <c:v>135</c:v>
                </c:pt>
                <c:pt idx="4390">
                  <c:v>135</c:v>
                </c:pt>
                <c:pt idx="4391">
                  <c:v>135</c:v>
                </c:pt>
                <c:pt idx="4392">
                  <c:v>135</c:v>
                </c:pt>
                <c:pt idx="4393">
                  <c:v>135</c:v>
                </c:pt>
                <c:pt idx="4394">
                  <c:v>135</c:v>
                </c:pt>
                <c:pt idx="4395">
                  <c:v>135</c:v>
                </c:pt>
                <c:pt idx="4396">
                  <c:v>135</c:v>
                </c:pt>
                <c:pt idx="4397">
                  <c:v>135</c:v>
                </c:pt>
                <c:pt idx="4398">
                  <c:v>135</c:v>
                </c:pt>
                <c:pt idx="4399">
                  <c:v>135</c:v>
                </c:pt>
                <c:pt idx="4400">
                  <c:v>135</c:v>
                </c:pt>
                <c:pt idx="4401">
                  <c:v>135</c:v>
                </c:pt>
                <c:pt idx="4402">
                  <c:v>135</c:v>
                </c:pt>
                <c:pt idx="4403">
                  <c:v>135</c:v>
                </c:pt>
                <c:pt idx="4404">
                  <c:v>135</c:v>
                </c:pt>
                <c:pt idx="4405">
                  <c:v>135</c:v>
                </c:pt>
                <c:pt idx="4406">
                  <c:v>135</c:v>
                </c:pt>
                <c:pt idx="4407">
                  <c:v>135</c:v>
                </c:pt>
                <c:pt idx="4408">
                  <c:v>135</c:v>
                </c:pt>
                <c:pt idx="4409">
                  <c:v>135</c:v>
                </c:pt>
                <c:pt idx="4410">
                  <c:v>135</c:v>
                </c:pt>
                <c:pt idx="4411">
                  <c:v>135</c:v>
                </c:pt>
                <c:pt idx="4412">
                  <c:v>135</c:v>
                </c:pt>
                <c:pt idx="4413">
                  <c:v>135</c:v>
                </c:pt>
                <c:pt idx="4414">
                  <c:v>135</c:v>
                </c:pt>
                <c:pt idx="4415">
                  <c:v>135</c:v>
                </c:pt>
                <c:pt idx="4416">
                  <c:v>135</c:v>
                </c:pt>
                <c:pt idx="4417">
                  <c:v>135</c:v>
                </c:pt>
                <c:pt idx="4418">
                  <c:v>135</c:v>
                </c:pt>
                <c:pt idx="4419">
                  <c:v>135</c:v>
                </c:pt>
                <c:pt idx="4420">
                  <c:v>135</c:v>
                </c:pt>
                <c:pt idx="4421">
                  <c:v>135</c:v>
                </c:pt>
                <c:pt idx="4422">
                  <c:v>135</c:v>
                </c:pt>
                <c:pt idx="4423">
                  <c:v>135</c:v>
                </c:pt>
                <c:pt idx="4424">
                  <c:v>135</c:v>
                </c:pt>
                <c:pt idx="4425">
                  <c:v>135</c:v>
                </c:pt>
                <c:pt idx="4426">
                  <c:v>135</c:v>
                </c:pt>
                <c:pt idx="4427">
                  <c:v>135</c:v>
                </c:pt>
                <c:pt idx="4428">
                  <c:v>135</c:v>
                </c:pt>
                <c:pt idx="4429">
                  <c:v>135</c:v>
                </c:pt>
                <c:pt idx="4430">
                  <c:v>135</c:v>
                </c:pt>
                <c:pt idx="4431">
                  <c:v>135</c:v>
                </c:pt>
                <c:pt idx="4432">
                  <c:v>135</c:v>
                </c:pt>
                <c:pt idx="4433">
                  <c:v>135</c:v>
                </c:pt>
                <c:pt idx="4434">
                  <c:v>135</c:v>
                </c:pt>
                <c:pt idx="4435">
                  <c:v>135</c:v>
                </c:pt>
                <c:pt idx="4436">
                  <c:v>135</c:v>
                </c:pt>
                <c:pt idx="4437">
                  <c:v>135</c:v>
                </c:pt>
                <c:pt idx="4438">
                  <c:v>135</c:v>
                </c:pt>
                <c:pt idx="4439">
                  <c:v>135</c:v>
                </c:pt>
                <c:pt idx="4440">
                  <c:v>135</c:v>
                </c:pt>
                <c:pt idx="4441">
                  <c:v>135</c:v>
                </c:pt>
                <c:pt idx="4442">
                  <c:v>135</c:v>
                </c:pt>
                <c:pt idx="4443">
                  <c:v>135</c:v>
                </c:pt>
                <c:pt idx="4444">
                  <c:v>135</c:v>
                </c:pt>
                <c:pt idx="4445">
                  <c:v>135</c:v>
                </c:pt>
                <c:pt idx="4446">
                  <c:v>135</c:v>
                </c:pt>
                <c:pt idx="4447">
                  <c:v>135</c:v>
                </c:pt>
                <c:pt idx="4448">
                  <c:v>135</c:v>
                </c:pt>
                <c:pt idx="4449">
                  <c:v>135</c:v>
                </c:pt>
                <c:pt idx="4450">
                  <c:v>135</c:v>
                </c:pt>
                <c:pt idx="4451">
                  <c:v>135</c:v>
                </c:pt>
                <c:pt idx="4452">
                  <c:v>135</c:v>
                </c:pt>
                <c:pt idx="4453">
                  <c:v>135</c:v>
                </c:pt>
                <c:pt idx="4454">
                  <c:v>135</c:v>
                </c:pt>
                <c:pt idx="4455">
                  <c:v>135</c:v>
                </c:pt>
                <c:pt idx="4456">
                  <c:v>135</c:v>
                </c:pt>
                <c:pt idx="4457">
                  <c:v>135</c:v>
                </c:pt>
                <c:pt idx="4458">
                  <c:v>135</c:v>
                </c:pt>
                <c:pt idx="4459">
                  <c:v>135</c:v>
                </c:pt>
                <c:pt idx="4460">
                  <c:v>135</c:v>
                </c:pt>
                <c:pt idx="4461">
                  <c:v>135</c:v>
                </c:pt>
                <c:pt idx="4462">
                  <c:v>135</c:v>
                </c:pt>
                <c:pt idx="4463">
                  <c:v>135</c:v>
                </c:pt>
                <c:pt idx="4464">
                  <c:v>135</c:v>
                </c:pt>
                <c:pt idx="4465">
                  <c:v>135</c:v>
                </c:pt>
                <c:pt idx="4466">
                  <c:v>135</c:v>
                </c:pt>
                <c:pt idx="4467">
                  <c:v>135</c:v>
                </c:pt>
                <c:pt idx="4468">
                  <c:v>135</c:v>
                </c:pt>
                <c:pt idx="4469">
                  <c:v>135</c:v>
                </c:pt>
                <c:pt idx="4470">
                  <c:v>135</c:v>
                </c:pt>
                <c:pt idx="4471">
                  <c:v>135</c:v>
                </c:pt>
                <c:pt idx="4472">
                  <c:v>135</c:v>
                </c:pt>
                <c:pt idx="4473">
                  <c:v>135</c:v>
                </c:pt>
                <c:pt idx="4474">
                  <c:v>135</c:v>
                </c:pt>
                <c:pt idx="4475">
                  <c:v>135</c:v>
                </c:pt>
                <c:pt idx="4476">
                  <c:v>135</c:v>
                </c:pt>
                <c:pt idx="4477">
                  <c:v>135</c:v>
                </c:pt>
                <c:pt idx="4478">
                  <c:v>135</c:v>
                </c:pt>
                <c:pt idx="4479">
                  <c:v>135</c:v>
                </c:pt>
                <c:pt idx="4480">
                  <c:v>135</c:v>
                </c:pt>
                <c:pt idx="4481">
                  <c:v>135</c:v>
                </c:pt>
                <c:pt idx="4482">
                  <c:v>135</c:v>
                </c:pt>
                <c:pt idx="4483">
                  <c:v>135</c:v>
                </c:pt>
                <c:pt idx="4484">
                  <c:v>135</c:v>
                </c:pt>
                <c:pt idx="4485">
                  <c:v>135</c:v>
                </c:pt>
                <c:pt idx="4486">
                  <c:v>135</c:v>
                </c:pt>
                <c:pt idx="4487">
                  <c:v>135</c:v>
                </c:pt>
                <c:pt idx="4488">
                  <c:v>135</c:v>
                </c:pt>
                <c:pt idx="4489">
                  <c:v>135</c:v>
                </c:pt>
                <c:pt idx="4490">
                  <c:v>135</c:v>
                </c:pt>
                <c:pt idx="4491">
                  <c:v>135</c:v>
                </c:pt>
                <c:pt idx="4492">
                  <c:v>135</c:v>
                </c:pt>
                <c:pt idx="4493">
                  <c:v>135</c:v>
                </c:pt>
                <c:pt idx="4494">
                  <c:v>135</c:v>
                </c:pt>
                <c:pt idx="4495">
                  <c:v>135</c:v>
                </c:pt>
                <c:pt idx="4496">
                  <c:v>135</c:v>
                </c:pt>
                <c:pt idx="4497">
                  <c:v>135</c:v>
                </c:pt>
                <c:pt idx="4498">
                  <c:v>135</c:v>
                </c:pt>
                <c:pt idx="4499">
                  <c:v>135</c:v>
                </c:pt>
                <c:pt idx="4500">
                  <c:v>135</c:v>
                </c:pt>
                <c:pt idx="4501">
                  <c:v>135</c:v>
                </c:pt>
                <c:pt idx="4502">
                  <c:v>135</c:v>
                </c:pt>
                <c:pt idx="4503">
                  <c:v>135</c:v>
                </c:pt>
                <c:pt idx="4504">
                  <c:v>135</c:v>
                </c:pt>
                <c:pt idx="4505">
                  <c:v>135</c:v>
                </c:pt>
                <c:pt idx="4506">
                  <c:v>135</c:v>
                </c:pt>
                <c:pt idx="4507">
                  <c:v>135</c:v>
                </c:pt>
                <c:pt idx="4508">
                  <c:v>135</c:v>
                </c:pt>
                <c:pt idx="4509">
                  <c:v>135</c:v>
                </c:pt>
                <c:pt idx="4510">
                  <c:v>135</c:v>
                </c:pt>
                <c:pt idx="4511">
                  <c:v>135</c:v>
                </c:pt>
                <c:pt idx="4512">
                  <c:v>135</c:v>
                </c:pt>
                <c:pt idx="4513">
                  <c:v>135</c:v>
                </c:pt>
                <c:pt idx="4514">
                  <c:v>135</c:v>
                </c:pt>
                <c:pt idx="4515">
                  <c:v>135</c:v>
                </c:pt>
                <c:pt idx="4516">
                  <c:v>135</c:v>
                </c:pt>
                <c:pt idx="4517">
                  <c:v>135</c:v>
                </c:pt>
                <c:pt idx="4518">
                  <c:v>135</c:v>
                </c:pt>
                <c:pt idx="4519">
                  <c:v>135</c:v>
                </c:pt>
                <c:pt idx="4520">
                  <c:v>135</c:v>
                </c:pt>
                <c:pt idx="4521">
                  <c:v>135</c:v>
                </c:pt>
                <c:pt idx="4522">
                  <c:v>135</c:v>
                </c:pt>
                <c:pt idx="4523">
                  <c:v>135</c:v>
                </c:pt>
                <c:pt idx="4524">
                  <c:v>135</c:v>
                </c:pt>
                <c:pt idx="4525">
                  <c:v>135</c:v>
                </c:pt>
                <c:pt idx="4526">
                  <c:v>135</c:v>
                </c:pt>
                <c:pt idx="4527">
                  <c:v>135</c:v>
                </c:pt>
                <c:pt idx="4528">
                  <c:v>135</c:v>
                </c:pt>
                <c:pt idx="4529">
                  <c:v>135</c:v>
                </c:pt>
                <c:pt idx="4530">
                  <c:v>135</c:v>
                </c:pt>
                <c:pt idx="4531">
                  <c:v>135</c:v>
                </c:pt>
                <c:pt idx="4532">
                  <c:v>135</c:v>
                </c:pt>
                <c:pt idx="4533">
                  <c:v>135</c:v>
                </c:pt>
                <c:pt idx="4534">
                  <c:v>135</c:v>
                </c:pt>
                <c:pt idx="4535">
                  <c:v>135</c:v>
                </c:pt>
                <c:pt idx="4536">
                  <c:v>135</c:v>
                </c:pt>
                <c:pt idx="4537">
                  <c:v>135</c:v>
                </c:pt>
                <c:pt idx="4538">
                  <c:v>135</c:v>
                </c:pt>
                <c:pt idx="4539">
                  <c:v>135</c:v>
                </c:pt>
                <c:pt idx="4540">
                  <c:v>135</c:v>
                </c:pt>
                <c:pt idx="4541">
                  <c:v>135</c:v>
                </c:pt>
                <c:pt idx="4542">
                  <c:v>135</c:v>
                </c:pt>
                <c:pt idx="4543">
                  <c:v>135</c:v>
                </c:pt>
                <c:pt idx="4544">
                  <c:v>135</c:v>
                </c:pt>
                <c:pt idx="4545">
                  <c:v>135</c:v>
                </c:pt>
                <c:pt idx="4546">
                  <c:v>135</c:v>
                </c:pt>
                <c:pt idx="4547">
                  <c:v>135</c:v>
                </c:pt>
                <c:pt idx="4548">
                  <c:v>135</c:v>
                </c:pt>
                <c:pt idx="4549">
                  <c:v>135</c:v>
                </c:pt>
                <c:pt idx="4550">
                  <c:v>135</c:v>
                </c:pt>
                <c:pt idx="4551">
                  <c:v>135</c:v>
                </c:pt>
                <c:pt idx="4552">
                  <c:v>135</c:v>
                </c:pt>
                <c:pt idx="4553">
                  <c:v>135</c:v>
                </c:pt>
                <c:pt idx="4554">
                  <c:v>135</c:v>
                </c:pt>
                <c:pt idx="4555">
                  <c:v>135</c:v>
                </c:pt>
                <c:pt idx="4556">
                  <c:v>135</c:v>
                </c:pt>
                <c:pt idx="4557">
                  <c:v>135</c:v>
                </c:pt>
                <c:pt idx="4558">
                  <c:v>135</c:v>
                </c:pt>
                <c:pt idx="4559">
                  <c:v>135</c:v>
                </c:pt>
                <c:pt idx="4560">
                  <c:v>135</c:v>
                </c:pt>
                <c:pt idx="4561">
                  <c:v>135</c:v>
                </c:pt>
                <c:pt idx="4562">
                  <c:v>135</c:v>
                </c:pt>
                <c:pt idx="4563">
                  <c:v>135</c:v>
                </c:pt>
                <c:pt idx="4564">
                  <c:v>135</c:v>
                </c:pt>
                <c:pt idx="4565">
                  <c:v>135</c:v>
                </c:pt>
                <c:pt idx="4566">
                  <c:v>135</c:v>
                </c:pt>
                <c:pt idx="4567">
                  <c:v>135</c:v>
                </c:pt>
                <c:pt idx="4568">
                  <c:v>135</c:v>
                </c:pt>
                <c:pt idx="4569">
                  <c:v>135</c:v>
                </c:pt>
                <c:pt idx="4570">
                  <c:v>135</c:v>
                </c:pt>
                <c:pt idx="4571">
                  <c:v>135</c:v>
                </c:pt>
                <c:pt idx="4572">
                  <c:v>135</c:v>
                </c:pt>
                <c:pt idx="4573">
                  <c:v>135</c:v>
                </c:pt>
                <c:pt idx="4574">
                  <c:v>135</c:v>
                </c:pt>
                <c:pt idx="4575">
                  <c:v>135</c:v>
                </c:pt>
                <c:pt idx="4576">
                  <c:v>135</c:v>
                </c:pt>
                <c:pt idx="4577">
                  <c:v>135</c:v>
                </c:pt>
                <c:pt idx="4578">
                  <c:v>135</c:v>
                </c:pt>
                <c:pt idx="4579">
                  <c:v>135</c:v>
                </c:pt>
                <c:pt idx="4580">
                  <c:v>135</c:v>
                </c:pt>
                <c:pt idx="4581">
                  <c:v>135</c:v>
                </c:pt>
                <c:pt idx="4582">
                  <c:v>135</c:v>
                </c:pt>
                <c:pt idx="4583">
                  <c:v>135</c:v>
                </c:pt>
                <c:pt idx="4584">
                  <c:v>135</c:v>
                </c:pt>
                <c:pt idx="4585">
                  <c:v>134.98</c:v>
                </c:pt>
                <c:pt idx="4586">
                  <c:v>134.98</c:v>
                </c:pt>
                <c:pt idx="4587">
                  <c:v>134.98</c:v>
                </c:pt>
                <c:pt idx="4588">
                  <c:v>134.98</c:v>
                </c:pt>
                <c:pt idx="4589">
                  <c:v>134.98</c:v>
                </c:pt>
                <c:pt idx="4590">
                  <c:v>134.9</c:v>
                </c:pt>
                <c:pt idx="4591">
                  <c:v>134.866666666667</c:v>
                </c:pt>
                <c:pt idx="4592">
                  <c:v>134.866666666667</c:v>
                </c:pt>
                <c:pt idx="4593">
                  <c:v>134.615</c:v>
                </c:pt>
                <c:pt idx="4594">
                  <c:v>134.615</c:v>
                </c:pt>
                <c:pt idx="4595">
                  <c:v>134.615</c:v>
                </c:pt>
                <c:pt idx="4596">
                  <c:v>134.6</c:v>
                </c:pt>
                <c:pt idx="4597">
                  <c:v>134.6</c:v>
                </c:pt>
                <c:pt idx="4598">
                  <c:v>134.6</c:v>
                </c:pt>
                <c:pt idx="4599">
                  <c:v>134.6</c:v>
                </c:pt>
                <c:pt idx="4600">
                  <c:v>134.25</c:v>
                </c:pt>
                <c:pt idx="4601">
                  <c:v>134.179</c:v>
                </c:pt>
                <c:pt idx="4602">
                  <c:v>134.179</c:v>
                </c:pt>
                <c:pt idx="4603">
                  <c:v>134</c:v>
                </c:pt>
                <c:pt idx="4604">
                  <c:v>134</c:v>
                </c:pt>
                <c:pt idx="4605">
                  <c:v>134</c:v>
                </c:pt>
                <c:pt idx="4606">
                  <c:v>134</c:v>
                </c:pt>
                <c:pt idx="4607">
                  <c:v>134</c:v>
                </c:pt>
                <c:pt idx="4608">
                  <c:v>134</c:v>
                </c:pt>
                <c:pt idx="4609">
                  <c:v>133.34</c:v>
                </c:pt>
                <c:pt idx="4610">
                  <c:v>133</c:v>
                </c:pt>
                <c:pt idx="4611">
                  <c:v>133</c:v>
                </c:pt>
                <c:pt idx="4612">
                  <c:v>133</c:v>
                </c:pt>
                <c:pt idx="4613">
                  <c:v>132.3</c:v>
                </c:pt>
                <c:pt idx="4614">
                  <c:v>132.3</c:v>
                </c:pt>
                <c:pt idx="4615">
                  <c:v>132.3</c:v>
                </c:pt>
                <c:pt idx="4616">
                  <c:v>132.3</c:v>
                </c:pt>
                <c:pt idx="4617">
                  <c:v>132.3</c:v>
                </c:pt>
                <c:pt idx="4618">
                  <c:v>132.3</c:v>
                </c:pt>
                <c:pt idx="4619">
                  <c:v>132.3</c:v>
                </c:pt>
                <c:pt idx="4620">
                  <c:v>132</c:v>
                </c:pt>
                <c:pt idx="4621">
                  <c:v>132</c:v>
                </c:pt>
                <c:pt idx="4622">
                  <c:v>132</c:v>
                </c:pt>
                <c:pt idx="4623">
                  <c:v>132</c:v>
                </c:pt>
                <c:pt idx="4624">
                  <c:v>132</c:v>
                </c:pt>
                <c:pt idx="4625">
                  <c:v>132</c:v>
                </c:pt>
                <c:pt idx="4626">
                  <c:v>132</c:v>
                </c:pt>
                <c:pt idx="4627">
                  <c:v>132</c:v>
                </c:pt>
                <c:pt idx="4628">
                  <c:v>132</c:v>
                </c:pt>
                <c:pt idx="4629">
                  <c:v>132</c:v>
                </c:pt>
                <c:pt idx="4630">
                  <c:v>132</c:v>
                </c:pt>
                <c:pt idx="4631">
                  <c:v>132</c:v>
                </c:pt>
                <c:pt idx="4632">
                  <c:v>132</c:v>
                </c:pt>
                <c:pt idx="4633">
                  <c:v>132</c:v>
                </c:pt>
                <c:pt idx="4634">
                  <c:v>132</c:v>
                </c:pt>
                <c:pt idx="4635">
                  <c:v>132</c:v>
                </c:pt>
                <c:pt idx="4636">
                  <c:v>131.79</c:v>
                </c:pt>
                <c:pt idx="4637">
                  <c:v>131.51</c:v>
                </c:pt>
                <c:pt idx="4638">
                  <c:v>131.454</c:v>
                </c:pt>
                <c:pt idx="4639">
                  <c:v>131.454</c:v>
                </c:pt>
                <c:pt idx="4640">
                  <c:v>131.454</c:v>
                </c:pt>
                <c:pt idx="4641">
                  <c:v>131.454</c:v>
                </c:pt>
                <c:pt idx="4642">
                  <c:v>131.126666666667</c:v>
                </c:pt>
                <c:pt idx="4643">
                  <c:v>131.126666666667</c:v>
                </c:pt>
                <c:pt idx="4644">
                  <c:v>131.126666666667</c:v>
                </c:pt>
                <c:pt idx="4645">
                  <c:v>131.126666666667</c:v>
                </c:pt>
                <c:pt idx="4646">
                  <c:v>131.01</c:v>
                </c:pt>
                <c:pt idx="4647">
                  <c:v>131.01</c:v>
                </c:pt>
                <c:pt idx="4648">
                  <c:v>131.01</c:v>
                </c:pt>
                <c:pt idx="4649">
                  <c:v>131.01</c:v>
                </c:pt>
                <c:pt idx="4650">
                  <c:v>131.01</c:v>
                </c:pt>
                <c:pt idx="4651">
                  <c:v>131.01</c:v>
                </c:pt>
                <c:pt idx="4652">
                  <c:v>131.01</c:v>
                </c:pt>
                <c:pt idx="4653">
                  <c:v>131.01</c:v>
                </c:pt>
                <c:pt idx="4654">
                  <c:v>131.005</c:v>
                </c:pt>
                <c:pt idx="4655">
                  <c:v>131</c:v>
                </c:pt>
                <c:pt idx="4656">
                  <c:v>131</c:v>
                </c:pt>
                <c:pt idx="4657">
                  <c:v>130.95</c:v>
                </c:pt>
                <c:pt idx="4658">
                  <c:v>130.71</c:v>
                </c:pt>
                <c:pt idx="4659">
                  <c:v>130.56</c:v>
                </c:pt>
                <c:pt idx="4660">
                  <c:v>130</c:v>
                </c:pt>
                <c:pt idx="4661">
                  <c:v>130</c:v>
                </c:pt>
                <c:pt idx="4662">
                  <c:v>130</c:v>
                </c:pt>
                <c:pt idx="4663">
                  <c:v>130</c:v>
                </c:pt>
                <c:pt idx="4664">
                  <c:v>130</c:v>
                </c:pt>
                <c:pt idx="4665">
                  <c:v>130</c:v>
                </c:pt>
                <c:pt idx="4666">
                  <c:v>130</c:v>
                </c:pt>
                <c:pt idx="4667">
                  <c:v>130</c:v>
                </c:pt>
                <c:pt idx="4668">
                  <c:v>130</c:v>
                </c:pt>
                <c:pt idx="4669">
                  <c:v>130</c:v>
                </c:pt>
                <c:pt idx="4670">
                  <c:v>130</c:v>
                </c:pt>
                <c:pt idx="4671">
                  <c:v>130</c:v>
                </c:pt>
                <c:pt idx="4672">
                  <c:v>130</c:v>
                </c:pt>
                <c:pt idx="4673">
                  <c:v>130</c:v>
                </c:pt>
                <c:pt idx="4674">
                  <c:v>130</c:v>
                </c:pt>
                <c:pt idx="4675">
                  <c:v>130</c:v>
                </c:pt>
                <c:pt idx="4676">
                  <c:v>130</c:v>
                </c:pt>
                <c:pt idx="4677">
                  <c:v>130</c:v>
                </c:pt>
                <c:pt idx="4678">
                  <c:v>130</c:v>
                </c:pt>
                <c:pt idx="4679">
                  <c:v>130</c:v>
                </c:pt>
                <c:pt idx="4680">
                  <c:v>130</c:v>
                </c:pt>
                <c:pt idx="4681">
                  <c:v>130</c:v>
                </c:pt>
                <c:pt idx="4682">
                  <c:v>130</c:v>
                </c:pt>
                <c:pt idx="4683">
                  <c:v>130</c:v>
                </c:pt>
                <c:pt idx="4684">
                  <c:v>130</c:v>
                </c:pt>
                <c:pt idx="4685">
                  <c:v>130</c:v>
                </c:pt>
                <c:pt idx="4686">
                  <c:v>130</c:v>
                </c:pt>
                <c:pt idx="4687">
                  <c:v>130</c:v>
                </c:pt>
                <c:pt idx="4688">
                  <c:v>130</c:v>
                </c:pt>
                <c:pt idx="4689">
                  <c:v>130</c:v>
                </c:pt>
                <c:pt idx="4690">
                  <c:v>130</c:v>
                </c:pt>
                <c:pt idx="4691">
                  <c:v>130</c:v>
                </c:pt>
                <c:pt idx="4692">
                  <c:v>130</c:v>
                </c:pt>
                <c:pt idx="4693">
                  <c:v>130</c:v>
                </c:pt>
                <c:pt idx="4694">
                  <c:v>130</c:v>
                </c:pt>
                <c:pt idx="4695">
                  <c:v>130</c:v>
                </c:pt>
                <c:pt idx="4696">
                  <c:v>130</c:v>
                </c:pt>
                <c:pt idx="4697">
                  <c:v>130</c:v>
                </c:pt>
                <c:pt idx="4698">
                  <c:v>130</c:v>
                </c:pt>
                <c:pt idx="4699">
                  <c:v>130</c:v>
                </c:pt>
                <c:pt idx="4700">
                  <c:v>130</c:v>
                </c:pt>
                <c:pt idx="4701">
                  <c:v>130</c:v>
                </c:pt>
                <c:pt idx="4702">
                  <c:v>130</c:v>
                </c:pt>
                <c:pt idx="4703">
                  <c:v>130</c:v>
                </c:pt>
                <c:pt idx="4704">
                  <c:v>130</c:v>
                </c:pt>
                <c:pt idx="4705">
                  <c:v>130</c:v>
                </c:pt>
                <c:pt idx="4706">
                  <c:v>130</c:v>
                </c:pt>
                <c:pt idx="4707">
                  <c:v>130</c:v>
                </c:pt>
                <c:pt idx="4708">
                  <c:v>130</c:v>
                </c:pt>
                <c:pt idx="4709">
                  <c:v>130</c:v>
                </c:pt>
                <c:pt idx="4710">
                  <c:v>130</c:v>
                </c:pt>
                <c:pt idx="4711">
                  <c:v>130</c:v>
                </c:pt>
                <c:pt idx="4712">
                  <c:v>130</c:v>
                </c:pt>
                <c:pt idx="4713">
                  <c:v>130</c:v>
                </c:pt>
                <c:pt idx="4714">
                  <c:v>130</c:v>
                </c:pt>
                <c:pt idx="4715">
                  <c:v>130</c:v>
                </c:pt>
                <c:pt idx="4716">
                  <c:v>130</c:v>
                </c:pt>
                <c:pt idx="4717">
                  <c:v>130</c:v>
                </c:pt>
                <c:pt idx="4718">
                  <c:v>130</c:v>
                </c:pt>
                <c:pt idx="4719">
                  <c:v>130</c:v>
                </c:pt>
                <c:pt idx="4720">
                  <c:v>130</c:v>
                </c:pt>
                <c:pt idx="4721">
                  <c:v>130</c:v>
                </c:pt>
                <c:pt idx="4722">
                  <c:v>130</c:v>
                </c:pt>
                <c:pt idx="4723">
                  <c:v>130</c:v>
                </c:pt>
                <c:pt idx="4724">
                  <c:v>130</c:v>
                </c:pt>
                <c:pt idx="4725">
                  <c:v>130</c:v>
                </c:pt>
                <c:pt idx="4726">
                  <c:v>130</c:v>
                </c:pt>
                <c:pt idx="4727">
                  <c:v>130</c:v>
                </c:pt>
                <c:pt idx="4728">
                  <c:v>130</c:v>
                </c:pt>
                <c:pt idx="4729">
                  <c:v>130</c:v>
                </c:pt>
                <c:pt idx="4730">
                  <c:v>130</c:v>
                </c:pt>
                <c:pt idx="4731">
                  <c:v>130</c:v>
                </c:pt>
                <c:pt idx="4732">
                  <c:v>130</c:v>
                </c:pt>
                <c:pt idx="4733">
                  <c:v>130</c:v>
                </c:pt>
                <c:pt idx="4734">
                  <c:v>130</c:v>
                </c:pt>
                <c:pt idx="4735">
                  <c:v>130</c:v>
                </c:pt>
                <c:pt idx="4736">
                  <c:v>130</c:v>
                </c:pt>
                <c:pt idx="4737">
                  <c:v>130</c:v>
                </c:pt>
                <c:pt idx="4738">
                  <c:v>130</c:v>
                </c:pt>
                <c:pt idx="4739">
                  <c:v>130</c:v>
                </c:pt>
                <c:pt idx="4740">
                  <c:v>130</c:v>
                </c:pt>
                <c:pt idx="4741">
                  <c:v>130</c:v>
                </c:pt>
                <c:pt idx="4742">
                  <c:v>130</c:v>
                </c:pt>
                <c:pt idx="4743">
                  <c:v>130</c:v>
                </c:pt>
                <c:pt idx="4744">
                  <c:v>130</c:v>
                </c:pt>
                <c:pt idx="4745">
                  <c:v>130</c:v>
                </c:pt>
                <c:pt idx="4746">
                  <c:v>130</c:v>
                </c:pt>
                <c:pt idx="4747">
                  <c:v>130</c:v>
                </c:pt>
                <c:pt idx="4748">
                  <c:v>130</c:v>
                </c:pt>
                <c:pt idx="4749">
                  <c:v>130</c:v>
                </c:pt>
                <c:pt idx="4750">
                  <c:v>130</c:v>
                </c:pt>
                <c:pt idx="4751">
                  <c:v>130</c:v>
                </c:pt>
                <c:pt idx="4752">
                  <c:v>130</c:v>
                </c:pt>
                <c:pt idx="4753">
                  <c:v>130</c:v>
                </c:pt>
                <c:pt idx="4754">
                  <c:v>130</c:v>
                </c:pt>
                <c:pt idx="4755">
                  <c:v>130</c:v>
                </c:pt>
                <c:pt idx="4756">
                  <c:v>130</c:v>
                </c:pt>
                <c:pt idx="4757">
                  <c:v>130</c:v>
                </c:pt>
                <c:pt idx="4758">
                  <c:v>130</c:v>
                </c:pt>
                <c:pt idx="4759">
                  <c:v>130</c:v>
                </c:pt>
                <c:pt idx="4760">
                  <c:v>130</c:v>
                </c:pt>
                <c:pt idx="4761">
                  <c:v>130</c:v>
                </c:pt>
                <c:pt idx="4762">
                  <c:v>130</c:v>
                </c:pt>
                <c:pt idx="4763">
                  <c:v>130</c:v>
                </c:pt>
                <c:pt idx="4764">
                  <c:v>130</c:v>
                </c:pt>
                <c:pt idx="4765">
                  <c:v>130</c:v>
                </c:pt>
                <c:pt idx="4766">
                  <c:v>130</c:v>
                </c:pt>
                <c:pt idx="4767">
                  <c:v>130</c:v>
                </c:pt>
                <c:pt idx="4768">
                  <c:v>130</c:v>
                </c:pt>
                <c:pt idx="4769">
                  <c:v>130</c:v>
                </c:pt>
                <c:pt idx="4770">
                  <c:v>130</c:v>
                </c:pt>
                <c:pt idx="4771">
                  <c:v>130</c:v>
                </c:pt>
                <c:pt idx="4772">
                  <c:v>129.993333333333</c:v>
                </c:pt>
                <c:pt idx="4773">
                  <c:v>129.993333333333</c:v>
                </c:pt>
                <c:pt idx="4774">
                  <c:v>129.948</c:v>
                </c:pt>
                <c:pt idx="4775">
                  <c:v>129.6</c:v>
                </c:pt>
                <c:pt idx="4776">
                  <c:v>129.313333333333</c:v>
                </c:pt>
                <c:pt idx="4777">
                  <c:v>129.313333333333</c:v>
                </c:pt>
                <c:pt idx="4778">
                  <c:v>129.12</c:v>
                </c:pt>
                <c:pt idx="4779">
                  <c:v>129.12</c:v>
                </c:pt>
                <c:pt idx="4780">
                  <c:v>129.12</c:v>
                </c:pt>
                <c:pt idx="4781">
                  <c:v>129</c:v>
                </c:pt>
                <c:pt idx="4782">
                  <c:v>129</c:v>
                </c:pt>
                <c:pt idx="4783">
                  <c:v>129</c:v>
                </c:pt>
                <c:pt idx="4784">
                  <c:v>129</c:v>
                </c:pt>
                <c:pt idx="4785">
                  <c:v>129</c:v>
                </c:pt>
                <c:pt idx="4786">
                  <c:v>129</c:v>
                </c:pt>
                <c:pt idx="4787">
                  <c:v>129</c:v>
                </c:pt>
                <c:pt idx="4788">
                  <c:v>128.87</c:v>
                </c:pt>
                <c:pt idx="4789">
                  <c:v>128.34</c:v>
                </c:pt>
                <c:pt idx="4790">
                  <c:v>128.34</c:v>
                </c:pt>
                <c:pt idx="4791">
                  <c:v>128.25</c:v>
                </c:pt>
                <c:pt idx="4792">
                  <c:v>128.05</c:v>
                </c:pt>
                <c:pt idx="4793">
                  <c:v>128</c:v>
                </c:pt>
                <c:pt idx="4794">
                  <c:v>128</c:v>
                </c:pt>
                <c:pt idx="4795">
                  <c:v>128</c:v>
                </c:pt>
                <c:pt idx="4796">
                  <c:v>128</c:v>
                </c:pt>
                <c:pt idx="4797">
                  <c:v>128</c:v>
                </c:pt>
                <c:pt idx="4798">
                  <c:v>128</c:v>
                </c:pt>
                <c:pt idx="4799">
                  <c:v>128</c:v>
                </c:pt>
                <c:pt idx="4800">
                  <c:v>128</c:v>
                </c:pt>
                <c:pt idx="4801">
                  <c:v>128</c:v>
                </c:pt>
                <c:pt idx="4802">
                  <c:v>128</c:v>
                </c:pt>
                <c:pt idx="4803">
                  <c:v>128</c:v>
                </c:pt>
                <c:pt idx="4804">
                  <c:v>128</c:v>
                </c:pt>
                <c:pt idx="4805">
                  <c:v>128</c:v>
                </c:pt>
                <c:pt idx="4806">
                  <c:v>127.725</c:v>
                </c:pt>
                <c:pt idx="4807">
                  <c:v>127.4</c:v>
                </c:pt>
                <c:pt idx="4808">
                  <c:v>127.4</c:v>
                </c:pt>
                <c:pt idx="4809">
                  <c:v>127.4</c:v>
                </c:pt>
                <c:pt idx="4810">
                  <c:v>127.4</c:v>
                </c:pt>
                <c:pt idx="4811">
                  <c:v>127.4</c:v>
                </c:pt>
                <c:pt idx="4812">
                  <c:v>127.046666666667</c:v>
                </c:pt>
                <c:pt idx="4813">
                  <c:v>127</c:v>
                </c:pt>
                <c:pt idx="4814">
                  <c:v>127</c:v>
                </c:pt>
                <c:pt idx="4815">
                  <c:v>127</c:v>
                </c:pt>
                <c:pt idx="4816">
                  <c:v>127</c:v>
                </c:pt>
                <c:pt idx="4817">
                  <c:v>126.985</c:v>
                </c:pt>
                <c:pt idx="4818">
                  <c:v>126.985</c:v>
                </c:pt>
                <c:pt idx="4819">
                  <c:v>126.72</c:v>
                </c:pt>
                <c:pt idx="4820">
                  <c:v>126.72</c:v>
                </c:pt>
                <c:pt idx="4821">
                  <c:v>126.72</c:v>
                </c:pt>
                <c:pt idx="4822">
                  <c:v>126.5</c:v>
                </c:pt>
                <c:pt idx="4823">
                  <c:v>126.48</c:v>
                </c:pt>
                <c:pt idx="4824">
                  <c:v>126.48</c:v>
                </c:pt>
                <c:pt idx="4825">
                  <c:v>126.36</c:v>
                </c:pt>
                <c:pt idx="4826">
                  <c:v>126.33</c:v>
                </c:pt>
                <c:pt idx="4827">
                  <c:v>126.33</c:v>
                </c:pt>
                <c:pt idx="4828">
                  <c:v>126.33</c:v>
                </c:pt>
                <c:pt idx="4829">
                  <c:v>126.33</c:v>
                </c:pt>
                <c:pt idx="4830">
                  <c:v>126.33</c:v>
                </c:pt>
                <c:pt idx="4831">
                  <c:v>126.33</c:v>
                </c:pt>
                <c:pt idx="4832">
                  <c:v>126.1</c:v>
                </c:pt>
                <c:pt idx="4833">
                  <c:v>126.1</c:v>
                </c:pt>
                <c:pt idx="4834">
                  <c:v>126.1</c:v>
                </c:pt>
                <c:pt idx="4835">
                  <c:v>126.1</c:v>
                </c:pt>
                <c:pt idx="4836">
                  <c:v>126.026666666667</c:v>
                </c:pt>
                <c:pt idx="4837">
                  <c:v>126.004</c:v>
                </c:pt>
                <c:pt idx="4838">
                  <c:v>126</c:v>
                </c:pt>
                <c:pt idx="4839">
                  <c:v>126</c:v>
                </c:pt>
                <c:pt idx="4840">
                  <c:v>125.96</c:v>
                </c:pt>
                <c:pt idx="4841">
                  <c:v>125.786</c:v>
                </c:pt>
                <c:pt idx="4842">
                  <c:v>125.786</c:v>
                </c:pt>
                <c:pt idx="4843">
                  <c:v>125.786</c:v>
                </c:pt>
                <c:pt idx="4844">
                  <c:v>125.786</c:v>
                </c:pt>
                <c:pt idx="4845">
                  <c:v>125.786</c:v>
                </c:pt>
                <c:pt idx="4846">
                  <c:v>125.786</c:v>
                </c:pt>
                <c:pt idx="4847">
                  <c:v>125.786</c:v>
                </c:pt>
                <c:pt idx="4848">
                  <c:v>125.786</c:v>
                </c:pt>
                <c:pt idx="4849">
                  <c:v>125.786</c:v>
                </c:pt>
                <c:pt idx="4850">
                  <c:v>125.786</c:v>
                </c:pt>
                <c:pt idx="4851">
                  <c:v>125.786</c:v>
                </c:pt>
                <c:pt idx="4852">
                  <c:v>125.786</c:v>
                </c:pt>
                <c:pt idx="4853">
                  <c:v>125.786</c:v>
                </c:pt>
                <c:pt idx="4854">
                  <c:v>125.786</c:v>
                </c:pt>
                <c:pt idx="4855">
                  <c:v>125.786</c:v>
                </c:pt>
                <c:pt idx="4856">
                  <c:v>125.786</c:v>
                </c:pt>
                <c:pt idx="4857">
                  <c:v>125.786</c:v>
                </c:pt>
                <c:pt idx="4858">
                  <c:v>125.786</c:v>
                </c:pt>
                <c:pt idx="4859">
                  <c:v>125.786</c:v>
                </c:pt>
                <c:pt idx="4860">
                  <c:v>125.6832</c:v>
                </c:pt>
                <c:pt idx="4861">
                  <c:v>125.68</c:v>
                </c:pt>
                <c:pt idx="4862">
                  <c:v>125.573333333333</c:v>
                </c:pt>
                <c:pt idx="4863">
                  <c:v>125.573333333333</c:v>
                </c:pt>
                <c:pt idx="4864">
                  <c:v>125.56</c:v>
                </c:pt>
                <c:pt idx="4865">
                  <c:v>125.241</c:v>
                </c:pt>
                <c:pt idx="4866">
                  <c:v>125.241</c:v>
                </c:pt>
                <c:pt idx="4867">
                  <c:v>125.24</c:v>
                </c:pt>
                <c:pt idx="4868">
                  <c:v>125.12</c:v>
                </c:pt>
                <c:pt idx="4869">
                  <c:v>125.023</c:v>
                </c:pt>
                <c:pt idx="4870">
                  <c:v>125.023</c:v>
                </c:pt>
                <c:pt idx="4871">
                  <c:v>125.016666666667</c:v>
                </c:pt>
                <c:pt idx="4872">
                  <c:v>125.016666666667</c:v>
                </c:pt>
                <c:pt idx="4873">
                  <c:v>125.016666666667</c:v>
                </c:pt>
                <c:pt idx="4874">
                  <c:v>125.016666666667</c:v>
                </c:pt>
                <c:pt idx="4875">
                  <c:v>125.016666666667</c:v>
                </c:pt>
                <c:pt idx="4876">
                  <c:v>125.016666666667</c:v>
                </c:pt>
                <c:pt idx="4877">
                  <c:v>125.006666666667</c:v>
                </c:pt>
                <c:pt idx="4878">
                  <c:v>125.006666666667</c:v>
                </c:pt>
                <c:pt idx="4879">
                  <c:v>125.006666666667</c:v>
                </c:pt>
                <c:pt idx="4880">
                  <c:v>125.006666666667</c:v>
                </c:pt>
                <c:pt idx="4881">
                  <c:v>125.006666666667</c:v>
                </c:pt>
                <c:pt idx="4882">
                  <c:v>125.006666666667</c:v>
                </c:pt>
                <c:pt idx="4883">
                  <c:v>125</c:v>
                </c:pt>
                <c:pt idx="4884">
                  <c:v>125</c:v>
                </c:pt>
                <c:pt idx="4885">
                  <c:v>125</c:v>
                </c:pt>
                <c:pt idx="4886">
                  <c:v>125</c:v>
                </c:pt>
                <c:pt idx="4887">
                  <c:v>125</c:v>
                </c:pt>
                <c:pt idx="4888">
                  <c:v>125</c:v>
                </c:pt>
                <c:pt idx="4889">
                  <c:v>125</c:v>
                </c:pt>
                <c:pt idx="4890">
                  <c:v>125</c:v>
                </c:pt>
                <c:pt idx="4891">
                  <c:v>125</c:v>
                </c:pt>
                <c:pt idx="4892">
                  <c:v>125</c:v>
                </c:pt>
                <c:pt idx="4893">
                  <c:v>125</c:v>
                </c:pt>
                <c:pt idx="4894">
                  <c:v>125</c:v>
                </c:pt>
                <c:pt idx="4895">
                  <c:v>125</c:v>
                </c:pt>
                <c:pt idx="4896">
                  <c:v>125</c:v>
                </c:pt>
                <c:pt idx="4897">
                  <c:v>125</c:v>
                </c:pt>
                <c:pt idx="4898">
                  <c:v>125</c:v>
                </c:pt>
                <c:pt idx="4899">
                  <c:v>125</c:v>
                </c:pt>
                <c:pt idx="4900">
                  <c:v>125</c:v>
                </c:pt>
                <c:pt idx="4901">
                  <c:v>125</c:v>
                </c:pt>
                <c:pt idx="4902">
                  <c:v>125</c:v>
                </c:pt>
                <c:pt idx="4903">
                  <c:v>125</c:v>
                </c:pt>
                <c:pt idx="4904">
                  <c:v>125</c:v>
                </c:pt>
                <c:pt idx="4905">
                  <c:v>125</c:v>
                </c:pt>
                <c:pt idx="4906">
                  <c:v>125</c:v>
                </c:pt>
                <c:pt idx="4907">
                  <c:v>125</c:v>
                </c:pt>
                <c:pt idx="4908">
                  <c:v>125</c:v>
                </c:pt>
                <c:pt idx="4909">
                  <c:v>125</c:v>
                </c:pt>
                <c:pt idx="4910">
                  <c:v>125</c:v>
                </c:pt>
                <c:pt idx="4911">
                  <c:v>125</c:v>
                </c:pt>
                <c:pt idx="4912">
                  <c:v>125</c:v>
                </c:pt>
                <c:pt idx="4913">
                  <c:v>125</c:v>
                </c:pt>
                <c:pt idx="4914">
                  <c:v>125</c:v>
                </c:pt>
                <c:pt idx="4915">
                  <c:v>125</c:v>
                </c:pt>
                <c:pt idx="4916">
                  <c:v>125</c:v>
                </c:pt>
                <c:pt idx="4917">
                  <c:v>125</c:v>
                </c:pt>
                <c:pt idx="4918">
                  <c:v>125</c:v>
                </c:pt>
                <c:pt idx="4919">
                  <c:v>125</c:v>
                </c:pt>
                <c:pt idx="4920">
                  <c:v>125</c:v>
                </c:pt>
                <c:pt idx="4921">
                  <c:v>125</c:v>
                </c:pt>
                <c:pt idx="4922">
                  <c:v>125</c:v>
                </c:pt>
                <c:pt idx="4923">
                  <c:v>125</c:v>
                </c:pt>
                <c:pt idx="4924">
                  <c:v>125</c:v>
                </c:pt>
                <c:pt idx="4925">
                  <c:v>125</c:v>
                </c:pt>
                <c:pt idx="4926">
                  <c:v>125</c:v>
                </c:pt>
                <c:pt idx="4927">
                  <c:v>125</c:v>
                </c:pt>
                <c:pt idx="4928">
                  <c:v>125</c:v>
                </c:pt>
                <c:pt idx="4929">
                  <c:v>125</c:v>
                </c:pt>
                <c:pt idx="4930">
                  <c:v>125</c:v>
                </c:pt>
                <c:pt idx="4931">
                  <c:v>125</c:v>
                </c:pt>
                <c:pt idx="4932">
                  <c:v>125</c:v>
                </c:pt>
                <c:pt idx="4933">
                  <c:v>125</c:v>
                </c:pt>
                <c:pt idx="4934">
                  <c:v>125</c:v>
                </c:pt>
                <c:pt idx="4935">
                  <c:v>125</c:v>
                </c:pt>
                <c:pt idx="4936">
                  <c:v>125</c:v>
                </c:pt>
                <c:pt idx="4937">
                  <c:v>125</c:v>
                </c:pt>
                <c:pt idx="4938">
                  <c:v>125</c:v>
                </c:pt>
                <c:pt idx="4939">
                  <c:v>125</c:v>
                </c:pt>
                <c:pt idx="4940">
                  <c:v>125</c:v>
                </c:pt>
                <c:pt idx="4941">
                  <c:v>125</c:v>
                </c:pt>
                <c:pt idx="4942">
                  <c:v>125</c:v>
                </c:pt>
                <c:pt idx="4943">
                  <c:v>125</c:v>
                </c:pt>
                <c:pt idx="4944">
                  <c:v>125</c:v>
                </c:pt>
                <c:pt idx="4945">
                  <c:v>125</c:v>
                </c:pt>
                <c:pt idx="4946">
                  <c:v>125</c:v>
                </c:pt>
                <c:pt idx="4947">
                  <c:v>125</c:v>
                </c:pt>
                <c:pt idx="4948">
                  <c:v>125</c:v>
                </c:pt>
                <c:pt idx="4949">
                  <c:v>125</c:v>
                </c:pt>
                <c:pt idx="4950">
                  <c:v>125</c:v>
                </c:pt>
                <c:pt idx="4951">
                  <c:v>125</c:v>
                </c:pt>
                <c:pt idx="4952">
                  <c:v>125</c:v>
                </c:pt>
                <c:pt idx="4953">
                  <c:v>125</c:v>
                </c:pt>
                <c:pt idx="4954">
                  <c:v>125</c:v>
                </c:pt>
                <c:pt idx="4955">
                  <c:v>125</c:v>
                </c:pt>
                <c:pt idx="4956">
                  <c:v>125</c:v>
                </c:pt>
                <c:pt idx="4957">
                  <c:v>125</c:v>
                </c:pt>
                <c:pt idx="4958">
                  <c:v>125</c:v>
                </c:pt>
                <c:pt idx="4959">
                  <c:v>125</c:v>
                </c:pt>
                <c:pt idx="4960">
                  <c:v>125</c:v>
                </c:pt>
                <c:pt idx="4961">
                  <c:v>125</c:v>
                </c:pt>
                <c:pt idx="4962">
                  <c:v>125</c:v>
                </c:pt>
                <c:pt idx="4963">
                  <c:v>125</c:v>
                </c:pt>
                <c:pt idx="4964">
                  <c:v>125</c:v>
                </c:pt>
                <c:pt idx="4965">
                  <c:v>125</c:v>
                </c:pt>
                <c:pt idx="4966">
                  <c:v>125</c:v>
                </c:pt>
                <c:pt idx="4967">
                  <c:v>125</c:v>
                </c:pt>
                <c:pt idx="4968">
                  <c:v>125</c:v>
                </c:pt>
                <c:pt idx="4969">
                  <c:v>125</c:v>
                </c:pt>
                <c:pt idx="4970">
                  <c:v>125</c:v>
                </c:pt>
                <c:pt idx="4971">
                  <c:v>125</c:v>
                </c:pt>
                <c:pt idx="4972">
                  <c:v>125</c:v>
                </c:pt>
                <c:pt idx="4973">
                  <c:v>125</c:v>
                </c:pt>
                <c:pt idx="4974">
                  <c:v>125</c:v>
                </c:pt>
                <c:pt idx="4975">
                  <c:v>125</c:v>
                </c:pt>
                <c:pt idx="4976">
                  <c:v>125</c:v>
                </c:pt>
                <c:pt idx="4977">
                  <c:v>125</c:v>
                </c:pt>
                <c:pt idx="4978">
                  <c:v>125</c:v>
                </c:pt>
                <c:pt idx="4979">
                  <c:v>125</c:v>
                </c:pt>
                <c:pt idx="4980">
                  <c:v>125</c:v>
                </c:pt>
                <c:pt idx="4981">
                  <c:v>125</c:v>
                </c:pt>
                <c:pt idx="4982">
                  <c:v>125</c:v>
                </c:pt>
                <c:pt idx="4983">
                  <c:v>125</c:v>
                </c:pt>
                <c:pt idx="4984">
                  <c:v>125</c:v>
                </c:pt>
                <c:pt idx="4985">
                  <c:v>125</c:v>
                </c:pt>
                <c:pt idx="4986">
                  <c:v>125</c:v>
                </c:pt>
                <c:pt idx="4987">
                  <c:v>125</c:v>
                </c:pt>
                <c:pt idx="4988">
                  <c:v>125</c:v>
                </c:pt>
                <c:pt idx="4989">
                  <c:v>125</c:v>
                </c:pt>
                <c:pt idx="4990">
                  <c:v>125</c:v>
                </c:pt>
                <c:pt idx="4991">
                  <c:v>125</c:v>
                </c:pt>
                <c:pt idx="4992">
                  <c:v>125</c:v>
                </c:pt>
                <c:pt idx="4993">
                  <c:v>125</c:v>
                </c:pt>
                <c:pt idx="4994">
                  <c:v>125</c:v>
                </c:pt>
                <c:pt idx="4995">
                  <c:v>125</c:v>
                </c:pt>
                <c:pt idx="4996">
                  <c:v>125</c:v>
                </c:pt>
                <c:pt idx="4997">
                  <c:v>125</c:v>
                </c:pt>
                <c:pt idx="4998">
                  <c:v>125</c:v>
                </c:pt>
                <c:pt idx="4999">
                  <c:v>125</c:v>
                </c:pt>
                <c:pt idx="5000">
                  <c:v>125</c:v>
                </c:pt>
                <c:pt idx="5001">
                  <c:v>125</c:v>
                </c:pt>
                <c:pt idx="5002">
                  <c:v>125</c:v>
                </c:pt>
                <c:pt idx="5003">
                  <c:v>125</c:v>
                </c:pt>
                <c:pt idx="5004">
                  <c:v>125</c:v>
                </c:pt>
                <c:pt idx="5005">
                  <c:v>125</c:v>
                </c:pt>
                <c:pt idx="5006">
                  <c:v>125</c:v>
                </c:pt>
                <c:pt idx="5007">
                  <c:v>125</c:v>
                </c:pt>
                <c:pt idx="5008">
                  <c:v>125</c:v>
                </c:pt>
                <c:pt idx="5009">
                  <c:v>125</c:v>
                </c:pt>
                <c:pt idx="5010">
                  <c:v>125</c:v>
                </c:pt>
                <c:pt idx="5011">
                  <c:v>125</c:v>
                </c:pt>
                <c:pt idx="5012">
                  <c:v>125</c:v>
                </c:pt>
                <c:pt idx="5013">
                  <c:v>125</c:v>
                </c:pt>
                <c:pt idx="5014">
                  <c:v>125</c:v>
                </c:pt>
                <c:pt idx="5015">
                  <c:v>125</c:v>
                </c:pt>
                <c:pt idx="5016">
                  <c:v>125</c:v>
                </c:pt>
                <c:pt idx="5017">
                  <c:v>125</c:v>
                </c:pt>
                <c:pt idx="5018">
                  <c:v>125</c:v>
                </c:pt>
                <c:pt idx="5019">
                  <c:v>125</c:v>
                </c:pt>
                <c:pt idx="5020">
                  <c:v>125</c:v>
                </c:pt>
                <c:pt idx="5021">
                  <c:v>125</c:v>
                </c:pt>
                <c:pt idx="5022">
                  <c:v>125</c:v>
                </c:pt>
                <c:pt idx="5023">
                  <c:v>125</c:v>
                </c:pt>
                <c:pt idx="5024">
                  <c:v>125</c:v>
                </c:pt>
                <c:pt idx="5025">
                  <c:v>125</c:v>
                </c:pt>
                <c:pt idx="5026">
                  <c:v>125</c:v>
                </c:pt>
                <c:pt idx="5027">
                  <c:v>125</c:v>
                </c:pt>
                <c:pt idx="5028">
                  <c:v>125</c:v>
                </c:pt>
                <c:pt idx="5029">
                  <c:v>124.62</c:v>
                </c:pt>
                <c:pt idx="5030">
                  <c:v>124.62</c:v>
                </c:pt>
                <c:pt idx="5031">
                  <c:v>124.17</c:v>
                </c:pt>
                <c:pt idx="5032">
                  <c:v>124</c:v>
                </c:pt>
                <c:pt idx="5033">
                  <c:v>124</c:v>
                </c:pt>
                <c:pt idx="5034">
                  <c:v>124</c:v>
                </c:pt>
                <c:pt idx="5035">
                  <c:v>123.75</c:v>
                </c:pt>
                <c:pt idx="5036">
                  <c:v>123.75</c:v>
                </c:pt>
                <c:pt idx="5037">
                  <c:v>123.75</c:v>
                </c:pt>
                <c:pt idx="5038">
                  <c:v>123.64</c:v>
                </c:pt>
                <c:pt idx="5039">
                  <c:v>123.19</c:v>
                </c:pt>
                <c:pt idx="5040">
                  <c:v>123.13</c:v>
                </c:pt>
                <c:pt idx="5041">
                  <c:v>123.03</c:v>
                </c:pt>
                <c:pt idx="5042">
                  <c:v>123</c:v>
                </c:pt>
                <c:pt idx="5043">
                  <c:v>123</c:v>
                </c:pt>
                <c:pt idx="5044">
                  <c:v>123</c:v>
                </c:pt>
                <c:pt idx="5045">
                  <c:v>123</c:v>
                </c:pt>
                <c:pt idx="5046">
                  <c:v>123</c:v>
                </c:pt>
                <c:pt idx="5047">
                  <c:v>123</c:v>
                </c:pt>
                <c:pt idx="5048">
                  <c:v>123</c:v>
                </c:pt>
                <c:pt idx="5049">
                  <c:v>123</c:v>
                </c:pt>
                <c:pt idx="5050">
                  <c:v>123</c:v>
                </c:pt>
                <c:pt idx="5051">
                  <c:v>123</c:v>
                </c:pt>
                <c:pt idx="5052">
                  <c:v>123</c:v>
                </c:pt>
                <c:pt idx="5053">
                  <c:v>123</c:v>
                </c:pt>
                <c:pt idx="5054">
                  <c:v>122.966666666667</c:v>
                </c:pt>
                <c:pt idx="5055">
                  <c:v>122.61</c:v>
                </c:pt>
                <c:pt idx="5056">
                  <c:v>122.54</c:v>
                </c:pt>
                <c:pt idx="5057">
                  <c:v>122.51</c:v>
                </c:pt>
                <c:pt idx="5058">
                  <c:v>122.51</c:v>
                </c:pt>
                <c:pt idx="5059">
                  <c:v>122.5</c:v>
                </c:pt>
                <c:pt idx="5060">
                  <c:v>122.5</c:v>
                </c:pt>
                <c:pt idx="5061">
                  <c:v>122.5</c:v>
                </c:pt>
                <c:pt idx="5062">
                  <c:v>122.5</c:v>
                </c:pt>
                <c:pt idx="5063">
                  <c:v>122.308333333334</c:v>
                </c:pt>
                <c:pt idx="5064">
                  <c:v>122.2</c:v>
                </c:pt>
                <c:pt idx="5065">
                  <c:v>122</c:v>
                </c:pt>
                <c:pt idx="5066">
                  <c:v>122</c:v>
                </c:pt>
                <c:pt idx="5067">
                  <c:v>122</c:v>
                </c:pt>
                <c:pt idx="5068">
                  <c:v>122</c:v>
                </c:pt>
                <c:pt idx="5069">
                  <c:v>122</c:v>
                </c:pt>
                <c:pt idx="5070">
                  <c:v>122</c:v>
                </c:pt>
                <c:pt idx="5071">
                  <c:v>122</c:v>
                </c:pt>
                <c:pt idx="5072">
                  <c:v>122</c:v>
                </c:pt>
                <c:pt idx="5073">
                  <c:v>122</c:v>
                </c:pt>
                <c:pt idx="5074">
                  <c:v>121.833333333333</c:v>
                </c:pt>
                <c:pt idx="5075">
                  <c:v>121.833333333333</c:v>
                </c:pt>
                <c:pt idx="5076">
                  <c:v>121.833333333333</c:v>
                </c:pt>
                <c:pt idx="5077">
                  <c:v>121.833333333333</c:v>
                </c:pt>
                <c:pt idx="5078">
                  <c:v>121.77</c:v>
                </c:pt>
                <c:pt idx="5079">
                  <c:v>121.77</c:v>
                </c:pt>
                <c:pt idx="5080">
                  <c:v>121.65</c:v>
                </c:pt>
                <c:pt idx="5081">
                  <c:v>121.65</c:v>
                </c:pt>
                <c:pt idx="5082">
                  <c:v>121.65</c:v>
                </c:pt>
                <c:pt idx="5083">
                  <c:v>121.65</c:v>
                </c:pt>
                <c:pt idx="5084">
                  <c:v>121.6475</c:v>
                </c:pt>
                <c:pt idx="5085">
                  <c:v>121.6475</c:v>
                </c:pt>
                <c:pt idx="5086">
                  <c:v>121.44</c:v>
                </c:pt>
                <c:pt idx="5087">
                  <c:v>121.32</c:v>
                </c:pt>
                <c:pt idx="5088">
                  <c:v>121.07</c:v>
                </c:pt>
                <c:pt idx="5089">
                  <c:v>121.04</c:v>
                </c:pt>
                <c:pt idx="5090">
                  <c:v>121</c:v>
                </c:pt>
                <c:pt idx="5091">
                  <c:v>121</c:v>
                </c:pt>
                <c:pt idx="5092">
                  <c:v>121</c:v>
                </c:pt>
                <c:pt idx="5093">
                  <c:v>120.94</c:v>
                </c:pt>
                <c:pt idx="5094">
                  <c:v>120.94</c:v>
                </c:pt>
                <c:pt idx="5095">
                  <c:v>120.78</c:v>
                </c:pt>
                <c:pt idx="5096">
                  <c:v>120.772</c:v>
                </c:pt>
                <c:pt idx="5097">
                  <c:v>120.772</c:v>
                </c:pt>
                <c:pt idx="5098">
                  <c:v>120.66</c:v>
                </c:pt>
                <c:pt idx="5099">
                  <c:v>120.66</c:v>
                </c:pt>
                <c:pt idx="5100">
                  <c:v>120.227</c:v>
                </c:pt>
                <c:pt idx="5101">
                  <c:v>120.02</c:v>
                </c:pt>
                <c:pt idx="5102">
                  <c:v>120.02</c:v>
                </c:pt>
                <c:pt idx="5103">
                  <c:v>120.02</c:v>
                </c:pt>
                <c:pt idx="5104">
                  <c:v>120.02</c:v>
                </c:pt>
                <c:pt idx="5105">
                  <c:v>120</c:v>
                </c:pt>
                <c:pt idx="5106">
                  <c:v>120</c:v>
                </c:pt>
                <c:pt idx="5107">
                  <c:v>120</c:v>
                </c:pt>
                <c:pt idx="5108">
                  <c:v>120</c:v>
                </c:pt>
                <c:pt idx="5109">
                  <c:v>120</c:v>
                </c:pt>
                <c:pt idx="5110">
                  <c:v>120</c:v>
                </c:pt>
                <c:pt idx="5111">
                  <c:v>120</c:v>
                </c:pt>
                <c:pt idx="5112">
                  <c:v>120</c:v>
                </c:pt>
                <c:pt idx="5113">
                  <c:v>120</c:v>
                </c:pt>
                <c:pt idx="5114">
                  <c:v>120</c:v>
                </c:pt>
                <c:pt idx="5115">
                  <c:v>120</c:v>
                </c:pt>
                <c:pt idx="5116">
                  <c:v>120</c:v>
                </c:pt>
                <c:pt idx="5117">
                  <c:v>120</c:v>
                </c:pt>
                <c:pt idx="5118">
                  <c:v>120</c:v>
                </c:pt>
                <c:pt idx="5119">
                  <c:v>120</c:v>
                </c:pt>
                <c:pt idx="5120">
                  <c:v>120</c:v>
                </c:pt>
                <c:pt idx="5121">
                  <c:v>120</c:v>
                </c:pt>
                <c:pt idx="5122">
                  <c:v>120</c:v>
                </c:pt>
                <c:pt idx="5123">
                  <c:v>120</c:v>
                </c:pt>
                <c:pt idx="5124">
                  <c:v>120</c:v>
                </c:pt>
                <c:pt idx="5125">
                  <c:v>120</c:v>
                </c:pt>
                <c:pt idx="5126">
                  <c:v>120</c:v>
                </c:pt>
                <c:pt idx="5127">
                  <c:v>120</c:v>
                </c:pt>
                <c:pt idx="5128">
                  <c:v>120</c:v>
                </c:pt>
                <c:pt idx="5129">
                  <c:v>120</c:v>
                </c:pt>
                <c:pt idx="5130">
                  <c:v>120</c:v>
                </c:pt>
                <c:pt idx="5131">
                  <c:v>120</c:v>
                </c:pt>
                <c:pt idx="5132">
                  <c:v>120</c:v>
                </c:pt>
                <c:pt idx="5133">
                  <c:v>120</c:v>
                </c:pt>
                <c:pt idx="5134">
                  <c:v>120</c:v>
                </c:pt>
                <c:pt idx="5135">
                  <c:v>120</c:v>
                </c:pt>
                <c:pt idx="5136">
                  <c:v>120</c:v>
                </c:pt>
                <c:pt idx="5137">
                  <c:v>120</c:v>
                </c:pt>
                <c:pt idx="5138">
                  <c:v>120</c:v>
                </c:pt>
                <c:pt idx="5139">
                  <c:v>120</c:v>
                </c:pt>
                <c:pt idx="5140">
                  <c:v>120</c:v>
                </c:pt>
                <c:pt idx="5141">
                  <c:v>120</c:v>
                </c:pt>
                <c:pt idx="5142">
                  <c:v>120</c:v>
                </c:pt>
                <c:pt idx="5143">
                  <c:v>120</c:v>
                </c:pt>
                <c:pt idx="5144">
                  <c:v>120</c:v>
                </c:pt>
                <c:pt idx="5145">
                  <c:v>120</c:v>
                </c:pt>
                <c:pt idx="5146">
                  <c:v>120</c:v>
                </c:pt>
                <c:pt idx="5147">
                  <c:v>120</c:v>
                </c:pt>
                <c:pt idx="5148">
                  <c:v>120</c:v>
                </c:pt>
                <c:pt idx="5149">
                  <c:v>120</c:v>
                </c:pt>
                <c:pt idx="5150">
                  <c:v>120</c:v>
                </c:pt>
                <c:pt idx="5151">
                  <c:v>120</c:v>
                </c:pt>
                <c:pt idx="5152">
                  <c:v>120</c:v>
                </c:pt>
                <c:pt idx="5153">
                  <c:v>120</c:v>
                </c:pt>
                <c:pt idx="5154">
                  <c:v>120</c:v>
                </c:pt>
                <c:pt idx="5155">
                  <c:v>120</c:v>
                </c:pt>
                <c:pt idx="5156">
                  <c:v>120</c:v>
                </c:pt>
                <c:pt idx="5157">
                  <c:v>120</c:v>
                </c:pt>
                <c:pt idx="5158">
                  <c:v>120</c:v>
                </c:pt>
                <c:pt idx="5159">
                  <c:v>120</c:v>
                </c:pt>
                <c:pt idx="5160">
                  <c:v>120</c:v>
                </c:pt>
                <c:pt idx="5161">
                  <c:v>120</c:v>
                </c:pt>
                <c:pt idx="5162">
                  <c:v>120</c:v>
                </c:pt>
                <c:pt idx="5163">
                  <c:v>120</c:v>
                </c:pt>
                <c:pt idx="5164">
                  <c:v>120</c:v>
                </c:pt>
                <c:pt idx="5165">
                  <c:v>120</c:v>
                </c:pt>
                <c:pt idx="5166">
                  <c:v>120</c:v>
                </c:pt>
                <c:pt idx="5167">
                  <c:v>120</c:v>
                </c:pt>
                <c:pt idx="5168">
                  <c:v>120</c:v>
                </c:pt>
                <c:pt idx="5169">
                  <c:v>120</c:v>
                </c:pt>
                <c:pt idx="5170">
                  <c:v>120</c:v>
                </c:pt>
                <c:pt idx="5171">
                  <c:v>120</c:v>
                </c:pt>
                <c:pt idx="5172">
                  <c:v>120</c:v>
                </c:pt>
                <c:pt idx="5173">
                  <c:v>120</c:v>
                </c:pt>
                <c:pt idx="5174">
                  <c:v>120</c:v>
                </c:pt>
                <c:pt idx="5175">
                  <c:v>120</c:v>
                </c:pt>
                <c:pt idx="5176">
                  <c:v>120</c:v>
                </c:pt>
                <c:pt idx="5177">
                  <c:v>120</c:v>
                </c:pt>
                <c:pt idx="5178">
                  <c:v>120</c:v>
                </c:pt>
                <c:pt idx="5179">
                  <c:v>120</c:v>
                </c:pt>
                <c:pt idx="5180">
                  <c:v>120</c:v>
                </c:pt>
                <c:pt idx="5181">
                  <c:v>120</c:v>
                </c:pt>
                <c:pt idx="5182">
                  <c:v>120</c:v>
                </c:pt>
                <c:pt idx="5183">
                  <c:v>120</c:v>
                </c:pt>
                <c:pt idx="5184">
                  <c:v>120</c:v>
                </c:pt>
                <c:pt idx="5185">
                  <c:v>120</c:v>
                </c:pt>
                <c:pt idx="5186">
                  <c:v>120</c:v>
                </c:pt>
                <c:pt idx="5187">
                  <c:v>120</c:v>
                </c:pt>
                <c:pt idx="5188">
                  <c:v>120</c:v>
                </c:pt>
                <c:pt idx="5189">
                  <c:v>120</c:v>
                </c:pt>
                <c:pt idx="5190">
                  <c:v>120</c:v>
                </c:pt>
                <c:pt idx="5191">
                  <c:v>120</c:v>
                </c:pt>
                <c:pt idx="5192">
                  <c:v>120</c:v>
                </c:pt>
                <c:pt idx="5193">
                  <c:v>120</c:v>
                </c:pt>
                <c:pt idx="5194">
                  <c:v>120</c:v>
                </c:pt>
                <c:pt idx="5195">
                  <c:v>120</c:v>
                </c:pt>
                <c:pt idx="5196">
                  <c:v>120</c:v>
                </c:pt>
                <c:pt idx="5197">
                  <c:v>120</c:v>
                </c:pt>
                <c:pt idx="5198">
                  <c:v>120</c:v>
                </c:pt>
                <c:pt idx="5199">
                  <c:v>120</c:v>
                </c:pt>
                <c:pt idx="5200">
                  <c:v>120</c:v>
                </c:pt>
                <c:pt idx="5201">
                  <c:v>120</c:v>
                </c:pt>
                <c:pt idx="5202">
                  <c:v>120</c:v>
                </c:pt>
                <c:pt idx="5203">
                  <c:v>120</c:v>
                </c:pt>
                <c:pt idx="5204">
                  <c:v>120</c:v>
                </c:pt>
                <c:pt idx="5205">
                  <c:v>120</c:v>
                </c:pt>
                <c:pt idx="5206">
                  <c:v>120</c:v>
                </c:pt>
                <c:pt idx="5207">
                  <c:v>120</c:v>
                </c:pt>
                <c:pt idx="5208">
                  <c:v>120</c:v>
                </c:pt>
                <c:pt idx="5209">
                  <c:v>120</c:v>
                </c:pt>
                <c:pt idx="5210">
                  <c:v>120</c:v>
                </c:pt>
                <c:pt idx="5211">
                  <c:v>120</c:v>
                </c:pt>
                <c:pt idx="5212">
                  <c:v>120</c:v>
                </c:pt>
                <c:pt idx="5213">
                  <c:v>120</c:v>
                </c:pt>
                <c:pt idx="5214">
                  <c:v>120</c:v>
                </c:pt>
                <c:pt idx="5215">
                  <c:v>120</c:v>
                </c:pt>
                <c:pt idx="5216">
                  <c:v>120</c:v>
                </c:pt>
                <c:pt idx="5217">
                  <c:v>120</c:v>
                </c:pt>
                <c:pt idx="5218">
                  <c:v>120</c:v>
                </c:pt>
                <c:pt idx="5219">
                  <c:v>120</c:v>
                </c:pt>
                <c:pt idx="5220">
                  <c:v>120</c:v>
                </c:pt>
                <c:pt idx="5221">
                  <c:v>120</c:v>
                </c:pt>
                <c:pt idx="5222">
                  <c:v>120</c:v>
                </c:pt>
                <c:pt idx="5223">
                  <c:v>120</c:v>
                </c:pt>
                <c:pt idx="5224">
                  <c:v>120</c:v>
                </c:pt>
                <c:pt idx="5225">
                  <c:v>120</c:v>
                </c:pt>
                <c:pt idx="5226">
                  <c:v>120</c:v>
                </c:pt>
                <c:pt idx="5227">
                  <c:v>120</c:v>
                </c:pt>
                <c:pt idx="5228">
                  <c:v>120</c:v>
                </c:pt>
                <c:pt idx="5229">
                  <c:v>120</c:v>
                </c:pt>
                <c:pt idx="5230">
                  <c:v>120</c:v>
                </c:pt>
                <c:pt idx="5231">
                  <c:v>120</c:v>
                </c:pt>
                <c:pt idx="5232">
                  <c:v>120</c:v>
                </c:pt>
                <c:pt idx="5233">
                  <c:v>120</c:v>
                </c:pt>
                <c:pt idx="5234">
                  <c:v>120</c:v>
                </c:pt>
                <c:pt idx="5235">
                  <c:v>120</c:v>
                </c:pt>
                <c:pt idx="5236">
                  <c:v>120</c:v>
                </c:pt>
                <c:pt idx="5237">
                  <c:v>120</c:v>
                </c:pt>
                <c:pt idx="5238">
                  <c:v>120</c:v>
                </c:pt>
                <c:pt idx="5239">
                  <c:v>120</c:v>
                </c:pt>
                <c:pt idx="5240">
                  <c:v>120</c:v>
                </c:pt>
                <c:pt idx="5241">
                  <c:v>120</c:v>
                </c:pt>
                <c:pt idx="5242">
                  <c:v>120</c:v>
                </c:pt>
                <c:pt idx="5243">
                  <c:v>120</c:v>
                </c:pt>
                <c:pt idx="5244">
                  <c:v>120</c:v>
                </c:pt>
                <c:pt idx="5245">
                  <c:v>120</c:v>
                </c:pt>
                <c:pt idx="5246">
                  <c:v>120</c:v>
                </c:pt>
                <c:pt idx="5247">
                  <c:v>120</c:v>
                </c:pt>
                <c:pt idx="5248">
                  <c:v>120</c:v>
                </c:pt>
                <c:pt idx="5249">
                  <c:v>120</c:v>
                </c:pt>
                <c:pt idx="5250">
                  <c:v>120</c:v>
                </c:pt>
                <c:pt idx="5251">
                  <c:v>120</c:v>
                </c:pt>
                <c:pt idx="5252">
                  <c:v>120</c:v>
                </c:pt>
                <c:pt idx="5253">
                  <c:v>120</c:v>
                </c:pt>
                <c:pt idx="5254">
                  <c:v>120</c:v>
                </c:pt>
                <c:pt idx="5255">
                  <c:v>120</c:v>
                </c:pt>
                <c:pt idx="5256">
                  <c:v>120</c:v>
                </c:pt>
                <c:pt idx="5257">
                  <c:v>120</c:v>
                </c:pt>
                <c:pt idx="5258">
                  <c:v>120</c:v>
                </c:pt>
                <c:pt idx="5259">
                  <c:v>120</c:v>
                </c:pt>
                <c:pt idx="5260">
                  <c:v>120</c:v>
                </c:pt>
                <c:pt idx="5261">
                  <c:v>120</c:v>
                </c:pt>
                <c:pt idx="5262">
                  <c:v>120</c:v>
                </c:pt>
                <c:pt idx="5263">
                  <c:v>120</c:v>
                </c:pt>
                <c:pt idx="5264">
                  <c:v>120</c:v>
                </c:pt>
                <c:pt idx="5265">
                  <c:v>120</c:v>
                </c:pt>
                <c:pt idx="5266">
                  <c:v>120</c:v>
                </c:pt>
                <c:pt idx="5267">
                  <c:v>120</c:v>
                </c:pt>
                <c:pt idx="5268">
                  <c:v>120</c:v>
                </c:pt>
                <c:pt idx="5269">
                  <c:v>120</c:v>
                </c:pt>
                <c:pt idx="5270">
                  <c:v>119.906666666667</c:v>
                </c:pt>
                <c:pt idx="5271">
                  <c:v>119.9</c:v>
                </c:pt>
                <c:pt idx="5272">
                  <c:v>119.9</c:v>
                </c:pt>
                <c:pt idx="5273">
                  <c:v>119.9</c:v>
                </c:pt>
                <c:pt idx="5274">
                  <c:v>119.9</c:v>
                </c:pt>
                <c:pt idx="5275">
                  <c:v>119.9</c:v>
                </c:pt>
                <c:pt idx="5276">
                  <c:v>119.9</c:v>
                </c:pt>
                <c:pt idx="5277">
                  <c:v>119.85</c:v>
                </c:pt>
                <c:pt idx="5278">
                  <c:v>119.82</c:v>
                </c:pt>
                <c:pt idx="5279">
                  <c:v>119.56</c:v>
                </c:pt>
                <c:pt idx="5280">
                  <c:v>119.42</c:v>
                </c:pt>
                <c:pt idx="5281">
                  <c:v>119.34</c:v>
                </c:pt>
                <c:pt idx="5282">
                  <c:v>119</c:v>
                </c:pt>
                <c:pt idx="5283">
                  <c:v>118.919</c:v>
                </c:pt>
                <c:pt idx="5284">
                  <c:v>118.919</c:v>
                </c:pt>
                <c:pt idx="5285">
                  <c:v>118.84</c:v>
                </c:pt>
                <c:pt idx="5286">
                  <c:v>118.84</c:v>
                </c:pt>
                <c:pt idx="5287">
                  <c:v>118.84</c:v>
                </c:pt>
                <c:pt idx="5288">
                  <c:v>118.68</c:v>
                </c:pt>
                <c:pt idx="5289">
                  <c:v>118.65</c:v>
                </c:pt>
                <c:pt idx="5290">
                  <c:v>118.11</c:v>
                </c:pt>
                <c:pt idx="5291">
                  <c:v>118.11</c:v>
                </c:pt>
                <c:pt idx="5292">
                  <c:v>118.093333333333</c:v>
                </c:pt>
                <c:pt idx="5293">
                  <c:v>118.093333333333</c:v>
                </c:pt>
                <c:pt idx="5294">
                  <c:v>118.07</c:v>
                </c:pt>
                <c:pt idx="5295">
                  <c:v>118</c:v>
                </c:pt>
                <c:pt idx="5296">
                  <c:v>118</c:v>
                </c:pt>
                <c:pt idx="5297">
                  <c:v>118</c:v>
                </c:pt>
                <c:pt idx="5298">
                  <c:v>118</c:v>
                </c:pt>
                <c:pt idx="5299">
                  <c:v>118</c:v>
                </c:pt>
                <c:pt idx="5300">
                  <c:v>118</c:v>
                </c:pt>
                <c:pt idx="5301">
                  <c:v>118</c:v>
                </c:pt>
                <c:pt idx="5302">
                  <c:v>118</c:v>
                </c:pt>
                <c:pt idx="5303">
                  <c:v>118</c:v>
                </c:pt>
                <c:pt idx="5304">
                  <c:v>118</c:v>
                </c:pt>
                <c:pt idx="5305">
                  <c:v>118</c:v>
                </c:pt>
                <c:pt idx="5306">
                  <c:v>118</c:v>
                </c:pt>
                <c:pt idx="5307">
                  <c:v>118</c:v>
                </c:pt>
                <c:pt idx="5308">
                  <c:v>118</c:v>
                </c:pt>
                <c:pt idx="5309">
                  <c:v>118</c:v>
                </c:pt>
                <c:pt idx="5310">
                  <c:v>118</c:v>
                </c:pt>
                <c:pt idx="5311">
                  <c:v>118</c:v>
                </c:pt>
                <c:pt idx="5312">
                  <c:v>118</c:v>
                </c:pt>
                <c:pt idx="5313">
                  <c:v>118</c:v>
                </c:pt>
                <c:pt idx="5314">
                  <c:v>118</c:v>
                </c:pt>
                <c:pt idx="5315">
                  <c:v>118</c:v>
                </c:pt>
                <c:pt idx="5316">
                  <c:v>117.98</c:v>
                </c:pt>
                <c:pt idx="5317">
                  <c:v>117.9</c:v>
                </c:pt>
                <c:pt idx="5318">
                  <c:v>117.8</c:v>
                </c:pt>
                <c:pt idx="5319">
                  <c:v>117.7</c:v>
                </c:pt>
                <c:pt idx="5320">
                  <c:v>117.6</c:v>
                </c:pt>
                <c:pt idx="5321">
                  <c:v>117.6</c:v>
                </c:pt>
                <c:pt idx="5322">
                  <c:v>117.5</c:v>
                </c:pt>
                <c:pt idx="5323">
                  <c:v>117.5</c:v>
                </c:pt>
                <c:pt idx="5324">
                  <c:v>117.5</c:v>
                </c:pt>
                <c:pt idx="5325">
                  <c:v>117.186666666667</c:v>
                </c:pt>
                <c:pt idx="5326">
                  <c:v>117.186666666667</c:v>
                </c:pt>
                <c:pt idx="5327">
                  <c:v>117</c:v>
                </c:pt>
                <c:pt idx="5328">
                  <c:v>117</c:v>
                </c:pt>
                <c:pt idx="5329">
                  <c:v>117</c:v>
                </c:pt>
                <c:pt idx="5330">
                  <c:v>117</c:v>
                </c:pt>
                <c:pt idx="5331">
                  <c:v>116.97</c:v>
                </c:pt>
                <c:pt idx="5332">
                  <c:v>116.97</c:v>
                </c:pt>
                <c:pt idx="5333">
                  <c:v>116.97</c:v>
                </c:pt>
                <c:pt idx="5334">
                  <c:v>116.96</c:v>
                </c:pt>
                <c:pt idx="5335">
                  <c:v>116.7072</c:v>
                </c:pt>
                <c:pt idx="5336">
                  <c:v>116.412</c:v>
                </c:pt>
                <c:pt idx="5337">
                  <c:v>116.412</c:v>
                </c:pt>
                <c:pt idx="5338">
                  <c:v>116.4</c:v>
                </c:pt>
                <c:pt idx="5339">
                  <c:v>116.4</c:v>
                </c:pt>
                <c:pt idx="5340">
                  <c:v>116.4</c:v>
                </c:pt>
                <c:pt idx="5341">
                  <c:v>116.13</c:v>
                </c:pt>
                <c:pt idx="5342">
                  <c:v>116</c:v>
                </c:pt>
                <c:pt idx="5343">
                  <c:v>116</c:v>
                </c:pt>
                <c:pt idx="5344">
                  <c:v>116</c:v>
                </c:pt>
                <c:pt idx="5345">
                  <c:v>116</c:v>
                </c:pt>
                <c:pt idx="5346">
                  <c:v>116</c:v>
                </c:pt>
                <c:pt idx="5347">
                  <c:v>116</c:v>
                </c:pt>
                <c:pt idx="5348">
                  <c:v>116</c:v>
                </c:pt>
                <c:pt idx="5349">
                  <c:v>116</c:v>
                </c:pt>
                <c:pt idx="5350">
                  <c:v>116</c:v>
                </c:pt>
                <c:pt idx="5351">
                  <c:v>116</c:v>
                </c:pt>
                <c:pt idx="5352">
                  <c:v>115.9</c:v>
                </c:pt>
                <c:pt idx="5353">
                  <c:v>115.64</c:v>
                </c:pt>
                <c:pt idx="5354">
                  <c:v>115.49</c:v>
                </c:pt>
                <c:pt idx="5355">
                  <c:v>115.431</c:v>
                </c:pt>
                <c:pt idx="5356">
                  <c:v>115.431</c:v>
                </c:pt>
                <c:pt idx="5357">
                  <c:v>115.431</c:v>
                </c:pt>
                <c:pt idx="5358">
                  <c:v>115.431</c:v>
                </c:pt>
                <c:pt idx="5359">
                  <c:v>115.431</c:v>
                </c:pt>
                <c:pt idx="5360">
                  <c:v>115.431</c:v>
                </c:pt>
                <c:pt idx="5361">
                  <c:v>115.431</c:v>
                </c:pt>
                <c:pt idx="5362">
                  <c:v>115.21</c:v>
                </c:pt>
                <c:pt idx="5363">
                  <c:v>115.21</c:v>
                </c:pt>
                <c:pt idx="5364">
                  <c:v>115.2</c:v>
                </c:pt>
                <c:pt idx="5365">
                  <c:v>115.2</c:v>
                </c:pt>
                <c:pt idx="5366">
                  <c:v>115.033333333333</c:v>
                </c:pt>
                <c:pt idx="5367">
                  <c:v>115.033333333333</c:v>
                </c:pt>
                <c:pt idx="5368">
                  <c:v>115.033333333333</c:v>
                </c:pt>
                <c:pt idx="5369">
                  <c:v>115</c:v>
                </c:pt>
                <c:pt idx="5370">
                  <c:v>115</c:v>
                </c:pt>
                <c:pt idx="5371">
                  <c:v>115</c:v>
                </c:pt>
                <c:pt idx="5372">
                  <c:v>115</c:v>
                </c:pt>
                <c:pt idx="5373">
                  <c:v>115</c:v>
                </c:pt>
                <c:pt idx="5374">
                  <c:v>115</c:v>
                </c:pt>
                <c:pt idx="5375">
                  <c:v>115</c:v>
                </c:pt>
                <c:pt idx="5376">
                  <c:v>115</c:v>
                </c:pt>
                <c:pt idx="5377">
                  <c:v>115</c:v>
                </c:pt>
                <c:pt idx="5378">
                  <c:v>115</c:v>
                </c:pt>
                <c:pt idx="5379">
                  <c:v>115</c:v>
                </c:pt>
                <c:pt idx="5380">
                  <c:v>115</c:v>
                </c:pt>
                <c:pt idx="5381">
                  <c:v>115</c:v>
                </c:pt>
                <c:pt idx="5382">
                  <c:v>115</c:v>
                </c:pt>
                <c:pt idx="5383">
                  <c:v>115</c:v>
                </c:pt>
                <c:pt idx="5384">
                  <c:v>115</c:v>
                </c:pt>
                <c:pt idx="5385">
                  <c:v>115</c:v>
                </c:pt>
                <c:pt idx="5386">
                  <c:v>115</c:v>
                </c:pt>
                <c:pt idx="5387">
                  <c:v>115</c:v>
                </c:pt>
                <c:pt idx="5388">
                  <c:v>115</c:v>
                </c:pt>
                <c:pt idx="5389">
                  <c:v>115</c:v>
                </c:pt>
                <c:pt idx="5390">
                  <c:v>115</c:v>
                </c:pt>
                <c:pt idx="5391">
                  <c:v>115</c:v>
                </c:pt>
                <c:pt idx="5392">
                  <c:v>115</c:v>
                </c:pt>
                <c:pt idx="5393">
                  <c:v>115</c:v>
                </c:pt>
                <c:pt idx="5394">
                  <c:v>115</c:v>
                </c:pt>
                <c:pt idx="5395">
                  <c:v>115</c:v>
                </c:pt>
                <c:pt idx="5396">
                  <c:v>115</c:v>
                </c:pt>
                <c:pt idx="5397">
                  <c:v>115</c:v>
                </c:pt>
                <c:pt idx="5398">
                  <c:v>115</c:v>
                </c:pt>
                <c:pt idx="5399">
                  <c:v>115</c:v>
                </c:pt>
                <c:pt idx="5400">
                  <c:v>115</c:v>
                </c:pt>
                <c:pt idx="5401">
                  <c:v>115</c:v>
                </c:pt>
                <c:pt idx="5402">
                  <c:v>115</c:v>
                </c:pt>
                <c:pt idx="5403">
                  <c:v>115</c:v>
                </c:pt>
                <c:pt idx="5404">
                  <c:v>115</c:v>
                </c:pt>
                <c:pt idx="5405">
                  <c:v>115</c:v>
                </c:pt>
                <c:pt idx="5406">
                  <c:v>115</c:v>
                </c:pt>
                <c:pt idx="5407">
                  <c:v>115</c:v>
                </c:pt>
                <c:pt idx="5408">
                  <c:v>115</c:v>
                </c:pt>
                <c:pt idx="5409">
                  <c:v>115</c:v>
                </c:pt>
                <c:pt idx="5410">
                  <c:v>115</c:v>
                </c:pt>
                <c:pt idx="5411">
                  <c:v>115</c:v>
                </c:pt>
                <c:pt idx="5412">
                  <c:v>115</c:v>
                </c:pt>
                <c:pt idx="5413">
                  <c:v>115</c:v>
                </c:pt>
                <c:pt idx="5414">
                  <c:v>115</c:v>
                </c:pt>
                <c:pt idx="5415">
                  <c:v>115</c:v>
                </c:pt>
                <c:pt idx="5416">
                  <c:v>115</c:v>
                </c:pt>
                <c:pt idx="5417">
                  <c:v>115</c:v>
                </c:pt>
                <c:pt idx="5418">
                  <c:v>115</c:v>
                </c:pt>
                <c:pt idx="5419">
                  <c:v>115</c:v>
                </c:pt>
                <c:pt idx="5420">
                  <c:v>115</c:v>
                </c:pt>
                <c:pt idx="5421">
                  <c:v>115</c:v>
                </c:pt>
                <c:pt idx="5422">
                  <c:v>115</c:v>
                </c:pt>
                <c:pt idx="5423">
                  <c:v>115</c:v>
                </c:pt>
                <c:pt idx="5424">
                  <c:v>115</c:v>
                </c:pt>
                <c:pt idx="5425">
                  <c:v>115</c:v>
                </c:pt>
                <c:pt idx="5426">
                  <c:v>115</c:v>
                </c:pt>
                <c:pt idx="5427">
                  <c:v>115</c:v>
                </c:pt>
                <c:pt idx="5428">
                  <c:v>115</c:v>
                </c:pt>
                <c:pt idx="5429">
                  <c:v>115</c:v>
                </c:pt>
                <c:pt idx="5430">
                  <c:v>115</c:v>
                </c:pt>
                <c:pt idx="5431">
                  <c:v>115</c:v>
                </c:pt>
                <c:pt idx="5432">
                  <c:v>115</c:v>
                </c:pt>
                <c:pt idx="5433">
                  <c:v>115</c:v>
                </c:pt>
                <c:pt idx="5434">
                  <c:v>115</c:v>
                </c:pt>
                <c:pt idx="5435">
                  <c:v>115</c:v>
                </c:pt>
                <c:pt idx="5436">
                  <c:v>115</c:v>
                </c:pt>
                <c:pt idx="5437">
                  <c:v>115</c:v>
                </c:pt>
                <c:pt idx="5438">
                  <c:v>115</c:v>
                </c:pt>
                <c:pt idx="5439">
                  <c:v>115</c:v>
                </c:pt>
                <c:pt idx="5440">
                  <c:v>115</c:v>
                </c:pt>
                <c:pt idx="5441">
                  <c:v>115</c:v>
                </c:pt>
                <c:pt idx="5442">
                  <c:v>115</c:v>
                </c:pt>
                <c:pt idx="5443">
                  <c:v>115</c:v>
                </c:pt>
                <c:pt idx="5444">
                  <c:v>115</c:v>
                </c:pt>
                <c:pt idx="5445">
                  <c:v>115</c:v>
                </c:pt>
                <c:pt idx="5446">
                  <c:v>115</c:v>
                </c:pt>
                <c:pt idx="5447">
                  <c:v>115</c:v>
                </c:pt>
                <c:pt idx="5448">
                  <c:v>115</c:v>
                </c:pt>
                <c:pt idx="5449">
                  <c:v>115</c:v>
                </c:pt>
                <c:pt idx="5450">
                  <c:v>115</c:v>
                </c:pt>
                <c:pt idx="5451">
                  <c:v>115</c:v>
                </c:pt>
                <c:pt idx="5452">
                  <c:v>115</c:v>
                </c:pt>
                <c:pt idx="5453">
                  <c:v>115</c:v>
                </c:pt>
                <c:pt idx="5454">
                  <c:v>115</c:v>
                </c:pt>
                <c:pt idx="5455">
                  <c:v>115</c:v>
                </c:pt>
                <c:pt idx="5456">
                  <c:v>115</c:v>
                </c:pt>
                <c:pt idx="5457">
                  <c:v>115</c:v>
                </c:pt>
                <c:pt idx="5458">
                  <c:v>115</c:v>
                </c:pt>
                <c:pt idx="5459">
                  <c:v>115</c:v>
                </c:pt>
                <c:pt idx="5460">
                  <c:v>115</c:v>
                </c:pt>
                <c:pt idx="5461">
                  <c:v>115</c:v>
                </c:pt>
                <c:pt idx="5462">
                  <c:v>115</c:v>
                </c:pt>
                <c:pt idx="5463">
                  <c:v>115</c:v>
                </c:pt>
                <c:pt idx="5464">
                  <c:v>115</c:v>
                </c:pt>
                <c:pt idx="5465">
                  <c:v>115</c:v>
                </c:pt>
                <c:pt idx="5466">
                  <c:v>115</c:v>
                </c:pt>
                <c:pt idx="5467">
                  <c:v>115</c:v>
                </c:pt>
                <c:pt idx="5468">
                  <c:v>115</c:v>
                </c:pt>
                <c:pt idx="5469">
                  <c:v>115</c:v>
                </c:pt>
                <c:pt idx="5470">
                  <c:v>115</c:v>
                </c:pt>
                <c:pt idx="5471">
                  <c:v>115</c:v>
                </c:pt>
                <c:pt idx="5472">
                  <c:v>115</c:v>
                </c:pt>
                <c:pt idx="5473">
                  <c:v>115</c:v>
                </c:pt>
                <c:pt idx="5474">
                  <c:v>115</c:v>
                </c:pt>
                <c:pt idx="5475">
                  <c:v>115</c:v>
                </c:pt>
                <c:pt idx="5476">
                  <c:v>115</c:v>
                </c:pt>
                <c:pt idx="5477">
                  <c:v>115</c:v>
                </c:pt>
                <c:pt idx="5478">
                  <c:v>115</c:v>
                </c:pt>
                <c:pt idx="5479">
                  <c:v>115</c:v>
                </c:pt>
                <c:pt idx="5480">
                  <c:v>114.52</c:v>
                </c:pt>
                <c:pt idx="5481">
                  <c:v>114.45</c:v>
                </c:pt>
                <c:pt idx="5482">
                  <c:v>114.45</c:v>
                </c:pt>
                <c:pt idx="5483">
                  <c:v>114.05</c:v>
                </c:pt>
                <c:pt idx="5484">
                  <c:v>114</c:v>
                </c:pt>
                <c:pt idx="5485">
                  <c:v>114</c:v>
                </c:pt>
                <c:pt idx="5486">
                  <c:v>114</c:v>
                </c:pt>
                <c:pt idx="5487">
                  <c:v>114</c:v>
                </c:pt>
                <c:pt idx="5488">
                  <c:v>114</c:v>
                </c:pt>
                <c:pt idx="5489">
                  <c:v>114</c:v>
                </c:pt>
                <c:pt idx="5490">
                  <c:v>114</c:v>
                </c:pt>
                <c:pt idx="5491">
                  <c:v>114</c:v>
                </c:pt>
                <c:pt idx="5492">
                  <c:v>114</c:v>
                </c:pt>
                <c:pt idx="5493">
                  <c:v>114</c:v>
                </c:pt>
                <c:pt idx="5494">
                  <c:v>114</c:v>
                </c:pt>
                <c:pt idx="5495">
                  <c:v>114</c:v>
                </c:pt>
                <c:pt idx="5496">
                  <c:v>114</c:v>
                </c:pt>
                <c:pt idx="5497">
                  <c:v>113.39</c:v>
                </c:pt>
                <c:pt idx="5498">
                  <c:v>113.39</c:v>
                </c:pt>
                <c:pt idx="5499">
                  <c:v>113.39</c:v>
                </c:pt>
                <c:pt idx="5500">
                  <c:v>113.39</c:v>
                </c:pt>
                <c:pt idx="5501">
                  <c:v>113.39</c:v>
                </c:pt>
                <c:pt idx="5502">
                  <c:v>113.39</c:v>
                </c:pt>
                <c:pt idx="5503">
                  <c:v>113.39</c:v>
                </c:pt>
                <c:pt idx="5504">
                  <c:v>113.39</c:v>
                </c:pt>
                <c:pt idx="5505">
                  <c:v>113.39</c:v>
                </c:pt>
                <c:pt idx="5506">
                  <c:v>113.39</c:v>
                </c:pt>
                <c:pt idx="5507">
                  <c:v>113.39</c:v>
                </c:pt>
                <c:pt idx="5508">
                  <c:v>113.39</c:v>
                </c:pt>
                <c:pt idx="5509">
                  <c:v>113.39</c:v>
                </c:pt>
                <c:pt idx="5510">
                  <c:v>113.39</c:v>
                </c:pt>
                <c:pt idx="5511">
                  <c:v>113.39</c:v>
                </c:pt>
                <c:pt idx="5512">
                  <c:v>113.39</c:v>
                </c:pt>
                <c:pt idx="5513">
                  <c:v>113.39</c:v>
                </c:pt>
                <c:pt idx="5514">
                  <c:v>113.39</c:v>
                </c:pt>
                <c:pt idx="5515">
                  <c:v>113.39</c:v>
                </c:pt>
                <c:pt idx="5516">
                  <c:v>113.39</c:v>
                </c:pt>
                <c:pt idx="5517">
                  <c:v>113.39</c:v>
                </c:pt>
                <c:pt idx="5518">
                  <c:v>113.39</c:v>
                </c:pt>
                <c:pt idx="5519">
                  <c:v>113.39</c:v>
                </c:pt>
                <c:pt idx="5520">
                  <c:v>113.39</c:v>
                </c:pt>
                <c:pt idx="5521">
                  <c:v>113</c:v>
                </c:pt>
                <c:pt idx="5522">
                  <c:v>113</c:v>
                </c:pt>
                <c:pt idx="5523">
                  <c:v>113</c:v>
                </c:pt>
                <c:pt idx="5524">
                  <c:v>113</c:v>
                </c:pt>
                <c:pt idx="5525">
                  <c:v>113</c:v>
                </c:pt>
                <c:pt idx="5526">
                  <c:v>113</c:v>
                </c:pt>
                <c:pt idx="5527">
                  <c:v>113</c:v>
                </c:pt>
                <c:pt idx="5528">
                  <c:v>113</c:v>
                </c:pt>
                <c:pt idx="5529">
                  <c:v>113</c:v>
                </c:pt>
                <c:pt idx="5530">
                  <c:v>113</c:v>
                </c:pt>
                <c:pt idx="5531">
                  <c:v>113</c:v>
                </c:pt>
                <c:pt idx="5532">
                  <c:v>112.993333333333</c:v>
                </c:pt>
                <c:pt idx="5533">
                  <c:v>112.92</c:v>
                </c:pt>
                <c:pt idx="5534">
                  <c:v>112.7</c:v>
                </c:pt>
                <c:pt idx="5535">
                  <c:v>112.7</c:v>
                </c:pt>
                <c:pt idx="5536">
                  <c:v>112.7</c:v>
                </c:pt>
                <c:pt idx="5537">
                  <c:v>112.29</c:v>
                </c:pt>
                <c:pt idx="5538">
                  <c:v>112.29</c:v>
                </c:pt>
                <c:pt idx="5539">
                  <c:v>112.29</c:v>
                </c:pt>
                <c:pt idx="5540">
                  <c:v>112.29</c:v>
                </c:pt>
                <c:pt idx="5541">
                  <c:v>112.29</c:v>
                </c:pt>
                <c:pt idx="5542">
                  <c:v>112.29</c:v>
                </c:pt>
                <c:pt idx="5543">
                  <c:v>112.086666666667</c:v>
                </c:pt>
                <c:pt idx="5544">
                  <c:v>112.086666666667</c:v>
                </c:pt>
                <c:pt idx="5545">
                  <c:v>112</c:v>
                </c:pt>
                <c:pt idx="5546">
                  <c:v>112</c:v>
                </c:pt>
                <c:pt idx="5547">
                  <c:v>112</c:v>
                </c:pt>
                <c:pt idx="5548">
                  <c:v>112</c:v>
                </c:pt>
                <c:pt idx="5549">
                  <c:v>112</c:v>
                </c:pt>
                <c:pt idx="5550">
                  <c:v>112</c:v>
                </c:pt>
                <c:pt idx="5551">
                  <c:v>112</c:v>
                </c:pt>
                <c:pt idx="5552">
                  <c:v>112</c:v>
                </c:pt>
                <c:pt idx="5553">
                  <c:v>111.973333333333</c:v>
                </c:pt>
                <c:pt idx="5554">
                  <c:v>111.973333333333</c:v>
                </c:pt>
                <c:pt idx="5555">
                  <c:v>111.92</c:v>
                </c:pt>
                <c:pt idx="5556">
                  <c:v>111.92</c:v>
                </c:pt>
                <c:pt idx="5557">
                  <c:v>111</c:v>
                </c:pt>
                <c:pt idx="5558">
                  <c:v>111</c:v>
                </c:pt>
                <c:pt idx="5559">
                  <c:v>110.85</c:v>
                </c:pt>
                <c:pt idx="5560">
                  <c:v>110.85</c:v>
                </c:pt>
                <c:pt idx="5561">
                  <c:v>110.85</c:v>
                </c:pt>
                <c:pt idx="5562">
                  <c:v>110.85</c:v>
                </c:pt>
                <c:pt idx="5563">
                  <c:v>110.85</c:v>
                </c:pt>
                <c:pt idx="5564">
                  <c:v>110.85</c:v>
                </c:pt>
                <c:pt idx="5565">
                  <c:v>110.85</c:v>
                </c:pt>
                <c:pt idx="5566">
                  <c:v>110.85</c:v>
                </c:pt>
                <c:pt idx="5567">
                  <c:v>110.66</c:v>
                </c:pt>
                <c:pt idx="5568">
                  <c:v>110.635</c:v>
                </c:pt>
                <c:pt idx="5569">
                  <c:v>110.635</c:v>
                </c:pt>
                <c:pt idx="5570">
                  <c:v>110.635</c:v>
                </c:pt>
                <c:pt idx="5571">
                  <c:v>110.635</c:v>
                </c:pt>
                <c:pt idx="5572">
                  <c:v>110.635</c:v>
                </c:pt>
                <c:pt idx="5573">
                  <c:v>110.635</c:v>
                </c:pt>
                <c:pt idx="5574">
                  <c:v>110.635</c:v>
                </c:pt>
                <c:pt idx="5575">
                  <c:v>110.635</c:v>
                </c:pt>
                <c:pt idx="5576">
                  <c:v>110.635</c:v>
                </c:pt>
                <c:pt idx="5577">
                  <c:v>110.635</c:v>
                </c:pt>
                <c:pt idx="5578">
                  <c:v>110.635</c:v>
                </c:pt>
                <c:pt idx="5579">
                  <c:v>110.635</c:v>
                </c:pt>
                <c:pt idx="5580">
                  <c:v>110.635</c:v>
                </c:pt>
                <c:pt idx="5581">
                  <c:v>110.635</c:v>
                </c:pt>
                <c:pt idx="5582">
                  <c:v>110.635</c:v>
                </c:pt>
                <c:pt idx="5583">
                  <c:v>110.635</c:v>
                </c:pt>
                <c:pt idx="5584">
                  <c:v>110.635</c:v>
                </c:pt>
                <c:pt idx="5585">
                  <c:v>110.635</c:v>
                </c:pt>
                <c:pt idx="5586">
                  <c:v>110.635</c:v>
                </c:pt>
                <c:pt idx="5587">
                  <c:v>110.635</c:v>
                </c:pt>
                <c:pt idx="5588">
                  <c:v>110.635</c:v>
                </c:pt>
                <c:pt idx="5589">
                  <c:v>110.635</c:v>
                </c:pt>
                <c:pt idx="5590">
                  <c:v>110.635</c:v>
                </c:pt>
                <c:pt idx="5591">
                  <c:v>110.635</c:v>
                </c:pt>
                <c:pt idx="5592">
                  <c:v>110.635</c:v>
                </c:pt>
                <c:pt idx="5593">
                  <c:v>110.54</c:v>
                </c:pt>
                <c:pt idx="5594">
                  <c:v>110.54</c:v>
                </c:pt>
                <c:pt idx="5595">
                  <c:v>110.35</c:v>
                </c:pt>
                <c:pt idx="5596">
                  <c:v>110.29</c:v>
                </c:pt>
                <c:pt idx="5597">
                  <c:v>110.25</c:v>
                </c:pt>
                <c:pt idx="5598">
                  <c:v>110.2</c:v>
                </c:pt>
                <c:pt idx="5599">
                  <c:v>110.19</c:v>
                </c:pt>
                <c:pt idx="5600">
                  <c:v>110.046666666667</c:v>
                </c:pt>
                <c:pt idx="5601">
                  <c:v>110</c:v>
                </c:pt>
                <c:pt idx="5602">
                  <c:v>110</c:v>
                </c:pt>
                <c:pt idx="5603">
                  <c:v>110</c:v>
                </c:pt>
                <c:pt idx="5604">
                  <c:v>110</c:v>
                </c:pt>
                <c:pt idx="5605">
                  <c:v>110</c:v>
                </c:pt>
                <c:pt idx="5606">
                  <c:v>110</c:v>
                </c:pt>
                <c:pt idx="5607">
                  <c:v>110</c:v>
                </c:pt>
                <c:pt idx="5608">
                  <c:v>110</c:v>
                </c:pt>
                <c:pt idx="5609">
                  <c:v>110</c:v>
                </c:pt>
                <c:pt idx="5610">
                  <c:v>110</c:v>
                </c:pt>
                <c:pt idx="5611">
                  <c:v>110</c:v>
                </c:pt>
                <c:pt idx="5612">
                  <c:v>110</c:v>
                </c:pt>
                <c:pt idx="5613">
                  <c:v>110</c:v>
                </c:pt>
                <c:pt idx="5614">
                  <c:v>110</c:v>
                </c:pt>
                <c:pt idx="5615">
                  <c:v>110</c:v>
                </c:pt>
                <c:pt idx="5616">
                  <c:v>110</c:v>
                </c:pt>
                <c:pt idx="5617">
                  <c:v>110</c:v>
                </c:pt>
                <c:pt idx="5618">
                  <c:v>110</c:v>
                </c:pt>
                <c:pt idx="5619">
                  <c:v>110</c:v>
                </c:pt>
                <c:pt idx="5620">
                  <c:v>110</c:v>
                </c:pt>
                <c:pt idx="5621">
                  <c:v>110</c:v>
                </c:pt>
                <c:pt idx="5622">
                  <c:v>110</c:v>
                </c:pt>
                <c:pt idx="5623">
                  <c:v>110</c:v>
                </c:pt>
                <c:pt idx="5624">
                  <c:v>110</c:v>
                </c:pt>
                <c:pt idx="5625">
                  <c:v>110</c:v>
                </c:pt>
                <c:pt idx="5626">
                  <c:v>110</c:v>
                </c:pt>
                <c:pt idx="5627">
                  <c:v>110</c:v>
                </c:pt>
                <c:pt idx="5628">
                  <c:v>110</c:v>
                </c:pt>
                <c:pt idx="5629">
                  <c:v>110</c:v>
                </c:pt>
                <c:pt idx="5630">
                  <c:v>110</c:v>
                </c:pt>
                <c:pt idx="5631">
                  <c:v>110</c:v>
                </c:pt>
                <c:pt idx="5632">
                  <c:v>110</c:v>
                </c:pt>
                <c:pt idx="5633">
                  <c:v>110</c:v>
                </c:pt>
                <c:pt idx="5634">
                  <c:v>110</c:v>
                </c:pt>
                <c:pt idx="5635">
                  <c:v>110</c:v>
                </c:pt>
                <c:pt idx="5636">
                  <c:v>110</c:v>
                </c:pt>
                <c:pt idx="5637">
                  <c:v>110</c:v>
                </c:pt>
                <c:pt idx="5638">
                  <c:v>110</c:v>
                </c:pt>
                <c:pt idx="5639">
                  <c:v>110</c:v>
                </c:pt>
                <c:pt idx="5640">
                  <c:v>110</c:v>
                </c:pt>
                <c:pt idx="5641">
                  <c:v>110</c:v>
                </c:pt>
                <c:pt idx="5642">
                  <c:v>110</c:v>
                </c:pt>
                <c:pt idx="5643">
                  <c:v>110</c:v>
                </c:pt>
                <c:pt idx="5644">
                  <c:v>110</c:v>
                </c:pt>
                <c:pt idx="5645">
                  <c:v>110</c:v>
                </c:pt>
                <c:pt idx="5646">
                  <c:v>110</c:v>
                </c:pt>
                <c:pt idx="5647">
                  <c:v>110</c:v>
                </c:pt>
                <c:pt idx="5648">
                  <c:v>110</c:v>
                </c:pt>
                <c:pt idx="5649">
                  <c:v>110</c:v>
                </c:pt>
                <c:pt idx="5650">
                  <c:v>110</c:v>
                </c:pt>
                <c:pt idx="5651">
                  <c:v>110</c:v>
                </c:pt>
                <c:pt idx="5652">
                  <c:v>110</c:v>
                </c:pt>
                <c:pt idx="5653">
                  <c:v>110</c:v>
                </c:pt>
                <c:pt idx="5654">
                  <c:v>110</c:v>
                </c:pt>
                <c:pt idx="5655">
                  <c:v>110</c:v>
                </c:pt>
                <c:pt idx="5656">
                  <c:v>110</c:v>
                </c:pt>
                <c:pt idx="5657">
                  <c:v>110</c:v>
                </c:pt>
                <c:pt idx="5658">
                  <c:v>110</c:v>
                </c:pt>
                <c:pt idx="5659">
                  <c:v>110</c:v>
                </c:pt>
                <c:pt idx="5660">
                  <c:v>110</c:v>
                </c:pt>
                <c:pt idx="5661">
                  <c:v>110</c:v>
                </c:pt>
                <c:pt idx="5662">
                  <c:v>110</c:v>
                </c:pt>
                <c:pt idx="5663">
                  <c:v>110</c:v>
                </c:pt>
                <c:pt idx="5664">
                  <c:v>110</c:v>
                </c:pt>
                <c:pt idx="5665">
                  <c:v>110</c:v>
                </c:pt>
                <c:pt idx="5666">
                  <c:v>110</c:v>
                </c:pt>
                <c:pt idx="5667">
                  <c:v>110</c:v>
                </c:pt>
                <c:pt idx="5668">
                  <c:v>110</c:v>
                </c:pt>
                <c:pt idx="5669">
                  <c:v>110</c:v>
                </c:pt>
                <c:pt idx="5670">
                  <c:v>110</c:v>
                </c:pt>
                <c:pt idx="5671">
                  <c:v>110</c:v>
                </c:pt>
                <c:pt idx="5672">
                  <c:v>110</c:v>
                </c:pt>
                <c:pt idx="5673">
                  <c:v>110</c:v>
                </c:pt>
                <c:pt idx="5674">
                  <c:v>110</c:v>
                </c:pt>
                <c:pt idx="5675">
                  <c:v>110</c:v>
                </c:pt>
                <c:pt idx="5676">
                  <c:v>110</c:v>
                </c:pt>
                <c:pt idx="5677">
                  <c:v>110</c:v>
                </c:pt>
                <c:pt idx="5678">
                  <c:v>110</c:v>
                </c:pt>
                <c:pt idx="5679">
                  <c:v>110</c:v>
                </c:pt>
                <c:pt idx="5680">
                  <c:v>110</c:v>
                </c:pt>
                <c:pt idx="5681">
                  <c:v>110</c:v>
                </c:pt>
                <c:pt idx="5682">
                  <c:v>110</c:v>
                </c:pt>
                <c:pt idx="5683">
                  <c:v>110</c:v>
                </c:pt>
                <c:pt idx="5684">
                  <c:v>110</c:v>
                </c:pt>
                <c:pt idx="5685">
                  <c:v>110</c:v>
                </c:pt>
                <c:pt idx="5686">
                  <c:v>110</c:v>
                </c:pt>
                <c:pt idx="5687">
                  <c:v>110</c:v>
                </c:pt>
                <c:pt idx="5688">
                  <c:v>110</c:v>
                </c:pt>
                <c:pt idx="5689">
                  <c:v>110</c:v>
                </c:pt>
                <c:pt idx="5690">
                  <c:v>110</c:v>
                </c:pt>
                <c:pt idx="5691">
                  <c:v>110</c:v>
                </c:pt>
                <c:pt idx="5692">
                  <c:v>110</c:v>
                </c:pt>
                <c:pt idx="5693">
                  <c:v>110</c:v>
                </c:pt>
                <c:pt idx="5694">
                  <c:v>110</c:v>
                </c:pt>
                <c:pt idx="5695">
                  <c:v>110</c:v>
                </c:pt>
                <c:pt idx="5696">
                  <c:v>110</c:v>
                </c:pt>
                <c:pt idx="5697">
                  <c:v>110</c:v>
                </c:pt>
                <c:pt idx="5698">
                  <c:v>110</c:v>
                </c:pt>
                <c:pt idx="5699">
                  <c:v>110</c:v>
                </c:pt>
                <c:pt idx="5700">
                  <c:v>110</c:v>
                </c:pt>
                <c:pt idx="5701">
                  <c:v>110</c:v>
                </c:pt>
                <c:pt idx="5702">
                  <c:v>110</c:v>
                </c:pt>
                <c:pt idx="5703">
                  <c:v>110</c:v>
                </c:pt>
                <c:pt idx="5704">
                  <c:v>110</c:v>
                </c:pt>
                <c:pt idx="5705">
                  <c:v>110</c:v>
                </c:pt>
                <c:pt idx="5706">
                  <c:v>110</c:v>
                </c:pt>
                <c:pt idx="5707">
                  <c:v>110</c:v>
                </c:pt>
                <c:pt idx="5708">
                  <c:v>110</c:v>
                </c:pt>
                <c:pt idx="5709">
                  <c:v>110</c:v>
                </c:pt>
                <c:pt idx="5710">
                  <c:v>110</c:v>
                </c:pt>
                <c:pt idx="5711">
                  <c:v>110</c:v>
                </c:pt>
                <c:pt idx="5712">
                  <c:v>110</c:v>
                </c:pt>
                <c:pt idx="5713">
                  <c:v>110</c:v>
                </c:pt>
                <c:pt idx="5714">
                  <c:v>110</c:v>
                </c:pt>
                <c:pt idx="5715">
                  <c:v>110</c:v>
                </c:pt>
                <c:pt idx="5716">
                  <c:v>110</c:v>
                </c:pt>
                <c:pt idx="5717">
                  <c:v>110</c:v>
                </c:pt>
                <c:pt idx="5718">
                  <c:v>110</c:v>
                </c:pt>
                <c:pt idx="5719">
                  <c:v>110</c:v>
                </c:pt>
                <c:pt idx="5720">
                  <c:v>110</c:v>
                </c:pt>
                <c:pt idx="5721">
                  <c:v>110</c:v>
                </c:pt>
                <c:pt idx="5722">
                  <c:v>110</c:v>
                </c:pt>
                <c:pt idx="5723">
                  <c:v>110</c:v>
                </c:pt>
                <c:pt idx="5724">
                  <c:v>110</c:v>
                </c:pt>
                <c:pt idx="5725">
                  <c:v>110</c:v>
                </c:pt>
                <c:pt idx="5726">
                  <c:v>110</c:v>
                </c:pt>
                <c:pt idx="5727">
                  <c:v>110</c:v>
                </c:pt>
                <c:pt idx="5728">
                  <c:v>110</c:v>
                </c:pt>
                <c:pt idx="5729">
                  <c:v>110</c:v>
                </c:pt>
                <c:pt idx="5730">
                  <c:v>110</c:v>
                </c:pt>
                <c:pt idx="5731">
                  <c:v>110</c:v>
                </c:pt>
                <c:pt idx="5732">
                  <c:v>110</c:v>
                </c:pt>
                <c:pt idx="5733">
                  <c:v>110</c:v>
                </c:pt>
                <c:pt idx="5734">
                  <c:v>110</c:v>
                </c:pt>
                <c:pt idx="5735">
                  <c:v>110</c:v>
                </c:pt>
                <c:pt idx="5736">
                  <c:v>110</c:v>
                </c:pt>
                <c:pt idx="5737">
                  <c:v>110</c:v>
                </c:pt>
                <c:pt idx="5738">
                  <c:v>110</c:v>
                </c:pt>
                <c:pt idx="5739">
                  <c:v>110</c:v>
                </c:pt>
                <c:pt idx="5740">
                  <c:v>110</c:v>
                </c:pt>
                <c:pt idx="5741">
                  <c:v>110</c:v>
                </c:pt>
                <c:pt idx="5742">
                  <c:v>110</c:v>
                </c:pt>
                <c:pt idx="5743">
                  <c:v>110</c:v>
                </c:pt>
                <c:pt idx="5744">
                  <c:v>110</c:v>
                </c:pt>
                <c:pt idx="5745">
                  <c:v>110</c:v>
                </c:pt>
                <c:pt idx="5746">
                  <c:v>110</c:v>
                </c:pt>
                <c:pt idx="5747">
                  <c:v>110</c:v>
                </c:pt>
                <c:pt idx="5748">
                  <c:v>110</c:v>
                </c:pt>
                <c:pt idx="5749">
                  <c:v>110</c:v>
                </c:pt>
                <c:pt idx="5750">
                  <c:v>110</c:v>
                </c:pt>
                <c:pt idx="5751">
                  <c:v>110</c:v>
                </c:pt>
                <c:pt idx="5752">
                  <c:v>110</c:v>
                </c:pt>
                <c:pt idx="5753">
                  <c:v>109.981</c:v>
                </c:pt>
                <c:pt idx="5754">
                  <c:v>109.981</c:v>
                </c:pt>
                <c:pt idx="5755">
                  <c:v>109.958333333333</c:v>
                </c:pt>
                <c:pt idx="5756">
                  <c:v>109.933333333333</c:v>
                </c:pt>
                <c:pt idx="5757">
                  <c:v>109.87</c:v>
                </c:pt>
                <c:pt idx="5758">
                  <c:v>109.87</c:v>
                </c:pt>
                <c:pt idx="5759">
                  <c:v>109.77</c:v>
                </c:pt>
                <c:pt idx="5760">
                  <c:v>109.61</c:v>
                </c:pt>
                <c:pt idx="5761">
                  <c:v>109.61</c:v>
                </c:pt>
                <c:pt idx="5762">
                  <c:v>109.25</c:v>
                </c:pt>
                <c:pt idx="5763">
                  <c:v>109.109</c:v>
                </c:pt>
                <c:pt idx="5764">
                  <c:v>109.109</c:v>
                </c:pt>
                <c:pt idx="5765">
                  <c:v>109</c:v>
                </c:pt>
                <c:pt idx="5766">
                  <c:v>109</c:v>
                </c:pt>
                <c:pt idx="5767">
                  <c:v>109</c:v>
                </c:pt>
                <c:pt idx="5768">
                  <c:v>109</c:v>
                </c:pt>
                <c:pt idx="5769">
                  <c:v>109</c:v>
                </c:pt>
                <c:pt idx="5770">
                  <c:v>108.976</c:v>
                </c:pt>
                <c:pt idx="5771">
                  <c:v>108.95</c:v>
                </c:pt>
                <c:pt idx="5772">
                  <c:v>108.95</c:v>
                </c:pt>
                <c:pt idx="5773">
                  <c:v>108.9</c:v>
                </c:pt>
                <c:pt idx="5774">
                  <c:v>108.9</c:v>
                </c:pt>
                <c:pt idx="5775">
                  <c:v>108.9</c:v>
                </c:pt>
                <c:pt idx="5776">
                  <c:v>108.9</c:v>
                </c:pt>
                <c:pt idx="5777">
                  <c:v>108.89</c:v>
                </c:pt>
                <c:pt idx="5778">
                  <c:v>108.89</c:v>
                </c:pt>
                <c:pt idx="5779">
                  <c:v>108.67</c:v>
                </c:pt>
                <c:pt idx="5780">
                  <c:v>108.67</c:v>
                </c:pt>
                <c:pt idx="5781">
                  <c:v>108.41</c:v>
                </c:pt>
                <c:pt idx="5782">
                  <c:v>108.39</c:v>
                </c:pt>
                <c:pt idx="5783">
                  <c:v>108.1</c:v>
                </c:pt>
                <c:pt idx="5784">
                  <c:v>108.1</c:v>
                </c:pt>
                <c:pt idx="5785">
                  <c:v>108.09</c:v>
                </c:pt>
                <c:pt idx="5786">
                  <c:v>108</c:v>
                </c:pt>
                <c:pt idx="5787">
                  <c:v>108</c:v>
                </c:pt>
                <c:pt idx="5788">
                  <c:v>108</c:v>
                </c:pt>
                <c:pt idx="5789">
                  <c:v>108</c:v>
                </c:pt>
                <c:pt idx="5790">
                  <c:v>108</c:v>
                </c:pt>
                <c:pt idx="5791">
                  <c:v>108</c:v>
                </c:pt>
                <c:pt idx="5792">
                  <c:v>108</c:v>
                </c:pt>
                <c:pt idx="5793">
                  <c:v>108</c:v>
                </c:pt>
                <c:pt idx="5794">
                  <c:v>108</c:v>
                </c:pt>
                <c:pt idx="5795">
                  <c:v>108</c:v>
                </c:pt>
                <c:pt idx="5796">
                  <c:v>108</c:v>
                </c:pt>
                <c:pt idx="5797">
                  <c:v>108</c:v>
                </c:pt>
                <c:pt idx="5798">
                  <c:v>108</c:v>
                </c:pt>
                <c:pt idx="5799">
                  <c:v>108</c:v>
                </c:pt>
                <c:pt idx="5800">
                  <c:v>108</c:v>
                </c:pt>
                <c:pt idx="5801">
                  <c:v>108</c:v>
                </c:pt>
                <c:pt idx="5802">
                  <c:v>108</c:v>
                </c:pt>
                <c:pt idx="5803">
                  <c:v>108</c:v>
                </c:pt>
                <c:pt idx="5804">
                  <c:v>108</c:v>
                </c:pt>
                <c:pt idx="5805">
                  <c:v>108</c:v>
                </c:pt>
                <c:pt idx="5806">
                  <c:v>108</c:v>
                </c:pt>
                <c:pt idx="5807">
                  <c:v>108</c:v>
                </c:pt>
                <c:pt idx="5808">
                  <c:v>108</c:v>
                </c:pt>
                <c:pt idx="5809">
                  <c:v>108</c:v>
                </c:pt>
                <c:pt idx="5810">
                  <c:v>108</c:v>
                </c:pt>
                <c:pt idx="5811">
                  <c:v>108</c:v>
                </c:pt>
                <c:pt idx="5812">
                  <c:v>108</c:v>
                </c:pt>
                <c:pt idx="5813">
                  <c:v>108</c:v>
                </c:pt>
                <c:pt idx="5814">
                  <c:v>108</c:v>
                </c:pt>
                <c:pt idx="5815">
                  <c:v>108</c:v>
                </c:pt>
                <c:pt idx="5816">
                  <c:v>108</c:v>
                </c:pt>
                <c:pt idx="5817">
                  <c:v>108</c:v>
                </c:pt>
                <c:pt idx="5818">
                  <c:v>108</c:v>
                </c:pt>
                <c:pt idx="5819">
                  <c:v>108</c:v>
                </c:pt>
                <c:pt idx="5820">
                  <c:v>108</c:v>
                </c:pt>
                <c:pt idx="5821">
                  <c:v>108</c:v>
                </c:pt>
                <c:pt idx="5822">
                  <c:v>108</c:v>
                </c:pt>
                <c:pt idx="5823">
                  <c:v>108</c:v>
                </c:pt>
                <c:pt idx="5824">
                  <c:v>108</c:v>
                </c:pt>
                <c:pt idx="5825">
                  <c:v>108</c:v>
                </c:pt>
                <c:pt idx="5826">
                  <c:v>108</c:v>
                </c:pt>
                <c:pt idx="5827">
                  <c:v>108</c:v>
                </c:pt>
                <c:pt idx="5828">
                  <c:v>107.91</c:v>
                </c:pt>
                <c:pt idx="5829">
                  <c:v>107.91</c:v>
                </c:pt>
                <c:pt idx="5830">
                  <c:v>107.91</c:v>
                </c:pt>
                <c:pt idx="5831">
                  <c:v>107.91</c:v>
                </c:pt>
                <c:pt idx="5832">
                  <c:v>107.893333333333</c:v>
                </c:pt>
                <c:pt idx="5833">
                  <c:v>107.893333333333</c:v>
                </c:pt>
                <c:pt idx="5834">
                  <c:v>107.8</c:v>
                </c:pt>
                <c:pt idx="5835">
                  <c:v>107.8</c:v>
                </c:pt>
                <c:pt idx="5836">
                  <c:v>107.74</c:v>
                </c:pt>
                <c:pt idx="5837">
                  <c:v>107.62</c:v>
                </c:pt>
                <c:pt idx="5838">
                  <c:v>107.62</c:v>
                </c:pt>
                <c:pt idx="5839">
                  <c:v>107.62</c:v>
                </c:pt>
                <c:pt idx="5840">
                  <c:v>107.62</c:v>
                </c:pt>
                <c:pt idx="5841">
                  <c:v>107.62</c:v>
                </c:pt>
                <c:pt idx="5842">
                  <c:v>107.41</c:v>
                </c:pt>
                <c:pt idx="5843">
                  <c:v>107.365</c:v>
                </c:pt>
                <c:pt idx="5844">
                  <c:v>107.365</c:v>
                </c:pt>
                <c:pt idx="5845">
                  <c:v>107.23</c:v>
                </c:pt>
                <c:pt idx="5846">
                  <c:v>107.11</c:v>
                </c:pt>
                <c:pt idx="5847">
                  <c:v>107</c:v>
                </c:pt>
                <c:pt idx="5848">
                  <c:v>107</c:v>
                </c:pt>
                <c:pt idx="5849">
                  <c:v>107</c:v>
                </c:pt>
                <c:pt idx="5850">
                  <c:v>107</c:v>
                </c:pt>
                <c:pt idx="5851">
                  <c:v>107</c:v>
                </c:pt>
                <c:pt idx="5852">
                  <c:v>107</c:v>
                </c:pt>
                <c:pt idx="5853">
                  <c:v>107</c:v>
                </c:pt>
                <c:pt idx="5854">
                  <c:v>107</c:v>
                </c:pt>
                <c:pt idx="5855">
                  <c:v>107</c:v>
                </c:pt>
                <c:pt idx="5856">
                  <c:v>106.93</c:v>
                </c:pt>
                <c:pt idx="5857">
                  <c:v>106.93</c:v>
                </c:pt>
                <c:pt idx="5858">
                  <c:v>106.93</c:v>
                </c:pt>
                <c:pt idx="5859">
                  <c:v>106.93</c:v>
                </c:pt>
                <c:pt idx="5860">
                  <c:v>106.526</c:v>
                </c:pt>
                <c:pt idx="5861">
                  <c:v>106.493</c:v>
                </c:pt>
                <c:pt idx="5862">
                  <c:v>106.493</c:v>
                </c:pt>
                <c:pt idx="5863">
                  <c:v>106.42</c:v>
                </c:pt>
                <c:pt idx="5864">
                  <c:v>106.3692</c:v>
                </c:pt>
                <c:pt idx="5865">
                  <c:v>106.26</c:v>
                </c:pt>
                <c:pt idx="5866">
                  <c:v>106.04</c:v>
                </c:pt>
                <c:pt idx="5867">
                  <c:v>106</c:v>
                </c:pt>
                <c:pt idx="5868">
                  <c:v>106</c:v>
                </c:pt>
                <c:pt idx="5869">
                  <c:v>106</c:v>
                </c:pt>
                <c:pt idx="5870">
                  <c:v>106</c:v>
                </c:pt>
                <c:pt idx="5871">
                  <c:v>105.966666666667</c:v>
                </c:pt>
                <c:pt idx="5872">
                  <c:v>105.95</c:v>
                </c:pt>
                <c:pt idx="5873">
                  <c:v>105.95</c:v>
                </c:pt>
                <c:pt idx="5874">
                  <c:v>105.839</c:v>
                </c:pt>
                <c:pt idx="5875">
                  <c:v>105.839</c:v>
                </c:pt>
                <c:pt idx="5876">
                  <c:v>105.839</c:v>
                </c:pt>
                <c:pt idx="5877">
                  <c:v>105.839</c:v>
                </c:pt>
                <c:pt idx="5878">
                  <c:v>105.839</c:v>
                </c:pt>
                <c:pt idx="5879">
                  <c:v>105.839</c:v>
                </c:pt>
                <c:pt idx="5880">
                  <c:v>105.8</c:v>
                </c:pt>
                <c:pt idx="5881">
                  <c:v>105.7</c:v>
                </c:pt>
                <c:pt idx="5882">
                  <c:v>105.7</c:v>
                </c:pt>
                <c:pt idx="5883">
                  <c:v>105.69</c:v>
                </c:pt>
                <c:pt idx="5884">
                  <c:v>105.66</c:v>
                </c:pt>
                <c:pt idx="5885">
                  <c:v>105.64</c:v>
                </c:pt>
                <c:pt idx="5886">
                  <c:v>105.64</c:v>
                </c:pt>
                <c:pt idx="5887">
                  <c:v>105.28</c:v>
                </c:pt>
                <c:pt idx="5888">
                  <c:v>105.28</c:v>
                </c:pt>
                <c:pt idx="5889">
                  <c:v>105.12</c:v>
                </c:pt>
                <c:pt idx="5890">
                  <c:v>105</c:v>
                </c:pt>
                <c:pt idx="5891">
                  <c:v>105</c:v>
                </c:pt>
                <c:pt idx="5892">
                  <c:v>105</c:v>
                </c:pt>
                <c:pt idx="5893">
                  <c:v>105</c:v>
                </c:pt>
                <c:pt idx="5894">
                  <c:v>105</c:v>
                </c:pt>
                <c:pt idx="5895">
                  <c:v>105</c:v>
                </c:pt>
                <c:pt idx="5896">
                  <c:v>105</c:v>
                </c:pt>
                <c:pt idx="5897">
                  <c:v>105</c:v>
                </c:pt>
                <c:pt idx="5898">
                  <c:v>105</c:v>
                </c:pt>
                <c:pt idx="5899">
                  <c:v>105</c:v>
                </c:pt>
                <c:pt idx="5900">
                  <c:v>105</c:v>
                </c:pt>
                <c:pt idx="5901">
                  <c:v>105</c:v>
                </c:pt>
                <c:pt idx="5902">
                  <c:v>105</c:v>
                </c:pt>
                <c:pt idx="5903">
                  <c:v>105</c:v>
                </c:pt>
                <c:pt idx="5904">
                  <c:v>105</c:v>
                </c:pt>
                <c:pt idx="5905">
                  <c:v>105</c:v>
                </c:pt>
                <c:pt idx="5906">
                  <c:v>105</c:v>
                </c:pt>
                <c:pt idx="5907">
                  <c:v>105</c:v>
                </c:pt>
                <c:pt idx="5908">
                  <c:v>105</c:v>
                </c:pt>
                <c:pt idx="5909">
                  <c:v>105</c:v>
                </c:pt>
                <c:pt idx="5910">
                  <c:v>105</c:v>
                </c:pt>
                <c:pt idx="5911">
                  <c:v>105</c:v>
                </c:pt>
                <c:pt idx="5912">
                  <c:v>105</c:v>
                </c:pt>
                <c:pt idx="5913">
                  <c:v>105</c:v>
                </c:pt>
                <c:pt idx="5914">
                  <c:v>105</c:v>
                </c:pt>
                <c:pt idx="5915">
                  <c:v>105</c:v>
                </c:pt>
                <c:pt idx="5916">
                  <c:v>105</c:v>
                </c:pt>
                <c:pt idx="5917">
                  <c:v>105</c:v>
                </c:pt>
                <c:pt idx="5918">
                  <c:v>105</c:v>
                </c:pt>
                <c:pt idx="5919">
                  <c:v>105</c:v>
                </c:pt>
                <c:pt idx="5920">
                  <c:v>105</c:v>
                </c:pt>
                <c:pt idx="5921">
                  <c:v>105</c:v>
                </c:pt>
                <c:pt idx="5922">
                  <c:v>105</c:v>
                </c:pt>
                <c:pt idx="5923">
                  <c:v>105</c:v>
                </c:pt>
                <c:pt idx="5924">
                  <c:v>105</c:v>
                </c:pt>
                <c:pt idx="5925">
                  <c:v>105</c:v>
                </c:pt>
                <c:pt idx="5926">
                  <c:v>105</c:v>
                </c:pt>
                <c:pt idx="5927">
                  <c:v>105</c:v>
                </c:pt>
                <c:pt idx="5928">
                  <c:v>105</c:v>
                </c:pt>
                <c:pt idx="5929">
                  <c:v>105</c:v>
                </c:pt>
                <c:pt idx="5930">
                  <c:v>105</c:v>
                </c:pt>
                <c:pt idx="5931">
                  <c:v>105</c:v>
                </c:pt>
                <c:pt idx="5932">
                  <c:v>105</c:v>
                </c:pt>
                <c:pt idx="5933">
                  <c:v>105</c:v>
                </c:pt>
                <c:pt idx="5934">
                  <c:v>105</c:v>
                </c:pt>
                <c:pt idx="5935">
                  <c:v>105</c:v>
                </c:pt>
                <c:pt idx="5936">
                  <c:v>105</c:v>
                </c:pt>
                <c:pt idx="5937">
                  <c:v>105</c:v>
                </c:pt>
                <c:pt idx="5938">
                  <c:v>105</c:v>
                </c:pt>
                <c:pt idx="5939">
                  <c:v>105</c:v>
                </c:pt>
                <c:pt idx="5940">
                  <c:v>105</c:v>
                </c:pt>
                <c:pt idx="5941">
                  <c:v>105</c:v>
                </c:pt>
                <c:pt idx="5942">
                  <c:v>105</c:v>
                </c:pt>
                <c:pt idx="5943">
                  <c:v>105</c:v>
                </c:pt>
                <c:pt idx="5944">
                  <c:v>105</c:v>
                </c:pt>
                <c:pt idx="5945">
                  <c:v>105</c:v>
                </c:pt>
                <c:pt idx="5946">
                  <c:v>105</c:v>
                </c:pt>
                <c:pt idx="5947">
                  <c:v>105</c:v>
                </c:pt>
                <c:pt idx="5948">
                  <c:v>105</c:v>
                </c:pt>
                <c:pt idx="5949">
                  <c:v>105</c:v>
                </c:pt>
                <c:pt idx="5950">
                  <c:v>105</c:v>
                </c:pt>
                <c:pt idx="5951">
                  <c:v>105</c:v>
                </c:pt>
                <c:pt idx="5952">
                  <c:v>105</c:v>
                </c:pt>
                <c:pt idx="5953">
                  <c:v>105</c:v>
                </c:pt>
                <c:pt idx="5954">
                  <c:v>105</c:v>
                </c:pt>
                <c:pt idx="5955">
                  <c:v>105</c:v>
                </c:pt>
                <c:pt idx="5956">
                  <c:v>105</c:v>
                </c:pt>
                <c:pt idx="5957">
                  <c:v>105</c:v>
                </c:pt>
                <c:pt idx="5958">
                  <c:v>105</c:v>
                </c:pt>
                <c:pt idx="5959">
                  <c:v>105</c:v>
                </c:pt>
                <c:pt idx="5960">
                  <c:v>105</c:v>
                </c:pt>
                <c:pt idx="5961">
                  <c:v>105</c:v>
                </c:pt>
                <c:pt idx="5962">
                  <c:v>105</c:v>
                </c:pt>
                <c:pt idx="5963">
                  <c:v>105</c:v>
                </c:pt>
                <c:pt idx="5964">
                  <c:v>105</c:v>
                </c:pt>
                <c:pt idx="5965">
                  <c:v>105</c:v>
                </c:pt>
                <c:pt idx="5966">
                  <c:v>105</c:v>
                </c:pt>
                <c:pt idx="5967">
                  <c:v>105</c:v>
                </c:pt>
                <c:pt idx="5968">
                  <c:v>105</c:v>
                </c:pt>
                <c:pt idx="5969">
                  <c:v>105</c:v>
                </c:pt>
                <c:pt idx="5970">
                  <c:v>105</c:v>
                </c:pt>
                <c:pt idx="5971">
                  <c:v>105</c:v>
                </c:pt>
                <c:pt idx="5972">
                  <c:v>105</c:v>
                </c:pt>
                <c:pt idx="5973">
                  <c:v>105</c:v>
                </c:pt>
                <c:pt idx="5974">
                  <c:v>105</c:v>
                </c:pt>
                <c:pt idx="5975">
                  <c:v>105</c:v>
                </c:pt>
                <c:pt idx="5976">
                  <c:v>105</c:v>
                </c:pt>
                <c:pt idx="5977">
                  <c:v>105</c:v>
                </c:pt>
                <c:pt idx="5978">
                  <c:v>105</c:v>
                </c:pt>
                <c:pt idx="5979">
                  <c:v>105</c:v>
                </c:pt>
                <c:pt idx="5980">
                  <c:v>105</c:v>
                </c:pt>
                <c:pt idx="5981">
                  <c:v>105</c:v>
                </c:pt>
                <c:pt idx="5982">
                  <c:v>105</c:v>
                </c:pt>
                <c:pt idx="5983">
                  <c:v>105</c:v>
                </c:pt>
                <c:pt idx="5984">
                  <c:v>105</c:v>
                </c:pt>
                <c:pt idx="5985">
                  <c:v>105</c:v>
                </c:pt>
                <c:pt idx="5986">
                  <c:v>105</c:v>
                </c:pt>
                <c:pt idx="5987">
                  <c:v>105</c:v>
                </c:pt>
                <c:pt idx="5988">
                  <c:v>105</c:v>
                </c:pt>
                <c:pt idx="5989">
                  <c:v>105</c:v>
                </c:pt>
                <c:pt idx="5990">
                  <c:v>105</c:v>
                </c:pt>
                <c:pt idx="5991">
                  <c:v>105</c:v>
                </c:pt>
                <c:pt idx="5992">
                  <c:v>105</c:v>
                </c:pt>
                <c:pt idx="5993">
                  <c:v>105</c:v>
                </c:pt>
                <c:pt idx="5994">
                  <c:v>105</c:v>
                </c:pt>
                <c:pt idx="5995">
                  <c:v>105</c:v>
                </c:pt>
                <c:pt idx="5996">
                  <c:v>105</c:v>
                </c:pt>
                <c:pt idx="5997">
                  <c:v>105</c:v>
                </c:pt>
                <c:pt idx="5998">
                  <c:v>105</c:v>
                </c:pt>
                <c:pt idx="5999">
                  <c:v>105</c:v>
                </c:pt>
                <c:pt idx="6000">
                  <c:v>105</c:v>
                </c:pt>
                <c:pt idx="6001">
                  <c:v>105</c:v>
                </c:pt>
                <c:pt idx="6002">
                  <c:v>105</c:v>
                </c:pt>
                <c:pt idx="6003">
                  <c:v>105</c:v>
                </c:pt>
                <c:pt idx="6004">
                  <c:v>105</c:v>
                </c:pt>
                <c:pt idx="6005">
                  <c:v>105</c:v>
                </c:pt>
                <c:pt idx="6006">
                  <c:v>105</c:v>
                </c:pt>
                <c:pt idx="6007">
                  <c:v>105</c:v>
                </c:pt>
                <c:pt idx="6008">
                  <c:v>105</c:v>
                </c:pt>
                <c:pt idx="6009">
                  <c:v>105</c:v>
                </c:pt>
                <c:pt idx="6010">
                  <c:v>105</c:v>
                </c:pt>
                <c:pt idx="6011">
                  <c:v>105</c:v>
                </c:pt>
                <c:pt idx="6012">
                  <c:v>105</c:v>
                </c:pt>
                <c:pt idx="6013">
                  <c:v>105</c:v>
                </c:pt>
                <c:pt idx="6014">
                  <c:v>105</c:v>
                </c:pt>
                <c:pt idx="6015">
                  <c:v>105</c:v>
                </c:pt>
                <c:pt idx="6016">
                  <c:v>105</c:v>
                </c:pt>
                <c:pt idx="6017">
                  <c:v>105</c:v>
                </c:pt>
                <c:pt idx="6018">
                  <c:v>105</c:v>
                </c:pt>
                <c:pt idx="6019">
                  <c:v>105</c:v>
                </c:pt>
                <c:pt idx="6020">
                  <c:v>105</c:v>
                </c:pt>
                <c:pt idx="6021">
                  <c:v>105</c:v>
                </c:pt>
                <c:pt idx="6022">
                  <c:v>105</c:v>
                </c:pt>
                <c:pt idx="6023">
                  <c:v>105</c:v>
                </c:pt>
                <c:pt idx="6024">
                  <c:v>105</c:v>
                </c:pt>
                <c:pt idx="6025">
                  <c:v>105</c:v>
                </c:pt>
                <c:pt idx="6026">
                  <c:v>105</c:v>
                </c:pt>
                <c:pt idx="6027">
                  <c:v>105</c:v>
                </c:pt>
                <c:pt idx="6028">
                  <c:v>105</c:v>
                </c:pt>
                <c:pt idx="6029">
                  <c:v>105</c:v>
                </c:pt>
                <c:pt idx="6030">
                  <c:v>105</c:v>
                </c:pt>
                <c:pt idx="6031">
                  <c:v>105</c:v>
                </c:pt>
                <c:pt idx="6032">
                  <c:v>105</c:v>
                </c:pt>
                <c:pt idx="6033">
                  <c:v>105</c:v>
                </c:pt>
                <c:pt idx="6034">
                  <c:v>105</c:v>
                </c:pt>
                <c:pt idx="6035">
                  <c:v>105</c:v>
                </c:pt>
                <c:pt idx="6036">
                  <c:v>105</c:v>
                </c:pt>
                <c:pt idx="6037">
                  <c:v>105</c:v>
                </c:pt>
                <c:pt idx="6038">
                  <c:v>105</c:v>
                </c:pt>
                <c:pt idx="6039">
                  <c:v>105</c:v>
                </c:pt>
                <c:pt idx="6040">
                  <c:v>105</c:v>
                </c:pt>
                <c:pt idx="6041">
                  <c:v>105</c:v>
                </c:pt>
                <c:pt idx="6042">
                  <c:v>105</c:v>
                </c:pt>
                <c:pt idx="6043">
                  <c:v>105</c:v>
                </c:pt>
                <c:pt idx="6044">
                  <c:v>105</c:v>
                </c:pt>
                <c:pt idx="6045">
                  <c:v>105</c:v>
                </c:pt>
                <c:pt idx="6046">
                  <c:v>105</c:v>
                </c:pt>
                <c:pt idx="6047">
                  <c:v>105</c:v>
                </c:pt>
                <c:pt idx="6048">
                  <c:v>105</c:v>
                </c:pt>
                <c:pt idx="6049">
                  <c:v>104.97</c:v>
                </c:pt>
                <c:pt idx="6050">
                  <c:v>104.97</c:v>
                </c:pt>
                <c:pt idx="6051">
                  <c:v>104.96</c:v>
                </c:pt>
                <c:pt idx="6052">
                  <c:v>104.86</c:v>
                </c:pt>
                <c:pt idx="6053">
                  <c:v>104.858</c:v>
                </c:pt>
                <c:pt idx="6054">
                  <c:v>104.76</c:v>
                </c:pt>
                <c:pt idx="6055">
                  <c:v>104.5</c:v>
                </c:pt>
                <c:pt idx="6056">
                  <c:v>104.5</c:v>
                </c:pt>
                <c:pt idx="6057">
                  <c:v>104.5</c:v>
                </c:pt>
                <c:pt idx="6058">
                  <c:v>104.5</c:v>
                </c:pt>
                <c:pt idx="6059">
                  <c:v>104.5</c:v>
                </c:pt>
                <c:pt idx="6060">
                  <c:v>104.493333333333</c:v>
                </c:pt>
                <c:pt idx="6061">
                  <c:v>104.37</c:v>
                </c:pt>
                <c:pt idx="6062">
                  <c:v>104.37</c:v>
                </c:pt>
                <c:pt idx="6063">
                  <c:v>104.04</c:v>
                </c:pt>
                <c:pt idx="6064">
                  <c:v>104</c:v>
                </c:pt>
                <c:pt idx="6065">
                  <c:v>104</c:v>
                </c:pt>
                <c:pt idx="6066">
                  <c:v>104</c:v>
                </c:pt>
                <c:pt idx="6067">
                  <c:v>104</c:v>
                </c:pt>
                <c:pt idx="6068">
                  <c:v>104</c:v>
                </c:pt>
                <c:pt idx="6069">
                  <c:v>104</c:v>
                </c:pt>
                <c:pt idx="6070">
                  <c:v>104</c:v>
                </c:pt>
                <c:pt idx="6071">
                  <c:v>104</c:v>
                </c:pt>
                <c:pt idx="6072">
                  <c:v>104</c:v>
                </c:pt>
                <c:pt idx="6073">
                  <c:v>104</c:v>
                </c:pt>
                <c:pt idx="6074">
                  <c:v>104</c:v>
                </c:pt>
                <c:pt idx="6075">
                  <c:v>104</c:v>
                </c:pt>
                <c:pt idx="6076">
                  <c:v>104</c:v>
                </c:pt>
                <c:pt idx="6077">
                  <c:v>103.99</c:v>
                </c:pt>
                <c:pt idx="6078">
                  <c:v>103.99</c:v>
                </c:pt>
                <c:pt idx="6079">
                  <c:v>103.99</c:v>
                </c:pt>
                <c:pt idx="6080">
                  <c:v>103.99</c:v>
                </c:pt>
                <c:pt idx="6081">
                  <c:v>103.94</c:v>
                </c:pt>
                <c:pt idx="6082">
                  <c:v>103.94</c:v>
                </c:pt>
                <c:pt idx="6083">
                  <c:v>103.7</c:v>
                </c:pt>
                <c:pt idx="6084">
                  <c:v>103.5</c:v>
                </c:pt>
                <c:pt idx="6085">
                  <c:v>103.5</c:v>
                </c:pt>
                <c:pt idx="6086">
                  <c:v>103.5</c:v>
                </c:pt>
                <c:pt idx="6087">
                  <c:v>103.41</c:v>
                </c:pt>
                <c:pt idx="6088">
                  <c:v>103.16</c:v>
                </c:pt>
                <c:pt idx="6089">
                  <c:v>103.01</c:v>
                </c:pt>
                <c:pt idx="6090">
                  <c:v>103.01</c:v>
                </c:pt>
                <c:pt idx="6091">
                  <c:v>103</c:v>
                </c:pt>
                <c:pt idx="6092">
                  <c:v>103</c:v>
                </c:pt>
                <c:pt idx="6093">
                  <c:v>103</c:v>
                </c:pt>
                <c:pt idx="6094">
                  <c:v>103</c:v>
                </c:pt>
                <c:pt idx="6095">
                  <c:v>103</c:v>
                </c:pt>
                <c:pt idx="6096">
                  <c:v>103</c:v>
                </c:pt>
                <c:pt idx="6097">
                  <c:v>103</c:v>
                </c:pt>
                <c:pt idx="6098">
                  <c:v>103</c:v>
                </c:pt>
                <c:pt idx="6099">
                  <c:v>102.9325</c:v>
                </c:pt>
                <c:pt idx="6100">
                  <c:v>102.93</c:v>
                </c:pt>
                <c:pt idx="6101">
                  <c:v>102.93</c:v>
                </c:pt>
                <c:pt idx="6102">
                  <c:v>102.93</c:v>
                </c:pt>
                <c:pt idx="6103">
                  <c:v>102.93</c:v>
                </c:pt>
                <c:pt idx="6104">
                  <c:v>102.93</c:v>
                </c:pt>
                <c:pt idx="6105">
                  <c:v>102.93</c:v>
                </c:pt>
                <c:pt idx="6106">
                  <c:v>102.93</c:v>
                </c:pt>
                <c:pt idx="6107">
                  <c:v>102.93</c:v>
                </c:pt>
                <c:pt idx="6108">
                  <c:v>102.93</c:v>
                </c:pt>
                <c:pt idx="6109">
                  <c:v>102.93</c:v>
                </c:pt>
                <c:pt idx="6110">
                  <c:v>102.93</c:v>
                </c:pt>
                <c:pt idx="6111">
                  <c:v>102.93</c:v>
                </c:pt>
                <c:pt idx="6112">
                  <c:v>102.93</c:v>
                </c:pt>
                <c:pt idx="6113">
                  <c:v>102.93</c:v>
                </c:pt>
                <c:pt idx="6114">
                  <c:v>102.93</c:v>
                </c:pt>
                <c:pt idx="6115">
                  <c:v>102.93</c:v>
                </c:pt>
                <c:pt idx="6116">
                  <c:v>102.93</c:v>
                </c:pt>
                <c:pt idx="6117">
                  <c:v>102.93</c:v>
                </c:pt>
                <c:pt idx="6118">
                  <c:v>102.93</c:v>
                </c:pt>
                <c:pt idx="6119">
                  <c:v>102.93</c:v>
                </c:pt>
                <c:pt idx="6120">
                  <c:v>102.93</c:v>
                </c:pt>
                <c:pt idx="6121">
                  <c:v>102.93</c:v>
                </c:pt>
                <c:pt idx="6122">
                  <c:v>102.93</c:v>
                </c:pt>
                <c:pt idx="6123">
                  <c:v>102.93</c:v>
                </c:pt>
                <c:pt idx="6124">
                  <c:v>102.93</c:v>
                </c:pt>
                <c:pt idx="6125">
                  <c:v>102.9</c:v>
                </c:pt>
                <c:pt idx="6126">
                  <c:v>102.9</c:v>
                </c:pt>
                <c:pt idx="6127">
                  <c:v>102.9</c:v>
                </c:pt>
                <c:pt idx="6128">
                  <c:v>102.7</c:v>
                </c:pt>
                <c:pt idx="6129">
                  <c:v>102.6</c:v>
                </c:pt>
                <c:pt idx="6130">
                  <c:v>102.48</c:v>
                </c:pt>
                <c:pt idx="6131">
                  <c:v>102.12</c:v>
                </c:pt>
                <c:pt idx="6132">
                  <c:v>102.12</c:v>
                </c:pt>
                <c:pt idx="6133">
                  <c:v>102.12</c:v>
                </c:pt>
                <c:pt idx="6134">
                  <c:v>102.12</c:v>
                </c:pt>
                <c:pt idx="6135">
                  <c:v>102.024</c:v>
                </c:pt>
                <c:pt idx="6136">
                  <c:v>102.02</c:v>
                </c:pt>
                <c:pt idx="6137">
                  <c:v>102</c:v>
                </c:pt>
                <c:pt idx="6138">
                  <c:v>102</c:v>
                </c:pt>
                <c:pt idx="6139">
                  <c:v>102</c:v>
                </c:pt>
                <c:pt idx="6140">
                  <c:v>102</c:v>
                </c:pt>
                <c:pt idx="6141">
                  <c:v>102</c:v>
                </c:pt>
                <c:pt idx="6142">
                  <c:v>102</c:v>
                </c:pt>
                <c:pt idx="6143">
                  <c:v>102</c:v>
                </c:pt>
                <c:pt idx="6144">
                  <c:v>102</c:v>
                </c:pt>
                <c:pt idx="6145">
                  <c:v>102</c:v>
                </c:pt>
                <c:pt idx="6146">
                  <c:v>102</c:v>
                </c:pt>
                <c:pt idx="6147">
                  <c:v>102</c:v>
                </c:pt>
                <c:pt idx="6148">
                  <c:v>102</c:v>
                </c:pt>
                <c:pt idx="6149">
                  <c:v>102</c:v>
                </c:pt>
                <c:pt idx="6150">
                  <c:v>102</c:v>
                </c:pt>
                <c:pt idx="6151">
                  <c:v>102</c:v>
                </c:pt>
                <c:pt idx="6152">
                  <c:v>102</c:v>
                </c:pt>
                <c:pt idx="6153">
                  <c:v>102</c:v>
                </c:pt>
                <c:pt idx="6154">
                  <c:v>102</c:v>
                </c:pt>
                <c:pt idx="6155">
                  <c:v>102</c:v>
                </c:pt>
                <c:pt idx="6156">
                  <c:v>101.92</c:v>
                </c:pt>
                <c:pt idx="6157">
                  <c:v>101.92</c:v>
                </c:pt>
                <c:pt idx="6158">
                  <c:v>101.85</c:v>
                </c:pt>
                <c:pt idx="6159">
                  <c:v>101.85</c:v>
                </c:pt>
                <c:pt idx="6160">
                  <c:v>101.82</c:v>
                </c:pt>
                <c:pt idx="6161">
                  <c:v>101.63</c:v>
                </c:pt>
                <c:pt idx="6162">
                  <c:v>101.53</c:v>
                </c:pt>
                <c:pt idx="6163">
                  <c:v>101.45</c:v>
                </c:pt>
                <c:pt idx="6164">
                  <c:v>101.43</c:v>
                </c:pt>
                <c:pt idx="6165">
                  <c:v>101.2</c:v>
                </c:pt>
                <c:pt idx="6166">
                  <c:v>101.04</c:v>
                </c:pt>
                <c:pt idx="6167">
                  <c:v>101.04</c:v>
                </c:pt>
                <c:pt idx="6168">
                  <c:v>101</c:v>
                </c:pt>
                <c:pt idx="6169">
                  <c:v>101</c:v>
                </c:pt>
                <c:pt idx="6170">
                  <c:v>101</c:v>
                </c:pt>
                <c:pt idx="6171">
                  <c:v>101</c:v>
                </c:pt>
                <c:pt idx="6172">
                  <c:v>101</c:v>
                </c:pt>
                <c:pt idx="6173">
                  <c:v>101</c:v>
                </c:pt>
                <c:pt idx="6174">
                  <c:v>100.94</c:v>
                </c:pt>
                <c:pt idx="6175">
                  <c:v>100.934</c:v>
                </c:pt>
                <c:pt idx="6176">
                  <c:v>100.8</c:v>
                </c:pt>
                <c:pt idx="6177">
                  <c:v>100.74</c:v>
                </c:pt>
                <c:pt idx="6178">
                  <c:v>100.7</c:v>
                </c:pt>
                <c:pt idx="6179">
                  <c:v>100.64</c:v>
                </c:pt>
                <c:pt idx="6180">
                  <c:v>100.607</c:v>
                </c:pt>
                <c:pt idx="6181">
                  <c:v>100.6</c:v>
                </c:pt>
                <c:pt idx="6182">
                  <c:v>100.55</c:v>
                </c:pt>
                <c:pt idx="6183">
                  <c:v>100.352</c:v>
                </c:pt>
                <c:pt idx="6184">
                  <c:v>100.35</c:v>
                </c:pt>
                <c:pt idx="6185">
                  <c:v>100.14</c:v>
                </c:pt>
                <c:pt idx="6186">
                  <c:v>100.08</c:v>
                </c:pt>
                <c:pt idx="6187">
                  <c:v>100.08</c:v>
                </c:pt>
                <c:pt idx="6188">
                  <c:v>100.08</c:v>
                </c:pt>
                <c:pt idx="6189">
                  <c:v>100.08</c:v>
                </c:pt>
                <c:pt idx="6190">
                  <c:v>100.08</c:v>
                </c:pt>
                <c:pt idx="6191">
                  <c:v>100.08</c:v>
                </c:pt>
                <c:pt idx="6192">
                  <c:v>100.08</c:v>
                </c:pt>
                <c:pt idx="6193">
                  <c:v>100.08</c:v>
                </c:pt>
                <c:pt idx="6194">
                  <c:v>100.08</c:v>
                </c:pt>
                <c:pt idx="6195">
                  <c:v>100.08</c:v>
                </c:pt>
                <c:pt idx="6196">
                  <c:v>100.08</c:v>
                </c:pt>
                <c:pt idx="6197">
                  <c:v>100.08</c:v>
                </c:pt>
                <c:pt idx="6198">
                  <c:v>100.0776</c:v>
                </c:pt>
                <c:pt idx="6199">
                  <c:v>100.04</c:v>
                </c:pt>
                <c:pt idx="6200">
                  <c:v>100.04</c:v>
                </c:pt>
                <c:pt idx="6201">
                  <c:v>100</c:v>
                </c:pt>
                <c:pt idx="6202">
                  <c:v>100</c:v>
                </c:pt>
                <c:pt idx="6203">
                  <c:v>100</c:v>
                </c:pt>
                <c:pt idx="6204">
                  <c:v>100</c:v>
                </c:pt>
                <c:pt idx="6205">
                  <c:v>100</c:v>
                </c:pt>
                <c:pt idx="6206">
                  <c:v>100</c:v>
                </c:pt>
                <c:pt idx="6207">
                  <c:v>100</c:v>
                </c:pt>
                <c:pt idx="6208">
                  <c:v>100</c:v>
                </c:pt>
                <c:pt idx="6209">
                  <c:v>100</c:v>
                </c:pt>
                <c:pt idx="6210">
                  <c:v>100</c:v>
                </c:pt>
                <c:pt idx="6211">
                  <c:v>100</c:v>
                </c:pt>
                <c:pt idx="6212">
                  <c:v>100</c:v>
                </c:pt>
                <c:pt idx="6213">
                  <c:v>100</c:v>
                </c:pt>
                <c:pt idx="6214">
                  <c:v>100</c:v>
                </c:pt>
                <c:pt idx="6215">
                  <c:v>100</c:v>
                </c:pt>
                <c:pt idx="6216">
                  <c:v>100</c:v>
                </c:pt>
                <c:pt idx="6217">
                  <c:v>100</c:v>
                </c:pt>
                <c:pt idx="6218">
                  <c:v>100</c:v>
                </c:pt>
                <c:pt idx="6219">
                  <c:v>100</c:v>
                </c:pt>
                <c:pt idx="6220">
                  <c:v>100</c:v>
                </c:pt>
                <c:pt idx="6221">
                  <c:v>100</c:v>
                </c:pt>
                <c:pt idx="6222">
                  <c:v>100</c:v>
                </c:pt>
                <c:pt idx="6223">
                  <c:v>100</c:v>
                </c:pt>
                <c:pt idx="6224">
                  <c:v>100</c:v>
                </c:pt>
                <c:pt idx="6225">
                  <c:v>100</c:v>
                </c:pt>
                <c:pt idx="6226">
                  <c:v>100</c:v>
                </c:pt>
                <c:pt idx="6227">
                  <c:v>100</c:v>
                </c:pt>
                <c:pt idx="6228">
                  <c:v>100</c:v>
                </c:pt>
                <c:pt idx="6229">
                  <c:v>100</c:v>
                </c:pt>
                <c:pt idx="6230">
                  <c:v>100</c:v>
                </c:pt>
                <c:pt idx="6231">
                  <c:v>100</c:v>
                </c:pt>
                <c:pt idx="6232">
                  <c:v>100</c:v>
                </c:pt>
                <c:pt idx="6233">
                  <c:v>100</c:v>
                </c:pt>
                <c:pt idx="6234">
                  <c:v>100</c:v>
                </c:pt>
                <c:pt idx="6235">
                  <c:v>100</c:v>
                </c:pt>
                <c:pt idx="6236">
                  <c:v>100</c:v>
                </c:pt>
                <c:pt idx="6237">
                  <c:v>100</c:v>
                </c:pt>
                <c:pt idx="6238">
                  <c:v>100</c:v>
                </c:pt>
                <c:pt idx="6239">
                  <c:v>100</c:v>
                </c:pt>
                <c:pt idx="6240">
                  <c:v>100</c:v>
                </c:pt>
                <c:pt idx="6241">
                  <c:v>100</c:v>
                </c:pt>
                <c:pt idx="6242">
                  <c:v>100</c:v>
                </c:pt>
                <c:pt idx="6243">
                  <c:v>100</c:v>
                </c:pt>
                <c:pt idx="6244">
                  <c:v>100</c:v>
                </c:pt>
                <c:pt idx="6245">
                  <c:v>100</c:v>
                </c:pt>
                <c:pt idx="6246">
                  <c:v>100</c:v>
                </c:pt>
                <c:pt idx="6247">
                  <c:v>100</c:v>
                </c:pt>
                <c:pt idx="6248">
                  <c:v>100</c:v>
                </c:pt>
                <c:pt idx="6249">
                  <c:v>100</c:v>
                </c:pt>
                <c:pt idx="6250">
                  <c:v>100</c:v>
                </c:pt>
                <c:pt idx="6251">
                  <c:v>100</c:v>
                </c:pt>
                <c:pt idx="6252">
                  <c:v>100</c:v>
                </c:pt>
                <c:pt idx="6253">
                  <c:v>100</c:v>
                </c:pt>
                <c:pt idx="6254">
                  <c:v>100</c:v>
                </c:pt>
                <c:pt idx="6255">
                  <c:v>100</c:v>
                </c:pt>
                <c:pt idx="6256">
                  <c:v>100</c:v>
                </c:pt>
                <c:pt idx="6257">
                  <c:v>100</c:v>
                </c:pt>
                <c:pt idx="6258">
                  <c:v>100</c:v>
                </c:pt>
                <c:pt idx="6259">
                  <c:v>100</c:v>
                </c:pt>
                <c:pt idx="6260">
                  <c:v>100</c:v>
                </c:pt>
                <c:pt idx="6261">
                  <c:v>100</c:v>
                </c:pt>
                <c:pt idx="6262">
                  <c:v>100</c:v>
                </c:pt>
                <c:pt idx="6263">
                  <c:v>100</c:v>
                </c:pt>
                <c:pt idx="6264">
                  <c:v>100</c:v>
                </c:pt>
                <c:pt idx="6265">
                  <c:v>100</c:v>
                </c:pt>
                <c:pt idx="6266">
                  <c:v>100</c:v>
                </c:pt>
                <c:pt idx="6267">
                  <c:v>100</c:v>
                </c:pt>
                <c:pt idx="6268">
                  <c:v>100</c:v>
                </c:pt>
                <c:pt idx="6269">
                  <c:v>100</c:v>
                </c:pt>
                <c:pt idx="6270">
                  <c:v>100</c:v>
                </c:pt>
                <c:pt idx="6271">
                  <c:v>100</c:v>
                </c:pt>
                <c:pt idx="6272">
                  <c:v>100</c:v>
                </c:pt>
                <c:pt idx="6273">
                  <c:v>100</c:v>
                </c:pt>
                <c:pt idx="6274">
                  <c:v>100</c:v>
                </c:pt>
                <c:pt idx="6275">
                  <c:v>100</c:v>
                </c:pt>
                <c:pt idx="6276">
                  <c:v>100</c:v>
                </c:pt>
                <c:pt idx="6277">
                  <c:v>100</c:v>
                </c:pt>
                <c:pt idx="6278">
                  <c:v>100</c:v>
                </c:pt>
                <c:pt idx="6279">
                  <c:v>100</c:v>
                </c:pt>
                <c:pt idx="6280">
                  <c:v>100</c:v>
                </c:pt>
                <c:pt idx="6281">
                  <c:v>100</c:v>
                </c:pt>
                <c:pt idx="6282">
                  <c:v>100</c:v>
                </c:pt>
                <c:pt idx="6283">
                  <c:v>100</c:v>
                </c:pt>
                <c:pt idx="6284">
                  <c:v>100</c:v>
                </c:pt>
                <c:pt idx="6285">
                  <c:v>100</c:v>
                </c:pt>
                <c:pt idx="6286">
                  <c:v>100</c:v>
                </c:pt>
                <c:pt idx="6287">
                  <c:v>100</c:v>
                </c:pt>
                <c:pt idx="6288">
                  <c:v>100</c:v>
                </c:pt>
                <c:pt idx="6289">
                  <c:v>100</c:v>
                </c:pt>
                <c:pt idx="6290">
                  <c:v>100</c:v>
                </c:pt>
                <c:pt idx="6291">
                  <c:v>100</c:v>
                </c:pt>
                <c:pt idx="6292">
                  <c:v>100</c:v>
                </c:pt>
                <c:pt idx="6293">
                  <c:v>100</c:v>
                </c:pt>
                <c:pt idx="6294">
                  <c:v>100</c:v>
                </c:pt>
                <c:pt idx="6295">
                  <c:v>100</c:v>
                </c:pt>
                <c:pt idx="6296">
                  <c:v>100</c:v>
                </c:pt>
                <c:pt idx="6297">
                  <c:v>100</c:v>
                </c:pt>
                <c:pt idx="6298">
                  <c:v>100</c:v>
                </c:pt>
                <c:pt idx="6299">
                  <c:v>100</c:v>
                </c:pt>
                <c:pt idx="6300">
                  <c:v>100</c:v>
                </c:pt>
                <c:pt idx="6301">
                  <c:v>100</c:v>
                </c:pt>
                <c:pt idx="6302">
                  <c:v>100</c:v>
                </c:pt>
                <c:pt idx="6303">
                  <c:v>100</c:v>
                </c:pt>
                <c:pt idx="6304">
                  <c:v>100</c:v>
                </c:pt>
                <c:pt idx="6305">
                  <c:v>100</c:v>
                </c:pt>
                <c:pt idx="6306">
                  <c:v>100</c:v>
                </c:pt>
                <c:pt idx="6307">
                  <c:v>100</c:v>
                </c:pt>
                <c:pt idx="6308">
                  <c:v>100</c:v>
                </c:pt>
                <c:pt idx="6309">
                  <c:v>100</c:v>
                </c:pt>
                <c:pt idx="6310">
                  <c:v>100</c:v>
                </c:pt>
                <c:pt idx="6311">
                  <c:v>100</c:v>
                </c:pt>
                <c:pt idx="6312">
                  <c:v>99.9916666666667</c:v>
                </c:pt>
                <c:pt idx="6313">
                  <c:v>99.953</c:v>
                </c:pt>
                <c:pt idx="6314">
                  <c:v>99.8466666666667</c:v>
                </c:pt>
                <c:pt idx="6315">
                  <c:v>99.8466666666667</c:v>
                </c:pt>
                <c:pt idx="6316">
                  <c:v>99.67</c:v>
                </c:pt>
                <c:pt idx="6317">
                  <c:v>99.5</c:v>
                </c:pt>
                <c:pt idx="6318">
                  <c:v>99.46</c:v>
                </c:pt>
                <c:pt idx="6319">
                  <c:v>99.27</c:v>
                </c:pt>
                <c:pt idx="6320">
                  <c:v>99.22</c:v>
                </c:pt>
                <c:pt idx="6321">
                  <c:v>99.22</c:v>
                </c:pt>
                <c:pt idx="6322">
                  <c:v>99.22</c:v>
                </c:pt>
                <c:pt idx="6323">
                  <c:v>99.18</c:v>
                </c:pt>
                <c:pt idx="6324">
                  <c:v>99.08</c:v>
                </c:pt>
                <c:pt idx="6325">
                  <c:v>99.08</c:v>
                </c:pt>
                <c:pt idx="6326">
                  <c:v>99.08</c:v>
                </c:pt>
                <c:pt idx="6327">
                  <c:v>99.06</c:v>
                </c:pt>
                <c:pt idx="6328">
                  <c:v>99.06</c:v>
                </c:pt>
                <c:pt idx="6329">
                  <c:v>99.0533333333333</c:v>
                </c:pt>
                <c:pt idx="6330">
                  <c:v>99</c:v>
                </c:pt>
                <c:pt idx="6331">
                  <c:v>99</c:v>
                </c:pt>
                <c:pt idx="6332">
                  <c:v>99</c:v>
                </c:pt>
                <c:pt idx="6333">
                  <c:v>99</c:v>
                </c:pt>
                <c:pt idx="6334">
                  <c:v>99</c:v>
                </c:pt>
                <c:pt idx="6335">
                  <c:v>99</c:v>
                </c:pt>
                <c:pt idx="6336">
                  <c:v>99</c:v>
                </c:pt>
                <c:pt idx="6337">
                  <c:v>99</c:v>
                </c:pt>
                <c:pt idx="6338">
                  <c:v>99</c:v>
                </c:pt>
                <c:pt idx="6339">
                  <c:v>99</c:v>
                </c:pt>
                <c:pt idx="6340">
                  <c:v>99</c:v>
                </c:pt>
                <c:pt idx="6341">
                  <c:v>99</c:v>
                </c:pt>
                <c:pt idx="6342">
                  <c:v>99</c:v>
                </c:pt>
                <c:pt idx="6343">
                  <c:v>99</c:v>
                </c:pt>
                <c:pt idx="6344">
                  <c:v>99</c:v>
                </c:pt>
                <c:pt idx="6345">
                  <c:v>98.98</c:v>
                </c:pt>
                <c:pt idx="6346">
                  <c:v>98.98</c:v>
                </c:pt>
                <c:pt idx="6347">
                  <c:v>98.8</c:v>
                </c:pt>
                <c:pt idx="6348">
                  <c:v>98.8</c:v>
                </c:pt>
                <c:pt idx="6349">
                  <c:v>98.5</c:v>
                </c:pt>
                <c:pt idx="6350">
                  <c:v>98.5</c:v>
                </c:pt>
                <c:pt idx="6351">
                  <c:v>98.4269999999999</c:v>
                </c:pt>
                <c:pt idx="6352">
                  <c:v>98.42</c:v>
                </c:pt>
                <c:pt idx="6353">
                  <c:v>98.38</c:v>
                </c:pt>
                <c:pt idx="6354">
                  <c:v>98.3</c:v>
                </c:pt>
                <c:pt idx="6355">
                  <c:v>98.1</c:v>
                </c:pt>
                <c:pt idx="6356">
                  <c:v>98.1</c:v>
                </c:pt>
                <c:pt idx="6357">
                  <c:v>98.1</c:v>
                </c:pt>
                <c:pt idx="6358">
                  <c:v>98.1</c:v>
                </c:pt>
                <c:pt idx="6359">
                  <c:v>98</c:v>
                </c:pt>
                <c:pt idx="6360">
                  <c:v>98</c:v>
                </c:pt>
                <c:pt idx="6361">
                  <c:v>98</c:v>
                </c:pt>
                <c:pt idx="6362">
                  <c:v>98</c:v>
                </c:pt>
                <c:pt idx="6363">
                  <c:v>98</c:v>
                </c:pt>
                <c:pt idx="6364">
                  <c:v>98</c:v>
                </c:pt>
                <c:pt idx="6365">
                  <c:v>98</c:v>
                </c:pt>
                <c:pt idx="6366">
                  <c:v>98</c:v>
                </c:pt>
                <c:pt idx="6367">
                  <c:v>98</c:v>
                </c:pt>
                <c:pt idx="6368">
                  <c:v>98</c:v>
                </c:pt>
                <c:pt idx="6369">
                  <c:v>98</c:v>
                </c:pt>
                <c:pt idx="6370">
                  <c:v>98</c:v>
                </c:pt>
                <c:pt idx="6371">
                  <c:v>98</c:v>
                </c:pt>
                <c:pt idx="6372">
                  <c:v>98</c:v>
                </c:pt>
                <c:pt idx="6373">
                  <c:v>98</c:v>
                </c:pt>
                <c:pt idx="6374">
                  <c:v>98</c:v>
                </c:pt>
                <c:pt idx="6375">
                  <c:v>98</c:v>
                </c:pt>
                <c:pt idx="6376">
                  <c:v>98</c:v>
                </c:pt>
                <c:pt idx="6377">
                  <c:v>98</c:v>
                </c:pt>
                <c:pt idx="6378">
                  <c:v>98</c:v>
                </c:pt>
                <c:pt idx="6379">
                  <c:v>98</c:v>
                </c:pt>
                <c:pt idx="6380">
                  <c:v>98</c:v>
                </c:pt>
                <c:pt idx="6381">
                  <c:v>98</c:v>
                </c:pt>
                <c:pt idx="6382">
                  <c:v>98</c:v>
                </c:pt>
                <c:pt idx="6383">
                  <c:v>98</c:v>
                </c:pt>
                <c:pt idx="6384">
                  <c:v>98</c:v>
                </c:pt>
                <c:pt idx="6385">
                  <c:v>98</c:v>
                </c:pt>
                <c:pt idx="6386">
                  <c:v>98</c:v>
                </c:pt>
                <c:pt idx="6387">
                  <c:v>98</c:v>
                </c:pt>
                <c:pt idx="6388">
                  <c:v>98</c:v>
                </c:pt>
                <c:pt idx="6389">
                  <c:v>98</c:v>
                </c:pt>
                <c:pt idx="6390">
                  <c:v>98</c:v>
                </c:pt>
                <c:pt idx="6391">
                  <c:v>98</c:v>
                </c:pt>
                <c:pt idx="6392">
                  <c:v>98</c:v>
                </c:pt>
                <c:pt idx="6393">
                  <c:v>97.8</c:v>
                </c:pt>
                <c:pt idx="6394">
                  <c:v>97.664</c:v>
                </c:pt>
                <c:pt idx="6395">
                  <c:v>97.61</c:v>
                </c:pt>
                <c:pt idx="6396">
                  <c:v>97.52</c:v>
                </c:pt>
                <c:pt idx="6397">
                  <c:v>97.4496</c:v>
                </c:pt>
                <c:pt idx="6398">
                  <c:v>97.41</c:v>
                </c:pt>
                <c:pt idx="6399">
                  <c:v>97.41</c:v>
                </c:pt>
                <c:pt idx="6400">
                  <c:v>97.36</c:v>
                </c:pt>
                <c:pt idx="6401">
                  <c:v>97.36</c:v>
                </c:pt>
                <c:pt idx="6402">
                  <c:v>97.12</c:v>
                </c:pt>
                <c:pt idx="6403">
                  <c:v>97.12</c:v>
                </c:pt>
                <c:pt idx="6404">
                  <c:v>97.0133333333333</c:v>
                </c:pt>
                <c:pt idx="6405">
                  <c:v>97.0133333333333</c:v>
                </c:pt>
                <c:pt idx="6406">
                  <c:v>97.0133333333333</c:v>
                </c:pt>
                <c:pt idx="6407">
                  <c:v>97.0133333333333</c:v>
                </c:pt>
                <c:pt idx="6408">
                  <c:v>97.0133333333333</c:v>
                </c:pt>
                <c:pt idx="6409">
                  <c:v>97.01</c:v>
                </c:pt>
                <c:pt idx="6410">
                  <c:v>97</c:v>
                </c:pt>
                <c:pt idx="6411">
                  <c:v>97</c:v>
                </c:pt>
                <c:pt idx="6412">
                  <c:v>97</c:v>
                </c:pt>
                <c:pt idx="6413">
                  <c:v>97</c:v>
                </c:pt>
                <c:pt idx="6414">
                  <c:v>97</c:v>
                </c:pt>
                <c:pt idx="6415">
                  <c:v>97</c:v>
                </c:pt>
                <c:pt idx="6416">
                  <c:v>97</c:v>
                </c:pt>
                <c:pt idx="6417">
                  <c:v>97</c:v>
                </c:pt>
                <c:pt idx="6418">
                  <c:v>97</c:v>
                </c:pt>
                <c:pt idx="6419">
                  <c:v>97</c:v>
                </c:pt>
                <c:pt idx="6420">
                  <c:v>97</c:v>
                </c:pt>
                <c:pt idx="6421">
                  <c:v>97</c:v>
                </c:pt>
                <c:pt idx="6422">
                  <c:v>97</c:v>
                </c:pt>
                <c:pt idx="6423">
                  <c:v>96.9</c:v>
                </c:pt>
                <c:pt idx="6424">
                  <c:v>96.82</c:v>
                </c:pt>
                <c:pt idx="6425">
                  <c:v>96.8</c:v>
                </c:pt>
                <c:pt idx="6426">
                  <c:v>96.792</c:v>
                </c:pt>
                <c:pt idx="6427">
                  <c:v>96.73</c:v>
                </c:pt>
                <c:pt idx="6428">
                  <c:v>96.6733333333332</c:v>
                </c:pt>
                <c:pt idx="6429">
                  <c:v>96.6733333333332</c:v>
                </c:pt>
                <c:pt idx="6430">
                  <c:v>96.53</c:v>
                </c:pt>
                <c:pt idx="6431">
                  <c:v>96.51</c:v>
                </c:pt>
                <c:pt idx="6432">
                  <c:v>96.24</c:v>
                </c:pt>
                <c:pt idx="6433">
                  <c:v>96.14</c:v>
                </c:pt>
                <c:pt idx="6434">
                  <c:v>96.14</c:v>
                </c:pt>
                <c:pt idx="6435">
                  <c:v>96.14</c:v>
                </c:pt>
                <c:pt idx="6436">
                  <c:v>96.138</c:v>
                </c:pt>
                <c:pt idx="6437">
                  <c:v>96.138</c:v>
                </c:pt>
                <c:pt idx="6438">
                  <c:v>96.138</c:v>
                </c:pt>
                <c:pt idx="6439">
                  <c:v>96.138</c:v>
                </c:pt>
                <c:pt idx="6440">
                  <c:v>96.138</c:v>
                </c:pt>
                <c:pt idx="6441">
                  <c:v>96.138</c:v>
                </c:pt>
                <c:pt idx="6442">
                  <c:v>96.1066666666667</c:v>
                </c:pt>
                <c:pt idx="6443">
                  <c:v>96.1066666666667</c:v>
                </c:pt>
                <c:pt idx="6444">
                  <c:v>96.04</c:v>
                </c:pt>
                <c:pt idx="6445">
                  <c:v>96</c:v>
                </c:pt>
                <c:pt idx="6446">
                  <c:v>96</c:v>
                </c:pt>
                <c:pt idx="6447">
                  <c:v>96</c:v>
                </c:pt>
                <c:pt idx="6448">
                  <c:v>96</c:v>
                </c:pt>
                <c:pt idx="6449">
                  <c:v>96</c:v>
                </c:pt>
                <c:pt idx="6450">
                  <c:v>96</c:v>
                </c:pt>
                <c:pt idx="6451">
                  <c:v>96</c:v>
                </c:pt>
                <c:pt idx="6452">
                  <c:v>96</c:v>
                </c:pt>
                <c:pt idx="6453">
                  <c:v>96</c:v>
                </c:pt>
                <c:pt idx="6454">
                  <c:v>96</c:v>
                </c:pt>
                <c:pt idx="6455">
                  <c:v>96</c:v>
                </c:pt>
                <c:pt idx="6456">
                  <c:v>96</c:v>
                </c:pt>
                <c:pt idx="6457">
                  <c:v>96</c:v>
                </c:pt>
                <c:pt idx="6458">
                  <c:v>96</c:v>
                </c:pt>
                <c:pt idx="6459">
                  <c:v>96</c:v>
                </c:pt>
                <c:pt idx="6460">
                  <c:v>96</c:v>
                </c:pt>
                <c:pt idx="6461">
                  <c:v>96</c:v>
                </c:pt>
                <c:pt idx="6462">
                  <c:v>96</c:v>
                </c:pt>
                <c:pt idx="6463">
                  <c:v>95.9</c:v>
                </c:pt>
                <c:pt idx="6464">
                  <c:v>95.88</c:v>
                </c:pt>
                <c:pt idx="6465">
                  <c:v>95.88</c:v>
                </c:pt>
                <c:pt idx="6466">
                  <c:v>95.76</c:v>
                </c:pt>
                <c:pt idx="6467">
                  <c:v>95.5</c:v>
                </c:pt>
                <c:pt idx="6468">
                  <c:v>95.5</c:v>
                </c:pt>
                <c:pt idx="6469">
                  <c:v>95.47</c:v>
                </c:pt>
                <c:pt idx="6470">
                  <c:v>95.2314</c:v>
                </c:pt>
                <c:pt idx="6471">
                  <c:v>95.23</c:v>
                </c:pt>
                <c:pt idx="6472">
                  <c:v>95</c:v>
                </c:pt>
                <c:pt idx="6473">
                  <c:v>95</c:v>
                </c:pt>
                <c:pt idx="6474">
                  <c:v>95</c:v>
                </c:pt>
                <c:pt idx="6475">
                  <c:v>95</c:v>
                </c:pt>
                <c:pt idx="6476">
                  <c:v>95</c:v>
                </c:pt>
                <c:pt idx="6477">
                  <c:v>95</c:v>
                </c:pt>
                <c:pt idx="6478">
                  <c:v>95</c:v>
                </c:pt>
                <c:pt idx="6479">
                  <c:v>95</c:v>
                </c:pt>
                <c:pt idx="6480">
                  <c:v>95</c:v>
                </c:pt>
                <c:pt idx="6481">
                  <c:v>95</c:v>
                </c:pt>
                <c:pt idx="6482">
                  <c:v>95</c:v>
                </c:pt>
                <c:pt idx="6483">
                  <c:v>95</c:v>
                </c:pt>
                <c:pt idx="6484">
                  <c:v>95</c:v>
                </c:pt>
                <c:pt idx="6485">
                  <c:v>95</c:v>
                </c:pt>
                <c:pt idx="6486">
                  <c:v>95</c:v>
                </c:pt>
                <c:pt idx="6487">
                  <c:v>95</c:v>
                </c:pt>
                <c:pt idx="6488">
                  <c:v>95</c:v>
                </c:pt>
                <c:pt idx="6489">
                  <c:v>95</c:v>
                </c:pt>
                <c:pt idx="6490">
                  <c:v>95</c:v>
                </c:pt>
                <c:pt idx="6491">
                  <c:v>95</c:v>
                </c:pt>
                <c:pt idx="6492">
                  <c:v>95</c:v>
                </c:pt>
                <c:pt idx="6493">
                  <c:v>95</c:v>
                </c:pt>
                <c:pt idx="6494">
                  <c:v>95</c:v>
                </c:pt>
                <c:pt idx="6495">
                  <c:v>95</c:v>
                </c:pt>
                <c:pt idx="6496">
                  <c:v>95</c:v>
                </c:pt>
                <c:pt idx="6497">
                  <c:v>95</c:v>
                </c:pt>
                <c:pt idx="6498">
                  <c:v>95</c:v>
                </c:pt>
                <c:pt idx="6499">
                  <c:v>95</c:v>
                </c:pt>
                <c:pt idx="6500">
                  <c:v>95</c:v>
                </c:pt>
                <c:pt idx="6501">
                  <c:v>95</c:v>
                </c:pt>
                <c:pt idx="6502">
                  <c:v>95</c:v>
                </c:pt>
                <c:pt idx="6503">
                  <c:v>95</c:v>
                </c:pt>
                <c:pt idx="6504">
                  <c:v>95</c:v>
                </c:pt>
                <c:pt idx="6505">
                  <c:v>95</c:v>
                </c:pt>
                <c:pt idx="6506">
                  <c:v>95</c:v>
                </c:pt>
                <c:pt idx="6507">
                  <c:v>95</c:v>
                </c:pt>
                <c:pt idx="6508">
                  <c:v>95</c:v>
                </c:pt>
                <c:pt idx="6509">
                  <c:v>95</c:v>
                </c:pt>
                <c:pt idx="6510">
                  <c:v>95</c:v>
                </c:pt>
                <c:pt idx="6511">
                  <c:v>95</c:v>
                </c:pt>
                <c:pt idx="6512">
                  <c:v>95</c:v>
                </c:pt>
                <c:pt idx="6513">
                  <c:v>95</c:v>
                </c:pt>
                <c:pt idx="6514">
                  <c:v>95</c:v>
                </c:pt>
                <c:pt idx="6515">
                  <c:v>95</c:v>
                </c:pt>
                <c:pt idx="6516">
                  <c:v>95</c:v>
                </c:pt>
                <c:pt idx="6517">
                  <c:v>95</c:v>
                </c:pt>
                <c:pt idx="6518">
                  <c:v>95</c:v>
                </c:pt>
                <c:pt idx="6519">
                  <c:v>95</c:v>
                </c:pt>
                <c:pt idx="6520">
                  <c:v>95</c:v>
                </c:pt>
                <c:pt idx="6521">
                  <c:v>95</c:v>
                </c:pt>
                <c:pt idx="6522">
                  <c:v>95</c:v>
                </c:pt>
                <c:pt idx="6523">
                  <c:v>95</c:v>
                </c:pt>
                <c:pt idx="6524">
                  <c:v>95</c:v>
                </c:pt>
                <c:pt idx="6525">
                  <c:v>95</c:v>
                </c:pt>
                <c:pt idx="6526">
                  <c:v>95</c:v>
                </c:pt>
                <c:pt idx="6527">
                  <c:v>95</c:v>
                </c:pt>
                <c:pt idx="6528">
                  <c:v>95</c:v>
                </c:pt>
                <c:pt idx="6529">
                  <c:v>95</c:v>
                </c:pt>
                <c:pt idx="6530">
                  <c:v>95</c:v>
                </c:pt>
                <c:pt idx="6531">
                  <c:v>95</c:v>
                </c:pt>
                <c:pt idx="6532">
                  <c:v>95</c:v>
                </c:pt>
                <c:pt idx="6533">
                  <c:v>95</c:v>
                </c:pt>
                <c:pt idx="6534">
                  <c:v>95</c:v>
                </c:pt>
                <c:pt idx="6535">
                  <c:v>95</c:v>
                </c:pt>
                <c:pt idx="6536">
                  <c:v>95</c:v>
                </c:pt>
                <c:pt idx="6537">
                  <c:v>95</c:v>
                </c:pt>
                <c:pt idx="6538">
                  <c:v>95</c:v>
                </c:pt>
                <c:pt idx="6539">
                  <c:v>95</c:v>
                </c:pt>
                <c:pt idx="6540">
                  <c:v>95</c:v>
                </c:pt>
                <c:pt idx="6541">
                  <c:v>95</c:v>
                </c:pt>
                <c:pt idx="6542">
                  <c:v>95</c:v>
                </c:pt>
                <c:pt idx="6543">
                  <c:v>95</c:v>
                </c:pt>
                <c:pt idx="6544">
                  <c:v>95</c:v>
                </c:pt>
                <c:pt idx="6545">
                  <c:v>95</c:v>
                </c:pt>
                <c:pt idx="6546">
                  <c:v>95</c:v>
                </c:pt>
                <c:pt idx="6547">
                  <c:v>95</c:v>
                </c:pt>
                <c:pt idx="6548">
                  <c:v>95</c:v>
                </c:pt>
                <c:pt idx="6549">
                  <c:v>95</c:v>
                </c:pt>
                <c:pt idx="6550">
                  <c:v>95</c:v>
                </c:pt>
                <c:pt idx="6551">
                  <c:v>95</c:v>
                </c:pt>
                <c:pt idx="6552">
                  <c:v>95</c:v>
                </c:pt>
                <c:pt idx="6553">
                  <c:v>95</c:v>
                </c:pt>
                <c:pt idx="6554">
                  <c:v>95</c:v>
                </c:pt>
                <c:pt idx="6555">
                  <c:v>95</c:v>
                </c:pt>
                <c:pt idx="6556">
                  <c:v>95</c:v>
                </c:pt>
                <c:pt idx="6557">
                  <c:v>95</c:v>
                </c:pt>
                <c:pt idx="6558">
                  <c:v>95</c:v>
                </c:pt>
                <c:pt idx="6559">
                  <c:v>95</c:v>
                </c:pt>
                <c:pt idx="6560">
                  <c:v>95</c:v>
                </c:pt>
                <c:pt idx="6561">
                  <c:v>95</c:v>
                </c:pt>
                <c:pt idx="6562">
                  <c:v>95</c:v>
                </c:pt>
                <c:pt idx="6563">
                  <c:v>95</c:v>
                </c:pt>
                <c:pt idx="6564">
                  <c:v>95</c:v>
                </c:pt>
                <c:pt idx="6565">
                  <c:v>95</c:v>
                </c:pt>
                <c:pt idx="6566">
                  <c:v>95</c:v>
                </c:pt>
                <c:pt idx="6567">
                  <c:v>95</c:v>
                </c:pt>
                <c:pt idx="6568">
                  <c:v>95</c:v>
                </c:pt>
                <c:pt idx="6569">
                  <c:v>95</c:v>
                </c:pt>
                <c:pt idx="6570">
                  <c:v>95</c:v>
                </c:pt>
                <c:pt idx="6571">
                  <c:v>95</c:v>
                </c:pt>
                <c:pt idx="6572">
                  <c:v>95</c:v>
                </c:pt>
                <c:pt idx="6573">
                  <c:v>95</c:v>
                </c:pt>
                <c:pt idx="6574">
                  <c:v>95</c:v>
                </c:pt>
                <c:pt idx="6575">
                  <c:v>95</c:v>
                </c:pt>
                <c:pt idx="6576">
                  <c:v>95</c:v>
                </c:pt>
                <c:pt idx="6577">
                  <c:v>95</c:v>
                </c:pt>
                <c:pt idx="6578">
                  <c:v>95</c:v>
                </c:pt>
                <c:pt idx="6579">
                  <c:v>95</c:v>
                </c:pt>
                <c:pt idx="6580">
                  <c:v>95</c:v>
                </c:pt>
                <c:pt idx="6581">
                  <c:v>95</c:v>
                </c:pt>
                <c:pt idx="6582">
                  <c:v>95</c:v>
                </c:pt>
                <c:pt idx="6583">
                  <c:v>95</c:v>
                </c:pt>
                <c:pt idx="6584">
                  <c:v>95</c:v>
                </c:pt>
                <c:pt idx="6585">
                  <c:v>95</c:v>
                </c:pt>
                <c:pt idx="6586">
                  <c:v>95</c:v>
                </c:pt>
                <c:pt idx="6587">
                  <c:v>95</c:v>
                </c:pt>
                <c:pt idx="6588">
                  <c:v>95</c:v>
                </c:pt>
                <c:pt idx="6589">
                  <c:v>95</c:v>
                </c:pt>
                <c:pt idx="6590">
                  <c:v>95</c:v>
                </c:pt>
                <c:pt idx="6591">
                  <c:v>95</c:v>
                </c:pt>
                <c:pt idx="6592">
                  <c:v>95</c:v>
                </c:pt>
                <c:pt idx="6593">
                  <c:v>95</c:v>
                </c:pt>
                <c:pt idx="6594">
                  <c:v>95</c:v>
                </c:pt>
                <c:pt idx="6595">
                  <c:v>95</c:v>
                </c:pt>
                <c:pt idx="6596">
                  <c:v>95</c:v>
                </c:pt>
                <c:pt idx="6597">
                  <c:v>95</c:v>
                </c:pt>
                <c:pt idx="6598">
                  <c:v>95</c:v>
                </c:pt>
                <c:pt idx="6599">
                  <c:v>95</c:v>
                </c:pt>
                <c:pt idx="6600">
                  <c:v>95</c:v>
                </c:pt>
                <c:pt idx="6601">
                  <c:v>95</c:v>
                </c:pt>
                <c:pt idx="6602">
                  <c:v>95</c:v>
                </c:pt>
                <c:pt idx="6603">
                  <c:v>95</c:v>
                </c:pt>
                <c:pt idx="6604">
                  <c:v>95</c:v>
                </c:pt>
                <c:pt idx="6605">
                  <c:v>95</c:v>
                </c:pt>
                <c:pt idx="6606">
                  <c:v>95</c:v>
                </c:pt>
                <c:pt idx="6607">
                  <c:v>95</c:v>
                </c:pt>
                <c:pt idx="6608">
                  <c:v>95</c:v>
                </c:pt>
                <c:pt idx="6609">
                  <c:v>95</c:v>
                </c:pt>
                <c:pt idx="6610">
                  <c:v>95</c:v>
                </c:pt>
                <c:pt idx="6611">
                  <c:v>95</c:v>
                </c:pt>
                <c:pt idx="6612">
                  <c:v>95</c:v>
                </c:pt>
                <c:pt idx="6613">
                  <c:v>95</c:v>
                </c:pt>
                <c:pt idx="6614">
                  <c:v>95</c:v>
                </c:pt>
                <c:pt idx="6615">
                  <c:v>95</c:v>
                </c:pt>
                <c:pt idx="6616">
                  <c:v>95</c:v>
                </c:pt>
                <c:pt idx="6617">
                  <c:v>95</c:v>
                </c:pt>
                <c:pt idx="6618">
                  <c:v>95</c:v>
                </c:pt>
                <c:pt idx="6619">
                  <c:v>95</c:v>
                </c:pt>
                <c:pt idx="6620">
                  <c:v>95</c:v>
                </c:pt>
                <c:pt idx="6621">
                  <c:v>95</c:v>
                </c:pt>
                <c:pt idx="6622">
                  <c:v>95</c:v>
                </c:pt>
                <c:pt idx="6623">
                  <c:v>95</c:v>
                </c:pt>
                <c:pt idx="6624">
                  <c:v>95</c:v>
                </c:pt>
                <c:pt idx="6625">
                  <c:v>95</c:v>
                </c:pt>
                <c:pt idx="6626">
                  <c:v>94.9733333333333</c:v>
                </c:pt>
                <c:pt idx="6627">
                  <c:v>94.9733333333333</c:v>
                </c:pt>
                <c:pt idx="6628">
                  <c:v>94.9733333333333</c:v>
                </c:pt>
                <c:pt idx="6629">
                  <c:v>94.97</c:v>
                </c:pt>
                <c:pt idx="6630">
                  <c:v>94.56</c:v>
                </c:pt>
                <c:pt idx="6631">
                  <c:v>94.5</c:v>
                </c:pt>
                <c:pt idx="6632">
                  <c:v>94.5</c:v>
                </c:pt>
                <c:pt idx="6633">
                  <c:v>94.5</c:v>
                </c:pt>
                <c:pt idx="6634">
                  <c:v>94.5</c:v>
                </c:pt>
                <c:pt idx="6635">
                  <c:v>94.3</c:v>
                </c:pt>
                <c:pt idx="6636">
                  <c:v>94.2933333333333</c:v>
                </c:pt>
                <c:pt idx="6637">
                  <c:v>94.2933333333333</c:v>
                </c:pt>
                <c:pt idx="6638">
                  <c:v>94.285</c:v>
                </c:pt>
                <c:pt idx="6639">
                  <c:v>94.18</c:v>
                </c:pt>
                <c:pt idx="6640">
                  <c:v>94.18</c:v>
                </c:pt>
                <c:pt idx="6641">
                  <c:v>94.0666666666667</c:v>
                </c:pt>
                <c:pt idx="6642">
                  <c:v>94</c:v>
                </c:pt>
                <c:pt idx="6643">
                  <c:v>94</c:v>
                </c:pt>
                <c:pt idx="6644">
                  <c:v>94</c:v>
                </c:pt>
                <c:pt idx="6645">
                  <c:v>94</c:v>
                </c:pt>
                <c:pt idx="6646">
                  <c:v>94</c:v>
                </c:pt>
                <c:pt idx="6647">
                  <c:v>94</c:v>
                </c:pt>
                <c:pt idx="6648">
                  <c:v>93.9579999999999</c:v>
                </c:pt>
                <c:pt idx="6649">
                  <c:v>93.9579999999999</c:v>
                </c:pt>
                <c:pt idx="6650">
                  <c:v>93.79</c:v>
                </c:pt>
                <c:pt idx="6651">
                  <c:v>93.76</c:v>
                </c:pt>
                <c:pt idx="6652">
                  <c:v>93.7266666666667</c:v>
                </c:pt>
                <c:pt idx="6653">
                  <c:v>93.7266666666667</c:v>
                </c:pt>
                <c:pt idx="6654">
                  <c:v>93.65</c:v>
                </c:pt>
                <c:pt idx="6655">
                  <c:v>93.65</c:v>
                </c:pt>
                <c:pt idx="6656">
                  <c:v>93.65</c:v>
                </c:pt>
                <c:pt idx="6657">
                  <c:v>93.49</c:v>
                </c:pt>
                <c:pt idx="6658">
                  <c:v>93.2</c:v>
                </c:pt>
                <c:pt idx="6659">
                  <c:v>93.2</c:v>
                </c:pt>
                <c:pt idx="6660">
                  <c:v>93.0466666666667</c:v>
                </c:pt>
                <c:pt idx="6661">
                  <c:v>93.0466666666667</c:v>
                </c:pt>
                <c:pt idx="6662">
                  <c:v>93</c:v>
                </c:pt>
                <c:pt idx="6663">
                  <c:v>93</c:v>
                </c:pt>
                <c:pt idx="6664">
                  <c:v>93</c:v>
                </c:pt>
                <c:pt idx="6665">
                  <c:v>93</c:v>
                </c:pt>
                <c:pt idx="6666">
                  <c:v>93</c:v>
                </c:pt>
                <c:pt idx="6667">
                  <c:v>93</c:v>
                </c:pt>
                <c:pt idx="6668">
                  <c:v>93</c:v>
                </c:pt>
                <c:pt idx="6669">
                  <c:v>93</c:v>
                </c:pt>
                <c:pt idx="6670">
                  <c:v>93</c:v>
                </c:pt>
                <c:pt idx="6671">
                  <c:v>93</c:v>
                </c:pt>
                <c:pt idx="6672">
                  <c:v>93</c:v>
                </c:pt>
                <c:pt idx="6673">
                  <c:v>93</c:v>
                </c:pt>
                <c:pt idx="6674">
                  <c:v>93</c:v>
                </c:pt>
                <c:pt idx="6675">
                  <c:v>93</c:v>
                </c:pt>
                <c:pt idx="6676">
                  <c:v>93</c:v>
                </c:pt>
                <c:pt idx="6677">
                  <c:v>93</c:v>
                </c:pt>
                <c:pt idx="6678">
                  <c:v>93</c:v>
                </c:pt>
                <c:pt idx="6679">
                  <c:v>93</c:v>
                </c:pt>
                <c:pt idx="6680">
                  <c:v>93</c:v>
                </c:pt>
                <c:pt idx="6681">
                  <c:v>92.64</c:v>
                </c:pt>
                <c:pt idx="6682">
                  <c:v>92.543</c:v>
                </c:pt>
                <c:pt idx="6683">
                  <c:v>92.54</c:v>
                </c:pt>
                <c:pt idx="6684">
                  <c:v>92.54</c:v>
                </c:pt>
                <c:pt idx="6685">
                  <c:v>92.54</c:v>
                </c:pt>
                <c:pt idx="6686">
                  <c:v>92.54</c:v>
                </c:pt>
                <c:pt idx="6687">
                  <c:v>92.54</c:v>
                </c:pt>
                <c:pt idx="6688">
                  <c:v>92.54</c:v>
                </c:pt>
                <c:pt idx="6689">
                  <c:v>92.54</c:v>
                </c:pt>
                <c:pt idx="6690">
                  <c:v>92.54</c:v>
                </c:pt>
                <c:pt idx="6691">
                  <c:v>92.54</c:v>
                </c:pt>
                <c:pt idx="6692">
                  <c:v>92.3666666666667</c:v>
                </c:pt>
                <c:pt idx="6693">
                  <c:v>92.323</c:v>
                </c:pt>
                <c:pt idx="6694">
                  <c:v>92.21</c:v>
                </c:pt>
                <c:pt idx="6695">
                  <c:v>92.21</c:v>
                </c:pt>
                <c:pt idx="6696">
                  <c:v>92.12</c:v>
                </c:pt>
                <c:pt idx="6697">
                  <c:v>92</c:v>
                </c:pt>
                <c:pt idx="6698">
                  <c:v>92</c:v>
                </c:pt>
                <c:pt idx="6699">
                  <c:v>92</c:v>
                </c:pt>
                <c:pt idx="6700">
                  <c:v>92</c:v>
                </c:pt>
                <c:pt idx="6701">
                  <c:v>92</c:v>
                </c:pt>
                <c:pt idx="6702">
                  <c:v>92</c:v>
                </c:pt>
                <c:pt idx="6703">
                  <c:v>92</c:v>
                </c:pt>
                <c:pt idx="6704">
                  <c:v>92</c:v>
                </c:pt>
                <c:pt idx="6705">
                  <c:v>92</c:v>
                </c:pt>
                <c:pt idx="6706">
                  <c:v>92</c:v>
                </c:pt>
                <c:pt idx="6707">
                  <c:v>92</c:v>
                </c:pt>
                <c:pt idx="6708">
                  <c:v>92</c:v>
                </c:pt>
                <c:pt idx="6709">
                  <c:v>92</c:v>
                </c:pt>
                <c:pt idx="6710">
                  <c:v>92</c:v>
                </c:pt>
                <c:pt idx="6711">
                  <c:v>92</c:v>
                </c:pt>
                <c:pt idx="6712">
                  <c:v>92</c:v>
                </c:pt>
                <c:pt idx="6713">
                  <c:v>92</c:v>
                </c:pt>
                <c:pt idx="6714">
                  <c:v>92</c:v>
                </c:pt>
                <c:pt idx="6715">
                  <c:v>92</c:v>
                </c:pt>
                <c:pt idx="6716">
                  <c:v>92</c:v>
                </c:pt>
                <c:pt idx="6717">
                  <c:v>92</c:v>
                </c:pt>
                <c:pt idx="6718">
                  <c:v>92</c:v>
                </c:pt>
                <c:pt idx="6719">
                  <c:v>92</c:v>
                </c:pt>
                <c:pt idx="6720">
                  <c:v>92</c:v>
                </c:pt>
                <c:pt idx="6721">
                  <c:v>92</c:v>
                </c:pt>
                <c:pt idx="6722">
                  <c:v>92</c:v>
                </c:pt>
                <c:pt idx="6723">
                  <c:v>92</c:v>
                </c:pt>
                <c:pt idx="6724">
                  <c:v>92</c:v>
                </c:pt>
                <c:pt idx="6725">
                  <c:v>92</c:v>
                </c:pt>
                <c:pt idx="6726">
                  <c:v>91.92</c:v>
                </c:pt>
                <c:pt idx="6727">
                  <c:v>91.92</c:v>
                </c:pt>
                <c:pt idx="6728">
                  <c:v>91.8</c:v>
                </c:pt>
                <c:pt idx="6729">
                  <c:v>91.73</c:v>
                </c:pt>
                <c:pt idx="6730">
                  <c:v>91.5733333333333</c:v>
                </c:pt>
                <c:pt idx="6731">
                  <c:v>91.5733333333333</c:v>
                </c:pt>
                <c:pt idx="6732">
                  <c:v>91.532</c:v>
                </c:pt>
                <c:pt idx="6733">
                  <c:v>91.5</c:v>
                </c:pt>
                <c:pt idx="6734">
                  <c:v>91.342</c:v>
                </c:pt>
                <c:pt idx="6735">
                  <c:v>91.2333333333333</c:v>
                </c:pt>
                <c:pt idx="6736">
                  <c:v>91.23</c:v>
                </c:pt>
                <c:pt idx="6737">
                  <c:v>91.23</c:v>
                </c:pt>
                <c:pt idx="6738">
                  <c:v>91.23</c:v>
                </c:pt>
                <c:pt idx="6739">
                  <c:v>91.23</c:v>
                </c:pt>
                <c:pt idx="6740">
                  <c:v>91.23</c:v>
                </c:pt>
                <c:pt idx="6741">
                  <c:v>91.23</c:v>
                </c:pt>
                <c:pt idx="6742">
                  <c:v>91.2</c:v>
                </c:pt>
                <c:pt idx="6743">
                  <c:v>91.2</c:v>
                </c:pt>
                <c:pt idx="6744">
                  <c:v>91</c:v>
                </c:pt>
                <c:pt idx="6745">
                  <c:v>91</c:v>
                </c:pt>
                <c:pt idx="6746">
                  <c:v>91</c:v>
                </c:pt>
                <c:pt idx="6747">
                  <c:v>90.75</c:v>
                </c:pt>
                <c:pt idx="6748">
                  <c:v>90.71</c:v>
                </c:pt>
                <c:pt idx="6749">
                  <c:v>90.579</c:v>
                </c:pt>
                <c:pt idx="6750">
                  <c:v>90.579</c:v>
                </c:pt>
                <c:pt idx="6751">
                  <c:v>90.579</c:v>
                </c:pt>
                <c:pt idx="6752">
                  <c:v>90.579</c:v>
                </c:pt>
                <c:pt idx="6753">
                  <c:v>90.25</c:v>
                </c:pt>
                <c:pt idx="6754">
                  <c:v>90.25</c:v>
                </c:pt>
                <c:pt idx="6755">
                  <c:v>90.25</c:v>
                </c:pt>
                <c:pt idx="6756">
                  <c:v>90.25</c:v>
                </c:pt>
                <c:pt idx="6757">
                  <c:v>90.25</c:v>
                </c:pt>
                <c:pt idx="6758">
                  <c:v>90.25</c:v>
                </c:pt>
                <c:pt idx="6759">
                  <c:v>90.21</c:v>
                </c:pt>
                <c:pt idx="6760">
                  <c:v>90.21</c:v>
                </c:pt>
                <c:pt idx="6761">
                  <c:v>90.0576</c:v>
                </c:pt>
                <c:pt idx="6762">
                  <c:v>90</c:v>
                </c:pt>
                <c:pt idx="6763">
                  <c:v>90</c:v>
                </c:pt>
                <c:pt idx="6764">
                  <c:v>90</c:v>
                </c:pt>
                <c:pt idx="6765">
                  <c:v>90</c:v>
                </c:pt>
                <c:pt idx="6766">
                  <c:v>90</c:v>
                </c:pt>
                <c:pt idx="6767">
                  <c:v>90</c:v>
                </c:pt>
                <c:pt idx="6768">
                  <c:v>90</c:v>
                </c:pt>
                <c:pt idx="6769">
                  <c:v>90</c:v>
                </c:pt>
                <c:pt idx="6770">
                  <c:v>90</c:v>
                </c:pt>
                <c:pt idx="6771">
                  <c:v>90</c:v>
                </c:pt>
                <c:pt idx="6772">
                  <c:v>90</c:v>
                </c:pt>
                <c:pt idx="6773">
                  <c:v>90</c:v>
                </c:pt>
                <c:pt idx="6774">
                  <c:v>90</c:v>
                </c:pt>
                <c:pt idx="6775">
                  <c:v>90</c:v>
                </c:pt>
                <c:pt idx="6776">
                  <c:v>90</c:v>
                </c:pt>
                <c:pt idx="6777">
                  <c:v>90</c:v>
                </c:pt>
                <c:pt idx="6778">
                  <c:v>90</c:v>
                </c:pt>
                <c:pt idx="6779">
                  <c:v>90</c:v>
                </c:pt>
                <c:pt idx="6780">
                  <c:v>90</c:v>
                </c:pt>
                <c:pt idx="6781">
                  <c:v>90</c:v>
                </c:pt>
                <c:pt idx="6782">
                  <c:v>90</c:v>
                </c:pt>
                <c:pt idx="6783">
                  <c:v>90</c:v>
                </c:pt>
                <c:pt idx="6784">
                  <c:v>90</c:v>
                </c:pt>
                <c:pt idx="6785">
                  <c:v>90</c:v>
                </c:pt>
                <c:pt idx="6786">
                  <c:v>90</c:v>
                </c:pt>
                <c:pt idx="6787">
                  <c:v>90</c:v>
                </c:pt>
                <c:pt idx="6788">
                  <c:v>90</c:v>
                </c:pt>
                <c:pt idx="6789">
                  <c:v>90</c:v>
                </c:pt>
                <c:pt idx="6790">
                  <c:v>90</c:v>
                </c:pt>
                <c:pt idx="6791">
                  <c:v>90</c:v>
                </c:pt>
                <c:pt idx="6792">
                  <c:v>90</c:v>
                </c:pt>
                <c:pt idx="6793">
                  <c:v>90</c:v>
                </c:pt>
                <c:pt idx="6794">
                  <c:v>90</c:v>
                </c:pt>
                <c:pt idx="6795">
                  <c:v>90</c:v>
                </c:pt>
                <c:pt idx="6796">
                  <c:v>90</c:v>
                </c:pt>
                <c:pt idx="6797">
                  <c:v>90</c:v>
                </c:pt>
                <c:pt idx="6798">
                  <c:v>90</c:v>
                </c:pt>
                <c:pt idx="6799">
                  <c:v>90</c:v>
                </c:pt>
                <c:pt idx="6800">
                  <c:v>90</c:v>
                </c:pt>
                <c:pt idx="6801">
                  <c:v>90</c:v>
                </c:pt>
                <c:pt idx="6802">
                  <c:v>90</c:v>
                </c:pt>
                <c:pt idx="6803">
                  <c:v>90</c:v>
                </c:pt>
                <c:pt idx="6804">
                  <c:v>90</c:v>
                </c:pt>
                <c:pt idx="6805">
                  <c:v>90</c:v>
                </c:pt>
                <c:pt idx="6806">
                  <c:v>90</c:v>
                </c:pt>
                <c:pt idx="6807">
                  <c:v>90</c:v>
                </c:pt>
                <c:pt idx="6808">
                  <c:v>90</c:v>
                </c:pt>
                <c:pt idx="6809">
                  <c:v>90</c:v>
                </c:pt>
                <c:pt idx="6810">
                  <c:v>90</c:v>
                </c:pt>
                <c:pt idx="6811">
                  <c:v>90</c:v>
                </c:pt>
                <c:pt idx="6812">
                  <c:v>90</c:v>
                </c:pt>
                <c:pt idx="6813">
                  <c:v>90</c:v>
                </c:pt>
                <c:pt idx="6814">
                  <c:v>90</c:v>
                </c:pt>
                <c:pt idx="6815">
                  <c:v>90</c:v>
                </c:pt>
                <c:pt idx="6816">
                  <c:v>90</c:v>
                </c:pt>
                <c:pt idx="6817">
                  <c:v>90</c:v>
                </c:pt>
                <c:pt idx="6818">
                  <c:v>90</c:v>
                </c:pt>
                <c:pt idx="6819">
                  <c:v>90</c:v>
                </c:pt>
                <c:pt idx="6820">
                  <c:v>90</c:v>
                </c:pt>
                <c:pt idx="6821">
                  <c:v>90</c:v>
                </c:pt>
                <c:pt idx="6822">
                  <c:v>90</c:v>
                </c:pt>
                <c:pt idx="6823">
                  <c:v>90</c:v>
                </c:pt>
                <c:pt idx="6824">
                  <c:v>90</c:v>
                </c:pt>
                <c:pt idx="6825">
                  <c:v>90</c:v>
                </c:pt>
                <c:pt idx="6826">
                  <c:v>90</c:v>
                </c:pt>
                <c:pt idx="6827">
                  <c:v>90</c:v>
                </c:pt>
                <c:pt idx="6828">
                  <c:v>90</c:v>
                </c:pt>
                <c:pt idx="6829">
                  <c:v>90</c:v>
                </c:pt>
                <c:pt idx="6830">
                  <c:v>90</c:v>
                </c:pt>
                <c:pt idx="6831">
                  <c:v>90</c:v>
                </c:pt>
                <c:pt idx="6832">
                  <c:v>90</c:v>
                </c:pt>
                <c:pt idx="6833">
                  <c:v>90</c:v>
                </c:pt>
                <c:pt idx="6834">
                  <c:v>90</c:v>
                </c:pt>
                <c:pt idx="6835">
                  <c:v>90</c:v>
                </c:pt>
                <c:pt idx="6836">
                  <c:v>90</c:v>
                </c:pt>
                <c:pt idx="6837">
                  <c:v>90</c:v>
                </c:pt>
                <c:pt idx="6838">
                  <c:v>90</c:v>
                </c:pt>
                <c:pt idx="6839">
                  <c:v>90</c:v>
                </c:pt>
                <c:pt idx="6840">
                  <c:v>90</c:v>
                </c:pt>
                <c:pt idx="6841">
                  <c:v>90</c:v>
                </c:pt>
                <c:pt idx="6842">
                  <c:v>90</c:v>
                </c:pt>
                <c:pt idx="6843">
                  <c:v>90</c:v>
                </c:pt>
                <c:pt idx="6844">
                  <c:v>90</c:v>
                </c:pt>
                <c:pt idx="6845">
                  <c:v>90</c:v>
                </c:pt>
                <c:pt idx="6846">
                  <c:v>90</c:v>
                </c:pt>
                <c:pt idx="6847">
                  <c:v>90</c:v>
                </c:pt>
                <c:pt idx="6848">
                  <c:v>90</c:v>
                </c:pt>
                <c:pt idx="6849">
                  <c:v>90</c:v>
                </c:pt>
                <c:pt idx="6850">
                  <c:v>90</c:v>
                </c:pt>
                <c:pt idx="6851">
                  <c:v>90</c:v>
                </c:pt>
                <c:pt idx="6852">
                  <c:v>90</c:v>
                </c:pt>
                <c:pt idx="6853">
                  <c:v>90</c:v>
                </c:pt>
                <c:pt idx="6854">
                  <c:v>90</c:v>
                </c:pt>
                <c:pt idx="6855">
                  <c:v>90</c:v>
                </c:pt>
                <c:pt idx="6856">
                  <c:v>90</c:v>
                </c:pt>
                <c:pt idx="6857">
                  <c:v>90</c:v>
                </c:pt>
                <c:pt idx="6858">
                  <c:v>90</c:v>
                </c:pt>
                <c:pt idx="6859">
                  <c:v>90</c:v>
                </c:pt>
                <c:pt idx="6860">
                  <c:v>90</c:v>
                </c:pt>
                <c:pt idx="6861">
                  <c:v>90</c:v>
                </c:pt>
                <c:pt idx="6862">
                  <c:v>90</c:v>
                </c:pt>
                <c:pt idx="6863">
                  <c:v>90</c:v>
                </c:pt>
                <c:pt idx="6864">
                  <c:v>90</c:v>
                </c:pt>
                <c:pt idx="6865">
                  <c:v>90</c:v>
                </c:pt>
                <c:pt idx="6866">
                  <c:v>90</c:v>
                </c:pt>
                <c:pt idx="6867">
                  <c:v>90</c:v>
                </c:pt>
                <c:pt idx="6868">
                  <c:v>90</c:v>
                </c:pt>
                <c:pt idx="6869">
                  <c:v>90</c:v>
                </c:pt>
                <c:pt idx="6870">
                  <c:v>90</c:v>
                </c:pt>
                <c:pt idx="6871">
                  <c:v>90</c:v>
                </c:pt>
                <c:pt idx="6872">
                  <c:v>90</c:v>
                </c:pt>
                <c:pt idx="6873">
                  <c:v>90</c:v>
                </c:pt>
                <c:pt idx="6874">
                  <c:v>90</c:v>
                </c:pt>
                <c:pt idx="6875">
                  <c:v>90</c:v>
                </c:pt>
                <c:pt idx="6876">
                  <c:v>90</c:v>
                </c:pt>
                <c:pt idx="6877">
                  <c:v>90</c:v>
                </c:pt>
                <c:pt idx="6878">
                  <c:v>90</c:v>
                </c:pt>
                <c:pt idx="6879">
                  <c:v>90</c:v>
                </c:pt>
                <c:pt idx="6880">
                  <c:v>90</c:v>
                </c:pt>
                <c:pt idx="6881">
                  <c:v>90</c:v>
                </c:pt>
                <c:pt idx="6882">
                  <c:v>90</c:v>
                </c:pt>
                <c:pt idx="6883">
                  <c:v>90</c:v>
                </c:pt>
                <c:pt idx="6884">
                  <c:v>90</c:v>
                </c:pt>
                <c:pt idx="6885">
                  <c:v>90</c:v>
                </c:pt>
                <c:pt idx="6886">
                  <c:v>89.9866666666667</c:v>
                </c:pt>
                <c:pt idx="6887">
                  <c:v>89.9866666666667</c:v>
                </c:pt>
                <c:pt idx="6888">
                  <c:v>89.94</c:v>
                </c:pt>
                <c:pt idx="6889">
                  <c:v>89.67</c:v>
                </c:pt>
                <c:pt idx="6890">
                  <c:v>89.64</c:v>
                </c:pt>
                <c:pt idx="6891">
                  <c:v>89.5</c:v>
                </c:pt>
                <c:pt idx="6892">
                  <c:v>89.5</c:v>
                </c:pt>
                <c:pt idx="6893">
                  <c:v>89.47</c:v>
                </c:pt>
                <c:pt idx="6894">
                  <c:v>89.42</c:v>
                </c:pt>
                <c:pt idx="6895">
                  <c:v>89.25</c:v>
                </c:pt>
                <c:pt idx="6896">
                  <c:v>89.1</c:v>
                </c:pt>
                <c:pt idx="6897">
                  <c:v>89.1</c:v>
                </c:pt>
                <c:pt idx="6898">
                  <c:v>89.03</c:v>
                </c:pt>
                <c:pt idx="6899">
                  <c:v>89</c:v>
                </c:pt>
                <c:pt idx="6900">
                  <c:v>89</c:v>
                </c:pt>
                <c:pt idx="6901">
                  <c:v>89</c:v>
                </c:pt>
                <c:pt idx="6902">
                  <c:v>88.8</c:v>
                </c:pt>
                <c:pt idx="6903">
                  <c:v>88.59</c:v>
                </c:pt>
                <c:pt idx="6904">
                  <c:v>88.5079999999999</c:v>
                </c:pt>
                <c:pt idx="6905">
                  <c:v>88.49</c:v>
                </c:pt>
                <c:pt idx="6906">
                  <c:v>88.29</c:v>
                </c:pt>
                <c:pt idx="6907">
                  <c:v>88.29</c:v>
                </c:pt>
                <c:pt idx="6908">
                  <c:v>88.29</c:v>
                </c:pt>
                <c:pt idx="6909">
                  <c:v>88.29</c:v>
                </c:pt>
                <c:pt idx="6910">
                  <c:v>88.29</c:v>
                </c:pt>
                <c:pt idx="6911">
                  <c:v>88.29</c:v>
                </c:pt>
                <c:pt idx="6912">
                  <c:v>88.29</c:v>
                </c:pt>
                <c:pt idx="6913">
                  <c:v>88.29</c:v>
                </c:pt>
                <c:pt idx="6914">
                  <c:v>88.29</c:v>
                </c:pt>
                <c:pt idx="6915">
                  <c:v>88.29</c:v>
                </c:pt>
                <c:pt idx="6916">
                  <c:v>88.2</c:v>
                </c:pt>
                <c:pt idx="6917">
                  <c:v>88.2</c:v>
                </c:pt>
                <c:pt idx="6918">
                  <c:v>88.2</c:v>
                </c:pt>
                <c:pt idx="6919">
                  <c:v>88.2</c:v>
                </c:pt>
                <c:pt idx="6920">
                  <c:v>88</c:v>
                </c:pt>
                <c:pt idx="6921">
                  <c:v>88</c:v>
                </c:pt>
                <c:pt idx="6922">
                  <c:v>88</c:v>
                </c:pt>
                <c:pt idx="6923">
                  <c:v>88</c:v>
                </c:pt>
                <c:pt idx="6924">
                  <c:v>88</c:v>
                </c:pt>
                <c:pt idx="6925">
                  <c:v>88</c:v>
                </c:pt>
                <c:pt idx="6926">
                  <c:v>88</c:v>
                </c:pt>
                <c:pt idx="6927">
                  <c:v>88</c:v>
                </c:pt>
                <c:pt idx="6928">
                  <c:v>88</c:v>
                </c:pt>
                <c:pt idx="6929">
                  <c:v>88</c:v>
                </c:pt>
                <c:pt idx="6930">
                  <c:v>88</c:v>
                </c:pt>
                <c:pt idx="6931">
                  <c:v>88</c:v>
                </c:pt>
                <c:pt idx="6932">
                  <c:v>88</c:v>
                </c:pt>
                <c:pt idx="6933">
                  <c:v>88</c:v>
                </c:pt>
                <c:pt idx="6934">
                  <c:v>88</c:v>
                </c:pt>
                <c:pt idx="6935">
                  <c:v>88</c:v>
                </c:pt>
                <c:pt idx="6936">
                  <c:v>88</c:v>
                </c:pt>
                <c:pt idx="6937">
                  <c:v>88</c:v>
                </c:pt>
                <c:pt idx="6938">
                  <c:v>88</c:v>
                </c:pt>
                <c:pt idx="6939">
                  <c:v>88</c:v>
                </c:pt>
                <c:pt idx="6940">
                  <c:v>88</c:v>
                </c:pt>
                <c:pt idx="6941">
                  <c:v>88</c:v>
                </c:pt>
                <c:pt idx="6942">
                  <c:v>88</c:v>
                </c:pt>
                <c:pt idx="6943">
                  <c:v>88</c:v>
                </c:pt>
                <c:pt idx="6944">
                  <c:v>88</c:v>
                </c:pt>
                <c:pt idx="6945">
                  <c:v>88</c:v>
                </c:pt>
                <c:pt idx="6946">
                  <c:v>88</c:v>
                </c:pt>
                <c:pt idx="6947">
                  <c:v>88</c:v>
                </c:pt>
                <c:pt idx="6948">
                  <c:v>88</c:v>
                </c:pt>
                <c:pt idx="6949">
                  <c:v>88</c:v>
                </c:pt>
                <c:pt idx="6950">
                  <c:v>88</c:v>
                </c:pt>
                <c:pt idx="6951">
                  <c:v>88</c:v>
                </c:pt>
                <c:pt idx="6952">
                  <c:v>88</c:v>
                </c:pt>
                <c:pt idx="6953">
                  <c:v>88</c:v>
                </c:pt>
                <c:pt idx="6954">
                  <c:v>88</c:v>
                </c:pt>
                <c:pt idx="6955">
                  <c:v>88</c:v>
                </c:pt>
                <c:pt idx="6956">
                  <c:v>88</c:v>
                </c:pt>
                <c:pt idx="6957">
                  <c:v>88</c:v>
                </c:pt>
                <c:pt idx="6958">
                  <c:v>88</c:v>
                </c:pt>
                <c:pt idx="6959">
                  <c:v>88</c:v>
                </c:pt>
                <c:pt idx="6960">
                  <c:v>87.4</c:v>
                </c:pt>
                <c:pt idx="6961">
                  <c:v>87.38</c:v>
                </c:pt>
                <c:pt idx="6962">
                  <c:v>87.38</c:v>
                </c:pt>
                <c:pt idx="6963">
                  <c:v>87.38</c:v>
                </c:pt>
                <c:pt idx="6964">
                  <c:v>87.2666666666667</c:v>
                </c:pt>
                <c:pt idx="6965">
                  <c:v>87.2666666666667</c:v>
                </c:pt>
                <c:pt idx="6966">
                  <c:v>87.1533333333333</c:v>
                </c:pt>
                <c:pt idx="6967">
                  <c:v>87.1533333333333</c:v>
                </c:pt>
                <c:pt idx="6968">
                  <c:v>87.1533333333333</c:v>
                </c:pt>
                <c:pt idx="6969">
                  <c:v>87.12</c:v>
                </c:pt>
                <c:pt idx="6970">
                  <c:v>87.12</c:v>
                </c:pt>
                <c:pt idx="6971">
                  <c:v>87.11</c:v>
                </c:pt>
                <c:pt idx="6972">
                  <c:v>87</c:v>
                </c:pt>
                <c:pt idx="6973">
                  <c:v>87</c:v>
                </c:pt>
                <c:pt idx="6974">
                  <c:v>87</c:v>
                </c:pt>
                <c:pt idx="6975">
                  <c:v>87</c:v>
                </c:pt>
                <c:pt idx="6976">
                  <c:v>87</c:v>
                </c:pt>
                <c:pt idx="6977">
                  <c:v>87</c:v>
                </c:pt>
                <c:pt idx="6978">
                  <c:v>87</c:v>
                </c:pt>
                <c:pt idx="6979">
                  <c:v>87</c:v>
                </c:pt>
                <c:pt idx="6980">
                  <c:v>87</c:v>
                </c:pt>
                <c:pt idx="6981">
                  <c:v>87</c:v>
                </c:pt>
                <c:pt idx="6982">
                  <c:v>87</c:v>
                </c:pt>
                <c:pt idx="6983">
                  <c:v>87</c:v>
                </c:pt>
                <c:pt idx="6984">
                  <c:v>87</c:v>
                </c:pt>
                <c:pt idx="6985">
                  <c:v>87</c:v>
                </c:pt>
                <c:pt idx="6986">
                  <c:v>86.8</c:v>
                </c:pt>
                <c:pt idx="6987">
                  <c:v>86.73</c:v>
                </c:pt>
                <c:pt idx="6988">
                  <c:v>86.546</c:v>
                </c:pt>
                <c:pt idx="6989">
                  <c:v>86.546</c:v>
                </c:pt>
                <c:pt idx="6990">
                  <c:v>86.5</c:v>
                </c:pt>
                <c:pt idx="6991">
                  <c:v>86.5</c:v>
                </c:pt>
                <c:pt idx="6992">
                  <c:v>86.4</c:v>
                </c:pt>
                <c:pt idx="6993">
                  <c:v>86.4</c:v>
                </c:pt>
                <c:pt idx="6994">
                  <c:v>86.4</c:v>
                </c:pt>
                <c:pt idx="6995">
                  <c:v>86.34</c:v>
                </c:pt>
                <c:pt idx="6996">
                  <c:v>86.34</c:v>
                </c:pt>
                <c:pt idx="6997">
                  <c:v>86.2466666666667</c:v>
                </c:pt>
                <c:pt idx="6998">
                  <c:v>86</c:v>
                </c:pt>
                <c:pt idx="6999">
                  <c:v>86</c:v>
                </c:pt>
                <c:pt idx="7000">
                  <c:v>86</c:v>
                </c:pt>
                <c:pt idx="7001">
                  <c:v>86</c:v>
                </c:pt>
                <c:pt idx="7002">
                  <c:v>86</c:v>
                </c:pt>
                <c:pt idx="7003">
                  <c:v>86</c:v>
                </c:pt>
                <c:pt idx="7004">
                  <c:v>86</c:v>
                </c:pt>
                <c:pt idx="7005">
                  <c:v>86</c:v>
                </c:pt>
                <c:pt idx="7006">
                  <c:v>86</c:v>
                </c:pt>
                <c:pt idx="7007">
                  <c:v>86</c:v>
                </c:pt>
                <c:pt idx="7008">
                  <c:v>86</c:v>
                </c:pt>
                <c:pt idx="7009">
                  <c:v>86</c:v>
                </c:pt>
                <c:pt idx="7010">
                  <c:v>86</c:v>
                </c:pt>
                <c:pt idx="7011">
                  <c:v>86</c:v>
                </c:pt>
                <c:pt idx="7012">
                  <c:v>86</c:v>
                </c:pt>
                <c:pt idx="7013">
                  <c:v>86</c:v>
                </c:pt>
                <c:pt idx="7014">
                  <c:v>86</c:v>
                </c:pt>
                <c:pt idx="7015">
                  <c:v>86</c:v>
                </c:pt>
                <c:pt idx="7016">
                  <c:v>86</c:v>
                </c:pt>
                <c:pt idx="7017">
                  <c:v>86</c:v>
                </c:pt>
                <c:pt idx="7018">
                  <c:v>86</c:v>
                </c:pt>
                <c:pt idx="7019">
                  <c:v>86</c:v>
                </c:pt>
                <c:pt idx="7020">
                  <c:v>85.99</c:v>
                </c:pt>
                <c:pt idx="7021">
                  <c:v>85.7</c:v>
                </c:pt>
                <c:pt idx="7022">
                  <c:v>85.565</c:v>
                </c:pt>
                <c:pt idx="7023">
                  <c:v>85.565</c:v>
                </c:pt>
                <c:pt idx="7024">
                  <c:v>85.56</c:v>
                </c:pt>
                <c:pt idx="7025">
                  <c:v>85.5</c:v>
                </c:pt>
                <c:pt idx="7026">
                  <c:v>85.5</c:v>
                </c:pt>
                <c:pt idx="7027">
                  <c:v>85.5</c:v>
                </c:pt>
                <c:pt idx="7028">
                  <c:v>85.5</c:v>
                </c:pt>
                <c:pt idx="7029">
                  <c:v>85.5</c:v>
                </c:pt>
                <c:pt idx="7030">
                  <c:v>85.5</c:v>
                </c:pt>
                <c:pt idx="7031">
                  <c:v>85.5</c:v>
                </c:pt>
                <c:pt idx="7032">
                  <c:v>85.5</c:v>
                </c:pt>
                <c:pt idx="7033">
                  <c:v>85.5</c:v>
                </c:pt>
                <c:pt idx="7034">
                  <c:v>85.46</c:v>
                </c:pt>
                <c:pt idx="7035">
                  <c:v>85.4533333333333</c:v>
                </c:pt>
                <c:pt idx="7036">
                  <c:v>85.4533333333333</c:v>
                </c:pt>
                <c:pt idx="7037">
                  <c:v>85.4533333333333</c:v>
                </c:pt>
                <c:pt idx="7038">
                  <c:v>85.35</c:v>
                </c:pt>
                <c:pt idx="7039">
                  <c:v>85.35</c:v>
                </c:pt>
                <c:pt idx="7040">
                  <c:v>85.35</c:v>
                </c:pt>
                <c:pt idx="7041">
                  <c:v>85.35</c:v>
                </c:pt>
                <c:pt idx="7042">
                  <c:v>85.35</c:v>
                </c:pt>
                <c:pt idx="7043">
                  <c:v>85.35</c:v>
                </c:pt>
                <c:pt idx="7044">
                  <c:v>85.35</c:v>
                </c:pt>
                <c:pt idx="7045">
                  <c:v>85.35</c:v>
                </c:pt>
                <c:pt idx="7046">
                  <c:v>85.35</c:v>
                </c:pt>
                <c:pt idx="7047">
                  <c:v>85.35</c:v>
                </c:pt>
                <c:pt idx="7048">
                  <c:v>85.34</c:v>
                </c:pt>
                <c:pt idx="7049">
                  <c:v>85.34</c:v>
                </c:pt>
                <c:pt idx="7050">
                  <c:v>85.34</c:v>
                </c:pt>
                <c:pt idx="7051">
                  <c:v>85.29</c:v>
                </c:pt>
                <c:pt idx="7052">
                  <c:v>85</c:v>
                </c:pt>
                <c:pt idx="7053">
                  <c:v>85</c:v>
                </c:pt>
                <c:pt idx="7054">
                  <c:v>85</c:v>
                </c:pt>
                <c:pt idx="7055">
                  <c:v>85</c:v>
                </c:pt>
                <c:pt idx="7056">
                  <c:v>85</c:v>
                </c:pt>
                <c:pt idx="7057">
                  <c:v>85</c:v>
                </c:pt>
                <c:pt idx="7058">
                  <c:v>85</c:v>
                </c:pt>
                <c:pt idx="7059">
                  <c:v>85</c:v>
                </c:pt>
                <c:pt idx="7060">
                  <c:v>85</c:v>
                </c:pt>
                <c:pt idx="7061">
                  <c:v>85</c:v>
                </c:pt>
                <c:pt idx="7062">
                  <c:v>85</c:v>
                </c:pt>
                <c:pt idx="7063">
                  <c:v>85</c:v>
                </c:pt>
                <c:pt idx="7064">
                  <c:v>85</c:v>
                </c:pt>
                <c:pt idx="7065">
                  <c:v>85</c:v>
                </c:pt>
                <c:pt idx="7066">
                  <c:v>85</c:v>
                </c:pt>
                <c:pt idx="7067">
                  <c:v>85</c:v>
                </c:pt>
                <c:pt idx="7068">
                  <c:v>85</c:v>
                </c:pt>
                <c:pt idx="7069">
                  <c:v>85</c:v>
                </c:pt>
                <c:pt idx="7070">
                  <c:v>85</c:v>
                </c:pt>
                <c:pt idx="7071">
                  <c:v>85</c:v>
                </c:pt>
                <c:pt idx="7072">
                  <c:v>85</c:v>
                </c:pt>
                <c:pt idx="7073">
                  <c:v>85</c:v>
                </c:pt>
                <c:pt idx="7074">
                  <c:v>85</c:v>
                </c:pt>
                <c:pt idx="7075">
                  <c:v>85</c:v>
                </c:pt>
                <c:pt idx="7076">
                  <c:v>85</c:v>
                </c:pt>
                <c:pt idx="7077">
                  <c:v>85</c:v>
                </c:pt>
                <c:pt idx="7078">
                  <c:v>85</c:v>
                </c:pt>
                <c:pt idx="7079">
                  <c:v>85</c:v>
                </c:pt>
                <c:pt idx="7080">
                  <c:v>85</c:v>
                </c:pt>
                <c:pt idx="7081">
                  <c:v>85</c:v>
                </c:pt>
                <c:pt idx="7082">
                  <c:v>85</c:v>
                </c:pt>
                <c:pt idx="7083">
                  <c:v>85</c:v>
                </c:pt>
                <c:pt idx="7084">
                  <c:v>85</c:v>
                </c:pt>
                <c:pt idx="7085">
                  <c:v>85</c:v>
                </c:pt>
                <c:pt idx="7086">
                  <c:v>85</c:v>
                </c:pt>
                <c:pt idx="7087">
                  <c:v>85</c:v>
                </c:pt>
                <c:pt idx="7088">
                  <c:v>85</c:v>
                </c:pt>
                <c:pt idx="7089">
                  <c:v>85</c:v>
                </c:pt>
                <c:pt idx="7090">
                  <c:v>85</c:v>
                </c:pt>
                <c:pt idx="7091">
                  <c:v>85</c:v>
                </c:pt>
                <c:pt idx="7092">
                  <c:v>85</c:v>
                </c:pt>
                <c:pt idx="7093">
                  <c:v>85</c:v>
                </c:pt>
                <c:pt idx="7094">
                  <c:v>85</c:v>
                </c:pt>
                <c:pt idx="7095">
                  <c:v>85</c:v>
                </c:pt>
                <c:pt idx="7096">
                  <c:v>85</c:v>
                </c:pt>
                <c:pt idx="7097">
                  <c:v>85</c:v>
                </c:pt>
                <c:pt idx="7098">
                  <c:v>85</c:v>
                </c:pt>
                <c:pt idx="7099">
                  <c:v>85</c:v>
                </c:pt>
                <c:pt idx="7100">
                  <c:v>85</c:v>
                </c:pt>
                <c:pt idx="7101">
                  <c:v>85</c:v>
                </c:pt>
                <c:pt idx="7102">
                  <c:v>85</c:v>
                </c:pt>
                <c:pt idx="7103">
                  <c:v>85</c:v>
                </c:pt>
                <c:pt idx="7104">
                  <c:v>85</c:v>
                </c:pt>
                <c:pt idx="7105">
                  <c:v>85</c:v>
                </c:pt>
                <c:pt idx="7106">
                  <c:v>85</c:v>
                </c:pt>
                <c:pt idx="7107">
                  <c:v>85</c:v>
                </c:pt>
                <c:pt idx="7108">
                  <c:v>85</c:v>
                </c:pt>
                <c:pt idx="7109">
                  <c:v>85</c:v>
                </c:pt>
                <c:pt idx="7110">
                  <c:v>85</c:v>
                </c:pt>
                <c:pt idx="7111">
                  <c:v>85</c:v>
                </c:pt>
                <c:pt idx="7112">
                  <c:v>85</c:v>
                </c:pt>
                <c:pt idx="7113">
                  <c:v>85</c:v>
                </c:pt>
                <c:pt idx="7114">
                  <c:v>85</c:v>
                </c:pt>
                <c:pt idx="7115">
                  <c:v>85</c:v>
                </c:pt>
                <c:pt idx="7116">
                  <c:v>85</c:v>
                </c:pt>
                <c:pt idx="7117">
                  <c:v>85</c:v>
                </c:pt>
                <c:pt idx="7118">
                  <c:v>85</c:v>
                </c:pt>
                <c:pt idx="7119">
                  <c:v>85</c:v>
                </c:pt>
                <c:pt idx="7120">
                  <c:v>85</c:v>
                </c:pt>
                <c:pt idx="7121">
                  <c:v>85</c:v>
                </c:pt>
                <c:pt idx="7122">
                  <c:v>85</c:v>
                </c:pt>
                <c:pt idx="7123">
                  <c:v>85</c:v>
                </c:pt>
                <c:pt idx="7124">
                  <c:v>85</c:v>
                </c:pt>
                <c:pt idx="7125">
                  <c:v>85</c:v>
                </c:pt>
                <c:pt idx="7126">
                  <c:v>85</c:v>
                </c:pt>
                <c:pt idx="7127">
                  <c:v>85</c:v>
                </c:pt>
                <c:pt idx="7128">
                  <c:v>85</c:v>
                </c:pt>
                <c:pt idx="7129">
                  <c:v>85</c:v>
                </c:pt>
                <c:pt idx="7130">
                  <c:v>85</c:v>
                </c:pt>
                <c:pt idx="7131">
                  <c:v>85</c:v>
                </c:pt>
                <c:pt idx="7132">
                  <c:v>85</c:v>
                </c:pt>
                <c:pt idx="7133">
                  <c:v>85</c:v>
                </c:pt>
                <c:pt idx="7134">
                  <c:v>85</c:v>
                </c:pt>
                <c:pt idx="7135">
                  <c:v>85</c:v>
                </c:pt>
                <c:pt idx="7136">
                  <c:v>85</c:v>
                </c:pt>
                <c:pt idx="7137">
                  <c:v>85</c:v>
                </c:pt>
                <c:pt idx="7138">
                  <c:v>85</c:v>
                </c:pt>
                <c:pt idx="7139">
                  <c:v>85</c:v>
                </c:pt>
                <c:pt idx="7140">
                  <c:v>85</c:v>
                </c:pt>
                <c:pt idx="7141">
                  <c:v>85</c:v>
                </c:pt>
                <c:pt idx="7142">
                  <c:v>85</c:v>
                </c:pt>
                <c:pt idx="7143">
                  <c:v>85</c:v>
                </c:pt>
                <c:pt idx="7144">
                  <c:v>85</c:v>
                </c:pt>
                <c:pt idx="7145">
                  <c:v>85</c:v>
                </c:pt>
                <c:pt idx="7146">
                  <c:v>85</c:v>
                </c:pt>
                <c:pt idx="7147">
                  <c:v>85</c:v>
                </c:pt>
                <c:pt idx="7148">
                  <c:v>84.82</c:v>
                </c:pt>
                <c:pt idx="7149">
                  <c:v>84.71</c:v>
                </c:pt>
                <c:pt idx="7150">
                  <c:v>84.584</c:v>
                </c:pt>
                <c:pt idx="7151">
                  <c:v>84.56</c:v>
                </c:pt>
                <c:pt idx="7152">
                  <c:v>84.56</c:v>
                </c:pt>
                <c:pt idx="7153">
                  <c:v>84.56</c:v>
                </c:pt>
                <c:pt idx="7154">
                  <c:v>84.56</c:v>
                </c:pt>
                <c:pt idx="7155">
                  <c:v>84.5466666666667</c:v>
                </c:pt>
                <c:pt idx="7156">
                  <c:v>84.5466666666667</c:v>
                </c:pt>
                <c:pt idx="7157">
                  <c:v>84.4333333333333</c:v>
                </c:pt>
                <c:pt idx="7158">
                  <c:v>84.39</c:v>
                </c:pt>
                <c:pt idx="7159">
                  <c:v>84.39</c:v>
                </c:pt>
                <c:pt idx="7160">
                  <c:v>84.37</c:v>
                </c:pt>
                <c:pt idx="7161">
                  <c:v>84.37</c:v>
                </c:pt>
                <c:pt idx="7162">
                  <c:v>84.37</c:v>
                </c:pt>
                <c:pt idx="7163">
                  <c:v>84.37</c:v>
                </c:pt>
                <c:pt idx="7164">
                  <c:v>84.32</c:v>
                </c:pt>
                <c:pt idx="7165">
                  <c:v>84.32</c:v>
                </c:pt>
                <c:pt idx="7166">
                  <c:v>84.22</c:v>
                </c:pt>
                <c:pt idx="7167">
                  <c:v>84.22</c:v>
                </c:pt>
                <c:pt idx="7168">
                  <c:v>84.22</c:v>
                </c:pt>
                <c:pt idx="7169">
                  <c:v>84.22</c:v>
                </c:pt>
                <c:pt idx="7170">
                  <c:v>84.22</c:v>
                </c:pt>
                <c:pt idx="7171">
                  <c:v>84.22</c:v>
                </c:pt>
                <c:pt idx="7172">
                  <c:v>84.15</c:v>
                </c:pt>
                <c:pt idx="7173">
                  <c:v>84.15</c:v>
                </c:pt>
                <c:pt idx="7174">
                  <c:v>84.0933333333333</c:v>
                </c:pt>
                <c:pt idx="7175">
                  <c:v>84.0933333333333</c:v>
                </c:pt>
                <c:pt idx="7176">
                  <c:v>84</c:v>
                </c:pt>
                <c:pt idx="7177">
                  <c:v>84</c:v>
                </c:pt>
                <c:pt idx="7178">
                  <c:v>84</c:v>
                </c:pt>
                <c:pt idx="7179">
                  <c:v>84</c:v>
                </c:pt>
                <c:pt idx="7180">
                  <c:v>84</c:v>
                </c:pt>
                <c:pt idx="7181">
                  <c:v>84</c:v>
                </c:pt>
                <c:pt idx="7182">
                  <c:v>84</c:v>
                </c:pt>
                <c:pt idx="7183">
                  <c:v>84</c:v>
                </c:pt>
                <c:pt idx="7184">
                  <c:v>84</c:v>
                </c:pt>
                <c:pt idx="7185">
                  <c:v>84</c:v>
                </c:pt>
                <c:pt idx="7186">
                  <c:v>84</c:v>
                </c:pt>
                <c:pt idx="7187">
                  <c:v>84</c:v>
                </c:pt>
                <c:pt idx="7188">
                  <c:v>84</c:v>
                </c:pt>
                <c:pt idx="7189">
                  <c:v>84</c:v>
                </c:pt>
                <c:pt idx="7190">
                  <c:v>84</c:v>
                </c:pt>
                <c:pt idx="7191">
                  <c:v>84</c:v>
                </c:pt>
                <c:pt idx="7192">
                  <c:v>84</c:v>
                </c:pt>
                <c:pt idx="7193">
                  <c:v>84</c:v>
                </c:pt>
                <c:pt idx="7194">
                  <c:v>84</c:v>
                </c:pt>
                <c:pt idx="7195">
                  <c:v>84</c:v>
                </c:pt>
                <c:pt idx="7196">
                  <c:v>84</c:v>
                </c:pt>
                <c:pt idx="7197">
                  <c:v>84</c:v>
                </c:pt>
                <c:pt idx="7198">
                  <c:v>84</c:v>
                </c:pt>
                <c:pt idx="7199">
                  <c:v>84</c:v>
                </c:pt>
                <c:pt idx="7200">
                  <c:v>84</c:v>
                </c:pt>
                <c:pt idx="7201">
                  <c:v>84</c:v>
                </c:pt>
                <c:pt idx="7202">
                  <c:v>84</c:v>
                </c:pt>
                <c:pt idx="7203">
                  <c:v>84</c:v>
                </c:pt>
                <c:pt idx="7204">
                  <c:v>84</c:v>
                </c:pt>
                <c:pt idx="7205">
                  <c:v>84</c:v>
                </c:pt>
                <c:pt idx="7206">
                  <c:v>84</c:v>
                </c:pt>
                <c:pt idx="7207">
                  <c:v>83.99</c:v>
                </c:pt>
                <c:pt idx="7208">
                  <c:v>83.98</c:v>
                </c:pt>
                <c:pt idx="7209">
                  <c:v>83.98</c:v>
                </c:pt>
                <c:pt idx="7210">
                  <c:v>83.98</c:v>
                </c:pt>
                <c:pt idx="7211">
                  <c:v>83.98</c:v>
                </c:pt>
                <c:pt idx="7212">
                  <c:v>83.98</c:v>
                </c:pt>
                <c:pt idx="7213">
                  <c:v>83.98</c:v>
                </c:pt>
                <c:pt idx="7214">
                  <c:v>83.79</c:v>
                </c:pt>
                <c:pt idx="7215">
                  <c:v>83.7888</c:v>
                </c:pt>
                <c:pt idx="7216">
                  <c:v>83.7</c:v>
                </c:pt>
                <c:pt idx="7217">
                  <c:v>83.7</c:v>
                </c:pt>
                <c:pt idx="7218">
                  <c:v>83.64</c:v>
                </c:pt>
                <c:pt idx="7219">
                  <c:v>83.64</c:v>
                </c:pt>
                <c:pt idx="7220">
                  <c:v>83.6</c:v>
                </c:pt>
                <c:pt idx="7221">
                  <c:v>83.45</c:v>
                </c:pt>
                <c:pt idx="7222">
                  <c:v>83.45</c:v>
                </c:pt>
                <c:pt idx="7223">
                  <c:v>83.45</c:v>
                </c:pt>
                <c:pt idx="7224">
                  <c:v>83.45</c:v>
                </c:pt>
                <c:pt idx="7225">
                  <c:v>83.4133333333333</c:v>
                </c:pt>
                <c:pt idx="7226">
                  <c:v>83.4133333333333</c:v>
                </c:pt>
                <c:pt idx="7227">
                  <c:v>83.39</c:v>
                </c:pt>
                <c:pt idx="7228">
                  <c:v>83.39</c:v>
                </c:pt>
                <c:pt idx="7229">
                  <c:v>83.39</c:v>
                </c:pt>
                <c:pt idx="7230">
                  <c:v>83.39</c:v>
                </c:pt>
                <c:pt idx="7231">
                  <c:v>83.39</c:v>
                </c:pt>
                <c:pt idx="7232">
                  <c:v>83.39</c:v>
                </c:pt>
                <c:pt idx="7233">
                  <c:v>83.39</c:v>
                </c:pt>
                <c:pt idx="7234">
                  <c:v>83.39</c:v>
                </c:pt>
                <c:pt idx="7235">
                  <c:v>83.39</c:v>
                </c:pt>
                <c:pt idx="7236">
                  <c:v>83.39</c:v>
                </c:pt>
                <c:pt idx="7237">
                  <c:v>83.26</c:v>
                </c:pt>
                <c:pt idx="7238">
                  <c:v>83.1866666666667</c:v>
                </c:pt>
                <c:pt idx="7239">
                  <c:v>83.1866666666667</c:v>
                </c:pt>
                <c:pt idx="7240">
                  <c:v>83.1866666666667</c:v>
                </c:pt>
                <c:pt idx="7241">
                  <c:v>83.1866666666667</c:v>
                </c:pt>
                <c:pt idx="7242">
                  <c:v>83.1866666666667</c:v>
                </c:pt>
                <c:pt idx="7243">
                  <c:v>83.1866666666667</c:v>
                </c:pt>
                <c:pt idx="7244">
                  <c:v>83</c:v>
                </c:pt>
                <c:pt idx="7245">
                  <c:v>83</c:v>
                </c:pt>
                <c:pt idx="7246">
                  <c:v>83</c:v>
                </c:pt>
                <c:pt idx="7247">
                  <c:v>83</c:v>
                </c:pt>
                <c:pt idx="7248">
                  <c:v>83</c:v>
                </c:pt>
                <c:pt idx="7249">
                  <c:v>83</c:v>
                </c:pt>
                <c:pt idx="7250">
                  <c:v>83</c:v>
                </c:pt>
                <c:pt idx="7251">
                  <c:v>83</c:v>
                </c:pt>
                <c:pt idx="7252">
                  <c:v>83</c:v>
                </c:pt>
                <c:pt idx="7253">
                  <c:v>82.8</c:v>
                </c:pt>
                <c:pt idx="7254">
                  <c:v>82.8</c:v>
                </c:pt>
                <c:pt idx="7255">
                  <c:v>82.8</c:v>
                </c:pt>
                <c:pt idx="7256">
                  <c:v>82.8</c:v>
                </c:pt>
                <c:pt idx="7257">
                  <c:v>82.8</c:v>
                </c:pt>
                <c:pt idx="7258">
                  <c:v>82.8</c:v>
                </c:pt>
                <c:pt idx="7259">
                  <c:v>82.731</c:v>
                </c:pt>
                <c:pt idx="7260">
                  <c:v>82.72</c:v>
                </c:pt>
                <c:pt idx="7261">
                  <c:v>82.52</c:v>
                </c:pt>
                <c:pt idx="7262">
                  <c:v>82.4</c:v>
                </c:pt>
                <c:pt idx="7263">
                  <c:v>82.4</c:v>
                </c:pt>
                <c:pt idx="7264">
                  <c:v>82.4</c:v>
                </c:pt>
                <c:pt idx="7265">
                  <c:v>82.4</c:v>
                </c:pt>
                <c:pt idx="7266">
                  <c:v>82.4</c:v>
                </c:pt>
                <c:pt idx="7267">
                  <c:v>82.4</c:v>
                </c:pt>
                <c:pt idx="7268">
                  <c:v>82.4</c:v>
                </c:pt>
                <c:pt idx="7269">
                  <c:v>82.28</c:v>
                </c:pt>
                <c:pt idx="7270">
                  <c:v>82.28</c:v>
                </c:pt>
                <c:pt idx="7271">
                  <c:v>82.28</c:v>
                </c:pt>
                <c:pt idx="7272">
                  <c:v>82.28</c:v>
                </c:pt>
                <c:pt idx="7273">
                  <c:v>82.17</c:v>
                </c:pt>
                <c:pt idx="7274">
                  <c:v>82.17</c:v>
                </c:pt>
                <c:pt idx="7275">
                  <c:v>82.1666666666667</c:v>
                </c:pt>
                <c:pt idx="7276">
                  <c:v>82.1666666666667</c:v>
                </c:pt>
                <c:pt idx="7277">
                  <c:v>82.1666666666667</c:v>
                </c:pt>
                <c:pt idx="7278">
                  <c:v>82.1666666666667</c:v>
                </c:pt>
                <c:pt idx="7279">
                  <c:v>82.1666666666667</c:v>
                </c:pt>
                <c:pt idx="7280">
                  <c:v>82.1666666666667</c:v>
                </c:pt>
                <c:pt idx="7281">
                  <c:v>82</c:v>
                </c:pt>
                <c:pt idx="7282">
                  <c:v>82</c:v>
                </c:pt>
                <c:pt idx="7283">
                  <c:v>82</c:v>
                </c:pt>
                <c:pt idx="7284">
                  <c:v>82</c:v>
                </c:pt>
                <c:pt idx="7285">
                  <c:v>82</c:v>
                </c:pt>
                <c:pt idx="7286">
                  <c:v>82</c:v>
                </c:pt>
                <c:pt idx="7287">
                  <c:v>82</c:v>
                </c:pt>
                <c:pt idx="7288">
                  <c:v>82</c:v>
                </c:pt>
                <c:pt idx="7289">
                  <c:v>82</c:v>
                </c:pt>
                <c:pt idx="7290">
                  <c:v>82</c:v>
                </c:pt>
                <c:pt idx="7291">
                  <c:v>82</c:v>
                </c:pt>
                <c:pt idx="7292">
                  <c:v>82</c:v>
                </c:pt>
                <c:pt idx="7293">
                  <c:v>82</c:v>
                </c:pt>
                <c:pt idx="7294">
                  <c:v>82</c:v>
                </c:pt>
                <c:pt idx="7295">
                  <c:v>82</c:v>
                </c:pt>
                <c:pt idx="7296">
                  <c:v>82</c:v>
                </c:pt>
                <c:pt idx="7297">
                  <c:v>82</c:v>
                </c:pt>
                <c:pt idx="7298">
                  <c:v>82</c:v>
                </c:pt>
                <c:pt idx="7299">
                  <c:v>82</c:v>
                </c:pt>
                <c:pt idx="7300">
                  <c:v>82</c:v>
                </c:pt>
                <c:pt idx="7301">
                  <c:v>82</c:v>
                </c:pt>
                <c:pt idx="7302">
                  <c:v>82</c:v>
                </c:pt>
                <c:pt idx="7303">
                  <c:v>82</c:v>
                </c:pt>
                <c:pt idx="7304">
                  <c:v>82</c:v>
                </c:pt>
                <c:pt idx="7305">
                  <c:v>82</c:v>
                </c:pt>
                <c:pt idx="7306">
                  <c:v>82</c:v>
                </c:pt>
                <c:pt idx="7307">
                  <c:v>82</c:v>
                </c:pt>
                <c:pt idx="7308">
                  <c:v>82</c:v>
                </c:pt>
                <c:pt idx="7309">
                  <c:v>82</c:v>
                </c:pt>
                <c:pt idx="7310">
                  <c:v>82</c:v>
                </c:pt>
                <c:pt idx="7311">
                  <c:v>82</c:v>
                </c:pt>
                <c:pt idx="7312">
                  <c:v>82</c:v>
                </c:pt>
                <c:pt idx="7313">
                  <c:v>82</c:v>
                </c:pt>
                <c:pt idx="7314">
                  <c:v>82</c:v>
                </c:pt>
                <c:pt idx="7315">
                  <c:v>82</c:v>
                </c:pt>
                <c:pt idx="7316">
                  <c:v>82</c:v>
                </c:pt>
                <c:pt idx="7317">
                  <c:v>82</c:v>
                </c:pt>
                <c:pt idx="7318">
                  <c:v>82</c:v>
                </c:pt>
                <c:pt idx="7319">
                  <c:v>82</c:v>
                </c:pt>
                <c:pt idx="7320">
                  <c:v>82</c:v>
                </c:pt>
                <c:pt idx="7321">
                  <c:v>82</c:v>
                </c:pt>
                <c:pt idx="7322">
                  <c:v>82</c:v>
                </c:pt>
                <c:pt idx="7323">
                  <c:v>81.87</c:v>
                </c:pt>
                <c:pt idx="7324">
                  <c:v>81.87</c:v>
                </c:pt>
                <c:pt idx="7325">
                  <c:v>81.73</c:v>
                </c:pt>
                <c:pt idx="7326">
                  <c:v>81.7133333333333</c:v>
                </c:pt>
                <c:pt idx="7327">
                  <c:v>81.7</c:v>
                </c:pt>
                <c:pt idx="7328">
                  <c:v>81.7</c:v>
                </c:pt>
                <c:pt idx="7329">
                  <c:v>81.7</c:v>
                </c:pt>
                <c:pt idx="7330">
                  <c:v>81.7</c:v>
                </c:pt>
                <c:pt idx="7331">
                  <c:v>81.423</c:v>
                </c:pt>
                <c:pt idx="7332">
                  <c:v>81.423</c:v>
                </c:pt>
                <c:pt idx="7333">
                  <c:v>81.42</c:v>
                </c:pt>
                <c:pt idx="7334">
                  <c:v>81.42</c:v>
                </c:pt>
                <c:pt idx="7335">
                  <c:v>81.42</c:v>
                </c:pt>
                <c:pt idx="7336">
                  <c:v>81.42</c:v>
                </c:pt>
                <c:pt idx="7337">
                  <c:v>81.42</c:v>
                </c:pt>
                <c:pt idx="7338">
                  <c:v>81.42</c:v>
                </c:pt>
                <c:pt idx="7339">
                  <c:v>81.26</c:v>
                </c:pt>
                <c:pt idx="7340">
                  <c:v>81.26</c:v>
                </c:pt>
                <c:pt idx="7341">
                  <c:v>81.26</c:v>
                </c:pt>
                <c:pt idx="7342">
                  <c:v>81.26</c:v>
                </c:pt>
                <c:pt idx="7343">
                  <c:v>81.26</c:v>
                </c:pt>
                <c:pt idx="7344">
                  <c:v>81.26</c:v>
                </c:pt>
                <c:pt idx="7345">
                  <c:v>81.26</c:v>
                </c:pt>
                <c:pt idx="7346">
                  <c:v>81.26</c:v>
                </c:pt>
                <c:pt idx="7347">
                  <c:v>81.26</c:v>
                </c:pt>
                <c:pt idx="7348">
                  <c:v>81.26</c:v>
                </c:pt>
                <c:pt idx="7349">
                  <c:v>81.26</c:v>
                </c:pt>
                <c:pt idx="7350">
                  <c:v>81.26</c:v>
                </c:pt>
                <c:pt idx="7351">
                  <c:v>81.1466666666667</c:v>
                </c:pt>
                <c:pt idx="7352">
                  <c:v>81.04</c:v>
                </c:pt>
                <c:pt idx="7353">
                  <c:v>81.04</c:v>
                </c:pt>
                <c:pt idx="7354">
                  <c:v>81.0333333333333</c:v>
                </c:pt>
                <c:pt idx="7355">
                  <c:v>81.0333333333333</c:v>
                </c:pt>
                <c:pt idx="7356">
                  <c:v>80.96</c:v>
                </c:pt>
                <c:pt idx="7357">
                  <c:v>80.784</c:v>
                </c:pt>
                <c:pt idx="7358">
                  <c:v>80.78</c:v>
                </c:pt>
                <c:pt idx="7359">
                  <c:v>80.78</c:v>
                </c:pt>
                <c:pt idx="7360">
                  <c:v>80.78</c:v>
                </c:pt>
                <c:pt idx="7361">
                  <c:v>80.769</c:v>
                </c:pt>
                <c:pt idx="7362">
                  <c:v>80.75</c:v>
                </c:pt>
                <c:pt idx="7363">
                  <c:v>80.75</c:v>
                </c:pt>
                <c:pt idx="7364">
                  <c:v>80.47</c:v>
                </c:pt>
                <c:pt idx="7365">
                  <c:v>80.442</c:v>
                </c:pt>
                <c:pt idx="7366">
                  <c:v>80.44</c:v>
                </c:pt>
                <c:pt idx="7367">
                  <c:v>80.44</c:v>
                </c:pt>
                <c:pt idx="7368">
                  <c:v>80.44</c:v>
                </c:pt>
                <c:pt idx="7369">
                  <c:v>80.44</c:v>
                </c:pt>
                <c:pt idx="7370">
                  <c:v>80.44</c:v>
                </c:pt>
                <c:pt idx="7371">
                  <c:v>80.36</c:v>
                </c:pt>
                <c:pt idx="7372">
                  <c:v>80.0133333333333</c:v>
                </c:pt>
                <c:pt idx="7373">
                  <c:v>80</c:v>
                </c:pt>
                <c:pt idx="7374">
                  <c:v>80</c:v>
                </c:pt>
                <c:pt idx="7375">
                  <c:v>80</c:v>
                </c:pt>
                <c:pt idx="7376">
                  <c:v>80</c:v>
                </c:pt>
                <c:pt idx="7377">
                  <c:v>80</c:v>
                </c:pt>
                <c:pt idx="7378">
                  <c:v>80</c:v>
                </c:pt>
                <c:pt idx="7379">
                  <c:v>80</c:v>
                </c:pt>
                <c:pt idx="7380">
                  <c:v>80</c:v>
                </c:pt>
                <c:pt idx="7381">
                  <c:v>80</c:v>
                </c:pt>
                <c:pt idx="7382">
                  <c:v>80</c:v>
                </c:pt>
                <c:pt idx="7383">
                  <c:v>80</c:v>
                </c:pt>
                <c:pt idx="7384">
                  <c:v>80</c:v>
                </c:pt>
                <c:pt idx="7385">
                  <c:v>80</c:v>
                </c:pt>
                <c:pt idx="7386">
                  <c:v>80</c:v>
                </c:pt>
                <c:pt idx="7387">
                  <c:v>80</c:v>
                </c:pt>
                <c:pt idx="7388">
                  <c:v>80</c:v>
                </c:pt>
                <c:pt idx="7389">
                  <c:v>80</c:v>
                </c:pt>
                <c:pt idx="7390">
                  <c:v>80</c:v>
                </c:pt>
                <c:pt idx="7391">
                  <c:v>80</c:v>
                </c:pt>
                <c:pt idx="7392">
                  <c:v>80</c:v>
                </c:pt>
                <c:pt idx="7393">
                  <c:v>80</c:v>
                </c:pt>
                <c:pt idx="7394">
                  <c:v>80</c:v>
                </c:pt>
                <c:pt idx="7395">
                  <c:v>80</c:v>
                </c:pt>
                <c:pt idx="7396">
                  <c:v>80</c:v>
                </c:pt>
                <c:pt idx="7397">
                  <c:v>80</c:v>
                </c:pt>
                <c:pt idx="7398">
                  <c:v>80</c:v>
                </c:pt>
                <c:pt idx="7399">
                  <c:v>80</c:v>
                </c:pt>
                <c:pt idx="7400">
                  <c:v>80</c:v>
                </c:pt>
                <c:pt idx="7401">
                  <c:v>80</c:v>
                </c:pt>
                <c:pt idx="7402">
                  <c:v>80</c:v>
                </c:pt>
                <c:pt idx="7403">
                  <c:v>80</c:v>
                </c:pt>
                <c:pt idx="7404">
                  <c:v>80</c:v>
                </c:pt>
                <c:pt idx="7405">
                  <c:v>80</c:v>
                </c:pt>
                <c:pt idx="7406">
                  <c:v>80</c:v>
                </c:pt>
                <c:pt idx="7407">
                  <c:v>80</c:v>
                </c:pt>
                <c:pt idx="7408">
                  <c:v>80</c:v>
                </c:pt>
                <c:pt idx="7409">
                  <c:v>80</c:v>
                </c:pt>
                <c:pt idx="7410">
                  <c:v>80</c:v>
                </c:pt>
                <c:pt idx="7411">
                  <c:v>80</c:v>
                </c:pt>
                <c:pt idx="7412">
                  <c:v>80</c:v>
                </c:pt>
                <c:pt idx="7413">
                  <c:v>80</c:v>
                </c:pt>
                <c:pt idx="7414">
                  <c:v>80</c:v>
                </c:pt>
                <c:pt idx="7415">
                  <c:v>80</c:v>
                </c:pt>
                <c:pt idx="7416">
                  <c:v>80</c:v>
                </c:pt>
                <c:pt idx="7417">
                  <c:v>80</c:v>
                </c:pt>
                <c:pt idx="7418">
                  <c:v>80</c:v>
                </c:pt>
                <c:pt idx="7419">
                  <c:v>80</c:v>
                </c:pt>
                <c:pt idx="7420">
                  <c:v>80</c:v>
                </c:pt>
                <c:pt idx="7421">
                  <c:v>80</c:v>
                </c:pt>
                <c:pt idx="7422">
                  <c:v>80</c:v>
                </c:pt>
                <c:pt idx="7423">
                  <c:v>80</c:v>
                </c:pt>
                <c:pt idx="7424">
                  <c:v>80</c:v>
                </c:pt>
                <c:pt idx="7425">
                  <c:v>80</c:v>
                </c:pt>
                <c:pt idx="7426">
                  <c:v>80</c:v>
                </c:pt>
                <c:pt idx="7427">
                  <c:v>80</c:v>
                </c:pt>
                <c:pt idx="7428">
                  <c:v>80</c:v>
                </c:pt>
                <c:pt idx="7429">
                  <c:v>80</c:v>
                </c:pt>
                <c:pt idx="7430">
                  <c:v>80</c:v>
                </c:pt>
                <c:pt idx="7431">
                  <c:v>80</c:v>
                </c:pt>
                <c:pt idx="7432">
                  <c:v>80</c:v>
                </c:pt>
                <c:pt idx="7433">
                  <c:v>80</c:v>
                </c:pt>
                <c:pt idx="7434">
                  <c:v>80</c:v>
                </c:pt>
                <c:pt idx="7435">
                  <c:v>80</c:v>
                </c:pt>
                <c:pt idx="7436">
                  <c:v>80</c:v>
                </c:pt>
                <c:pt idx="7437">
                  <c:v>80</c:v>
                </c:pt>
                <c:pt idx="7438">
                  <c:v>80</c:v>
                </c:pt>
                <c:pt idx="7439">
                  <c:v>80</c:v>
                </c:pt>
                <c:pt idx="7440">
                  <c:v>80</c:v>
                </c:pt>
                <c:pt idx="7441">
                  <c:v>80</c:v>
                </c:pt>
                <c:pt idx="7442">
                  <c:v>80</c:v>
                </c:pt>
                <c:pt idx="7443">
                  <c:v>80</c:v>
                </c:pt>
                <c:pt idx="7444">
                  <c:v>80</c:v>
                </c:pt>
                <c:pt idx="7445">
                  <c:v>80</c:v>
                </c:pt>
                <c:pt idx="7446">
                  <c:v>80</c:v>
                </c:pt>
                <c:pt idx="7447">
                  <c:v>80</c:v>
                </c:pt>
                <c:pt idx="7448">
                  <c:v>80</c:v>
                </c:pt>
                <c:pt idx="7449">
                  <c:v>80</c:v>
                </c:pt>
                <c:pt idx="7450">
                  <c:v>80</c:v>
                </c:pt>
                <c:pt idx="7451">
                  <c:v>80</c:v>
                </c:pt>
                <c:pt idx="7452">
                  <c:v>80</c:v>
                </c:pt>
                <c:pt idx="7453">
                  <c:v>80</c:v>
                </c:pt>
                <c:pt idx="7454">
                  <c:v>80</c:v>
                </c:pt>
                <c:pt idx="7455">
                  <c:v>80</c:v>
                </c:pt>
                <c:pt idx="7456">
                  <c:v>80</c:v>
                </c:pt>
                <c:pt idx="7457">
                  <c:v>80</c:v>
                </c:pt>
                <c:pt idx="7458">
                  <c:v>80</c:v>
                </c:pt>
                <c:pt idx="7459">
                  <c:v>80</c:v>
                </c:pt>
                <c:pt idx="7460">
                  <c:v>80</c:v>
                </c:pt>
                <c:pt idx="7461">
                  <c:v>80</c:v>
                </c:pt>
                <c:pt idx="7462">
                  <c:v>80</c:v>
                </c:pt>
                <c:pt idx="7463">
                  <c:v>80</c:v>
                </c:pt>
                <c:pt idx="7464">
                  <c:v>80</c:v>
                </c:pt>
                <c:pt idx="7465">
                  <c:v>80</c:v>
                </c:pt>
                <c:pt idx="7466">
                  <c:v>80</c:v>
                </c:pt>
                <c:pt idx="7467">
                  <c:v>80</c:v>
                </c:pt>
                <c:pt idx="7468">
                  <c:v>80</c:v>
                </c:pt>
                <c:pt idx="7469">
                  <c:v>80</c:v>
                </c:pt>
                <c:pt idx="7470">
                  <c:v>80</c:v>
                </c:pt>
                <c:pt idx="7471">
                  <c:v>80</c:v>
                </c:pt>
                <c:pt idx="7472">
                  <c:v>80</c:v>
                </c:pt>
                <c:pt idx="7473">
                  <c:v>80</c:v>
                </c:pt>
                <c:pt idx="7474">
                  <c:v>80</c:v>
                </c:pt>
                <c:pt idx="7475">
                  <c:v>80</c:v>
                </c:pt>
                <c:pt idx="7476">
                  <c:v>80</c:v>
                </c:pt>
                <c:pt idx="7477">
                  <c:v>80</c:v>
                </c:pt>
                <c:pt idx="7478">
                  <c:v>80</c:v>
                </c:pt>
                <c:pt idx="7479">
                  <c:v>80</c:v>
                </c:pt>
                <c:pt idx="7480">
                  <c:v>80</c:v>
                </c:pt>
                <c:pt idx="7481">
                  <c:v>80</c:v>
                </c:pt>
                <c:pt idx="7482">
                  <c:v>80</c:v>
                </c:pt>
                <c:pt idx="7483">
                  <c:v>80</c:v>
                </c:pt>
                <c:pt idx="7484">
                  <c:v>80</c:v>
                </c:pt>
                <c:pt idx="7485">
                  <c:v>80</c:v>
                </c:pt>
                <c:pt idx="7486">
                  <c:v>80</c:v>
                </c:pt>
                <c:pt idx="7487">
                  <c:v>80</c:v>
                </c:pt>
                <c:pt idx="7488">
                  <c:v>80</c:v>
                </c:pt>
                <c:pt idx="7489">
                  <c:v>80</c:v>
                </c:pt>
                <c:pt idx="7490">
                  <c:v>80</c:v>
                </c:pt>
                <c:pt idx="7491">
                  <c:v>80</c:v>
                </c:pt>
                <c:pt idx="7492">
                  <c:v>80</c:v>
                </c:pt>
                <c:pt idx="7493">
                  <c:v>80</c:v>
                </c:pt>
                <c:pt idx="7494">
                  <c:v>80</c:v>
                </c:pt>
                <c:pt idx="7495">
                  <c:v>80</c:v>
                </c:pt>
                <c:pt idx="7496">
                  <c:v>80</c:v>
                </c:pt>
                <c:pt idx="7497">
                  <c:v>80</c:v>
                </c:pt>
                <c:pt idx="7498">
                  <c:v>80</c:v>
                </c:pt>
                <c:pt idx="7499">
                  <c:v>80</c:v>
                </c:pt>
                <c:pt idx="7500">
                  <c:v>80</c:v>
                </c:pt>
                <c:pt idx="7501">
                  <c:v>80</c:v>
                </c:pt>
                <c:pt idx="7502">
                  <c:v>80</c:v>
                </c:pt>
                <c:pt idx="7503">
                  <c:v>80</c:v>
                </c:pt>
                <c:pt idx="7504">
                  <c:v>80</c:v>
                </c:pt>
                <c:pt idx="7505">
                  <c:v>80</c:v>
                </c:pt>
                <c:pt idx="7506">
                  <c:v>80</c:v>
                </c:pt>
                <c:pt idx="7507">
                  <c:v>80</c:v>
                </c:pt>
                <c:pt idx="7508">
                  <c:v>80</c:v>
                </c:pt>
                <c:pt idx="7509">
                  <c:v>80</c:v>
                </c:pt>
                <c:pt idx="7510">
                  <c:v>80</c:v>
                </c:pt>
                <c:pt idx="7511">
                  <c:v>80</c:v>
                </c:pt>
                <c:pt idx="7512">
                  <c:v>80</c:v>
                </c:pt>
                <c:pt idx="7513">
                  <c:v>80</c:v>
                </c:pt>
                <c:pt idx="7514">
                  <c:v>80</c:v>
                </c:pt>
                <c:pt idx="7515">
                  <c:v>80</c:v>
                </c:pt>
                <c:pt idx="7516">
                  <c:v>80</c:v>
                </c:pt>
                <c:pt idx="7517">
                  <c:v>80</c:v>
                </c:pt>
                <c:pt idx="7518">
                  <c:v>80</c:v>
                </c:pt>
                <c:pt idx="7519">
                  <c:v>80</c:v>
                </c:pt>
                <c:pt idx="7520">
                  <c:v>80</c:v>
                </c:pt>
                <c:pt idx="7521">
                  <c:v>80</c:v>
                </c:pt>
                <c:pt idx="7522">
                  <c:v>80</c:v>
                </c:pt>
                <c:pt idx="7523">
                  <c:v>80</c:v>
                </c:pt>
                <c:pt idx="7524">
                  <c:v>80</c:v>
                </c:pt>
                <c:pt idx="7525">
                  <c:v>80</c:v>
                </c:pt>
                <c:pt idx="7526">
                  <c:v>80</c:v>
                </c:pt>
                <c:pt idx="7527">
                  <c:v>80</c:v>
                </c:pt>
                <c:pt idx="7528">
                  <c:v>80</c:v>
                </c:pt>
                <c:pt idx="7529">
                  <c:v>80</c:v>
                </c:pt>
                <c:pt idx="7530">
                  <c:v>80</c:v>
                </c:pt>
                <c:pt idx="7531">
                  <c:v>80</c:v>
                </c:pt>
                <c:pt idx="7532">
                  <c:v>80</c:v>
                </c:pt>
                <c:pt idx="7533">
                  <c:v>80</c:v>
                </c:pt>
                <c:pt idx="7534">
                  <c:v>80</c:v>
                </c:pt>
                <c:pt idx="7535">
                  <c:v>80</c:v>
                </c:pt>
                <c:pt idx="7536">
                  <c:v>80</c:v>
                </c:pt>
                <c:pt idx="7537">
                  <c:v>80</c:v>
                </c:pt>
                <c:pt idx="7538">
                  <c:v>80</c:v>
                </c:pt>
                <c:pt idx="7539">
                  <c:v>80</c:v>
                </c:pt>
                <c:pt idx="7540">
                  <c:v>80</c:v>
                </c:pt>
                <c:pt idx="7541">
                  <c:v>80</c:v>
                </c:pt>
                <c:pt idx="7542">
                  <c:v>80</c:v>
                </c:pt>
                <c:pt idx="7543">
                  <c:v>80</c:v>
                </c:pt>
                <c:pt idx="7544">
                  <c:v>80</c:v>
                </c:pt>
                <c:pt idx="7545">
                  <c:v>80</c:v>
                </c:pt>
                <c:pt idx="7546">
                  <c:v>80</c:v>
                </c:pt>
                <c:pt idx="7547">
                  <c:v>80</c:v>
                </c:pt>
                <c:pt idx="7548">
                  <c:v>80</c:v>
                </c:pt>
                <c:pt idx="7549">
                  <c:v>80</c:v>
                </c:pt>
                <c:pt idx="7550">
                  <c:v>80</c:v>
                </c:pt>
                <c:pt idx="7551">
                  <c:v>80</c:v>
                </c:pt>
                <c:pt idx="7552">
                  <c:v>80</c:v>
                </c:pt>
                <c:pt idx="7553">
                  <c:v>80</c:v>
                </c:pt>
                <c:pt idx="7554">
                  <c:v>80</c:v>
                </c:pt>
                <c:pt idx="7555">
                  <c:v>80</c:v>
                </c:pt>
                <c:pt idx="7556">
                  <c:v>80</c:v>
                </c:pt>
                <c:pt idx="7557">
                  <c:v>80</c:v>
                </c:pt>
                <c:pt idx="7558">
                  <c:v>79.97</c:v>
                </c:pt>
                <c:pt idx="7559">
                  <c:v>79.8</c:v>
                </c:pt>
                <c:pt idx="7560">
                  <c:v>79.8</c:v>
                </c:pt>
                <c:pt idx="7561">
                  <c:v>79.8</c:v>
                </c:pt>
                <c:pt idx="7562">
                  <c:v>79.8</c:v>
                </c:pt>
                <c:pt idx="7563">
                  <c:v>79.8</c:v>
                </c:pt>
                <c:pt idx="7564">
                  <c:v>79.788</c:v>
                </c:pt>
                <c:pt idx="7565">
                  <c:v>79.54</c:v>
                </c:pt>
                <c:pt idx="7566">
                  <c:v>79.54</c:v>
                </c:pt>
                <c:pt idx="7567">
                  <c:v>79.5</c:v>
                </c:pt>
                <c:pt idx="7568">
                  <c:v>79.46</c:v>
                </c:pt>
                <c:pt idx="7569">
                  <c:v>79.46</c:v>
                </c:pt>
                <c:pt idx="7570">
                  <c:v>79.2</c:v>
                </c:pt>
                <c:pt idx="7571">
                  <c:v>79.2</c:v>
                </c:pt>
                <c:pt idx="7572">
                  <c:v>79.134</c:v>
                </c:pt>
                <c:pt idx="7573">
                  <c:v>79</c:v>
                </c:pt>
                <c:pt idx="7574">
                  <c:v>79</c:v>
                </c:pt>
                <c:pt idx="7575">
                  <c:v>79</c:v>
                </c:pt>
                <c:pt idx="7576">
                  <c:v>78.9933333333333</c:v>
                </c:pt>
                <c:pt idx="7577">
                  <c:v>78.8</c:v>
                </c:pt>
                <c:pt idx="7578">
                  <c:v>78.75</c:v>
                </c:pt>
                <c:pt idx="7579">
                  <c:v>78.75</c:v>
                </c:pt>
                <c:pt idx="7580">
                  <c:v>78.72</c:v>
                </c:pt>
                <c:pt idx="7581">
                  <c:v>78.63</c:v>
                </c:pt>
                <c:pt idx="7582">
                  <c:v>78.63</c:v>
                </c:pt>
                <c:pt idx="7583">
                  <c:v>78.63</c:v>
                </c:pt>
                <c:pt idx="7584">
                  <c:v>78.63</c:v>
                </c:pt>
                <c:pt idx="7585">
                  <c:v>78.63</c:v>
                </c:pt>
                <c:pt idx="7586">
                  <c:v>78.63</c:v>
                </c:pt>
                <c:pt idx="7587">
                  <c:v>78.63</c:v>
                </c:pt>
                <c:pt idx="7588">
                  <c:v>78.63</c:v>
                </c:pt>
                <c:pt idx="7589">
                  <c:v>78.48</c:v>
                </c:pt>
                <c:pt idx="7590">
                  <c:v>78.48</c:v>
                </c:pt>
                <c:pt idx="7591">
                  <c:v>78.48</c:v>
                </c:pt>
                <c:pt idx="7592">
                  <c:v>78.48</c:v>
                </c:pt>
                <c:pt idx="7593">
                  <c:v>78.48</c:v>
                </c:pt>
                <c:pt idx="7594">
                  <c:v>78.48</c:v>
                </c:pt>
                <c:pt idx="7595">
                  <c:v>78.4266666666667</c:v>
                </c:pt>
                <c:pt idx="7596">
                  <c:v>78.4266666666667</c:v>
                </c:pt>
                <c:pt idx="7597">
                  <c:v>78.4266666666667</c:v>
                </c:pt>
                <c:pt idx="7598">
                  <c:v>78.4266666666667</c:v>
                </c:pt>
                <c:pt idx="7599">
                  <c:v>78.4266666666667</c:v>
                </c:pt>
                <c:pt idx="7600">
                  <c:v>78.4266666666667</c:v>
                </c:pt>
                <c:pt idx="7601">
                  <c:v>78.4</c:v>
                </c:pt>
                <c:pt idx="7602">
                  <c:v>78.4</c:v>
                </c:pt>
                <c:pt idx="7603">
                  <c:v>78.21</c:v>
                </c:pt>
                <c:pt idx="7604">
                  <c:v>78.2</c:v>
                </c:pt>
                <c:pt idx="7605">
                  <c:v>78</c:v>
                </c:pt>
                <c:pt idx="7606">
                  <c:v>78</c:v>
                </c:pt>
                <c:pt idx="7607">
                  <c:v>78</c:v>
                </c:pt>
                <c:pt idx="7608">
                  <c:v>78</c:v>
                </c:pt>
                <c:pt idx="7609">
                  <c:v>78</c:v>
                </c:pt>
                <c:pt idx="7610">
                  <c:v>78</c:v>
                </c:pt>
                <c:pt idx="7611">
                  <c:v>78</c:v>
                </c:pt>
                <c:pt idx="7612">
                  <c:v>78</c:v>
                </c:pt>
                <c:pt idx="7613">
                  <c:v>78</c:v>
                </c:pt>
                <c:pt idx="7614">
                  <c:v>78</c:v>
                </c:pt>
                <c:pt idx="7615">
                  <c:v>78</c:v>
                </c:pt>
                <c:pt idx="7616">
                  <c:v>78</c:v>
                </c:pt>
                <c:pt idx="7617">
                  <c:v>78</c:v>
                </c:pt>
                <c:pt idx="7618">
                  <c:v>78</c:v>
                </c:pt>
                <c:pt idx="7619">
                  <c:v>78</c:v>
                </c:pt>
                <c:pt idx="7620">
                  <c:v>78</c:v>
                </c:pt>
                <c:pt idx="7621">
                  <c:v>78</c:v>
                </c:pt>
                <c:pt idx="7622">
                  <c:v>78</c:v>
                </c:pt>
                <c:pt idx="7623">
                  <c:v>78</c:v>
                </c:pt>
                <c:pt idx="7624">
                  <c:v>78</c:v>
                </c:pt>
                <c:pt idx="7625">
                  <c:v>78</c:v>
                </c:pt>
                <c:pt idx="7626">
                  <c:v>78</c:v>
                </c:pt>
                <c:pt idx="7627">
                  <c:v>78</c:v>
                </c:pt>
                <c:pt idx="7628">
                  <c:v>78</c:v>
                </c:pt>
                <c:pt idx="7629">
                  <c:v>78</c:v>
                </c:pt>
                <c:pt idx="7630">
                  <c:v>78</c:v>
                </c:pt>
                <c:pt idx="7631">
                  <c:v>78</c:v>
                </c:pt>
                <c:pt idx="7632">
                  <c:v>78</c:v>
                </c:pt>
                <c:pt idx="7633">
                  <c:v>78</c:v>
                </c:pt>
                <c:pt idx="7634">
                  <c:v>78</c:v>
                </c:pt>
                <c:pt idx="7635">
                  <c:v>78</c:v>
                </c:pt>
                <c:pt idx="7636">
                  <c:v>78</c:v>
                </c:pt>
                <c:pt idx="7637">
                  <c:v>78</c:v>
                </c:pt>
                <c:pt idx="7638">
                  <c:v>78</c:v>
                </c:pt>
                <c:pt idx="7639">
                  <c:v>78</c:v>
                </c:pt>
                <c:pt idx="7640">
                  <c:v>78</c:v>
                </c:pt>
                <c:pt idx="7641">
                  <c:v>78</c:v>
                </c:pt>
                <c:pt idx="7642">
                  <c:v>77.9733333333333</c:v>
                </c:pt>
                <c:pt idx="7643">
                  <c:v>77.94</c:v>
                </c:pt>
                <c:pt idx="7644">
                  <c:v>77.94</c:v>
                </c:pt>
                <c:pt idx="7645">
                  <c:v>77.9</c:v>
                </c:pt>
                <c:pt idx="7646">
                  <c:v>77.9</c:v>
                </c:pt>
                <c:pt idx="7647">
                  <c:v>77.9</c:v>
                </c:pt>
                <c:pt idx="7648">
                  <c:v>77.9</c:v>
                </c:pt>
                <c:pt idx="7649">
                  <c:v>77.9</c:v>
                </c:pt>
                <c:pt idx="7650">
                  <c:v>77.9</c:v>
                </c:pt>
                <c:pt idx="7651">
                  <c:v>77.6</c:v>
                </c:pt>
                <c:pt idx="7652">
                  <c:v>77.6</c:v>
                </c:pt>
                <c:pt idx="7653">
                  <c:v>77.6</c:v>
                </c:pt>
                <c:pt idx="7654">
                  <c:v>77.6</c:v>
                </c:pt>
                <c:pt idx="7655">
                  <c:v>77.4066666666667</c:v>
                </c:pt>
                <c:pt idx="7656">
                  <c:v>77.4066666666667</c:v>
                </c:pt>
                <c:pt idx="7657">
                  <c:v>77.4066666666667</c:v>
                </c:pt>
                <c:pt idx="7658">
                  <c:v>77.4066666666667</c:v>
                </c:pt>
                <c:pt idx="7659">
                  <c:v>77.2933333333333</c:v>
                </c:pt>
                <c:pt idx="7660">
                  <c:v>77.2933333333333</c:v>
                </c:pt>
                <c:pt idx="7661">
                  <c:v>77.2933333333333</c:v>
                </c:pt>
                <c:pt idx="7662">
                  <c:v>77.2933333333333</c:v>
                </c:pt>
                <c:pt idx="7663">
                  <c:v>77.2933333333333</c:v>
                </c:pt>
                <c:pt idx="7664">
                  <c:v>77.2933333333333</c:v>
                </c:pt>
                <c:pt idx="7665">
                  <c:v>77.1</c:v>
                </c:pt>
                <c:pt idx="7666">
                  <c:v>77</c:v>
                </c:pt>
                <c:pt idx="7667">
                  <c:v>77</c:v>
                </c:pt>
                <c:pt idx="7668">
                  <c:v>76.96</c:v>
                </c:pt>
                <c:pt idx="7669">
                  <c:v>76.8</c:v>
                </c:pt>
                <c:pt idx="7670">
                  <c:v>76.8</c:v>
                </c:pt>
                <c:pt idx="7671">
                  <c:v>76.8</c:v>
                </c:pt>
                <c:pt idx="7672">
                  <c:v>76.59</c:v>
                </c:pt>
                <c:pt idx="7673">
                  <c:v>76.59</c:v>
                </c:pt>
                <c:pt idx="7674">
                  <c:v>76.59</c:v>
                </c:pt>
                <c:pt idx="7675">
                  <c:v>76.59</c:v>
                </c:pt>
                <c:pt idx="7676">
                  <c:v>76.59</c:v>
                </c:pt>
                <c:pt idx="7677">
                  <c:v>76.59</c:v>
                </c:pt>
                <c:pt idx="7678">
                  <c:v>76.59</c:v>
                </c:pt>
                <c:pt idx="7679">
                  <c:v>76.44</c:v>
                </c:pt>
                <c:pt idx="7680">
                  <c:v>76.3104</c:v>
                </c:pt>
                <c:pt idx="7681">
                  <c:v>76.2733333333333</c:v>
                </c:pt>
                <c:pt idx="7682">
                  <c:v>76.2733333333333</c:v>
                </c:pt>
                <c:pt idx="7683">
                  <c:v>76.2733333333333</c:v>
                </c:pt>
                <c:pt idx="7684">
                  <c:v>76.2733333333333</c:v>
                </c:pt>
                <c:pt idx="7685">
                  <c:v>76</c:v>
                </c:pt>
                <c:pt idx="7686">
                  <c:v>76</c:v>
                </c:pt>
                <c:pt idx="7687">
                  <c:v>76</c:v>
                </c:pt>
                <c:pt idx="7688">
                  <c:v>76</c:v>
                </c:pt>
                <c:pt idx="7689">
                  <c:v>76</c:v>
                </c:pt>
                <c:pt idx="7690">
                  <c:v>76</c:v>
                </c:pt>
                <c:pt idx="7691">
                  <c:v>76</c:v>
                </c:pt>
                <c:pt idx="7692">
                  <c:v>76</c:v>
                </c:pt>
                <c:pt idx="7693">
                  <c:v>76</c:v>
                </c:pt>
                <c:pt idx="7694">
                  <c:v>76</c:v>
                </c:pt>
                <c:pt idx="7695">
                  <c:v>76</c:v>
                </c:pt>
                <c:pt idx="7696">
                  <c:v>76</c:v>
                </c:pt>
                <c:pt idx="7697">
                  <c:v>76</c:v>
                </c:pt>
                <c:pt idx="7698">
                  <c:v>76</c:v>
                </c:pt>
                <c:pt idx="7699">
                  <c:v>76</c:v>
                </c:pt>
                <c:pt idx="7700">
                  <c:v>76</c:v>
                </c:pt>
                <c:pt idx="7701">
                  <c:v>76</c:v>
                </c:pt>
                <c:pt idx="7702">
                  <c:v>76</c:v>
                </c:pt>
                <c:pt idx="7703">
                  <c:v>76</c:v>
                </c:pt>
                <c:pt idx="7704">
                  <c:v>75.88</c:v>
                </c:pt>
                <c:pt idx="7705">
                  <c:v>75.66</c:v>
                </c:pt>
                <c:pt idx="7706">
                  <c:v>75.66</c:v>
                </c:pt>
                <c:pt idx="7707">
                  <c:v>75.6</c:v>
                </c:pt>
                <c:pt idx="7708">
                  <c:v>75.54</c:v>
                </c:pt>
                <c:pt idx="7709">
                  <c:v>75.54</c:v>
                </c:pt>
                <c:pt idx="7710">
                  <c:v>75.47</c:v>
                </c:pt>
                <c:pt idx="7711">
                  <c:v>75.47</c:v>
                </c:pt>
                <c:pt idx="7712">
                  <c:v>75.428</c:v>
                </c:pt>
                <c:pt idx="7713">
                  <c:v>75.428</c:v>
                </c:pt>
                <c:pt idx="7714">
                  <c:v>75.428</c:v>
                </c:pt>
                <c:pt idx="7715">
                  <c:v>75.428</c:v>
                </c:pt>
                <c:pt idx="7716">
                  <c:v>75.428</c:v>
                </c:pt>
                <c:pt idx="7717">
                  <c:v>75.428</c:v>
                </c:pt>
                <c:pt idx="7718">
                  <c:v>75.428</c:v>
                </c:pt>
                <c:pt idx="7719">
                  <c:v>75.3792</c:v>
                </c:pt>
                <c:pt idx="7720">
                  <c:v>75.2533333333333</c:v>
                </c:pt>
                <c:pt idx="7721">
                  <c:v>75.2533333333333</c:v>
                </c:pt>
                <c:pt idx="7722">
                  <c:v>75.2533333333333</c:v>
                </c:pt>
                <c:pt idx="7723">
                  <c:v>75.2533333333333</c:v>
                </c:pt>
                <c:pt idx="7724">
                  <c:v>75.2533333333333</c:v>
                </c:pt>
                <c:pt idx="7725">
                  <c:v>75.2533333333333</c:v>
                </c:pt>
                <c:pt idx="7726">
                  <c:v>75</c:v>
                </c:pt>
                <c:pt idx="7727">
                  <c:v>75</c:v>
                </c:pt>
                <c:pt idx="7728">
                  <c:v>75</c:v>
                </c:pt>
                <c:pt idx="7729">
                  <c:v>75</c:v>
                </c:pt>
                <c:pt idx="7730">
                  <c:v>75</c:v>
                </c:pt>
                <c:pt idx="7731">
                  <c:v>75</c:v>
                </c:pt>
                <c:pt idx="7732">
                  <c:v>75</c:v>
                </c:pt>
                <c:pt idx="7733">
                  <c:v>75</c:v>
                </c:pt>
                <c:pt idx="7734">
                  <c:v>75</c:v>
                </c:pt>
                <c:pt idx="7735">
                  <c:v>75</c:v>
                </c:pt>
                <c:pt idx="7736">
                  <c:v>75</c:v>
                </c:pt>
                <c:pt idx="7737">
                  <c:v>75</c:v>
                </c:pt>
                <c:pt idx="7738">
                  <c:v>75</c:v>
                </c:pt>
                <c:pt idx="7739">
                  <c:v>75</c:v>
                </c:pt>
                <c:pt idx="7740">
                  <c:v>75</c:v>
                </c:pt>
                <c:pt idx="7741">
                  <c:v>75</c:v>
                </c:pt>
                <c:pt idx="7742">
                  <c:v>75</c:v>
                </c:pt>
                <c:pt idx="7743">
                  <c:v>75</c:v>
                </c:pt>
                <c:pt idx="7744">
                  <c:v>75</c:v>
                </c:pt>
                <c:pt idx="7745">
                  <c:v>75</c:v>
                </c:pt>
                <c:pt idx="7746">
                  <c:v>75</c:v>
                </c:pt>
                <c:pt idx="7747">
                  <c:v>75</c:v>
                </c:pt>
                <c:pt idx="7748">
                  <c:v>75</c:v>
                </c:pt>
                <c:pt idx="7749">
                  <c:v>75</c:v>
                </c:pt>
                <c:pt idx="7750">
                  <c:v>75</c:v>
                </c:pt>
                <c:pt idx="7751">
                  <c:v>75</c:v>
                </c:pt>
                <c:pt idx="7752">
                  <c:v>75</c:v>
                </c:pt>
                <c:pt idx="7753">
                  <c:v>75</c:v>
                </c:pt>
                <c:pt idx="7754">
                  <c:v>75</c:v>
                </c:pt>
                <c:pt idx="7755">
                  <c:v>75</c:v>
                </c:pt>
                <c:pt idx="7756">
                  <c:v>75</c:v>
                </c:pt>
                <c:pt idx="7757">
                  <c:v>75</c:v>
                </c:pt>
                <c:pt idx="7758">
                  <c:v>75</c:v>
                </c:pt>
                <c:pt idx="7759">
                  <c:v>75</c:v>
                </c:pt>
                <c:pt idx="7760">
                  <c:v>75</c:v>
                </c:pt>
                <c:pt idx="7761">
                  <c:v>75</c:v>
                </c:pt>
                <c:pt idx="7762">
                  <c:v>75</c:v>
                </c:pt>
                <c:pt idx="7763">
                  <c:v>75</c:v>
                </c:pt>
                <c:pt idx="7764">
                  <c:v>75</c:v>
                </c:pt>
                <c:pt idx="7765">
                  <c:v>75</c:v>
                </c:pt>
                <c:pt idx="7766">
                  <c:v>75</c:v>
                </c:pt>
                <c:pt idx="7767">
                  <c:v>75</c:v>
                </c:pt>
                <c:pt idx="7768">
                  <c:v>75</c:v>
                </c:pt>
                <c:pt idx="7769">
                  <c:v>75</c:v>
                </c:pt>
                <c:pt idx="7770">
                  <c:v>75</c:v>
                </c:pt>
                <c:pt idx="7771">
                  <c:v>75</c:v>
                </c:pt>
                <c:pt idx="7772">
                  <c:v>75</c:v>
                </c:pt>
                <c:pt idx="7773">
                  <c:v>75</c:v>
                </c:pt>
                <c:pt idx="7774">
                  <c:v>75</c:v>
                </c:pt>
                <c:pt idx="7775">
                  <c:v>75</c:v>
                </c:pt>
                <c:pt idx="7776">
                  <c:v>75</c:v>
                </c:pt>
                <c:pt idx="7777">
                  <c:v>75</c:v>
                </c:pt>
                <c:pt idx="7778">
                  <c:v>75</c:v>
                </c:pt>
                <c:pt idx="7779">
                  <c:v>75</c:v>
                </c:pt>
                <c:pt idx="7780">
                  <c:v>75</c:v>
                </c:pt>
                <c:pt idx="7781">
                  <c:v>75</c:v>
                </c:pt>
                <c:pt idx="7782">
                  <c:v>75</c:v>
                </c:pt>
                <c:pt idx="7783">
                  <c:v>75</c:v>
                </c:pt>
                <c:pt idx="7784">
                  <c:v>75</c:v>
                </c:pt>
                <c:pt idx="7785">
                  <c:v>75</c:v>
                </c:pt>
                <c:pt idx="7786">
                  <c:v>75</c:v>
                </c:pt>
                <c:pt idx="7787">
                  <c:v>75</c:v>
                </c:pt>
                <c:pt idx="7788">
                  <c:v>75</c:v>
                </c:pt>
                <c:pt idx="7789">
                  <c:v>75</c:v>
                </c:pt>
                <c:pt idx="7790">
                  <c:v>75</c:v>
                </c:pt>
                <c:pt idx="7791">
                  <c:v>75</c:v>
                </c:pt>
                <c:pt idx="7792">
                  <c:v>75</c:v>
                </c:pt>
                <c:pt idx="7793">
                  <c:v>75</c:v>
                </c:pt>
                <c:pt idx="7794">
                  <c:v>75</c:v>
                </c:pt>
                <c:pt idx="7795">
                  <c:v>75</c:v>
                </c:pt>
                <c:pt idx="7796">
                  <c:v>75</c:v>
                </c:pt>
                <c:pt idx="7797">
                  <c:v>75</c:v>
                </c:pt>
                <c:pt idx="7798">
                  <c:v>75</c:v>
                </c:pt>
                <c:pt idx="7799">
                  <c:v>75</c:v>
                </c:pt>
                <c:pt idx="7800">
                  <c:v>75</c:v>
                </c:pt>
                <c:pt idx="7801">
                  <c:v>75</c:v>
                </c:pt>
                <c:pt idx="7802">
                  <c:v>75</c:v>
                </c:pt>
                <c:pt idx="7803">
                  <c:v>75</c:v>
                </c:pt>
                <c:pt idx="7804">
                  <c:v>75</c:v>
                </c:pt>
                <c:pt idx="7805">
                  <c:v>75</c:v>
                </c:pt>
                <c:pt idx="7806">
                  <c:v>75</c:v>
                </c:pt>
                <c:pt idx="7807">
                  <c:v>75</c:v>
                </c:pt>
                <c:pt idx="7808">
                  <c:v>75</c:v>
                </c:pt>
                <c:pt idx="7809">
                  <c:v>75</c:v>
                </c:pt>
                <c:pt idx="7810">
                  <c:v>75</c:v>
                </c:pt>
                <c:pt idx="7811">
                  <c:v>75</c:v>
                </c:pt>
                <c:pt idx="7812">
                  <c:v>75</c:v>
                </c:pt>
                <c:pt idx="7813">
                  <c:v>75</c:v>
                </c:pt>
                <c:pt idx="7814">
                  <c:v>75</c:v>
                </c:pt>
                <c:pt idx="7815">
                  <c:v>75</c:v>
                </c:pt>
                <c:pt idx="7816">
                  <c:v>75</c:v>
                </c:pt>
                <c:pt idx="7817">
                  <c:v>75</c:v>
                </c:pt>
                <c:pt idx="7818">
                  <c:v>75</c:v>
                </c:pt>
                <c:pt idx="7819">
                  <c:v>75</c:v>
                </c:pt>
                <c:pt idx="7820">
                  <c:v>75</c:v>
                </c:pt>
                <c:pt idx="7821">
                  <c:v>74.98</c:v>
                </c:pt>
                <c:pt idx="7822">
                  <c:v>74.9666666666667</c:v>
                </c:pt>
                <c:pt idx="7823">
                  <c:v>74.56</c:v>
                </c:pt>
                <c:pt idx="7824">
                  <c:v>74.56</c:v>
                </c:pt>
                <c:pt idx="7825">
                  <c:v>74.338</c:v>
                </c:pt>
                <c:pt idx="7826">
                  <c:v>74.338</c:v>
                </c:pt>
                <c:pt idx="7827">
                  <c:v>74.25</c:v>
                </c:pt>
                <c:pt idx="7828">
                  <c:v>74.25</c:v>
                </c:pt>
                <c:pt idx="7829">
                  <c:v>74.12</c:v>
                </c:pt>
                <c:pt idx="7830">
                  <c:v>74.1</c:v>
                </c:pt>
                <c:pt idx="7831">
                  <c:v>74</c:v>
                </c:pt>
                <c:pt idx="7832">
                  <c:v>74</c:v>
                </c:pt>
                <c:pt idx="7833">
                  <c:v>74</c:v>
                </c:pt>
                <c:pt idx="7834">
                  <c:v>74</c:v>
                </c:pt>
                <c:pt idx="7835">
                  <c:v>74</c:v>
                </c:pt>
                <c:pt idx="7836">
                  <c:v>74</c:v>
                </c:pt>
                <c:pt idx="7837">
                  <c:v>74</c:v>
                </c:pt>
                <c:pt idx="7838">
                  <c:v>74</c:v>
                </c:pt>
                <c:pt idx="7839">
                  <c:v>74</c:v>
                </c:pt>
                <c:pt idx="7840">
                  <c:v>73.88</c:v>
                </c:pt>
                <c:pt idx="7841">
                  <c:v>73.6</c:v>
                </c:pt>
                <c:pt idx="7842">
                  <c:v>73.58</c:v>
                </c:pt>
                <c:pt idx="7843">
                  <c:v>73.58</c:v>
                </c:pt>
                <c:pt idx="7844">
                  <c:v>73.58</c:v>
                </c:pt>
                <c:pt idx="7845">
                  <c:v>73.58</c:v>
                </c:pt>
                <c:pt idx="7846">
                  <c:v>73.58</c:v>
                </c:pt>
                <c:pt idx="7847">
                  <c:v>73.58</c:v>
                </c:pt>
                <c:pt idx="7848">
                  <c:v>73.53</c:v>
                </c:pt>
                <c:pt idx="7849">
                  <c:v>73.53</c:v>
                </c:pt>
                <c:pt idx="7850">
                  <c:v>73.5</c:v>
                </c:pt>
                <c:pt idx="7851">
                  <c:v>73.45</c:v>
                </c:pt>
                <c:pt idx="7852">
                  <c:v>73.45</c:v>
                </c:pt>
                <c:pt idx="7853">
                  <c:v>73.45</c:v>
                </c:pt>
                <c:pt idx="7854">
                  <c:v>73.45</c:v>
                </c:pt>
                <c:pt idx="7855">
                  <c:v>73.45</c:v>
                </c:pt>
                <c:pt idx="7856">
                  <c:v>73.45</c:v>
                </c:pt>
                <c:pt idx="7857">
                  <c:v>73.45</c:v>
                </c:pt>
                <c:pt idx="7858">
                  <c:v>73.4</c:v>
                </c:pt>
                <c:pt idx="7859">
                  <c:v>73.139</c:v>
                </c:pt>
                <c:pt idx="7860">
                  <c:v>73.1</c:v>
                </c:pt>
                <c:pt idx="7861">
                  <c:v>73.1</c:v>
                </c:pt>
                <c:pt idx="7862">
                  <c:v>73</c:v>
                </c:pt>
                <c:pt idx="7863">
                  <c:v>72.96</c:v>
                </c:pt>
                <c:pt idx="7864">
                  <c:v>72.75</c:v>
                </c:pt>
                <c:pt idx="7865">
                  <c:v>72.75</c:v>
                </c:pt>
                <c:pt idx="7866">
                  <c:v>72.68</c:v>
                </c:pt>
                <c:pt idx="7867">
                  <c:v>72.2</c:v>
                </c:pt>
                <c:pt idx="7868">
                  <c:v>72.2</c:v>
                </c:pt>
                <c:pt idx="7869">
                  <c:v>72.09</c:v>
                </c:pt>
                <c:pt idx="7870">
                  <c:v>72</c:v>
                </c:pt>
                <c:pt idx="7871">
                  <c:v>72</c:v>
                </c:pt>
                <c:pt idx="7872">
                  <c:v>72</c:v>
                </c:pt>
                <c:pt idx="7873">
                  <c:v>72</c:v>
                </c:pt>
                <c:pt idx="7874">
                  <c:v>72</c:v>
                </c:pt>
                <c:pt idx="7875">
                  <c:v>72</c:v>
                </c:pt>
                <c:pt idx="7876">
                  <c:v>72</c:v>
                </c:pt>
                <c:pt idx="7877">
                  <c:v>72</c:v>
                </c:pt>
                <c:pt idx="7878">
                  <c:v>72</c:v>
                </c:pt>
                <c:pt idx="7879">
                  <c:v>72</c:v>
                </c:pt>
                <c:pt idx="7880">
                  <c:v>72</c:v>
                </c:pt>
                <c:pt idx="7881">
                  <c:v>72</c:v>
                </c:pt>
                <c:pt idx="7882">
                  <c:v>72</c:v>
                </c:pt>
                <c:pt idx="7883">
                  <c:v>72</c:v>
                </c:pt>
                <c:pt idx="7884">
                  <c:v>72</c:v>
                </c:pt>
                <c:pt idx="7885">
                  <c:v>72</c:v>
                </c:pt>
                <c:pt idx="7886">
                  <c:v>72</c:v>
                </c:pt>
                <c:pt idx="7887">
                  <c:v>72</c:v>
                </c:pt>
                <c:pt idx="7888">
                  <c:v>71.9666666666667</c:v>
                </c:pt>
                <c:pt idx="7889">
                  <c:v>71.9666666666667</c:v>
                </c:pt>
                <c:pt idx="7890">
                  <c:v>71.9666666666667</c:v>
                </c:pt>
                <c:pt idx="7891">
                  <c:v>71.82</c:v>
                </c:pt>
                <c:pt idx="7892">
                  <c:v>71.76</c:v>
                </c:pt>
                <c:pt idx="7893">
                  <c:v>71.613</c:v>
                </c:pt>
                <c:pt idx="7894">
                  <c:v>71.61</c:v>
                </c:pt>
                <c:pt idx="7895">
                  <c:v>71.61</c:v>
                </c:pt>
                <c:pt idx="7896">
                  <c:v>71.61</c:v>
                </c:pt>
                <c:pt idx="7897">
                  <c:v>71.61</c:v>
                </c:pt>
                <c:pt idx="7898">
                  <c:v>71.5</c:v>
                </c:pt>
                <c:pt idx="7899">
                  <c:v>71.4</c:v>
                </c:pt>
                <c:pt idx="7900">
                  <c:v>71.177</c:v>
                </c:pt>
                <c:pt idx="7901">
                  <c:v>71.01</c:v>
                </c:pt>
                <c:pt idx="7902">
                  <c:v>71</c:v>
                </c:pt>
                <c:pt idx="7903">
                  <c:v>71</c:v>
                </c:pt>
                <c:pt idx="7904">
                  <c:v>71</c:v>
                </c:pt>
                <c:pt idx="7905">
                  <c:v>70.74</c:v>
                </c:pt>
                <c:pt idx="7906">
                  <c:v>70.74</c:v>
                </c:pt>
                <c:pt idx="7907">
                  <c:v>70.66</c:v>
                </c:pt>
                <c:pt idx="7908">
                  <c:v>70.632</c:v>
                </c:pt>
                <c:pt idx="7909">
                  <c:v>70.63</c:v>
                </c:pt>
                <c:pt idx="7910">
                  <c:v>70.5</c:v>
                </c:pt>
                <c:pt idx="7911">
                  <c:v>70.5</c:v>
                </c:pt>
                <c:pt idx="7912">
                  <c:v>70.3</c:v>
                </c:pt>
                <c:pt idx="7913">
                  <c:v>70.08</c:v>
                </c:pt>
                <c:pt idx="7914">
                  <c:v>70</c:v>
                </c:pt>
                <c:pt idx="7915">
                  <c:v>70</c:v>
                </c:pt>
                <c:pt idx="7916">
                  <c:v>70</c:v>
                </c:pt>
                <c:pt idx="7917">
                  <c:v>70</c:v>
                </c:pt>
                <c:pt idx="7918">
                  <c:v>70</c:v>
                </c:pt>
                <c:pt idx="7919">
                  <c:v>70</c:v>
                </c:pt>
                <c:pt idx="7920">
                  <c:v>70</c:v>
                </c:pt>
                <c:pt idx="7921">
                  <c:v>70</c:v>
                </c:pt>
                <c:pt idx="7922">
                  <c:v>70</c:v>
                </c:pt>
                <c:pt idx="7923">
                  <c:v>70</c:v>
                </c:pt>
                <c:pt idx="7924">
                  <c:v>70</c:v>
                </c:pt>
                <c:pt idx="7925">
                  <c:v>70</c:v>
                </c:pt>
                <c:pt idx="7926">
                  <c:v>70</c:v>
                </c:pt>
                <c:pt idx="7927">
                  <c:v>70</c:v>
                </c:pt>
                <c:pt idx="7928">
                  <c:v>70</c:v>
                </c:pt>
                <c:pt idx="7929">
                  <c:v>70</c:v>
                </c:pt>
                <c:pt idx="7930">
                  <c:v>70</c:v>
                </c:pt>
                <c:pt idx="7931">
                  <c:v>70</c:v>
                </c:pt>
                <c:pt idx="7932">
                  <c:v>70</c:v>
                </c:pt>
                <c:pt idx="7933">
                  <c:v>70</c:v>
                </c:pt>
                <c:pt idx="7934">
                  <c:v>70</c:v>
                </c:pt>
                <c:pt idx="7935">
                  <c:v>70</c:v>
                </c:pt>
                <c:pt idx="7936">
                  <c:v>70</c:v>
                </c:pt>
                <c:pt idx="7937">
                  <c:v>70</c:v>
                </c:pt>
                <c:pt idx="7938">
                  <c:v>70</c:v>
                </c:pt>
                <c:pt idx="7939">
                  <c:v>70</c:v>
                </c:pt>
                <c:pt idx="7940">
                  <c:v>70</c:v>
                </c:pt>
                <c:pt idx="7941">
                  <c:v>70</c:v>
                </c:pt>
                <c:pt idx="7942">
                  <c:v>70</c:v>
                </c:pt>
                <c:pt idx="7943">
                  <c:v>70</c:v>
                </c:pt>
                <c:pt idx="7944">
                  <c:v>70</c:v>
                </c:pt>
                <c:pt idx="7945">
                  <c:v>70</c:v>
                </c:pt>
                <c:pt idx="7946">
                  <c:v>70</c:v>
                </c:pt>
                <c:pt idx="7947">
                  <c:v>70</c:v>
                </c:pt>
                <c:pt idx="7948">
                  <c:v>70</c:v>
                </c:pt>
                <c:pt idx="7949">
                  <c:v>70</c:v>
                </c:pt>
                <c:pt idx="7950">
                  <c:v>70</c:v>
                </c:pt>
                <c:pt idx="7951">
                  <c:v>70</c:v>
                </c:pt>
                <c:pt idx="7952">
                  <c:v>70</c:v>
                </c:pt>
                <c:pt idx="7953">
                  <c:v>70</c:v>
                </c:pt>
                <c:pt idx="7954">
                  <c:v>70</c:v>
                </c:pt>
                <c:pt idx="7955">
                  <c:v>70</c:v>
                </c:pt>
                <c:pt idx="7956">
                  <c:v>70</c:v>
                </c:pt>
                <c:pt idx="7957">
                  <c:v>70</c:v>
                </c:pt>
                <c:pt idx="7958">
                  <c:v>70</c:v>
                </c:pt>
                <c:pt idx="7959">
                  <c:v>70</c:v>
                </c:pt>
                <c:pt idx="7960">
                  <c:v>70</c:v>
                </c:pt>
                <c:pt idx="7961">
                  <c:v>70</c:v>
                </c:pt>
                <c:pt idx="7962">
                  <c:v>70</c:v>
                </c:pt>
                <c:pt idx="7963">
                  <c:v>70</c:v>
                </c:pt>
                <c:pt idx="7964">
                  <c:v>70</c:v>
                </c:pt>
                <c:pt idx="7965">
                  <c:v>70</c:v>
                </c:pt>
                <c:pt idx="7966">
                  <c:v>70</c:v>
                </c:pt>
                <c:pt idx="7967">
                  <c:v>70</c:v>
                </c:pt>
                <c:pt idx="7968">
                  <c:v>70</c:v>
                </c:pt>
                <c:pt idx="7969">
                  <c:v>70</c:v>
                </c:pt>
                <c:pt idx="7970">
                  <c:v>70</c:v>
                </c:pt>
                <c:pt idx="7971">
                  <c:v>70</c:v>
                </c:pt>
                <c:pt idx="7972">
                  <c:v>70</c:v>
                </c:pt>
                <c:pt idx="7973">
                  <c:v>70</c:v>
                </c:pt>
                <c:pt idx="7974">
                  <c:v>70</c:v>
                </c:pt>
                <c:pt idx="7975">
                  <c:v>70</c:v>
                </c:pt>
                <c:pt idx="7976">
                  <c:v>70</c:v>
                </c:pt>
                <c:pt idx="7977">
                  <c:v>70</c:v>
                </c:pt>
                <c:pt idx="7978">
                  <c:v>70</c:v>
                </c:pt>
                <c:pt idx="7979">
                  <c:v>70</c:v>
                </c:pt>
                <c:pt idx="7980">
                  <c:v>70</c:v>
                </c:pt>
                <c:pt idx="7981">
                  <c:v>70</c:v>
                </c:pt>
                <c:pt idx="7982">
                  <c:v>70</c:v>
                </c:pt>
                <c:pt idx="7983">
                  <c:v>70</c:v>
                </c:pt>
                <c:pt idx="7984">
                  <c:v>70</c:v>
                </c:pt>
                <c:pt idx="7985">
                  <c:v>70</c:v>
                </c:pt>
                <c:pt idx="7986">
                  <c:v>70</c:v>
                </c:pt>
                <c:pt idx="7987">
                  <c:v>70</c:v>
                </c:pt>
                <c:pt idx="7988">
                  <c:v>70</c:v>
                </c:pt>
                <c:pt idx="7989">
                  <c:v>70</c:v>
                </c:pt>
                <c:pt idx="7990">
                  <c:v>70</c:v>
                </c:pt>
                <c:pt idx="7991">
                  <c:v>70</c:v>
                </c:pt>
                <c:pt idx="7992">
                  <c:v>70</c:v>
                </c:pt>
                <c:pt idx="7993">
                  <c:v>70</c:v>
                </c:pt>
                <c:pt idx="7994">
                  <c:v>70</c:v>
                </c:pt>
                <c:pt idx="7995">
                  <c:v>70</c:v>
                </c:pt>
                <c:pt idx="7996">
                  <c:v>70</c:v>
                </c:pt>
                <c:pt idx="7997">
                  <c:v>70</c:v>
                </c:pt>
                <c:pt idx="7998">
                  <c:v>70</c:v>
                </c:pt>
                <c:pt idx="7999">
                  <c:v>70</c:v>
                </c:pt>
                <c:pt idx="8000">
                  <c:v>70</c:v>
                </c:pt>
                <c:pt idx="8001">
                  <c:v>70</c:v>
                </c:pt>
                <c:pt idx="8002">
                  <c:v>70</c:v>
                </c:pt>
                <c:pt idx="8003">
                  <c:v>70</c:v>
                </c:pt>
                <c:pt idx="8004">
                  <c:v>70</c:v>
                </c:pt>
                <c:pt idx="8005">
                  <c:v>70</c:v>
                </c:pt>
                <c:pt idx="8006">
                  <c:v>70</c:v>
                </c:pt>
                <c:pt idx="8007">
                  <c:v>70</c:v>
                </c:pt>
                <c:pt idx="8008">
                  <c:v>70</c:v>
                </c:pt>
                <c:pt idx="8009">
                  <c:v>70</c:v>
                </c:pt>
                <c:pt idx="8010">
                  <c:v>70</c:v>
                </c:pt>
                <c:pt idx="8011">
                  <c:v>70</c:v>
                </c:pt>
                <c:pt idx="8012">
                  <c:v>70</c:v>
                </c:pt>
                <c:pt idx="8013">
                  <c:v>70</c:v>
                </c:pt>
                <c:pt idx="8014">
                  <c:v>70</c:v>
                </c:pt>
                <c:pt idx="8015">
                  <c:v>70</c:v>
                </c:pt>
                <c:pt idx="8016">
                  <c:v>70</c:v>
                </c:pt>
                <c:pt idx="8017">
                  <c:v>70</c:v>
                </c:pt>
                <c:pt idx="8018">
                  <c:v>70</c:v>
                </c:pt>
                <c:pt idx="8019">
                  <c:v>70</c:v>
                </c:pt>
                <c:pt idx="8020">
                  <c:v>70</c:v>
                </c:pt>
                <c:pt idx="8021">
                  <c:v>70</c:v>
                </c:pt>
                <c:pt idx="8022">
                  <c:v>70</c:v>
                </c:pt>
                <c:pt idx="8023">
                  <c:v>70</c:v>
                </c:pt>
                <c:pt idx="8024">
                  <c:v>69.94</c:v>
                </c:pt>
                <c:pt idx="8025">
                  <c:v>69.84</c:v>
                </c:pt>
                <c:pt idx="8026">
                  <c:v>69.44</c:v>
                </c:pt>
                <c:pt idx="8027">
                  <c:v>69.3</c:v>
                </c:pt>
                <c:pt idx="8028">
                  <c:v>69.3</c:v>
                </c:pt>
                <c:pt idx="8029">
                  <c:v>69.3</c:v>
                </c:pt>
                <c:pt idx="8030">
                  <c:v>69.3</c:v>
                </c:pt>
                <c:pt idx="8031">
                  <c:v>69.3</c:v>
                </c:pt>
                <c:pt idx="8032">
                  <c:v>69.215</c:v>
                </c:pt>
                <c:pt idx="8033">
                  <c:v>69.12</c:v>
                </c:pt>
                <c:pt idx="8034">
                  <c:v>69.12</c:v>
                </c:pt>
                <c:pt idx="8035">
                  <c:v>69.11</c:v>
                </c:pt>
                <c:pt idx="8036">
                  <c:v>69</c:v>
                </c:pt>
                <c:pt idx="8037">
                  <c:v>68.67</c:v>
                </c:pt>
                <c:pt idx="8038">
                  <c:v>68.67</c:v>
                </c:pt>
                <c:pt idx="8039">
                  <c:v>68.67</c:v>
                </c:pt>
                <c:pt idx="8040">
                  <c:v>68.67</c:v>
                </c:pt>
                <c:pt idx="8041">
                  <c:v>68.67</c:v>
                </c:pt>
                <c:pt idx="8042">
                  <c:v>68.67</c:v>
                </c:pt>
                <c:pt idx="8043">
                  <c:v>68.67</c:v>
                </c:pt>
                <c:pt idx="8044">
                  <c:v>68.67</c:v>
                </c:pt>
                <c:pt idx="8045">
                  <c:v>68.67</c:v>
                </c:pt>
                <c:pt idx="8046">
                  <c:v>68.67</c:v>
                </c:pt>
                <c:pt idx="8047">
                  <c:v>68.67</c:v>
                </c:pt>
                <c:pt idx="8048">
                  <c:v>68.67</c:v>
                </c:pt>
                <c:pt idx="8049">
                  <c:v>68.6</c:v>
                </c:pt>
                <c:pt idx="8050">
                  <c:v>68.6</c:v>
                </c:pt>
                <c:pt idx="8051">
                  <c:v>68.5</c:v>
                </c:pt>
                <c:pt idx="8052">
                  <c:v>68.4533333333333</c:v>
                </c:pt>
                <c:pt idx="8053">
                  <c:v>68.42</c:v>
                </c:pt>
                <c:pt idx="8054">
                  <c:v>68.42</c:v>
                </c:pt>
                <c:pt idx="8055">
                  <c:v>68.4</c:v>
                </c:pt>
                <c:pt idx="8056">
                  <c:v>68.4</c:v>
                </c:pt>
                <c:pt idx="8057">
                  <c:v>68.4</c:v>
                </c:pt>
                <c:pt idx="8058">
                  <c:v>68.4</c:v>
                </c:pt>
                <c:pt idx="8059">
                  <c:v>68.4</c:v>
                </c:pt>
                <c:pt idx="8060">
                  <c:v>68.4</c:v>
                </c:pt>
                <c:pt idx="8061">
                  <c:v>68.25</c:v>
                </c:pt>
                <c:pt idx="8062">
                  <c:v>68.09</c:v>
                </c:pt>
                <c:pt idx="8063">
                  <c:v>68.09</c:v>
                </c:pt>
                <c:pt idx="8064">
                  <c:v>68.09</c:v>
                </c:pt>
                <c:pt idx="8065">
                  <c:v>68</c:v>
                </c:pt>
                <c:pt idx="8066">
                  <c:v>68</c:v>
                </c:pt>
                <c:pt idx="8067">
                  <c:v>68</c:v>
                </c:pt>
                <c:pt idx="8068">
                  <c:v>68</c:v>
                </c:pt>
                <c:pt idx="8069">
                  <c:v>68</c:v>
                </c:pt>
                <c:pt idx="8070">
                  <c:v>68</c:v>
                </c:pt>
                <c:pt idx="8071">
                  <c:v>68</c:v>
                </c:pt>
                <c:pt idx="8072">
                  <c:v>68</c:v>
                </c:pt>
                <c:pt idx="8073">
                  <c:v>68</c:v>
                </c:pt>
                <c:pt idx="8074">
                  <c:v>68</c:v>
                </c:pt>
                <c:pt idx="8075">
                  <c:v>68</c:v>
                </c:pt>
                <c:pt idx="8076">
                  <c:v>68</c:v>
                </c:pt>
                <c:pt idx="8077">
                  <c:v>68</c:v>
                </c:pt>
                <c:pt idx="8078">
                  <c:v>68</c:v>
                </c:pt>
                <c:pt idx="8079">
                  <c:v>68</c:v>
                </c:pt>
                <c:pt idx="8080">
                  <c:v>68</c:v>
                </c:pt>
                <c:pt idx="8081">
                  <c:v>68</c:v>
                </c:pt>
                <c:pt idx="8082">
                  <c:v>68</c:v>
                </c:pt>
                <c:pt idx="8083">
                  <c:v>68</c:v>
                </c:pt>
                <c:pt idx="8084">
                  <c:v>68</c:v>
                </c:pt>
                <c:pt idx="8085">
                  <c:v>68</c:v>
                </c:pt>
                <c:pt idx="8086">
                  <c:v>68</c:v>
                </c:pt>
                <c:pt idx="8087">
                  <c:v>68</c:v>
                </c:pt>
                <c:pt idx="8088">
                  <c:v>68</c:v>
                </c:pt>
                <c:pt idx="8089">
                  <c:v>68</c:v>
                </c:pt>
                <c:pt idx="8090">
                  <c:v>67.97</c:v>
                </c:pt>
                <c:pt idx="8091">
                  <c:v>67.89</c:v>
                </c:pt>
                <c:pt idx="8092">
                  <c:v>67.362</c:v>
                </c:pt>
                <c:pt idx="8093">
                  <c:v>67.3344</c:v>
                </c:pt>
                <c:pt idx="8094">
                  <c:v>67.32</c:v>
                </c:pt>
                <c:pt idx="8095">
                  <c:v>67.32</c:v>
                </c:pt>
                <c:pt idx="8096">
                  <c:v>67.32</c:v>
                </c:pt>
                <c:pt idx="8097">
                  <c:v>67.2</c:v>
                </c:pt>
                <c:pt idx="8098">
                  <c:v>67.056</c:v>
                </c:pt>
                <c:pt idx="8099">
                  <c:v>67.056</c:v>
                </c:pt>
                <c:pt idx="8100">
                  <c:v>67</c:v>
                </c:pt>
                <c:pt idx="8101">
                  <c:v>67</c:v>
                </c:pt>
                <c:pt idx="8102">
                  <c:v>67</c:v>
                </c:pt>
                <c:pt idx="8103">
                  <c:v>67</c:v>
                </c:pt>
                <c:pt idx="8104">
                  <c:v>67</c:v>
                </c:pt>
                <c:pt idx="8105">
                  <c:v>67</c:v>
                </c:pt>
                <c:pt idx="8106">
                  <c:v>66.64</c:v>
                </c:pt>
                <c:pt idx="8107">
                  <c:v>66.5266666666667</c:v>
                </c:pt>
                <c:pt idx="8108">
                  <c:v>66.5</c:v>
                </c:pt>
                <c:pt idx="8109">
                  <c:v>66.381</c:v>
                </c:pt>
                <c:pt idx="8110">
                  <c:v>66.33</c:v>
                </c:pt>
                <c:pt idx="8111">
                  <c:v>66.24</c:v>
                </c:pt>
                <c:pt idx="8112">
                  <c:v>66.02</c:v>
                </c:pt>
                <c:pt idx="8113">
                  <c:v>66</c:v>
                </c:pt>
                <c:pt idx="8114">
                  <c:v>66</c:v>
                </c:pt>
                <c:pt idx="8115">
                  <c:v>66</c:v>
                </c:pt>
                <c:pt idx="8116">
                  <c:v>66</c:v>
                </c:pt>
                <c:pt idx="8117">
                  <c:v>66</c:v>
                </c:pt>
                <c:pt idx="8118">
                  <c:v>65.96</c:v>
                </c:pt>
                <c:pt idx="8119">
                  <c:v>65.96</c:v>
                </c:pt>
                <c:pt idx="8120">
                  <c:v>65.96</c:v>
                </c:pt>
                <c:pt idx="8121">
                  <c:v>65.836</c:v>
                </c:pt>
                <c:pt idx="8122">
                  <c:v>65.8</c:v>
                </c:pt>
                <c:pt idx="8123">
                  <c:v>65.8</c:v>
                </c:pt>
                <c:pt idx="8124">
                  <c:v>65.8</c:v>
                </c:pt>
                <c:pt idx="8125">
                  <c:v>65.76</c:v>
                </c:pt>
                <c:pt idx="8126">
                  <c:v>65.73</c:v>
                </c:pt>
                <c:pt idx="8127">
                  <c:v>65.73</c:v>
                </c:pt>
                <c:pt idx="8128">
                  <c:v>65.4</c:v>
                </c:pt>
                <c:pt idx="8129">
                  <c:v>65.32</c:v>
                </c:pt>
                <c:pt idx="8130">
                  <c:v>65.0533333333333</c:v>
                </c:pt>
                <c:pt idx="8131">
                  <c:v>65</c:v>
                </c:pt>
                <c:pt idx="8132">
                  <c:v>65</c:v>
                </c:pt>
                <c:pt idx="8133">
                  <c:v>65</c:v>
                </c:pt>
                <c:pt idx="8134">
                  <c:v>65</c:v>
                </c:pt>
                <c:pt idx="8135">
                  <c:v>65</c:v>
                </c:pt>
                <c:pt idx="8136">
                  <c:v>65</c:v>
                </c:pt>
                <c:pt idx="8137">
                  <c:v>65</c:v>
                </c:pt>
                <c:pt idx="8138">
                  <c:v>65</c:v>
                </c:pt>
                <c:pt idx="8139">
                  <c:v>65</c:v>
                </c:pt>
                <c:pt idx="8140">
                  <c:v>65</c:v>
                </c:pt>
                <c:pt idx="8141">
                  <c:v>65</c:v>
                </c:pt>
                <c:pt idx="8142">
                  <c:v>65</c:v>
                </c:pt>
                <c:pt idx="8143">
                  <c:v>65</c:v>
                </c:pt>
                <c:pt idx="8144">
                  <c:v>65</c:v>
                </c:pt>
                <c:pt idx="8145">
                  <c:v>65</c:v>
                </c:pt>
                <c:pt idx="8146">
                  <c:v>65</c:v>
                </c:pt>
                <c:pt idx="8147">
                  <c:v>65</c:v>
                </c:pt>
                <c:pt idx="8148">
                  <c:v>65</c:v>
                </c:pt>
                <c:pt idx="8149">
                  <c:v>65</c:v>
                </c:pt>
                <c:pt idx="8150">
                  <c:v>65</c:v>
                </c:pt>
                <c:pt idx="8151">
                  <c:v>65</c:v>
                </c:pt>
                <c:pt idx="8152">
                  <c:v>65</c:v>
                </c:pt>
                <c:pt idx="8153">
                  <c:v>65</c:v>
                </c:pt>
                <c:pt idx="8154">
                  <c:v>65</c:v>
                </c:pt>
                <c:pt idx="8155">
                  <c:v>65</c:v>
                </c:pt>
                <c:pt idx="8156">
                  <c:v>65</c:v>
                </c:pt>
                <c:pt idx="8157">
                  <c:v>65</c:v>
                </c:pt>
                <c:pt idx="8158">
                  <c:v>65</c:v>
                </c:pt>
                <c:pt idx="8159">
                  <c:v>65</c:v>
                </c:pt>
                <c:pt idx="8160">
                  <c:v>65</c:v>
                </c:pt>
                <c:pt idx="8161">
                  <c:v>65</c:v>
                </c:pt>
                <c:pt idx="8162">
                  <c:v>65</c:v>
                </c:pt>
                <c:pt idx="8163">
                  <c:v>65</c:v>
                </c:pt>
                <c:pt idx="8164">
                  <c:v>65</c:v>
                </c:pt>
                <c:pt idx="8165">
                  <c:v>65</c:v>
                </c:pt>
                <c:pt idx="8166">
                  <c:v>65</c:v>
                </c:pt>
                <c:pt idx="8167">
                  <c:v>65</c:v>
                </c:pt>
                <c:pt idx="8168">
                  <c:v>65</c:v>
                </c:pt>
                <c:pt idx="8169">
                  <c:v>65</c:v>
                </c:pt>
                <c:pt idx="8170">
                  <c:v>65</c:v>
                </c:pt>
                <c:pt idx="8171">
                  <c:v>65</c:v>
                </c:pt>
                <c:pt idx="8172">
                  <c:v>65</c:v>
                </c:pt>
                <c:pt idx="8173">
                  <c:v>65</c:v>
                </c:pt>
                <c:pt idx="8174">
                  <c:v>65</c:v>
                </c:pt>
                <c:pt idx="8175">
                  <c:v>65</c:v>
                </c:pt>
                <c:pt idx="8176">
                  <c:v>65</c:v>
                </c:pt>
                <c:pt idx="8177">
                  <c:v>65</c:v>
                </c:pt>
                <c:pt idx="8178">
                  <c:v>65</c:v>
                </c:pt>
                <c:pt idx="8179">
                  <c:v>65</c:v>
                </c:pt>
                <c:pt idx="8180">
                  <c:v>65</c:v>
                </c:pt>
                <c:pt idx="8181">
                  <c:v>65</c:v>
                </c:pt>
                <c:pt idx="8182">
                  <c:v>65</c:v>
                </c:pt>
                <c:pt idx="8183">
                  <c:v>65</c:v>
                </c:pt>
                <c:pt idx="8184">
                  <c:v>65</c:v>
                </c:pt>
                <c:pt idx="8185">
                  <c:v>65</c:v>
                </c:pt>
                <c:pt idx="8186">
                  <c:v>65</c:v>
                </c:pt>
                <c:pt idx="8187">
                  <c:v>65</c:v>
                </c:pt>
                <c:pt idx="8188">
                  <c:v>65</c:v>
                </c:pt>
                <c:pt idx="8189">
                  <c:v>65</c:v>
                </c:pt>
                <c:pt idx="8190">
                  <c:v>65</c:v>
                </c:pt>
                <c:pt idx="8191">
                  <c:v>65</c:v>
                </c:pt>
                <c:pt idx="8192">
                  <c:v>65</c:v>
                </c:pt>
                <c:pt idx="8193">
                  <c:v>65</c:v>
                </c:pt>
                <c:pt idx="8194">
                  <c:v>65</c:v>
                </c:pt>
                <c:pt idx="8195">
                  <c:v>65</c:v>
                </c:pt>
                <c:pt idx="8196">
                  <c:v>65</c:v>
                </c:pt>
                <c:pt idx="8197">
                  <c:v>65</c:v>
                </c:pt>
                <c:pt idx="8198">
                  <c:v>65</c:v>
                </c:pt>
                <c:pt idx="8199">
                  <c:v>65</c:v>
                </c:pt>
                <c:pt idx="8200">
                  <c:v>65</c:v>
                </c:pt>
                <c:pt idx="8201">
                  <c:v>65</c:v>
                </c:pt>
                <c:pt idx="8202">
                  <c:v>65</c:v>
                </c:pt>
                <c:pt idx="8203">
                  <c:v>65</c:v>
                </c:pt>
                <c:pt idx="8204">
                  <c:v>65</c:v>
                </c:pt>
                <c:pt idx="8205">
                  <c:v>65</c:v>
                </c:pt>
                <c:pt idx="8206">
                  <c:v>65</c:v>
                </c:pt>
                <c:pt idx="8207">
                  <c:v>65</c:v>
                </c:pt>
                <c:pt idx="8208">
                  <c:v>65</c:v>
                </c:pt>
                <c:pt idx="8209">
                  <c:v>65</c:v>
                </c:pt>
                <c:pt idx="8210">
                  <c:v>65</c:v>
                </c:pt>
                <c:pt idx="8211">
                  <c:v>65</c:v>
                </c:pt>
                <c:pt idx="8212">
                  <c:v>65</c:v>
                </c:pt>
                <c:pt idx="8213">
                  <c:v>65</c:v>
                </c:pt>
                <c:pt idx="8214">
                  <c:v>65</c:v>
                </c:pt>
                <c:pt idx="8215">
                  <c:v>65</c:v>
                </c:pt>
                <c:pt idx="8216">
                  <c:v>65</c:v>
                </c:pt>
                <c:pt idx="8217">
                  <c:v>65</c:v>
                </c:pt>
                <c:pt idx="8218">
                  <c:v>65</c:v>
                </c:pt>
                <c:pt idx="8219">
                  <c:v>65</c:v>
                </c:pt>
                <c:pt idx="8220">
                  <c:v>64.94</c:v>
                </c:pt>
                <c:pt idx="8221">
                  <c:v>64.94</c:v>
                </c:pt>
                <c:pt idx="8222">
                  <c:v>64.91</c:v>
                </c:pt>
                <c:pt idx="8223">
                  <c:v>64.91</c:v>
                </c:pt>
                <c:pt idx="8224">
                  <c:v>64.91</c:v>
                </c:pt>
                <c:pt idx="8225">
                  <c:v>64.75</c:v>
                </c:pt>
                <c:pt idx="8226">
                  <c:v>64.75</c:v>
                </c:pt>
                <c:pt idx="8227">
                  <c:v>64.6</c:v>
                </c:pt>
                <c:pt idx="8228">
                  <c:v>64.6</c:v>
                </c:pt>
                <c:pt idx="8229">
                  <c:v>64.6</c:v>
                </c:pt>
                <c:pt idx="8230">
                  <c:v>64.6</c:v>
                </c:pt>
                <c:pt idx="8231">
                  <c:v>64.6</c:v>
                </c:pt>
                <c:pt idx="8232">
                  <c:v>64.6</c:v>
                </c:pt>
                <c:pt idx="8233">
                  <c:v>64.6</c:v>
                </c:pt>
                <c:pt idx="8234">
                  <c:v>64.48</c:v>
                </c:pt>
                <c:pt idx="8235">
                  <c:v>64.4</c:v>
                </c:pt>
                <c:pt idx="8236">
                  <c:v>64.4</c:v>
                </c:pt>
                <c:pt idx="8237">
                  <c:v>64.4</c:v>
                </c:pt>
                <c:pt idx="8238">
                  <c:v>64.4</c:v>
                </c:pt>
                <c:pt idx="8239">
                  <c:v>64.35</c:v>
                </c:pt>
                <c:pt idx="8240">
                  <c:v>64.35</c:v>
                </c:pt>
                <c:pt idx="8241">
                  <c:v>64.02</c:v>
                </c:pt>
                <c:pt idx="8242">
                  <c:v>64</c:v>
                </c:pt>
                <c:pt idx="8243">
                  <c:v>64</c:v>
                </c:pt>
                <c:pt idx="8244">
                  <c:v>64</c:v>
                </c:pt>
                <c:pt idx="8245">
                  <c:v>64</c:v>
                </c:pt>
                <c:pt idx="8246">
                  <c:v>64</c:v>
                </c:pt>
                <c:pt idx="8247">
                  <c:v>64</c:v>
                </c:pt>
                <c:pt idx="8248">
                  <c:v>64</c:v>
                </c:pt>
                <c:pt idx="8249">
                  <c:v>63.94</c:v>
                </c:pt>
                <c:pt idx="8250">
                  <c:v>63.5</c:v>
                </c:pt>
                <c:pt idx="8251">
                  <c:v>63.48</c:v>
                </c:pt>
                <c:pt idx="8252">
                  <c:v>63.36</c:v>
                </c:pt>
                <c:pt idx="8253">
                  <c:v>63.23</c:v>
                </c:pt>
                <c:pt idx="8254">
                  <c:v>63.23</c:v>
                </c:pt>
                <c:pt idx="8255">
                  <c:v>63.12</c:v>
                </c:pt>
                <c:pt idx="8256">
                  <c:v>63.06</c:v>
                </c:pt>
                <c:pt idx="8257">
                  <c:v>63.05</c:v>
                </c:pt>
                <c:pt idx="8258">
                  <c:v>63.05</c:v>
                </c:pt>
                <c:pt idx="8259">
                  <c:v>63.05</c:v>
                </c:pt>
                <c:pt idx="8260">
                  <c:v>63.05</c:v>
                </c:pt>
                <c:pt idx="8261">
                  <c:v>63.05</c:v>
                </c:pt>
                <c:pt idx="8262">
                  <c:v>63.05</c:v>
                </c:pt>
                <c:pt idx="8263">
                  <c:v>63</c:v>
                </c:pt>
                <c:pt idx="8264">
                  <c:v>63</c:v>
                </c:pt>
                <c:pt idx="8265">
                  <c:v>63</c:v>
                </c:pt>
                <c:pt idx="8266">
                  <c:v>63</c:v>
                </c:pt>
                <c:pt idx="8267">
                  <c:v>63</c:v>
                </c:pt>
                <c:pt idx="8268">
                  <c:v>63</c:v>
                </c:pt>
                <c:pt idx="8269">
                  <c:v>63</c:v>
                </c:pt>
                <c:pt idx="8270">
                  <c:v>63</c:v>
                </c:pt>
                <c:pt idx="8271">
                  <c:v>63</c:v>
                </c:pt>
                <c:pt idx="8272">
                  <c:v>63</c:v>
                </c:pt>
                <c:pt idx="8273">
                  <c:v>63</c:v>
                </c:pt>
                <c:pt idx="8274">
                  <c:v>63</c:v>
                </c:pt>
                <c:pt idx="8275">
                  <c:v>63</c:v>
                </c:pt>
                <c:pt idx="8276">
                  <c:v>63</c:v>
                </c:pt>
                <c:pt idx="8277">
                  <c:v>63</c:v>
                </c:pt>
                <c:pt idx="8278">
                  <c:v>63</c:v>
                </c:pt>
                <c:pt idx="8279">
                  <c:v>63</c:v>
                </c:pt>
                <c:pt idx="8280">
                  <c:v>63</c:v>
                </c:pt>
                <c:pt idx="8281">
                  <c:v>63</c:v>
                </c:pt>
                <c:pt idx="8282">
                  <c:v>63</c:v>
                </c:pt>
                <c:pt idx="8283">
                  <c:v>63</c:v>
                </c:pt>
                <c:pt idx="8284">
                  <c:v>63</c:v>
                </c:pt>
                <c:pt idx="8285">
                  <c:v>63</c:v>
                </c:pt>
                <c:pt idx="8286">
                  <c:v>63</c:v>
                </c:pt>
                <c:pt idx="8287">
                  <c:v>63</c:v>
                </c:pt>
                <c:pt idx="8288">
                  <c:v>62.8416</c:v>
                </c:pt>
                <c:pt idx="8289">
                  <c:v>62.84</c:v>
                </c:pt>
                <c:pt idx="8290">
                  <c:v>62.84</c:v>
                </c:pt>
                <c:pt idx="8291">
                  <c:v>62.72</c:v>
                </c:pt>
                <c:pt idx="8292">
                  <c:v>62.7</c:v>
                </c:pt>
                <c:pt idx="8293">
                  <c:v>62.7</c:v>
                </c:pt>
                <c:pt idx="8294">
                  <c:v>62.7</c:v>
                </c:pt>
                <c:pt idx="8295">
                  <c:v>62.7</c:v>
                </c:pt>
                <c:pt idx="8296">
                  <c:v>62.7</c:v>
                </c:pt>
                <c:pt idx="8297">
                  <c:v>62.7</c:v>
                </c:pt>
                <c:pt idx="8298">
                  <c:v>62.6733333333333</c:v>
                </c:pt>
                <c:pt idx="8299">
                  <c:v>62.6733333333333</c:v>
                </c:pt>
                <c:pt idx="8300">
                  <c:v>62.6733333333333</c:v>
                </c:pt>
                <c:pt idx="8301">
                  <c:v>62.6</c:v>
                </c:pt>
                <c:pt idx="8302">
                  <c:v>62.566</c:v>
                </c:pt>
                <c:pt idx="8303">
                  <c:v>62.4</c:v>
                </c:pt>
                <c:pt idx="8304">
                  <c:v>62.15</c:v>
                </c:pt>
                <c:pt idx="8305">
                  <c:v>62.15</c:v>
                </c:pt>
                <c:pt idx="8306">
                  <c:v>62.13</c:v>
                </c:pt>
                <c:pt idx="8307">
                  <c:v>62.13</c:v>
                </c:pt>
                <c:pt idx="8308">
                  <c:v>62</c:v>
                </c:pt>
                <c:pt idx="8309">
                  <c:v>62</c:v>
                </c:pt>
                <c:pt idx="8310">
                  <c:v>62</c:v>
                </c:pt>
                <c:pt idx="8311">
                  <c:v>62</c:v>
                </c:pt>
                <c:pt idx="8312">
                  <c:v>62</c:v>
                </c:pt>
                <c:pt idx="8313">
                  <c:v>62</c:v>
                </c:pt>
                <c:pt idx="8314">
                  <c:v>62</c:v>
                </c:pt>
                <c:pt idx="8315">
                  <c:v>62</c:v>
                </c:pt>
                <c:pt idx="8316">
                  <c:v>62</c:v>
                </c:pt>
                <c:pt idx="8317">
                  <c:v>62</c:v>
                </c:pt>
                <c:pt idx="8318">
                  <c:v>62</c:v>
                </c:pt>
                <c:pt idx="8319">
                  <c:v>62</c:v>
                </c:pt>
                <c:pt idx="8320">
                  <c:v>62</c:v>
                </c:pt>
                <c:pt idx="8321">
                  <c:v>62</c:v>
                </c:pt>
                <c:pt idx="8322">
                  <c:v>62</c:v>
                </c:pt>
                <c:pt idx="8323">
                  <c:v>62</c:v>
                </c:pt>
                <c:pt idx="8324">
                  <c:v>62</c:v>
                </c:pt>
                <c:pt idx="8325">
                  <c:v>62</c:v>
                </c:pt>
                <c:pt idx="8326">
                  <c:v>62</c:v>
                </c:pt>
                <c:pt idx="8327">
                  <c:v>62</c:v>
                </c:pt>
                <c:pt idx="8328">
                  <c:v>62</c:v>
                </c:pt>
                <c:pt idx="8329">
                  <c:v>62</c:v>
                </c:pt>
                <c:pt idx="8330">
                  <c:v>62</c:v>
                </c:pt>
                <c:pt idx="8331">
                  <c:v>62</c:v>
                </c:pt>
                <c:pt idx="8332">
                  <c:v>62</c:v>
                </c:pt>
                <c:pt idx="8333">
                  <c:v>62</c:v>
                </c:pt>
                <c:pt idx="8334">
                  <c:v>62</c:v>
                </c:pt>
                <c:pt idx="8335">
                  <c:v>62</c:v>
                </c:pt>
                <c:pt idx="8336">
                  <c:v>62</c:v>
                </c:pt>
                <c:pt idx="8337">
                  <c:v>62</c:v>
                </c:pt>
                <c:pt idx="8338">
                  <c:v>61.9933333333333</c:v>
                </c:pt>
                <c:pt idx="8339">
                  <c:v>61.9933333333333</c:v>
                </c:pt>
                <c:pt idx="8340">
                  <c:v>61.81</c:v>
                </c:pt>
                <c:pt idx="8341">
                  <c:v>61.81</c:v>
                </c:pt>
                <c:pt idx="8342">
                  <c:v>61.8</c:v>
                </c:pt>
                <c:pt idx="8343">
                  <c:v>61.8</c:v>
                </c:pt>
                <c:pt idx="8344">
                  <c:v>61.64</c:v>
                </c:pt>
                <c:pt idx="8345">
                  <c:v>61.6</c:v>
                </c:pt>
                <c:pt idx="8346">
                  <c:v>61.5</c:v>
                </c:pt>
                <c:pt idx="8347">
                  <c:v>61.2</c:v>
                </c:pt>
                <c:pt idx="8348">
                  <c:v>61.2</c:v>
                </c:pt>
                <c:pt idx="8349">
                  <c:v>61</c:v>
                </c:pt>
                <c:pt idx="8350">
                  <c:v>61</c:v>
                </c:pt>
                <c:pt idx="8351">
                  <c:v>60.9</c:v>
                </c:pt>
                <c:pt idx="8352">
                  <c:v>60.82</c:v>
                </c:pt>
                <c:pt idx="8353">
                  <c:v>60.82</c:v>
                </c:pt>
                <c:pt idx="8354">
                  <c:v>60.82</c:v>
                </c:pt>
                <c:pt idx="8355">
                  <c:v>60.82</c:v>
                </c:pt>
                <c:pt idx="8356">
                  <c:v>60.82</c:v>
                </c:pt>
                <c:pt idx="8357">
                  <c:v>60.82</c:v>
                </c:pt>
                <c:pt idx="8358">
                  <c:v>60.82</c:v>
                </c:pt>
                <c:pt idx="8359">
                  <c:v>60.82</c:v>
                </c:pt>
                <c:pt idx="8360">
                  <c:v>60.8</c:v>
                </c:pt>
                <c:pt idx="8361">
                  <c:v>60.8</c:v>
                </c:pt>
                <c:pt idx="8362">
                  <c:v>60.8</c:v>
                </c:pt>
                <c:pt idx="8363">
                  <c:v>60.8</c:v>
                </c:pt>
                <c:pt idx="8364">
                  <c:v>60.8</c:v>
                </c:pt>
                <c:pt idx="8365">
                  <c:v>60.8</c:v>
                </c:pt>
                <c:pt idx="8366">
                  <c:v>60.8</c:v>
                </c:pt>
                <c:pt idx="8367">
                  <c:v>60.8</c:v>
                </c:pt>
                <c:pt idx="8368">
                  <c:v>60.79</c:v>
                </c:pt>
                <c:pt idx="8369">
                  <c:v>60.5</c:v>
                </c:pt>
                <c:pt idx="8370">
                  <c:v>60.4</c:v>
                </c:pt>
                <c:pt idx="8371">
                  <c:v>60.32</c:v>
                </c:pt>
                <c:pt idx="8372">
                  <c:v>60.32</c:v>
                </c:pt>
                <c:pt idx="8373">
                  <c:v>60</c:v>
                </c:pt>
                <c:pt idx="8374">
                  <c:v>60</c:v>
                </c:pt>
                <c:pt idx="8375">
                  <c:v>60</c:v>
                </c:pt>
                <c:pt idx="8376">
                  <c:v>60</c:v>
                </c:pt>
                <c:pt idx="8377">
                  <c:v>60</c:v>
                </c:pt>
                <c:pt idx="8378">
                  <c:v>60</c:v>
                </c:pt>
                <c:pt idx="8379">
                  <c:v>60</c:v>
                </c:pt>
                <c:pt idx="8380">
                  <c:v>60</c:v>
                </c:pt>
                <c:pt idx="8381">
                  <c:v>60</c:v>
                </c:pt>
                <c:pt idx="8382">
                  <c:v>60</c:v>
                </c:pt>
                <c:pt idx="8383">
                  <c:v>60</c:v>
                </c:pt>
                <c:pt idx="8384">
                  <c:v>60</c:v>
                </c:pt>
                <c:pt idx="8385">
                  <c:v>60</c:v>
                </c:pt>
                <c:pt idx="8386">
                  <c:v>60</c:v>
                </c:pt>
                <c:pt idx="8387">
                  <c:v>60</c:v>
                </c:pt>
                <c:pt idx="8388">
                  <c:v>60</c:v>
                </c:pt>
                <c:pt idx="8389">
                  <c:v>60</c:v>
                </c:pt>
                <c:pt idx="8390">
                  <c:v>60</c:v>
                </c:pt>
                <c:pt idx="8391">
                  <c:v>60</c:v>
                </c:pt>
                <c:pt idx="8392">
                  <c:v>60</c:v>
                </c:pt>
                <c:pt idx="8393">
                  <c:v>60</c:v>
                </c:pt>
                <c:pt idx="8394">
                  <c:v>60</c:v>
                </c:pt>
                <c:pt idx="8395">
                  <c:v>60</c:v>
                </c:pt>
                <c:pt idx="8396">
                  <c:v>60</c:v>
                </c:pt>
                <c:pt idx="8397">
                  <c:v>60</c:v>
                </c:pt>
                <c:pt idx="8398">
                  <c:v>60</c:v>
                </c:pt>
                <c:pt idx="8399">
                  <c:v>60</c:v>
                </c:pt>
                <c:pt idx="8400">
                  <c:v>60</c:v>
                </c:pt>
                <c:pt idx="8401">
                  <c:v>60</c:v>
                </c:pt>
                <c:pt idx="8402">
                  <c:v>60</c:v>
                </c:pt>
                <c:pt idx="8403">
                  <c:v>60</c:v>
                </c:pt>
                <c:pt idx="8404">
                  <c:v>60</c:v>
                </c:pt>
                <c:pt idx="8405">
                  <c:v>60</c:v>
                </c:pt>
                <c:pt idx="8406">
                  <c:v>60</c:v>
                </c:pt>
                <c:pt idx="8407">
                  <c:v>60</c:v>
                </c:pt>
                <c:pt idx="8408">
                  <c:v>60</c:v>
                </c:pt>
                <c:pt idx="8409">
                  <c:v>60</c:v>
                </c:pt>
                <c:pt idx="8410">
                  <c:v>60</c:v>
                </c:pt>
                <c:pt idx="8411">
                  <c:v>60</c:v>
                </c:pt>
                <c:pt idx="8412">
                  <c:v>60</c:v>
                </c:pt>
                <c:pt idx="8413">
                  <c:v>60</c:v>
                </c:pt>
                <c:pt idx="8414">
                  <c:v>60</c:v>
                </c:pt>
                <c:pt idx="8415">
                  <c:v>60</c:v>
                </c:pt>
                <c:pt idx="8416">
                  <c:v>60</c:v>
                </c:pt>
                <c:pt idx="8417">
                  <c:v>60</c:v>
                </c:pt>
                <c:pt idx="8418">
                  <c:v>60</c:v>
                </c:pt>
                <c:pt idx="8419">
                  <c:v>60</c:v>
                </c:pt>
                <c:pt idx="8420">
                  <c:v>60</c:v>
                </c:pt>
                <c:pt idx="8421">
                  <c:v>60</c:v>
                </c:pt>
                <c:pt idx="8422">
                  <c:v>60</c:v>
                </c:pt>
                <c:pt idx="8423">
                  <c:v>60</c:v>
                </c:pt>
                <c:pt idx="8424">
                  <c:v>60</c:v>
                </c:pt>
                <c:pt idx="8425">
                  <c:v>60</c:v>
                </c:pt>
                <c:pt idx="8426">
                  <c:v>60</c:v>
                </c:pt>
                <c:pt idx="8427">
                  <c:v>60</c:v>
                </c:pt>
                <c:pt idx="8428">
                  <c:v>60</c:v>
                </c:pt>
                <c:pt idx="8429">
                  <c:v>60</c:v>
                </c:pt>
                <c:pt idx="8430">
                  <c:v>60</c:v>
                </c:pt>
                <c:pt idx="8431">
                  <c:v>60</c:v>
                </c:pt>
                <c:pt idx="8432">
                  <c:v>60</c:v>
                </c:pt>
                <c:pt idx="8433">
                  <c:v>60</c:v>
                </c:pt>
                <c:pt idx="8434">
                  <c:v>60</c:v>
                </c:pt>
                <c:pt idx="8435">
                  <c:v>60</c:v>
                </c:pt>
                <c:pt idx="8436">
                  <c:v>60</c:v>
                </c:pt>
                <c:pt idx="8437">
                  <c:v>60</c:v>
                </c:pt>
                <c:pt idx="8438">
                  <c:v>60</c:v>
                </c:pt>
                <c:pt idx="8439">
                  <c:v>60</c:v>
                </c:pt>
                <c:pt idx="8440">
                  <c:v>60</c:v>
                </c:pt>
                <c:pt idx="8441">
                  <c:v>60</c:v>
                </c:pt>
                <c:pt idx="8442">
                  <c:v>60</c:v>
                </c:pt>
                <c:pt idx="8443">
                  <c:v>60</c:v>
                </c:pt>
                <c:pt idx="8444">
                  <c:v>60</c:v>
                </c:pt>
                <c:pt idx="8445">
                  <c:v>60</c:v>
                </c:pt>
                <c:pt idx="8446">
                  <c:v>60</c:v>
                </c:pt>
                <c:pt idx="8447">
                  <c:v>60</c:v>
                </c:pt>
                <c:pt idx="8448">
                  <c:v>60</c:v>
                </c:pt>
                <c:pt idx="8449">
                  <c:v>60</c:v>
                </c:pt>
                <c:pt idx="8450">
                  <c:v>60</c:v>
                </c:pt>
                <c:pt idx="8451">
                  <c:v>60</c:v>
                </c:pt>
                <c:pt idx="8452">
                  <c:v>60</c:v>
                </c:pt>
                <c:pt idx="8453">
                  <c:v>60</c:v>
                </c:pt>
                <c:pt idx="8454">
                  <c:v>60</c:v>
                </c:pt>
                <c:pt idx="8455">
                  <c:v>60</c:v>
                </c:pt>
                <c:pt idx="8456">
                  <c:v>60</c:v>
                </c:pt>
                <c:pt idx="8457">
                  <c:v>60</c:v>
                </c:pt>
                <c:pt idx="8458">
                  <c:v>60</c:v>
                </c:pt>
                <c:pt idx="8459">
                  <c:v>60</c:v>
                </c:pt>
                <c:pt idx="8460">
                  <c:v>60</c:v>
                </c:pt>
                <c:pt idx="8461">
                  <c:v>60</c:v>
                </c:pt>
                <c:pt idx="8462">
                  <c:v>60</c:v>
                </c:pt>
                <c:pt idx="8463">
                  <c:v>60</c:v>
                </c:pt>
                <c:pt idx="8464">
                  <c:v>60</c:v>
                </c:pt>
                <c:pt idx="8465">
                  <c:v>60</c:v>
                </c:pt>
                <c:pt idx="8466">
                  <c:v>60</c:v>
                </c:pt>
                <c:pt idx="8467">
                  <c:v>60</c:v>
                </c:pt>
                <c:pt idx="8468">
                  <c:v>60</c:v>
                </c:pt>
                <c:pt idx="8469">
                  <c:v>60</c:v>
                </c:pt>
                <c:pt idx="8470">
                  <c:v>60</c:v>
                </c:pt>
                <c:pt idx="8471">
                  <c:v>60</c:v>
                </c:pt>
                <c:pt idx="8472">
                  <c:v>60</c:v>
                </c:pt>
                <c:pt idx="8473">
                  <c:v>60</c:v>
                </c:pt>
                <c:pt idx="8474">
                  <c:v>60</c:v>
                </c:pt>
                <c:pt idx="8475">
                  <c:v>60</c:v>
                </c:pt>
                <c:pt idx="8476">
                  <c:v>60</c:v>
                </c:pt>
                <c:pt idx="8477">
                  <c:v>60</c:v>
                </c:pt>
                <c:pt idx="8478">
                  <c:v>60</c:v>
                </c:pt>
                <c:pt idx="8479">
                  <c:v>60</c:v>
                </c:pt>
                <c:pt idx="8480">
                  <c:v>60</c:v>
                </c:pt>
                <c:pt idx="8481">
                  <c:v>60</c:v>
                </c:pt>
                <c:pt idx="8482">
                  <c:v>60</c:v>
                </c:pt>
                <c:pt idx="8483">
                  <c:v>60</c:v>
                </c:pt>
                <c:pt idx="8484">
                  <c:v>60</c:v>
                </c:pt>
                <c:pt idx="8485">
                  <c:v>60</c:v>
                </c:pt>
                <c:pt idx="8486">
                  <c:v>60</c:v>
                </c:pt>
                <c:pt idx="8487">
                  <c:v>60</c:v>
                </c:pt>
                <c:pt idx="8488">
                  <c:v>60</c:v>
                </c:pt>
                <c:pt idx="8489">
                  <c:v>60</c:v>
                </c:pt>
                <c:pt idx="8490">
                  <c:v>60</c:v>
                </c:pt>
                <c:pt idx="8491">
                  <c:v>60</c:v>
                </c:pt>
                <c:pt idx="8492">
                  <c:v>60</c:v>
                </c:pt>
                <c:pt idx="8493">
                  <c:v>60</c:v>
                </c:pt>
                <c:pt idx="8494">
                  <c:v>60</c:v>
                </c:pt>
                <c:pt idx="8495">
                  <c:v>60</c:v>
                </c:pt>
                <c:pt idx="8496">
                  <c:v>60</c:v>
                </c:pt>
                <c:pt idx="8497">
                  <c:v>60</c:v>
                </c:pt>
                <c:pt idx="8498">
                  <c:v>60</c:v>
                </c:pt>
                <c:pt idx="8499">
                  <c:v>60</c:v>
                </c:pt>
                <c:pt idx="8500">
                  <c:v>60</c:v>
                </c:pt>
                <c:pt idx="8501">
                  <c:v>60</c:v>
                </c:pt>
                <c:pt idx="8502">
                  <c:v>60</c:v>
                </c:pt>
                <c:pt idx="8503">
                  <c:v>60</c:v>
                </c:pt>
                <c:pt idx="8504">
                  <c:v>60</c:v>
                </c:pt>
                <c:pt idx="8505">
                  <c:v>60</c:v>
                </c:pt>
                <c:pt idx="8506">
                  <c:v>60</c:v>
                </c:pt>
                <c:pt idx="8507">
                  <c:v>60</c:v>
                </c:pt>
                <c:pt idx="8508">
                  <c:v>59.9533333333333</c:v>
                </c:pt>
                <c:pt idx="8509">
                  <c:v>59.878</c:v>
                </c:pt>
                <c:pt idx="8510">
                  <c:v>59.85</c:v>
                </c:pt>
                <c:pt idx="8511">
                  <c:v>59.85</c:v>
                </c:pt>
                <c:pt idx="8512">
                  <c:v>59.66</c:v>
                </c:pt>
                <c:pt idx="8513">
                  <c:v>59.623</c:v>
                </c:pt>
                <c:pt idx="8514">
                  <c:v>59.62</c:v>
                </c:pt>
                <c:pt idx="8515">
                  <c:v>59.62</c:v>
                </c:pt>
                <c:pt idx="8516">
                  <c:v>59.5</c:v>
                </c:pt>
                <c:pt idx="8517">
                  <c:v>59.4</c:v>
                </c:pt>
                <c:pt idx="8518">
                  <c:v>59</c:v>
                </c:pt>
                <c:pt idx="8519">
                  <c:v>59</c:v>
                </c:pt>
                <c:pt idx="8520">
                  <c:v>59</c:v>
                </c:pt>
                <c:pt idx="8521">
                  <c:v>59</c:v>
                </c:pt>
                <c:pt idx="8522">
                  <c:v>59</c:v>
                </c:pt>
                <c:pt idx="8523">
                  <c:v>59</c:v>
                </c:pt>
                <c:pt idx="8524">
                  <c:v>58.9</c:v>
                </c:pt>
                <c:pt idx="8525">
                  <c:v>58.86</c:v>
                </c:pt>
                <c:pt idx="8526">
                  <c:v>58.86</c:v>
                </c:pt>
                <c:pt idx="8527">
                  <c:v>58.86</c:v>
                </c:pt>
                <c:pt idx="8528">
                  <c:v>58.86</c:v>
                </c:pt>
                <c:pt idx="8529">
                  <c:v>58.86</c:v>
                </c:pt>
                <c:pt idx="8530">
                  <c:v>58.86</c:v>
                </c:pt>
                <c:pt idx="8531">
                  <c:v>58.8</c:v>
                </c:pt>
                <c:pt idx="8532">
                  <c:v>58.8</c:v>
                </c:pt>
                <c:pt idx="8533">
                  <c:v>58.5</c:v>
                </c:pt>
                <c:pt idx="8534">
                  <c:v>58.5</c:v>
                </c:pt>
                <c:pt idx="8535">
                  <c:v>58.5</c:v>
                </c:pt>
                <c:pt idx="8536">
                  <c:v>58.5</c:v>
                </c:pt>
                <c:pt idx="8537">
                  <c:v>58.5</c:v>
                </c:pt>
                <c:pt idx="8538">
                  <c:v>58.45</c:v>
                </c:pt>
                <c:pt idx="8539">
                  <c:v>58.3646</c:v>
                </c:pt>
                <c:pt idx="8540">
                  <c:v>58.36</c:v>
                </c:pt>
                <c:pt idx="8541">
                  <c:v>58.36</c:v>
                </c:pt>
                <c:pt idx="8542">
                  <c:v>58.36</c:v>
                </c:pt>
                <c:pt idx="8543">
                  <c:v>58.36</c:v>
                </c:pt>
                <c:pt idx="8544">
                  <c:v>58.36</c:v>
                </c:pt>
                <c:pt idx="8545">
                  <c:v>58.36</c:v>
                </c:pt>
                <c:pt idx="8546">
                  <c:v>58.36</c:v>
                </c:pt>
                <c:pt idx="8547">
                  <c:v>58.36</c:v>
                </c:pt>
                <c:pt idx="8548">
                  <c:v>58.36</c:v>
                </c:pt>
                <c:pt idx="8549">
                  <c:v>58.36</c:v>
                </c:pt>
                <c:pt idx="8550">
                  <c:v>58.36</c:v>
                </c:pt>
                <c:pt idx="8551">
                  <c:v>58.36</c:v>
                </c:pt>
                <c:pt idx="8552">
                  <c:v>58.23</c:v>
                </c:pt>
                <c:pt idx="8553">
                  <c:v>58.2</c:v>
                </c:pt>
                <c:pt idx="8554">
                  <c:v>58.2</c:v>
                </c:pt>
                <c:pt idx="8555">
                  <c:v>58.2</c:v>
                </c:pt>
                <c:pt idx="8556">
                  <c:v>58</c:v>
                </c:pt>
                <c:pt idx="8557">
                  <c:v>58</c:v>
                </c:pt>
                <c:pt idx="8558">
                  <c:v>58</c:v>
                </c:pt>
                <c:pt idx="8559">
                  <c:v>58</c:v>
                </c:pt>
                <c:pt idx="8560">
                  <c:v>58</c:v>
                </c:pt>
                <c:pt idx="8561">
                  <c:v>58</c:v>
                </c:pt>
                <c:pt idx="8562">
                  <c:v>58</c:v>
                </c:pt>
                <c:pt idx="8563">
                  <c:v>58</c:v>
                </c:pt>
                <c:pt idx="8564">
                  <c:v>58</c:v>
                </c:pt>
                <c:pt idx="8565">
                  <c:v>58</c:v>
                </c:pt>
                <c:pt idx="8566">
                  <c:v>58</c:v>
                </c:pt>
                <c:pt idx="8567">
                  <c:v>58</c:v>
                </c:pt>
                <c:pt idx="8568">
                  <c:v>58</c:v>
                </c:pt>
                <c:pt idx="8569">
                  <c:v>58</c:v>
                </c:pt>
                <c:pt idx="8570">
                  <c:v>58</c:v>
                </c:pt>
                <c:pt idx="8571">
                  <c:v>58</c:v>
                </c:pt>
                <c:pt idx="8572">
                  <c:v>58</c:v>
                </c:pt>
                <c:pt idx="8573">
                  <c:v>58</c:v>
                </c:pt>
                <c:pt idx="8574">
                  <c:v>58</c:v>
                </c:pt>
                <c:pt idx="8575">
                  <c:v>58</c:v>
                </c:pt>
                <c:pt idx="8576">
                  <c:v>58</c:v>
                </c:pt>
                <c:pt idx="8577">
                  <c:v>58</c:v>
                </c:pt>
                <c:pt idx="8578">
                  <c:v>58</c:v>
                </c:pt>
                <c:pt idx="8579">
                  <c:v>58</c:v>
                </c:pt>
                <c:pt idx="8580">
                  <c:v>58</c:v>
                </c:pt>
                <c:pt idx="8581">
                  <c:v>58</c:v>
                </c:pt>
                <c:pt idx="8582">
                  <c:v>58</c:v>
                </c:pt>
                <c:pt idx="8583">
                  <c:v>58</c:v>
                </c:pt>
                <c:pt idx="8584">
                  <c:v>58</c:v>
                </c:pt>
                <c:pt idx="8585">
                  <c:v>58</c:v>
                </c:pt>
                <c:pt idx="8586">
                  <c:v>58</c:v>
                </c:pt>
                <c:pt idx="8587">
                  <c:v>58</c:v>
                </c:pt>
                <c:pt idx="8588">
                  <c:v>58</c:v>
                </c:pt>
                <c:pt idx="8589">
                  <c:v>58</c:v>
                </c:pt>
                <c:pt idx="8590">
                  <c:v>58</c:v>
                </c:pt>
                <c:pt idx="8591">
                  <c:v>58</c:v>
                </c:pt>
                <c:pt idx="8592">
                  <c:v>58</c:v>
                </c:pt>
                <c:pt idx="8593">
                  <c:v>58</c:v>
                </c:pt>
                <c:pt idx="8594">
                  <c:v>58</c:v>
                </c:pt>
                <c:pt idx="8595">
                  <c:v>58</c:v>
                </c:pt>
                <c:pt idx="8596">
                  <c:v>58</c:v>
                </c:pt>
                <c:pt idx="8597">
                  <c:v>58</c:v>
                </c:pt>
                <c:pt idx="8598">
                  <c:v>58</c:v>
                </c:pt>
                <c:pt idx="8599">
                  <c:v>58</c:v>
                </c:pt>
                <c:pt idx="8600">
                  <c:v>58</c:v>
                </c:pt>
                <c:pt idx="8601">
                  <c:v>58</c:v>
                </c:pt>
                <c:pt idx="8602">
                  <c:v>58</c:v>
                </c:pt>
                <c:pt idx="8603">
                  <c:v>58</c:v>
                </c:pt>
                <c:pt idx="8604">
                  <c:v>58</c:v>
                </c:pt>
                <c:pt idx="8605">
                  <c:v>58</c:v>
                </c:pt>
                <c:pt idx="8606">
                  <c:v>58</c:v>
                </c:pt>
                <c:pt idx="8607">
                  <c:v>58</c:v>
                </c:pt>
                <c:pt idx="8608">
                  <c:v>58</c:v>
                </c:pt>
                <c:pt idx="8609">
                  <c:v>57.96</c:v>
                </c:pt>
                <c:pt idx="8610">
                  <c:v>57.88</c:v>
                </c:pt>
                <c:pt idx="8611">
                  <c:v>57.879</c:v>
                </c:pt>
                <c:pt idx="8612">
                  <c:v>57.661</c:v>
                </c:pt>
                <c:pt idx="8613">
                  <c:v>57.661</c:v>
                </c:pt>
                <c:pt idx="8614">
                  <c:v>57.661</c:v>
                </c:pt>
                <c:pt idx="8615">
                  <c:v>57.61</c:v>
                </c:pt>
                <c:pt idx="8616">
                  <c:v>57.6</c:v>
                </c:pt>
                <c:pt idx="8617">
                  <c:v>57.6</c:v>
                </c:pt>
                <c:pt idx="8618">
                  <c:v>57.6</c:v>
                </c:pt>
                <c:pt idx="8619">
                  <c:v>57.481</c:v>
                </c:pt>
                <c:pt idx="8620">
                  <c:v>57.13</c:v>
                </c:pt>
                <c:pt idx="8621">
                  <c:v>57</c:v>
                </c:pt>
                <c:pt idx="8622">
                  <c:v>57</c:v>
                </c:pt>
                <c:pt idx="8623">
                  <c:v>57</c:v>
                </c:pt>
                <c:pt idx="8624">
                  <c:v>57</c:v>
                </c:pt>
                <c:pt idx="8625">
                  <c:v>57</c:v>
                </c:pt>
                <c:pt idx="8626">
                  <c:v>57</c:v>
                </c:pt>
                <c:pt idx="8627">
                  <c:v>57</c:v>
                </c:pt>
                <c:pt idx="8628">
                  <c:v>57</c:v>
                </c:pt>
                <c:pt idx="8629">
                  <c:v>56.9</c:v>
                </c:pt>
                <c:pt idx="8630">
                  <c:v>56.9</c:v>
                </c:pt>
                <c:pt idx="8631">
                  <c:v>56.64</c:v>
                </c:pt>
                <c:pt idx="8632">
                  <c:v>56.58</c:v>
                </c:pt>
                <c:pt idx="8633">
                  <c:v>56.5</c:v>
                </c:pt>
                <c:pt idx="8634">
                  <c:v>56.5</c:v>
                </c:pt>
                <c:pt idx="8635">
                  <c:v>56.5</c:v>
                </c:pt>
                <c:pt idx="8636">
                  <c:v>56.5</c:v>
                </c:pt>
                <c:pt idx="8637">
                  <c:v>56.42</c:v>
                </c:pt>
                <c:pt idx="8638">
                  <c:v>56.42</c:v>
                </c:pt>
                <c:pt idx="8639">
                  <c:v>56.4</c:v>
                </c:pt>
                <c:pt idx="8640">
                  <c:v>56.26</c:v>
                </c:pt>
                <c:pt idx="8641">
                  <c:v>56.0083333333333</c:v>
                </c:pt>
                <c:pt idx="8642">
                  <c:v>56</c:v>
                </c:pt>
                <c:pt idx="8643">
                  <c:v>56</c:v>
                </c:pt>
                <c:pt idx="8644">
                  <c:v>56</c:v>
                </c:pt>
                <c:pt idx="8645">
                  <c:v>56</c:v>
                </c:pt>
                <c:pt idx="8646">
                  <c:v>56</c:v>
                </c:pt>
                <c:pt idx="8647">
                  <c:v>56</c:v>
                </c:pt>
                <c:pt idx="8648">
                  <c:v>56</c:v>
                </c:pt>
                <c:pt idx="8649">
                  <c:v>56</c:v>
                </c:pt>
                <c:pt idx="8650">
                  <c:v>56</c:v>
                </c:pt>
                <c:pt idx="8651">
                  <c:v>56</c:v>
                </c:pt>
                <c:pt idx="8652">
                  <c:v>56</c:v>
                </c:pt>
                <c:pt idx="8653">
                  <c:v>56</c:v>
                </c:pt>
                <c:pt idx="8654">
                  <c:v>56</c:v>
                </c:pt>
                <c:pt idx="8655">
                  <c:v>56</c:v>
                </c:pt>
                <c:pt idx="8656">
                  <c:v>55.92</c:v>
                </c:pt>
                <c:pt idx="8657">
                  <c:v>55.92</c:v>
                </c:pt>
                <c:pt idx="8658">
                  <c:v>55.92</c:v>
                </c:pt>
                <c:pt idx="8659">
                  <c:v>55.917</c:v>
                </c:pt>
                <c:pt idx="8660">
                  <c:v>55.808</c:v>
                </c:pt>
                <c:pt idx="8661">
                  <c:v>55.8</c:v>
                </c:pt>
                <c:pt idx="8662">
                  <c:v>55.53</c:v>
                </c:pt>
                <c:pt idx="8663">
                  <c:v>55.53</c:v>
                </c:pt>
                <c:pt idx="8664">
                  <c:v>55.3066666666667</c:v>
                </c:pt>
                <c:pt idx="8665">
                  <c:v>55.3066666666667</c:v>
                </c:pt>
                <c:pt idx="8666">
                  <c:v>55.29</c:v>
                </c:pt>
                <c:pt idx="8667">
                  <c:v>55.27</c:v>
                </c:pt>
                <c:pt idx="8668">
                  <c:v>55.27</c:v>
                </c:pt>
                <c:pt idx="8669">
                  <c:v>55.27</c:v>
                </c:pt>
                <c:pt idx="8670">
                  <c:v>55.27</c:v>
                </c:pt>
                <c:pt idx="8671">
                  <c:v>55.27</c:v>
                </c:pt>
                <c:pt idx="8672">
                  <c:v>55.27</c:v>
                </c:pt>
                <c:pt idx="8673">
                  <c:v>55.27</c:v>
                </c:pt>
                <c:pt idx="8674">
                  <c:v>55.27</c:v>
                </c:pt>
                <c:pt idx="8675">
                  <c:v>55.27</c:v>
                </c:pt>
                <c:pt idx="8676">
                  <c:v>55.27</c:v>
                </c:pt>
                <c:pt idx="8677">
                  <c:v>55.14</c:v>
                </c:pt>
                <c:pt idx="8678">
                  <c:v>55.14</c:v>
                </c:pt>
                <c:pt idx="8679">
                  <c:v>55.1</c:v>
                </c:pt>
                <c:pt idx="8680">
                  <c:v>55.1</c:v>
                </c:pt>
                <c:pt idx="8681">
                  <c:v>55.1</c:v>
                </c:pt>
                <c:pt idx="8682">
                  <c:v>55.1</c:v>
                </c:pt>
                <c:pt idx="8683">
                  <c:v>55.1</c:v>
                </c:pt>
                <c:pt idx="8684">
                  <c:v>55</c:v>
                </c:pt>
                <c:pt idx="8685">
                  <c:v>55</c:v>
                </c:pt>
                <c:pt idx="8686">
                  <c:v>55</c:v>
                </c:pt>
                <c:pt idx="8687">
                  <c:v>55</c:v>
                </c:pt>
                <c:pt idx="8688">
                  <c:v>55</c:v>
                </c:pt>
                <c:pt idx="8689">
                  <c:v>55</c:v>
                </c:pt>
                <c:pt idx="8690">
                  <c:v>55</c:v>
                </c:pt>
                <c:pt idx="8691">
                  <c:v>55</c:v>
                </c:pt>
                <c:pt idx="8692">
                  <c:v>55</c:v>
                </c:pt>
                <c:pt idx="8693">
                  <c:v>55</c:v>
                </c:pt>
                <c:pt idx="8694">
                  <c:v>55</c:v>
                </c:pt>
                <c:pt idx="8695">
                  <c:v>55</c:v>
                </c:pt>
                <c:pt idx="8696">
                  <c:v>55</c:v>
                </c:pt>
                <c:pt idx="8697">
                  <c:v>55</c:v>
                </c:pt>
                <c:pt idx="8698">
                  <c:v>55</c:v>
                </c:pt>
                <c:pt idx="8699">
                  <c:v>55</c:v>
                </c:pt>
                <c:pt idx="8700">
                  <c:v>55</c:v>
                </c:pt>
                <c:pt idx="8701">
                  <c:v>55</c:v>
                </c:pt>
                <c:pt idx="8702">
                  <c:v>55</c:v>
                </c:pt>
                <c:pt idx="8703">
                  <c:v>55</c:v>
                </c:pt>
                <c:pt idx="8704">
                  <c:v>55</c:v>
                </c:pt>
                <c:pt idx="8705">
                  <c:v>55</c:v>
                </c:pt>
                <c:pt idx="8706">
                  <c:v>55</c:v>
                </c:pt>
                <c:pt idx="8707">
                  <c:v>55</c:v>
                </c:pt>
                <c:pt idx="8708">
                  <c:v>55</c:v>
                </c:pt>
                <c:pt idx="8709">
                  <c:v>55</c:v>
                </c:pt>
                <c:pt idx="8710">
                  <c:v>55</c:v>
                </c:pt>
                <c:pt idx="8711">
                  <c:v>55</c:v>
                </c:pt>
                <c:pt idx="8712">
                  <c:v>55</c:v>
                </c:pt>
                <c:pt idx="8713">
                  <c:v>55</c:v>
                </c:pt>
                <c:pt idx="8714">
                  <c:v>55</c:v>
                </c:pt>
                <c:pt idx="8715">
                  <c:v>55</c:v>
                </c:pt>
                <c:pt idx="8716">
                  <c:v>55</c:v>
                </c:pt>
                <c:pt idx="8717">
                  <c:v>55</c:v>
                </c:pt>
                <c:pt idx="8718">
                  <c:v>55</c:v>
                </c:pt>
                <c:pt idx="8719">
                  <c:v>55</c:v>
                </c:pt>
                <c:pt idx="8720">
                  <c:v>55</c:v>
                </c:pt>
                <c:pt idx="8721">
                  <c:v>55</c:v>
                </c:pt>
                <c:pt idx="8722">
                  <c:v>55</c:v>
                </c:pt>
                <c:pt idx="8723">
                  <c:v>55</c:v>
                </c:pt>
                <c:pt idx="8724">
                  <c:v>55</c:v>
                </c:pt>
                <c:pt idx="8725">
                  <c:v>55</c:v>
                </c:pt>
                <c:pt idx="8726">
                  <c:v>55</c:v>
                </c:pt>
                <c:pt idx="8727">
                  <c:v>55</c:v>
                </c:pt>
                <c:pt idx="8728">
                  <c:v>55</c:v>
                </c:pt>
                <c:pt idx="8729">
                  <c:v>55</c:v>
                </c:pt>
                <c:pt idx="8730">
                  <c:v>55</c:v>
                </c:pt>
                <c:pt idx="8731">
                  <c:v>55</c:v>
                </c:pt>
                <c:pt idx="8732">
                  <c:v>55</c:v>
                </c:pt>
                <c:pt idx="8733">
                  <c:v>55</c:v>
                </c:pt>
                <c:pt idx="8734">
                  <c:v>55</c:v>
                </c:pt>
                <c:pt idx="8735">
                  <c:v>55</c:v>
                </c:pt>
                <c:pt idx="8736">
                  <c:v>55</c:v>
                </c:pt>
                <c:pt idx="8737">
                  <c:v>55</c:v>
                </c:pt>
                <c:pt idx="8738">
                  <c:v>55</c:v>
                </c:pt>
                <c:pt idx="8739">
                  <c:v>55</c:v>
                </c:pt>
                <c:pt idx="8740">
                  <c:v>55</c:v>
                </c:pt>
                <c:pt idx="8741">
                  <c:v>55</c:v>
                </c:pt>
                <c:pt idx="8742">
                  <c:v>55</c:v>
                </c:pt>
                <c:pt idx="8743">
                  <c:v>55</c:v>
                </c:pt>
                <c:pt idx="8744">
                  <c:v>55</c:v>
                </c:pt>
                <c:pt idx="8745">
                  <c:v>55</c:v>
                </c:pt>
                <c:pt idx="8746">
                  <c:v>55</c:v>
                </c:pt>
                <c:pt idx="8747">
                  <c:v>55</c:v>
                </c:pt>
                <c:pt idx="8748">
                  <c:v>55</c:v>
                </c:pt>
                <c:pt idx="8749">
                  <c:v>55</c:v>
                </c:pt>
                <c:pt idx="8750">
                  <c:v>55</c:v>
                </c:pt>
                <c:pt idx="8751">
                  <c:v>55</c:v>
                </c:pt>
                <c:pt idx="8752">
                  <c:v>55</c:v>
                </c:pt>
                <c:pt idx="8753">
                  <c:v>55</c:v>
                </c:pt>
                <c:pt idx="8754">
                  <c:v>55</c:v>
                </c:pt>
                <c:pt idx="8755">
                  <c:v>55</c:v>
                </c:pt>
                <c:pt idx="8756">
                  <c:v>55</c:v>
                </c:pt>
                <c:pt idx="8757">
                  <c:v>55</c:v>
                </c:pt>
                <c:pt idx="8758">
                  <c:v>55</c:v>
                </c:pt>
                <c:pt idx="8759">
                  <c:v>55</c:v>
                </c:pt>
                <c:pt idx="8760">
                  <c:v>55</c:v>
                </c:pt>
                <c:pt idx="8761">
                  <c:v>55</c:v>
                </c:pt>
                <c:pt idx="8762">
                  <c:v>55</c:v>
                </c:pt>
                <c:pt idx="8763">
                  <c:v>55</c:v>
                </c:pt>
                <c:pt idx="8764">
                  <c:v>55</c:v>
                </c:pt>
                <c:pt idx="8765">
                  <c:v>55</c:v>
                </c:pt>
                <c:pt idx="8766">
                  <c:v>55</c:v>
                </c:pt>
                <c:pt idx="8767">
                  <c:v>55</c:v>
                </c:pt>
                <c:pt idx="8768">
                  <c:v>55</c:v>
                </c:pt>
                <c:pt idx="8769">
                  <c:v>55</c:v>
                </c:pt>
                <c:pt idx="8770">
                  <c:v>55</c:v>
                </c:pt>
                <c:pt idx="8771">
                  <c:v>55</c:v>
                </c:pt>
                <c:pt idx="8772">
                  <c:v>55</c:v>
                </c:pt>
                <c:pt idx="8773">
                  <c:v>55</c:v>
                </c:pt>
                <c:pt idx="8774">
                  <c:v>55</c:v>
                </c:pt>
                <c:pt idx="8775">
                  <c:v>55</c:v>
                </c:pt>
                <c:pt idx="8776">
                  <c:v>55</c:v>
                </c:pt>
                <c:pt idx="8777">
                  <c:v>54.9666666666667</c:v>
                </c:pt>
                <c:pt idx="8778">
                  <c:v>54.9666666666667</c:v>
                </c:pt>
                <c:pt idx="8779">
                  <c:v>54.9666666666667</c:v>
                </c:pt>
                <c:pt idx="8780">
                  <c:v>54.9666666666667</c:v>
                </c:pt>
                <c:pt idx="8781">
                  <c:v>54.718</c:v>
                </c:pt>
                <c:pt idx="8782">
                  <c:v>54.71</c:v>
                </c:pt>
                <c:pt idx="8783">
                  <c:v>54.71</c:v>
                </c:pt>
                <c:pt idx="8784">
                  <c:v>54.71</c:v>
                </c:pt>
                <c:pt idx="8785">
                  <c:v>54.55</c:v>
                </c:pt>
                <c:pt idx="8786">
                  <c:v>54.52</c:v>
                </c:pt>
                <c:pt idx="8787">
                  <c:v>54.48</c:v>
                </c:pt>
                <c:pt idx="8788">
                  <c:v>54.45</c:v>
                </c:pt>
                <c:pt idx="8789">
                  <c:v>54.42</c:v>
                </c:pt>
                <c:pt idx="8790">
                  <c:v>54.282</c:v>
                </c:pt>
                <c:pt idx="8791">
                  <c:v>54.18</c:v>
                </c:pt>
                <c:pt idx="8792">
                  <c:v>54.18</c:v>
                </c:pt>
                <c:pt idx="8793">
                  <c:v>54.18</c:v>
                </c:pt>
                <c:pt idx="8794">
                  <c:v>54.16</c:v>
                </c:pt>
                <c:pt idx="8795">
                  <c:v>54.096</c:v>
                </c:pt>
                <c:pt idx="8796">
                  <c:v>54</c:v>
                </c:pt>
                <c:pt idx="8797">
                  <c:v>54</c:v>
                </c:pt>
                <c:pt idx="8798">
                  <c:v>54</c:v>
                </c:pt>
                <c:pt idx="8799">
                  <c:v>54</c:v>
                </c:pt>
                <c:pt idx="8800">
                  <c:v>54</c:v>
                </c:pt>
                <c:pt idx="8801">
                  <c:v>54</c:v>
                </c:pt>
                <c:pt idx="8802">
                  <c:v>54</c:v>
                </c:pt>
                <c:pt idx="8803">
                  <c:v>54</c:v>
                </c:pt>
                <c:pt idx="8804">
                  <c:v>54</c:v>
                </c:pt>
                <c:pt idx="8805">
                  <c:v>54</c:v>
                </c:pt>
                <c:pt idx="8806">
                  <c:v>54</c:v>
                </c:pt>
                <c:pt idx="8807">
                  <c:v>54</c:v>
                </c:pt>
                <c:pt idx="8808">
                  <c:v>54</c:v>
                </c:pt>
                <c:pt idx="8809">
                  <c:v>54</c:v>
                </c:pt>
                <c:pt idx="8810">
                  <c:v>54</c:v>
                </c:pt>
                <c:pt idx="8811">
                  <c:v>54</c:v>
                </c:pt>
                <c:pt idx="8812">
                  <c:v>54</c:v>
                </c:pt>
                <c:pt idx="8813">
                  <c:v>54</c:v>
                </c:pt>
                <c:pt idx="8814">
                  <c:v>54</c:v>
                </c:pt>
                <c:pt idx="8815">
                  <c:v>54</c:v>
                </c:pt>
                <c:pt idx="8816">
                  <c:v>53.96</c:v>
                </c:pt>
                <c:pt idx="8817">
                  <c:v>53.96</c:v>
                </c:pt>
                <c:pt idx="8818">
                  <c:v>53.96</c:v>
                </c:pt>
                <c:pt idx="8819">
                  <c:v>53.96</c:v>
                </c:pt>
                <c:pt idx="8820">
                  <c:v>53.96</c:v>
                </c:pt>
                <c:pt idx="8821">
                  <c:v>53.96</c:v>
                </c:pt>
                <c:pt idx="8822">
                  <c:v>53.96</c:v>
                </c:pt>
                <c:pt idx="8823">
                  <c:v>53.96</c:v>
                </c:pt>
                <c:pt idx="8824">
                  <c:v>53.87</c:v>
                </c:pt>
                <c:pt idx="8825">
                  <c:v>53.87</c:v>
                </c:pt>
                <c:pt idx="8826">
                  <c:v>53.87</c:v>
                </c:pt>
                <c:pt idx="8827">
                  <c:v>53.8656</c:v>
                </c:pt>
                <c:pt idx="8828">
                  <c:v>53.76</c:v>
                </c:pt>
                <c:pt idx="8829">
                  <c:v>53.5048</c:v>
                </c:pt>
                <c:pt idx="8830">
                  <c:v>53.5048</c:v>
                </c:pt>
                <c:pt idx="8831">
                  <c:v>53.5</c:v>
                </c:pt>
                <c:pt idx="8832">
                  <c:v>53.5</c:v>
                </c:pt>
                <c:pt idx="8833">
                  <c:v>53.5</c:v>
                </c:pt>
                <c:pt idx="8834">
                  <c:v>53.5</c:v>
                </c:pt>
                <c:pt idx="8835">
                  <c:v>53.5</c:v>
                </c:pt>
                <c:pt idx="8836">
                  <c:v>53.5</c:v>
                </c:pt>
                <c:pt idx="8837">
                  <c:v>53.5</c:v>
                </c:pt>
                <c:pt idx="8838">
                  <c:v>53.5</c:v>
                </c:pt>
                <c:pt idx="8839">
                  <c:v>53.5</c:v>
                </c:pt>
                <c:pt idx="8840">
                  <c:v>53.5</c:v>
                </c:pt>
                <c:pt idx="8841">
                  <c:v>53.5</c:v>
                </c:pt>
                <c:pt idx="8842">
                  <c:v>53.5</c:v>
                </c:pt>
                <c:pt idx="8843">
                  <c:v>53.5</c:v>
                </c:pt>
                <c:pt idx="8844">
                  <c:v>53.5</c:v>
                </c:pt>
                <c:pt idx="8845">
                  <c:v>53.46</c:v>
                </c:pt>
                <c:pt idx="8846">
                  <c:v>53.38</c:v>
                </c:pt>
                <c:pt idx="8847">
                  <c:v>53.38</c:v>
                </c:pt>
                <c:pt idx="8848">
                  <c:v>53.38</c:v>
                </c:pt>
                <c:pt idx="8849">
                  <c:v>53.38</c:v>
                </c:pt>
                <c:pt idx="8850">
                  <c:v>53.35</c:v>
                </c:pt>
                <c:pt idx="8851">
                  <c:v>53.35</c:v>
                </c:pt>
                <c:pt idx="8852">
                  <c:v>53.35</c:v>
                </c:pt>
                <c:pt idx="8853">
                  <c:v>53.35</c:v>
                </c:pt>
                <c:pt idx="8854">
                  <c:v>53.35</c:v>
                </c:pt>
                <c:pt idx="8855">
                  <c:v>53.35</c:v>
                </c:pt>
                <c:pt idx="8856">
                  <c:v>53.35</c:v>
                </c:pt>
                <c:pt idx="8857">
                  <c:v>53.35</c:v>
                </c:pt>
                <c:pt idx="8858">
                  <c:v>53.301</c:v>
                </c:pt>
                <c:pt idx="8859">
                  <c:v>53.301</c:v>
                </c:pt>
                <c:pt idx="8860">
                  <c:v>53.2</c:v>
                </c:pt>
                <c:pt idx="8861">
                  <c:v>53.2</c:v>
                </c:pt>
                <c:pt idx="8862">
                  <c:v>53.2</c:v>
                </c:pt>
                <c:pt idx="8863">
                  <c:v>53.2</c:v>
                </c:pt>
                <c:pt idx="8864">
                  <c:v>53.2</c:v>
                </c:pt>
                <c:pt idx="8865">
                  <c:v>53.2</c:v>
                </c:pt>
                <c:pt idx="8866">
                  <c:v>53.06</c:v>
                </c:pt>
                <c:pt idx="8867">
                  <c:v>53.04</c:v>
                </c:pt>
                <c:pt idx="8868">
                  <c:v>53.04</c:v>
                </c:pt>
                <c:pt idx="8869">
                  <c:v>53</c:v>
                </c:pt>
                <c:pt idx="8870">
                  <c:v>53</c:v>
                </c:pt>
                <c:pt idx="8871">
                  <c:v>53</c:v>
                </c:pt>
                <c:pt idx="8872">
                  <c:v>53</c:v>
                </c:pt>
                <c:pt idx="8873">
                  <c:v>53</c:v>
                </c:pt>
                <c:pt idx="8874">
                  <c:v>53</c:v>
                </c:pt>
                <c:pt idx="8875">
                  <c:v>53</c:v>
                </c:pt>
                <c:pt idx="8876">
                  <c:v>53</c:v>
                </c:pt>
                <c:pt idx="8877">
                  <c:v>53</c:v>
                </c:pt>
                <c:pt idx="8878">
                  <c:v>53</c:v>
                </c:pt>
                <c:pt idx="8879">
                  <c:v>53</c:v>
                </c:pt>
                <c:pt idx="8880">
                  <c:v>53</c:v>
                </c:pt>
                <c:pt idx="8881">
                  <c:v>53</c:v>
                </c:pt>
                <c:pt idx="8882">
                  <c:v>53</c:v>
                </c:pt>
                <c:pt idx="8883">
                  <c:v>53</c:v>
                </c:pt>
                <c:pt idx="8884">
                  <c:v>53</c:v>
                </c:pt>
                <c:pt idx="8885">
                  <c:v>53</c:v>
                </c:pt>
                <c:pt idx="8886">
                  <c:v>53</c:v>
                </c:pt>
                <c:pt idx="8887">
                  <c:v>53</c:v>
                </c:pt>
                <c:pt idx="8888">
                  <c:v>52.9266666666667</c:v>
                </c:pt>
                <c:pt idx="8889">
                  <c:v>52.865</c:v>
                </c:pt>
                <c:pt idx="8890">
                  <c:v>52.5</c:v>
                </c:pt>
                <c:pt idx="8891">
                  <c:v>52.5</c:v>
                </c:pt>
                <c:pt idx="8892">
                  <c:v>52.5</c:v>
                </c:pt>
                <c:pt idx="8893">
                  <c:v>52.37</c:v>
                </c:pt>
                <c:pt idx="8894">
                  <c:v>52.37</c:v>
                </c:pt>
                <c:pt idx="8895">
                  <c:v>52.32</c:v>
                </c:pt>
                <c:pt idx="8896">
                  <c:v>52.32</c:v>
                </c:pt>
                <c:pt idx="8897">
                  <c:v>52.32</c:v>
                </c:pt>
                <c:pt idx="8898">
                  <c:v>52.32</c:v>
                </c:pt>
                <c:pt idx="8899">
                  <c:v>52.02</c:v>
                </c:pt>
                <c:pt idx="8900">
                  <c:v>52.02</c:v>
                </c:pt>
                <c:pt idx="8901">
                  <c:v>52.02</c:v>
                </c:pt>
                <c:pt idx="8902">
                  <c:v>52</c:v>
                </c:pt>
                <c:pt idx="8903">
                  <c:v>52</c:v>
                </c:pt>
                <c:pt idx="8904">
                  <c:v>52</c:v>
                </c:pt>
                <c:pt idx="8905">
                  <c:v>52</c:v>
                </c:pt>
                <c:pt idx="8906">
                  <c:v>52</c:v>
                </c:pt>
                <c:pt idx="8907">
                  <c:v>52</c:v>
                </c:pt>
                <c:pt idx="8908">
                  <c:v>52</c:v>
                </c:pt>
                <c:pt idx="8909">
                  <c:v>52</c:v>
                </c:pt>
                <c:pt idx="8910">
                  <c:v>52</c:v>
                </c:pt>
                <c:pt idx="8911">
                  <c:v>52</c:v>
                </c:pt>
                <c:pt idx="8912">
                  <c:v>52</c:v>
                </c:pt>
                <c:pt idx="8913">
                  <c:v>52</c:v>
                </c:pt>
                <c:pt idx="8914">
                  <c:v>52</c:v>
                </c:pt>
                <c:pt idx="8915">
                  <c:v>52</c:v>
                </c:pt>
                <c:pt idx="8916">
                  <c:v>52</c:v>
                </c:pt>
                <c:pt idx="8917">
                  <c:v>52</c:v>
                </c:pt>
                <c:pt idx="8918">
                  <c:v>52</c:v>
                </c:pt>
                <c:pt idx="8919">
                  <c:v>52</c:v>
                </c:pt>
                <c:pt idx="8920">
                  <c:v>52</c:v>
                </c:pt>
                <c:pt idx="8921">
                  <c:v>52</c:v>
                </c:pt>
                <c:pt idx="8922">
                  <c:v>52</c:v>
                </c:pt>
                <c:pt idx="8923">
                  <c:v>52</c:v>
                </c:pt>
                <c:pt idx="8924">
                  <c:v>52</c:v>
                </c:pt>
                <c:pt idx="8925">
                  <c:v>52</c:v>
                </c:pt>
                <c:pt idx="8926">
                  <c:v>52</c:v>
                </c:pt>
                <c:pt idx="8927">
                  <c:v>52</c:v>
                </c:pt>
                <c:pt idx="8928">
                  <c:v>52</c:v>
                </c:pt>
                <c:pt idx="8929">
                  <c:v>52</c:v>
                </c:pt>
                <c:pt idx="8930">
                  <c:v>52</c:v>
                </c:pt>
                <c:pt idx="8931">
                  <c:v>52</c:v>
                </c:pt>
                <c:pt idx="8932">
                  <c:v>52</c:v>
                </c:pt>
                <c:pt idx="8933">
                  <c:v>52</c:v>
                </c:pt>
                <c:pt idx="8934">
                  <c:v>52</c:v>
                </c:pt>
                <c:pt idx="8935">
                  <c:v>52</c:v>
                </c:pt>
                <c:pt idx="8936">
                  <c:v>52</c:v>
                </c:pt>
                <c:pt idx="8937">
                  <c:v>52</c:v>
                </c:pt>
                <c:pt idx="8938">
                  <c:v>52</c:v>
                </c:pt>
                <c:pt idx="8939">
                  <c:v>52</c:v>
                </c:pt>
                <c:pt idx="8940">
                  <c:v>52</c:v>
                </c:pt>
                <c:pt idx="8941">
                  <c:v>52</c:v>
                </c:pt>
                <c:pt idx="8942">
                  <c:v>52</c:v>
                </c:pt>
                <c:pt idx="8943">
                  <c:v>52</c:v>
                </c:pt>
                <c:pt idx="8944">
                  <c:v>52</c:v>
                </c:pt>
                <c:pt idx="8945">
                  <c:v>52</c:v>
                </c:pt>
                <c:pt idx="8946">
                  <c:v>52</c:v>
                </c:pt>
                <c:pt idx="8947">
                  <c:v>52</c:v>
                </c:pt>
                <c:pt idx="8948">
                  <c:v>52</c:v>
                </c:pt>
                <c:pt idx="8949">
                  <c:v>52</c:v>
                </c:pt>
                <c:pt idx="8950">
                  <c:v>52</c:v>
                </c:pt>
                <c:pt idx="8951">
                  <c:v>52</c:v>
                </c:pt>
                <c:pt idx="8952">
                  <c:v>52</c:v>
                </c:pt>
                <c:pt idx="8953">
                  <c:v>52</c:v>
                </c:pt>
                <c:pt idx="8954">
                  <c:v>52</c:v>
                </c:pt>
                <c:pt idx="8955">
                  <c:v>52</c:v>
                </c:pt>
                <c:pt idx="8956">
                  <c:v>52</c:v>
                </c:pt>
                <c:pt idx="8957">
                  <c:v>52</c:v>
                </c:pt>
                <c:pt idx="8958">
                  <c:v>52</c:v>
                </c:pt>
                <c:pt idx="8959">
                  <c:v>51.99</c:v>
                </c:pt>
                <c:pt idx="8960">
                  <c:v>51.99</c:v>
                </c:pt>
                <c:pt idx="8961">
                  <c:v>51.99</c:v>
                </c:pt>
                <c:pt idx="8962">
                  <c:v>51.99</c:v>
                </c:pt>
                <c:pt idx="8963">
                  <c:v>51.9066666666667</c:v>
                </c:pt>
                <c:pt idx="8964">
                  <c:v>51.81</c:v>
                </c:pt>
                <c:pt idx="8965">
                  <c:v>51.4533333333333</c:v>
                </c:pt>
                <c:pt idx="8966">
                  <c:v>51.4533333333333</c:v>
                </c:pt>
                <c:pt idx="8967">
                  <c:v>51.42</c:v>
                </c:pt>
                <c:pt idx="8968">
                  <c:v>51.41</c:v>
                </c:pt>
                <c:pt idx="8969">
                  <c:v>51.41</c:v>
                </c:pt>
                <c:pt idx="8970">
                  <c:v>51.41</c:v>
                </c:pt>
                <c:pt idx="8971">
                  <c:v>51.34</c:v>
                </c:pt>
                <c:pt idx="8972">
                  <c:v>51.34</c:v>
                </c:pt>
                <c:pt idx="8973">
                  <c:v>51.3</c:v>
                </c:pt>
                <c:pt idx="8974">
                  <c:v>51.3</c:v>
                </c:pt>
                <c:pt idx="8975">
                  <c:v>51.3</c:v>
                </c:pt>
                <c:pt idx="8976">
                  <c:v>51.012</c:v>
                </c:pt>
                <c:pt idx="8977">
                  <c:v>51.012</c:v>
                </c:pt>
                <c:pt idx="8978">
                  <c:v>51.01</c:v>
                </c:pt>
                <c:pt idx="8979">
                  <c:v>51.01</c:v>
                </c:pt>
                <c:pt idx="8980">
                  <c:v>51</c:v>
                </c:pt>
                <c:pt idx="8981">
                  <c:v>51</c:v>
                </c:pt>
                <c:pt idx="8982">
                  <c:v>51</c:v>
                </c:pt>
                <c:pt idx="8983">
                  <c:v>51</c:v>
                </c:pt>
                <c:pt idx="8984">
                  <c:v>51</c:v>
                </c:pt>
                <c:pt idx="8985">
                  <c:v>51</c:v>
                </c:pt>
                <c:pt idx="8986">
                  <c:v>51</c:v>
                </c:pt>
                <c:pt idx="8987">
                  <c:v>51</c:v>
                </c:pt>
                <c:pt idx="8988">
                  <c:v>51</c:v>
                </c:pt>
                <c:pt idx="8989">
                  <c:v>51</c:v>
                </c:pt>
                <c:pt idx="8990">
                  <c:v>51</c:v>
                </c:pt>
                <c:pt idx="8991">
                  <c:v>51</c:v>
                </c:pt>
                <c:pt idx="8992">
                  <c:v>51</c:v>
                </c:pt>
                <c:pt idx="8993">
                  <c:v>51</c:v>
                </c:pt>
                <c:pt idx="8994">
                  <c:v>51</c:v>
                </c:pt>
                <c:pt idx="8995">
                  <c:v>51</c:v>
                </c:pt>
                <c:pt idx="8996">
                  <c:v>51</c:v>
                </c:pt>
                <c:pt idx="8997">
                  <c:v>51</c:v>
                </c:pt>
                <c:pt idx="8998">
                  <c:v>51</c:v>
                </c:pt>
                <c:pt idx="8999">
                  <c:v>51</c:v>
                </c:pt>
                <c:pt idx="9000">
                  <c:v>51</c:v>
                </c:pt>
                <c:pt idx="9001">
                  <c:v>51</c:v>
                </c:pt>
                <c:pt idx="9002">
                  <c:v>50.93</c:v>
                </c:pt>
                <c:pt idx="9003">
                  <c:v>50.93</c:v>
                </c:pt>
                <c:pt idx="9004">
                  <c:v>50.93</c:v>
                </c:pt>
                <c:pt idx="9005">
                  <c:v>50.85</c:v>
                </c:pt>
                <c:pt idx="9006">
                  <c:v>50.85</c:v>
                </c:pt>
                <c:pt idx="9007">
                  <c:v>50.85</c:v>
                </c:pt>
                <c:pt idx="9008">
                  <c:v>50.85</c:v>
                </c:pt>
                <c:pt idx="9009">
                  <c:v>50.85</c:v>
                </c:pt>
                <c:pt idx="9010">
                  <c:v>50.85</c:v>
                </c:pt>
                <c:pt idx="9011">
                  <c:v>50.85</c:v>
                </c:pt>
                <c:pt idx="9012">
                  <c:v>50.85</c:v>
                </c:pt>
                <c:pt idx="9013">
                  <c:v>50.85</c:v>
                </c:pt>
                <c:pt idx="9014">
                  <c:v>50.59</c:v>
                </c:pt>
                <c:pt idx="9015">
                  <c:v>50.59</c:v>
                </c:pt>
                <c:pt idx="9016">
                  <c:v>50.5</c:v>
                </c:pt>
                <c:pt idx="9017">
                  <c:v>50.5</c:v>
                </c:pt>
                <c:pt idx="9018">
                  <c:v>50.5</c:v>
                </c:pt>
                <c:pt idx="9019">
                  <c:v>50.5</c:v>
                </c:pt>
                <c:pt idx="9020">
                  <c:v>50.5</c:v>
                </c:pt>
                <c:pt idx="9021">
                  <c:v>50.5</c:v>
                </c:pt>
                <c:pt idx="9022">
                  <c:v>50.5</c:v>
                </c:pt>
                <c:pt idx="9023">
                  <c:v>50.5</c:v>
                </c:pt>
                <c:pt idx="9024">
                  <c:v>50.4333333333333</c:v>
                </c:pt>
                <c:pt idx="9025">
                  <c:v>50.4333333333333</c:v>
                </c:pt>
                <c:pt idx="9026">
                  <c:v>50.4</c:v>
                </c:pt>
                <c:pt idx="9027">
                  <c:v>50.4</c:v>
                </c:pt>
                <c:pt idx="9028">
                  <c:v>50.4</c:v>
                </c:pt>
                <c:pt idx="9029">
                  <c:v>50.4</c:v>
                </c:pt>
                <c:pt idx="9030">
                  <c:v>50.358</c:v>
                </c:pt>
                <c:pt idx="9031">
                  <c:v>50.358</c:v>
                </c:pt>
                <c:pt idx="9032">
                  <c:v>50.358</c:v>
                </c:pt>
                <c:pt idx="9033">
                  <c:v>50.358</c:v>
                </c:pt>
                <c:pt idx="9034">
                  <c:v>50.358</c:v>
                </c:pt>
                <c:pt idx="9035">
                  <c:v>50.358</c:v>
                </c:pt>
                <c:pt idx="9036">
                  <c:v>50.358</c:v>
                </c:pt>
                <c:pt idx="9037">
                  <c:v>50.358</c:v>
                </c:pt>
                <c:pt idx="9038">
                  <c:v>50.05</c:v>
                </c:pt>
                <c:pt idx="9039">
                  <c:v>50</c:v>
                </c:pt>
                <c:pt idx="9040">
                  <c:v>50</c:v>
                </c:pt>
                <c:pt idx="9041">
                  <c:v>50</c:v>
                </c:pt>
                <c:pt idx="9042">
                  <c:v>50</c:v>
                </c:pt>
                <c:pt idx="9043">
                  <c:v>50</c:v>
                </c:pt>
                <c:pt idx="9044">
                  <c:v>50</c:v>
                </c:pt>
                <c:pt idx="9045">
                  <c:v>50</c:v>
                </c:pt>
                <c:pt idx="9046">
                  <c:v>50</c:v>
                </c:pt>
                <c:pt idx="9047">
                  <c:v>50</c:v>
                </c:pt>
                <c:pt idx="9048">
                  <c:v>50</c:v>
                </c:pt>
                <c:pt idx="9049">
                  <c:v>50</c:v>
                </c:pt>
                <c:pt idx="9050">
                  <c:v>50</c:v>
                </c:pt>
                <c:pt idx="9051">
                  <c:v>50</c:v>
                </c:pt>
                <c:pt idx="9052">
                  <c:v>50</c:v>
                </c:pt>
                <c:pt idx="9053">
                  <c:v>50</c:v>
                </c:pt>
                <c:pt idx="9054">
                  <c:v>50</c:v>
                </c:pt>
                <c:pt idx="9055">
                  <c:v>50</c:v>
                </c:pt>
                <c:pt idx="9056">
                  <c:v>50</c:v>
                </c:pt>
                <c:pt idx="9057">
                  <c:v>50</c:v>
                </c:pt>
                <c:pt idx="9058">
                  <c:v>50</c:v>
                </c:pt>
                <c:pt idx="9059">
                  <c:v>50</c:v>
                </c:pt>
                <c:pt idx="9060">
                  <c:v>50</c:v>
                </c:pt>
                <c:pt idx="9061">
                  <c:v>50</c:v>
                </c:pt>
                <c:pt idx="9062">
                  <c:v>50</c:v>
                </c:pt>
                <c:pt idx="9063">
                  <c:v>50</c:v>
                </c:pt>
                <c:pt idx="9064">
                  <c:v>50</c:v>
                </c:pt>
                <c:pt idx="9065">
                  <c:v>50</c:v>
                </c:pt>
                <c:pt idx="9066">
                  <c:v>50</c:v>
                </c:pt>
                <c:pt idx="9067">
                  <c:v>50</c:v>
                </c:pt>
                <c:pt idx="9068">
                  <c:v>50</c:v>
                </c:pt>
                <c:pt idx="9069">
                  <c:v>50</c:v>
                </c:pt>
                <c:pt idx="9070">
                  <c:v>50</c:v>
                </c:pt>
                <c:pt idx="9071">
                  <c:v>50</c:v>
                </c:pt>
                <c:pt idx="9072">
                  <c:v>50</c:v>
                </c:pt>
                <c:pt idx="9073">
                  <c:v>50</c:v>
                </c:pt>
                <c:pt idx="9074">
                  <c:v>50</c:v>
                </c:pt>
                <c:pt idx="9075">
                  <c:v>50</c:v>
                </c:pt>
                <c:pt idx="9076">
                  <c:v>50</c:v>
                </c:pt>
                <c:pt idx="9077">
                  <c:v>50</c:v>
                </c:pt>
                <c:pt idx="9078">
                  <c:v>50</c:v>
                </c:pt>
                <c:pt idx="9079">
                  <c:v>50</c:v>
                </c:pt>
                <c:pt idx="9080">
                  <c:v>50</c:v>
                </c:pt>
                <c:pt idx="9081">
                  <c:v>50</c:v>
                </c:pt>
                <c:pt idx="9082">
                  <c:v>50</c:v>
                </c:pt>
                <c:pt idx="9083">
                  <c:v>50</c:v>
                </c:pt>
                <c:pt idx="9084">
                  <c:v>50</c:v>
                </c:pt>
                <c:pt idx="9085">
                  <c:v>50</c:v>
                </c:pt>
                <c:pt idx="9086">
                  <c:v>50</c:v>
                </c:pt>
                <c:pt idx="9087">
                  <c:v>50</c:v>
                </c:pt>
                <c:pt idx="9088">
                  <c:v>50</c:v>
                </c:pt>
                <c:pt idx="9089">
                  <c:v>50</c:v>
                </c:pt>
                <c:pt idx="9090">
                  <c:v>50</c:v>
                </c:pt>
                <c:pt idx="9091">
                  <c:v>50</c:v>
                </c:pt>
                <c:pt idx="9092">
                  <c:v>50</c:v>
                </c:pt>
                <c:pt idx="9093">
                  <c:v>50</c:v>
                </c:pt>
                <c:pt idx="9094">
                  <c:v>50</c:v>
                </c:pt>
                <c:pt idx="9095">
                  <c:v>50</c:v>
                </c:pt>
                <c:pt idx="9096">
                  <c:v>50</c:v>
                </c:pt>
                <c:pt idx="9097">
                  <c:v>50</c:v>
                </c:pt>
                <c:pt idx="9098">
                  <c:v>50</c:v>
                </c:pt>
                <c:pt idx="9099">
                  <c:v>50</c:v>
                </c:pt>
                <c:pt idx="9100">
                  <c:v>50</c:v>
                </c:pt>
                <c:pt idx="9101">
                  <c:v>50</c:v>
                </c:pt>
                <c:pt idx="9102">
                  <c:v>50</c:v>
                </c:pt>
                <c:pt idx="9103">
                  <c:v>50</c:v>
                </c:pt>
                <c:pt idx="9104">
                  <c:v>50</c:v>
                </c:pt>
                <c:pt idx="9105">
                  <c:v>50</c:v>
                </c:pt>
                <c:pt idx="9106">
                  <c:v>50</c:v>
                </c:pt>
                <c:pt idx="9107">
                  <c:v>50</c:v>
                </c:pt>
                <c:pt idx="9108">
                  <c:v>50</c:v>
                </c:pt>
                <c:pt idx="9109">
                  <c:v>50</c:v>
                </c:pt>
                <c:pt idx="9110">
                  <c:v>50</c:v>
                </c:pt>
                <c:pt idx="9111">
                  <c:v>50</c:v>
                </c:pt>
                <c:pt idx="9112">
                  <c:v>50</c:v>
                </c:pt>
                <c:pt idx="9113">
                  <c:v>50</c:v>
                </c:pt>
                <c:pt idx="9114">
                  <c:v>50</c:v>
                </c:pt>
                <c:pt idx="9115">
                  <c:v>50</c:v>
                </c:pt>
                <c:pt idx="9116">
                  <c:v>50</c:v>
                </c:pt>
                <c:pt idx="9117">
                  <c:v>50</c:v>
                </c:pt>
                <c:pt idx="9118">
                  <c:v>50</c:v>
                </c:pt>
                <c:pt idx="9119">
                  <c:v>50</c:v>
                </c:pt>
                <c:pt idx="9120">
                  <c:v>50</c:v>
                </c:pt>
                <c:pt idx="9121">
                  <c:v>50</c:v>
                </c:pt>
                <c:pt idx="9122">
                  <c:v>50</c:v>
                </c:pt>
                <c:pt idx="9123">
                  <c:v>50</c:v>
                </c:pt>
                <c:pt idx="9124">
                  <c:v>50</c:v>
                </c:pt>
                <c:pt idx="9125">
                  <c:v>50</c:v>
                </c:pt>
                <c:pt idx="9126">
                  <c:v>50</c:v>
                </c:pt>
                <c:pt idx="9127">
                  <c:v>50</c:v>
                </c:pt>
                <c:pt idx="9128">
                  <c:v>50</c:v>
                </c:pt>
                <c:pt idx="9129">
                  <c:v>50</c:v>
                </c:pt>
                <c:pt idx="9130">
                  <c:v>50</c:v>
                </c:pt>
                <c:pt idx="9131">
                  <c:v>50</c:v>
                </c:pt>
                <c:pt idx="9132">
                  <c:v>50</c:v>
                </c:pt>
                <c:pt idx="9133">
                  <c:v>50</c:v>
                </c:pt>
                <c:pt idx="9134">
                  <c:v>50</c:v>
                </c:pt>
                <c:pt idx="9135">
                  <c:v>50</c:v>
                </c:pt>
                <c:pt idx="9136">
                  <c:v>50</c:v>
                </c:pt>
                <c:pt idx="9137">
                  <c:v>50</c:v>
                </c:pt>
                <c:pt idx="9138">
                  <c:v>50</c:v>
                </c:pt>
                <c:pt idx="9139">
                  <c:v>50</c:v>
                </c:pt>
                <c:pt idx="9140">
                  <c:v>50</c:v>
                </c:pt>
                <c:pt idx="9141">
                  <c:v>50</c:v>
                </c:pt>
                <c:pt idx="9142">
                  <c:v>50</c:v>
                </c:pt>
                <c:pt idx="9143">
                  <c:v>50</c:v>
                </c:pt>
                <c:pt idx="9144">
                  <c:v>50</c:v>
                </c:pt>
                <c:pt idx="9145">
                  <c:v>50</c:v>
                </c:pt>
                <c:pt idx="9146">
                  <c:v>50</c:v>
                </c:pt>
                <c:pt idx="9147">
                  <c:v>50</c:v>
                </c:pt>
                <c:pt idx="9148">
                  <c:v>50</c:v>
                </c:pt>
                <c:pt idx="9149">
                  <c:v>50</c:v>
                </c:pt>
                <c:pt idx="9150">
                  <c:v>50</c:v>
                </c:pt>
                <c:pt idx="9151">
                  <c:v>50</c:v>
                </c:pt>
                <c:pt idx="9152">
                  <c:v>50</c:v>
                </c:pt>
                <c:pt idx="9153">
                  <c:v>50</c:v>
                </c:pt>
                <c:pt idx="9154">
                  <c:v>50</c:v>
                </c:pt>
                <c:pt idx="9155">
                  <c:v>50</c:v>
                </c:pt>
                <c:pt idx="9156">
                  <c:v>50</c:v>
                </c:pt>
                <c:pt idx="9157">
                  <c:v>50</c:v>
                </c:pt>
                <c:pt idx="9158">
                  <c:v>50</c:v>
                </c:pt>
                <c:pt idx="9159">
                  <c:v>50</c:v>
                </c:pt>
                <c:pt idx="9160">
                  <c:v>50</c:v>
                </c:pt>
                <c:pt idx="9161">
                  <c:v>50</c:v>
                </c:pt>
                <c:pt idx="9162">
                  <c:v>50</c:v>
                </c:pt>
                <c:pt idx="9163">
                  <c:v>50</c:v>
                </c:pt>
                <c:pt idx="9164">
                  <c:v>50</c:v>
                </c:pt>
                <c:pt idx="9165">
                  <c:v>50</c:v>
                </c:pt>
                <c:pt idx="9166">
                  <c:v>50</c:v>
                </c:pt>
                <c:pt idx="9167">
                  <c:v>50</c:v>
                </c:pt>
                <c:pt idx="9168">
                  <c:v>50</c:v>
                </c:pt>
                <c:pt idx="9169">
                  <c:v>50</c:v>
                </c:pt>
                <c:pt idx="9170">
                  <c:v>50</c:v>
                </c:pt>
                <c:pt idx="9171">
                  <c:v>50</c:v>
                </c:pt>
                <c:pt idx="9172">
                  <c:v>50</c:v>
                </c:pt>
                <c:pt idx="9173">
                  <c:v>50</c:v>
                </c:pt>
                <c:pt idx="9174">
                  <c:v>50</c:v>
                </c:pt>
                <c:pt idx="9175">
                  <c:v>50</c:v>
                </c:pt>
                <c:pt idx="9176">
                  <c:v>50</c:v>
                </c:pt>
                <c:pt idx="9177">
                  <c:v>50</c:v>
                </c:pt>
                <c:pt idx="9178">
                  <c:v>50</c:v>
                </c:pt>
                <c:pt idx="9179">
                  <c:v>50</c:v>
                </c:pt>
                <c:pt idx="9180">
                  <c:v>50</c:v>
                </c:pt>
                <c:pt idx="9181">
                  <c:v>50</c:v>
                </c:pt>
                <c:pt idx="9182">
                  <c:v>50</c:v>
                </c:pt>
                <c:pt idx="9183">
                  <c:v>50</c:v>
                </c:pt>
                <c:pt idx="9184">
                  <c:v>50</c:v>
                </c:pt>
                <c:pt idx="9185">
                  <c:v>50</c:v>
                </c:pt>
                <c:pt idx="9186">
                  <c:v>50</c:v>
                </c:pt>
                <c:pt idx="9187">
                  <c:v>50</c:v>
                </c:pt>
                <c:pt idx="9188">
                  <c:v>50</c:v>
                </c:pt>
                <c:pt idx="9189">
                  <c:v>50</c:v>
                </c:pt>
                <c:pt idx="9190">
                  <c:v>50</c:v>
                </c:pt>
                <c:pt idx="9191">
                  <c:v>50</c:v>
                </c:pt>
                <c:pt idx="9192">
                  <c:v>50</c:v>
                </c:pt>
                <c:pt idx="9193">
                  <c:v>50</c:v>
                </c:pt>
                <c:pt idx="9194">
                  <c:v>50</c:v>
                </c:pt>
                <c:pt idx="9195">
                  <c:v>50</c:v>
                </c:pt>
                <c:pt idx="9196">
                  <c:v>49.98</c:v>
                </c:pt>
                <c:pt idx="9197">
                  <c:v>49.98</c:v>
                </c:pt>
                <c:pt idx="9198">
                  <c:v>49.98</c:v>
                </c:pt>
                <c:pt idx="9199">
                  <c:v>49.98</c:v>
                </c:pt>
                <c:pt idx="9200">
                  <c:v>49.98</c:v>
                </c:pt>
                <c:pt idx="9201">
                  <c:v>49.94</c:v>
                </c:pt>
                <c:pt idx="9202">
                  <c:v>49.92</c:v>
                </c:pt>
                <c:pt idx="9203">
                  <c:v>49.8</c:v>
                </c:pt>
                <c:pt idx="9204">
                  <c:v>49.75</c:v>
                </c:pt>
                <c:pt idx="9205">
                  <c:v>49.72</c:v>
                </c:pt>
                <c:pt idx="9206">
                  <c:v>49.5266666666667</c:v>
                </c:pt>
                <c:pt idx="9207">
                  <c:v>49.5266666666667</c:v>
                </c:pt>
                <c:pt idx="9208">
                  <c:v>49.5</c:v>
                </c:pt>
                <c:pt idx="9209">
                  <c:v>49.5</c:v>
                </c:pt>
                <c:pt idx="9210">
                  <c:v>49.5</c:v>
                </c:pt>
                <c:pt idx="9211">
                  <c:v>49.5</c:v>
                </c:pt>
                <c:pt idx="9212">
                  <c:v>49.4</c:v>
                </c:pt>
                <c:pt idx="9213">
                  <c:v>49.4</c:v>
                </c:pt>
                <c:pt idx="9214">
                  <c:v>49.4</c:v>
                </c:pt>
                <c:pt idx="9215">
                  <c:v>49.4</c:v>
                </c:pt>
                <c:pt idx="9216">
                  <c:v>49.4</c:v>
                </c:pt>
                <c:pt idx="9217">
                  <c:v>49.37</c:v>
                </c:pt>
                <c:pt idx="9218">
                  <c:v>49.37</c:v>
                </c:pt>
                <c:pt idx="9219">
                  <c:v>49.268</c:v>
                </c:pt>
                <c:pt idx="9220">
                  <c:v>49.19</c:v>
                </c:pt>
                <c:pt idx="9221">
                  <c:v>49.19</c:v>
                </c:pt>
                <c:pt idx="9222">
                  <c:v>49.08</c:v>
                </c:pt>
                <c:pt idx="9223">
                  <c:v>49</c:v>
                </c:pt>
                <c:pt idx="9224">
                  <c:v>49</c:v>
                </c:pt>
                <c:pt idx="9225">
                  <c:v>49</c:v>
                </c:pt>
                <c:pt idx="9226">
                  <c:v>49</c:v>
                </c:pt>
                <c:pt idx="9227">
                  <c:v>49</c:v>
                </c:pt>
                <c:pt idx="9228">
                  <c:v>49</c:v>
                </c:pt>
                <c:pt idx="9229">
                  <c:v>49</c:v>
                </c:pt>
                <c:pt idx="9230">
                  <c:v>49</c:v>
                </c:pt>
                <c:pt idx="9231">
                  <c:v>49</c:v>
                </c:pt>
                <c:pt idx="9232">
                  <c:v>49</c:v>
                </c:pt>
                <c:pt idx="9233">
                  <c:v>49</c:v>
                </c:pt>
                <c:pt idx="9234">
                  <c:v>49</c:v>
                </c:pt>
                <c:pt idx="9235">
                  <c:v>49</c:v>
                </c:pt>
                <c:pt idx="9236">
                  <c:v>49</c:v>
                </c:pt>
                <c:pt idx="9237">
                  <c:v>49</c:v>
                </c:pt>
                <c:pt idx="9238">
                  <c:v>49</c:v>
                </c:pt>
                <c:pt idx="9239">
                  <c:v>49</c:v>
                </c:pt>
                <c:pt idx="9240">
                  <c:v>49</c:v>
                </c:pt>
                <c:pt idx="9241">
                  <c:v>49</c:v>
                </c:pt>
                <c:pt idx="9242">
                  <c:v>49</c:v>
                </c:pt>
                <c:pt idx="9243">
                  <c:v>49</c:v>
                </c:pt>
                <c:pt idx="9244">
                  <c:v>49</c:v>
                </c:pt>
                <c:pt idx="9245">
                  <c:v>49</c:v>
                </c:pt>
                <c:pt idx="9246">
                  <c:v>49</c:v>
                </c:pt>
                <c:pt idx="9247">
                  <c:v>49</c:v>
                </c:pt>
                <c:pt idx="9248">
                  <c:v>49</c:v>
                </c:pt>
                <c:pt idx="9249">
                  <c:v>49</c:v>
                </c:pt>
                <c:pt idx="9250">
                  <c:v>49</c:v>
                </c:pt>
                <c:pt idx="9251">
                  <c:v>49</c:v>
                </c:pt>
                <c:pt idx="9252">
                  <c:v>49</c:v>
                </c:pt>
                <c:pt idx="9253">
                  <c:v>49</c:v>
                </c:pt>
                <c:pt idx="9254">
                  <c:v>49</c:v>
                </c:pt>
                <c:pt idx="9255">
                  <c:v>49</c:v>
                </c:pt>
                <c:pt idx="9256">
                  <c:v>49</c:v>
                </c:pt>
                <c:pt idx="9257">
                  <c:v>49</c:v>
                </c:pt>
                <c:pt idx="9258">
                  <c:v>49</c:v>
                </c:pt>
                <c:pt idx="9259">
                  <c:v>49</c:v>
                </c:pt>
                <c:pt idx="9260">
                  <c:v>49</c:v>
                </c:pt>
                <c:pt idx="9261">
                  <c:v>49</c:v>
                </c:pt>
                <c:pt idx="9262">
                  <c:v>49</c:v>
                </c:pt>
                <c:pt idx="9263">
                  <c:v>49</c:v>
                </c:pt>
                <c:pt idx="9264">
                  <c:v>49</c:v>
                </c:pt>
                <c:pt idx="9265">
                  <c:v>49</c:v>
                </c:pt>
                <c:pt idx="9266">
                  <c:v>49</c:v>
                </c:pt>
                <c:pt idx="9267">
                  <c:v>49</c:v>
                </c:pt>
                <c:pt idx="9268">
                  <c:v>49</c:v>
                </c:pt>
                <c:pt idx="9269">
                  <c:v>49</c:v>
                </c:pt>
                <c:pt idx="9270">
                  <c:v>49</c:v>
                </c:pt>
                <c:pt idx="9271">
                  <c:v>49</c:v>
                </c:pt>
                <c:pt idx="9272">
                  <c:v>49</c:v>
                </c:pt>
                <c:pt idx="9273">
                  <c:v>49</c:v>
                </c:pt>
                <c:pt idx="9274">
                  <c:v>49</c:v>
                </c:pt>
                <c:pt idx="9275">
                  <c:v>49</c:v>
                </c:pt>
                <c:pt idx="9276">
                  <c:v>49</c:v>
                </c:pt>
                <c:pt idx="9277">
                  <c:v>49</c:v>
                </c:pt>
                <c:pt idx="9278">
                  <c:v>49</c:v>
                </c:pt>
                <c:pt idx="9279">
                  <c:v>49</c:v>
                </c:pt>
                <c:pt idx="9280">
                  <c:v>49</c:v>
                </c:pt>
                <c:pt idx="9281">
                  <c:v>49</c:v>
                </c:pt>
                <c:pt idx="9282">
                  <c:v>49</c:v>
                </c:pt>
                <c:pt idx="9283">
                  <c:v>49</c:v>
                </c:pt>
                <c:pt idx="9284">
                  <c:v>49</c:v>
                </c:pt>
                <c:pt idx="9285">
                  <c:v>49</c:v>
                </c:pt>
                <c:pt idx="9286">
                  <c:v>48.9984</c:v>
                </c:pt>
                <c:pt idx="9287">
                  <c:v>48.96</c:v>
                </c:pt>
                <c:pt idx="9288">
                  <c:v>48.96</c:v>
                </c:pt>
                <c:pt idx="9289">
                  <c:v>48.96</c:v>
                </c:pt>
                <c:pt idx="9290">
                  <c:v>48.96</c:v>
                </c:pt>
                <c:pt idx="9291">
                  <c:v>48.64</c:v>
                </c:pt>
                <c:pt idx="9292">
                  <c:v>48.64</c:v>
                </c:pt>
                <c:pt idx="9293">
                  <c:v>48.64</c:v>
                </c:pt>
                <c:pt idx="9294">
                  <c:v>48.64</c:v>
                </c:pt>
                <c:pt idx="9295">
                  <c:v>48.64</c:v>
                </c:pt>
                <c:pt idx="9296">
                  <c:v>48.64</c:v>
                </c:pt>
                <c:pt idx="9297">
                  <c:v>48.64</c:v>
                </c:pt>
                <c:pt idx="9298">
                  <c:v>48.64</c:v>
                </c:pt>
                <c:pt idx="9299">
                  <c:v>48.64</c:v>
                </c:pt>
                <c:pt idx="9300">
                  <c:v>48.5066666666667</c:v>
                </c:pt>
                <c:pt idx="9301">
                  <c:v>48.5066666666667</c:v>
                </c:pt>
                <c:pt idx="9302">
                  <c:v>48.5</c:v>
                </c:pt>
                <c:pt idx="9303">
                  <c:v>48.5</c:v>
                </c:pt>
                <c:pt idx="9304">
                  <c:v>48.5</c:v>
                </c:pt>
                <c:pt idx="9305">
                  <c:v>48.5</c:v>
                </c:pt>
                <c:pt idx="9306">
                  <c:v>48.5</c:v>
                </c:pt>
                <c:pt idx="9307">
                  <c:v>48.5</c:v>
                </c:pt>
                <c:pt idx="9308">
                  <c:v>48.5</c:v>
                </c:pt>
                <c:pt idx="9309">
                  <c:v>48.5</c:v>
                </c:pt>
                <c:pt idx="9310">
                  <c:v>48.5</c:v>
                </c:pt>
                <c:pt idx="9311">
                  <c:v>48.5</c:v>
                </c:pt>
                <c:pt idx="9312">
                  <c:v>48.5</c:v>
                </c:pt>
                <c:pt idx="9313">
                  <c:v>48.5</c:v>
                </c:pt>
                <c:pt idx="9314">
                  <c:v>48.5</c:v>
                </c:pt>
                <c:pt idx="9315">
                  <c:v>48.5</c:v>
                </c:pt>
                <c:pt idx="9316">
                  <c:v>48.5</c:v>
                </c:pt>
                <c:pt idx="9317">
                  <c:v>48.5</c:v>
                </c:pt>
                <c:pt idx="9318">
                  <c:v>48.5</c:v>
                </c:pt>
                <c:pt idx="9319">
                  <c:v>48.5</c:v>
                </c:pt>
                <c:pt idx="9320">
                  <c:v>48.5</c:v>
                </c:pt>
                <c:pt idx="9321">
                  <c:v>48.5</c:v>
                </c:pt>
                <c:pt idx="9322">
                  <c:v>48.5</c:v>
                </c:pt>
                <c:pt idx="9323">
                  <c:v>48.5</c:v>
                </c:pt>
                <c:pt idx="9324">
                  <c:v>48.5</c:v>
                </c:pt>
                <c:pt idx="9325">
                  <c:v>48.5</c:v>
                </c:pt>
                <c:pt idx="9326">
                  <c:v>48.5</c:v>
                </c:pt>
                <c:pt idx="9327">
                  <c:v>48.5</c:v>
                </c:pt>
                <c:pt idx="9328">
                  <c:v>48.5</c:v>
                </c:pt>
                <c:pt idx="9329">
                  <c:v>48.5</c:v>
                </c:pt>
                <c:pt idx="9330">
                  <c:v>48.5</c:v>
                </c:pt>
                <c:pt idx="9331">
                  <c:v>48.5</c:v>
                </c:pt>
                <c:pt idx="9332">
                  <c:v>48.287</c:v>
                </c:pt>
                <c:pt idx="9333">
                  <c:v>48.287</c:v>
                </c:pt>
                <c:pt idx="9334">
                  <c:v>48.287</c:v>
                </c:pt>
                <c:pt idx="9335">
                  <c:v>48.287</c:v>
                </c:pt>
                <c:pt idx="9336">
                  <c:v>48.287</c:v>
                </c:pt>
                <c:pt idx="9337">
                  <c:v>48.287</c:v>
                </c:pt>
                <c:pt idx="9338">
                  <c:v>48.287</c:v>
                </c:pt>
                <c:pt idx="9339">
                  <c:v>48.2</c:v>
                </c:pt>
                <c:pt idx="9340">
                  <c:v>48.16</c:v>
                </c:pt>
                <c:pt idx="9341">
                  <c:v>48.069</c:v>
                </c:pt>
                <c:pt idx="9342">
                  <c:v>48</c:v>
                </c:pt>
                <c:pt idx="9343">
                  <c:v>48</c:v>
                </c:pt>
                <c:pt idx="9344">
                  <c:v>48</c:v>
                </c:pt>
                <c:pt idx="9345">
                  <c:v>48</c:v>
                </c:pt>
                <c:pt idx="9346">
                  <c:v>48</c:v>
                </c:pt>
                <c:pt idx="9347">
                  <c:v>48</c:v>
                </c:pt>
                <c:pt idx="9348">
                  <c:v>48</c:v>
                </c:pt>
                <c:pt idx="9349">
                  <c:v>48</c:v>
                </c:pt>
                <c:pt idx="9350">
                  <c:v>48</c:v>
                </c:pt>
                <c:pt idx="9351">
                  <c:v>48</c:v>
                </c:pt>
                <c:pt idx="9352">
                  <c:v>48</c:v>
                </c:pt>
                <c:pt idx="9353">
                  <c:v>48</c:v>
                </c:pt>
                <c:pt idx="9354">
                  <c:v>48</c:v>
                </c:pt>
                <c:pt idx="9355">
                  <c:v>48</c:v>
                </c:pt>
                <c:pt idx="9356">
                  <c:v>48</c:v>
                </c:pt>
                <c:pt idx="9357">
                  <c:v>48</c:v>
                </c:pt>
                <c:pt idx="9358">
                  <c:v>48</c:v>
                </c:pt>
                <c:pt idx="9359">
                  <c:v>48</c:v>
                </c:pt>
                <c:pt idx="9360">
                  <c:v>48</c:v>
                </c:pt>
                <c:pt idx="9361">
                  <c:v>48</c:v>
                </c:pt>
                <c:pt idx="9362">
                  <c:v>48</c:v>
                </c:pt>
                <c:pt idx="9363">
                  <c:v>48</c:v>
                </c:pt>
                <c:pt idx="9364">
                  <c:v>48</c:v>
                </c:pt>
                <c:pt idx="9365">
                  <c:v>48</c:v>
                </c:pt>
                <c:pt idx="9366">
                  <c:v>48</c:v>
                </c:pt>
                <c:pt idx="9367">
                  <c:v>48</c:v>
                </c:pt>
                <c:pt idx="9368">
                  <c:v>48</c:v>
                </c:pt>
                <c:pt idx="9369">
                  <c:v>48</c:v>
                </c:pt>
                <c:pt idx="9370">
                  <c:v>48</c:v>
                </c:pt>
                <c:pt idx="9371">
                  <c:v>48</c:v>
                </c:pt>
                <c:pt idx="9372">
                  <c:v>48</c:v>
                </c:pt>
                <c:pt idx="9373">
                  <c:v>48</c:v>
                </c:pt>
                <c:pt idx="9374">
                  <c:v>48</c:v>
                </c:pt>
                <c:pt idx="9375">
                  <c:v>48</c:v>
                </c:pt>
                <c:pt idx="9376">
                  <c:v>48</c:v>
                </c:pt>
                <c:pt idx="9377">
                  <c:v>48</c:v>
                </c:pt>
                <c:pt idx="9378">
                  <c:v>48</c:v>
                </c:pt>
                <c:pt idx="9379">
                  <c:v>48</c:v>
                </c:pt>
                <c:pt idx="9380">
                  <c:v>48</c:v>
                </c:pt>
                <c:pt idx="9381">
                  <c:v>48</c:v>
                </c:pt>
                <c:pt idx="9382">
                  <c:v>48</c:v>
                </c:pt>
                <c:pt idx="9383">
                  <c:v>48</c:v>
                </c:pt>
                <c:pt idx="9384">
                  <c:v>48</c:v>
                </c:pt>
                <c:pt idx="9385">
                  <c:v>48</c:v>
                </c:pt>
                <c:pt idx="9386">
                  <c:v>48</c:v>
                </c:pt>
                <c:pt idx="9387">
                  <c:v>48</c:v>
                </c:pt>
                <c:pt idx="9388">
                  <c:v>48</c:v>
                </c:pt>
                <c:pt idx="9389">
                  <c:v>48</c:v>
                </c:pt>
                <c:pt idx="9390">
                  <c:v>48</c:v>
                </c:pt>
                <c:pt idx="9391">
                  <c:v>48</c:v>
                </c:pt>
                <c:pt idx="9392">
                  <c:v>48</c:v>
                </c:pt>
                <c:pt idx="9393">
                  <c:v>48</c:v>
                </c:pt>
                <c:pt idx="9394">
                  <c:v>48</c:v>
                </c:pt>
                <c:pt idx="9395">
                  <c:v>48</c:v>
                </c:pt>
                <c:pt idx="9396">
                  <c:v>48</c:v>
                </c:pt>
                <c:pt idx="9397">
                  <c:v>48</c:v>
                </c:pt>
                <c:pt idx="9398">
                  <c:v>48</c:v>
                </c:pt>
                <c:pt idx="9399">
                  <c:v>48</c:v>
                </c:pt>
                <c:pt idx="9400">
                  <c:v>48</c:v>
                </c:pt>
                <c:pt idx="9401">
                  <c:v>48</c:v>
                </c:pt>
                <c:pt idx="9402">
                  <c:v>48</c:v>
                </c:pt>
                <c:pt idx="9403">
                  <c:v>48</c:v>
                </c:pt>
                <c:pt idx="9404">
                  <c:v>48</c:v>
                </c:pt>
                <c:pt idx="9405">
                  <c:v>48</c:v>
                </c:pt>
                <c:pt idx="9406">
                  <c:v>48</c:v>
                </c:pt>
                <c:pt idx="9407">
                  <c:v>48</c:v>
                </c:pt>
                <c:pt idx="9408">
                  <c:v>48</c:v>
                </c:pt>
                <c:pt idx="9409">
                  <c:v>48</c:v>
                </c:pt>
                <c:pt idx="9410">
                  <c:v>48</c:v>
                </c:pt>
                <c:pt idx="9411">
                  <c:v>48</c:v>
                </c:pt>
                <c:pt idx="9412">
                  <c:v>48</c:v>
                </c:pt>
                <c:pt idx="9413">
                  <c:v>48</c:v>
                </c:pt>
                <c:pt idx="9414">
                  <c:v>48</c:v>
                </c:pt>
                <c:pt idx="9415">
                  <c:v>48</c:v>
                </c:pt>
                <c:pt idx="9416">
                  <c:v>48</c:v>
                </c:pt>
                <c:pt idx="9417">
                  <c:v>48</c:v>
                </c:pt>
                <c:pt idx="9418">
                  <c:v>48</c:v>
                </c:pt>
                <c:pt idx="9419">
                  <c:v>48</c:v>
                </c:pt>
                <c:pt idx="9420">
                  <c:v>48</c:v>
                </c:pt>
                <c:pt idx="9421">
                  <c:v>48</c:v>
                </c:pt>
                <c:pt idx="9422">
                  <c:v>48</c:v>
                </c:pt>
                <c:pt idx="9423">
                  <c:v>48</c:v>
                </c:pt>
                <c:pt idx="9424">
                  <c:v>48</c:v>
                </c:pt>
                <c:pt idx="9425">
                  <c:v>48</c:v>
                </c:pt>
                <c:pt idx="9426">
                  <c:v>48</c:v>
                </c:pt>
                <c:pt idx="9427">
                  <c:v>48</c:v>
                </c:pt>
                <c:pt idx="9428">
                  <c:v>48</c:v>
                </c:pt>
                <c:pt idx="9429">
                  <c:v>48</c:v>
                </c:pt>
                <c:pt idx="9430">
                  <c:v>48</c:v>
                </c:pt>
                <c:pt idx="9431">
                  <c:v>48</c:v>
                </c:pt>
                <c:pt idx="9432">
                  <c:v>48</c:v>
                </c:pt>
                <c:pt idx="9433">
                  <c:v>48</c:v>
                </c:pt>
                <c:pt idx="9434">
                  <c:v>48</c:v>
                </c:pt>
                <c:pt idx="9435">
                  <c:v>48</c:v>
                </c:pt>
                <c:pt idx="9436">
                  <c:v>48</c:v>
                </c:pt>
                <c:pt idx="9437">
                  <c:v>48</c:v>
                </c:pt>
                <c:pt idx="9438">
                  <c:v>48</c:v>
                </c:pt>
                <c:pt idx="9439">
                  <c:v>48</c:v>
                </c:pt>
                <c:pt idx="9440">
                  <c:v>48</c:v>
                </c:pt>
                <c:pt idx="9441">
                  <c:v>48</c:v>
                </c:pt>
                <c:pt idx="9442">
                  <c:v>48</c:v>
                </c:pt>
                <c:pt idx="9443">
                  <c:v>48</c:v>
                </c:pt>
                <c:pt idx="9444">
                  <c:v>48</c:v>
                </c:pt>
                <c:pt idx="9445">
                  <c:v>48</c:v>
                </c:pt>
                <c:pt idx="9446">
                  <c:v>47.9916666666667</c:v>
                </c:pt>
                <c:pt idx="9447">
                  <c:v>47.58</c:v>
                </c:pt>
                <c:pt idx="9448">
                  <c:v>47.52</c:v>
                </c:pt>
                <c:pt idx="9449">
                  <c:v>47.5</c:v>
                </c:pt>
                <c:pt idx="9450">
                  <c:v>47.4866666666667</c:v>
                </c:pt>
                <c:pt idx="9451">
                  <c:v>47.4866666666667</c:v>
                </c:pt>
                <c:pt idx="9452">
                  <c:v>47.4866666666667</c:v>
                </c:pt>
                <c:pt idx="9453">
                  <c:v>47.4866666666667</c:v>
                </c:pt>
                <c:pt idx="9454">
                  <c:v>47.4866666666667</c:v>
                </c:pt>
                <c:pt idx="9455">
                  <c:v>47.4866666666667</c:v>
                </c:pt>
                <c:pt idx="9456">
                  <c:v>47.4866666666667</c:v>
                </c:pt>
                <c:pt idx="9457">
                  <c:v>47.306</c:v>
                </c:pt>
                <c:pt idx="9458">
                  <c:v>47.306</c:v>
                </c:pt>
                <c:pt idx="9459">
                  <c:v>47.306</c:v>
                </c:pt>
                <c:pt idx="9460">
                  <c:v>47.306</c:v>
                </c:pt>
                <c:pt idx="9461">
                  <c:v>47.306</c:v>
                </c:pt>
                <c:pt idx="9462">
                  <c:v>47.306</c:v>
                </c:pt>
                <c:pt idx="9463">
                  <c:v>47.306</c:v>
                </c:pt>
                <c:pt idx="9464">
                  <c:v>47.306</c:v>
                </c:pt>
                <c:pt idx="9465">
                  <c:v>47.306</c:v>
                </c:pt>
                <c:pt idx="9466">
                  <c:v>47.25</c:v>
                </c:pt>
                <c:pt idx="9467">
                  <c:v>47.14</c:v>
                </c:pt>
                <c:pt idx="9468">
                  <c:v>47.14</c:v>
                </c:pt>
                <c:pt idx="9469">
                  <c:v>47.0166666666667</c:v>
                </c:pt>
                <c:pt idx="9470">
                  <c:v>47</c:v>
                </c:pt>
                <c:pt idx="9471">
                  <c:v>47</c:v>
                </c:pt>
                <c:pt idx="9472">
                  <c:v>47</c:v>
                </c:pt>
                <c:pt idx="9473">
                  <c:v>47</c:v>
                </c:pt>
                <c:pt idx="9474">
                  <c:v>47</c:v>
                </c:pt>
                <c:pt idx="9475">
                  <c:v>47</c:v>
                </c:pt>
                <c:pt idx="9476">
                  <c:v>47</c:v>
                </c:pt>
                <c:pt idx="9477">
                  <c:v>47</c:v>
                </c:pt>
                <c:pt idx="9478">
                  <c:v>47</c:v>
                </c:pt>
                <c:pt idx="9479">
                  <c:v>47</c:v>
                </c:pt>
                <c:pt idx="9480">
                  <c:v>47</c:v>
                </c:pt>
                <c:pt idx="9481">
                  <c:v>47</c:v>
                </c:pt>
                <c:pt idx="9482">
                  <c:v>47</c:v>
                </c:pt>
                <c:pt idx="9483">
                  <c:v>47</c:v>
                </c:pt>
                <c:pt idx="9484">
                  <c:v>47</c:v>
                </c:pt>
                <c:pt idx="9485">
                  <c:v>47</c:v>
                </c:pt>
                <c:pt idx="9486">
                  <c:v>47</c:v>
                </c:pt>
                <c:pt idx="9487">
                  <c:v>47</c:v>
                </c:pt>
                <c:pt idx="9488">
                  <c:v>47</c:v>
                </c:pt>
                <c:pt idx="9489">
                  <c:v>47</c:v>
                </c:pt>
                <c:pt idx="9490">
                  <c:v>47</c:v>
                </c:pt>
                <c:pt idx="9491">
                  <c:v>47</c:v>
                </c:pt>
                <c:pt idx="9492">
                  <c:v>47</c:v>
                </c:pt>
                <c:pt idx="9493">
                  <c:v>47</c:v>
                </c:pt>
                <c:pt idx="9494">
                  <c:v>47</c:v>
                </c:pt>
                <c:pt idx="9495">
                  <c:v>47</c:v>
                </c:pt>
                <c:pt idx="9496">
                  <c:v>47</c:v>
                </c:pt>
                <c:pt idx="9497">
                  <c:v>47</c:v>
                </c:pt>
                <c:pt idx="9498">
                  <c:v>47</c:v>
                </c:pt>
                <c:pt idx="9499">
                  <c:v>47</c:v>
                </c:pt>
                <c:pt idx="9500">
                  <c:v>47</c:v>
                </c:pt>
                <c:pt idx="9501">
                  <c:v>47</c:v>
                </c:pt>
                <c:pt idx="9502">
                  <c:v>47</c:v>
                </c:pt>
                <c:pt idx="9503">
                  <c:v>47</c:v>
                </c:pt>
                <c:pt idx="9504">
                  <c:v>47</c:v>
                </c:pt>
                <c:pt idx="9505">
                  <c:v>47</c:v>
                </c:pt>
                <c:pt idx="9506">
                  <c:v>47</c:v>
                </c:pt>
                <c:pt idx="9507">
                  <c:v>47</c:v>
                </c:pt>
                <c:pt idx="9508">
                  <c:v>47</c:v>
                </c:pt>
                <c:pt idx="9509">
                  <c:v>47</c:v>
                </c:pt>
                <c:pt idx="9510">
                  <c:v>47</c:v>
                </c:pt>
                <c:pt idx="9511">
                  <c:v>47</c:v>
                </c:pt>
                <c:pt idx="9512">
                  <c:v>47</c:v>
                </c:pt>
                <c:pt idx="9513">
                  <c:v>47</c:v>
                </c:pt>
                <c:pt idx="9514">
                  <c:v>47</c:v>
                </c:pt>
                <c:pt idx="9515">
                  <c:v>47</c:v>
                </c:pt>
                <c:pt idx="9516">
                  <c:v>47</c:v>
                </c:pt>
                <c:pt idx="9517">
                  <c:v>47</c:v>
                </c:pt>
                <c:pt idx="9518">
                  <c:v>47</c:v>
                </c:pt>
                <c:pt idx="9519">
                  <c:v>47</c:v>
                </c:pt>
                <c:pt idx="9520">
                  <c:v>47</c:v>
                </c:pt>
                <c:pt idx="9521">
                  <c:v>47</c:v>
                </c:pt>
                <c:pt idx="9522">
                  <c:v>47</c:v>
                </c:pt>
                <c:pt idx="9523">
                  <c:v>47</c:v>
                </c:pt>
                <c:pt idx="9524">
                  <c:v>46.76</c:v>
                </c:pt>
                <c:pt idx="9525">
                  <c:v>46.76</c:v>
                </c:pt>
                <c:pt idx="9526">
                  <c:v>46.71</c:v>
                </c:pt>
                <c:pt idx="9527">
                  <c:v>46.69</c:v>
                </c:pt>
                <c:pt idx="9528">
                  <c:v>46.69</c:v>
                </c:pt>
                <c:pt idx="9529">
                  <c:v>46.69</c:v>
                </c:pt>
                <c:pt idx="9530">
                  <c:v>46.69</c:v>
                </c:pt>
                <c:pt idx="9531">
                  <c:v>46.69</c:v>
                </c:pt>
                <c:pt idx="9532">
                  <c:v>46.69</c:v>
                </c:pt>
                <c:pt idx="9533">
                  <c:v>46.69</c:v>
                </c:pt>
                <c:pt idx="9534">
                  <c:v>46.69</c:v>
                </c:pt>
                <c:pt idx="9535">
                  <c:v>46.56</c:v>
                </c:pt>
                <c:pt idx="9536">
                  <c:v>46.56</c:v>
                </c:pt>
                <c:pt idx="9537">
                  <c:v>46.56</c:v>
                </c:pt>
                <c:pt idx="9538">
                  <c:v>46.5</c:v>
                </c:pt>
                <c:pt idx="9539">
                  <c:v>46.5</c:v>
                </c:pt>
                <c:pt idx="9540">
                  <c:v>46.5</c:v>
                </c:pt>
                <c:pt idx="9541">
                  <c:v>46.5</c:v>
                </c:pt>
                <c:pt idx="9542">
                  <c:v>46.5</c:v>
                </c:pt>
                <c:pt idx="9543">
                  <c:v>46.5</c:v>
                </c:pt>
                <c:pt idx="9544">
                  <c:v>46.5</c:v>
                </c:pt>
                <c:pt idx="9545">
                  <c:v>46.5</c:v>
                </c:pt>
                <c:pt idx="9546">
                  <c:v>46.325</c:v>
                </c:pt>
                <c:pt idx="9547">
                  <c:v>46.325</c:v>
                </c:pt>
                <c:pt idx="9548">
                  <c:v>46.325</c:v>
                </c:pt>
                <c:pt idx="9549">
                  <c:v>46.325</c:v>
                </c:pt>
                <c:pt idx="9550">
                  <c:v>46.325</c:v>
                </c:pt>
                <c:pt idx="9551">
                  <c:v>46.325</c:v>
                </c:pt>
                <c:pt idx="9552">
                  <c:v>46.325</c:v>
                </c:pt>
                <c:pt idx="9553">
                  <c:v>46.3</c:v>
                </c:pt>
                <c:pt idx="9554">
                  <c:v>46.216</c:v>
                </c:pt>
                <c:pt idx="9555">
                  <c:v>46.11</c:v>
                </c:pt>
                <c:pt idx="9556">
                  <c:v>46.11</c:v>
                </c:pt>
                <c:pt idx="9557">
                  <c:v>46.11</c:v>
                </c:pt>
                <c:pt idx="9558">
                  <c:v>46.11</c:v>
                </c:pt>
                <c:pt idx="9559">
                  <c:v>46.11</c:v>
                </c:pt>
                <c:pt idx="9560">
                  <c:v>46.11</c:v>
                </c:pt>
                <c:pt idx="9561">
                  <c:v>46.1088</c:v>
                </c:pt>
                <c:pt idx="9562">
                  <c:v>46.08</c:v>
                </c:pt>
                <c:pt idx="9563">
                  <c:v>46.06</c:v>
                </c:pt>
                <c:pt idx="9564">
                  <c:v>46.06</c:v>
                </c:pt>
                <c:pt idx="9565">
                  <c:v>46.0133333333333</c:v>
                </c:pt>
                <c:pt idx="9566">
                  <c:v>46.0133333333333</c:v>
                </c:pt>
                <c:pt idx="9567">
                  <c:v>46</c:v>
                </c:pt>
                <c:pt idx="9568">
                  <c:v>46</c:v>
                </c:pt>
                <c:pt idx="9569">
                  <c:v>46</c:v>
                </c:pt>
                <c:pt idx="9570">
                  <c:v>46</c:v>
                </c:pt>
                <c:pt idx="9571">
                  <c:v>46</c:v>
                </c:pt>
                <c:pt idx="9572">
                  <c:v>46</c:v>
                </c:pt>
                <c:pt idx="9573">
                  <c:v>46</c:v>
                </c:pt>
                <c:pt idx="9574">
                  <c:v>46</c:v>
                </c:pt>
                <c:pt idx="9575">
                  <c:v>46</c:v>
                </c:pt>
                <c:pt idx="9576">
                  <c:v>46</c:v>
                </c:pt>
                <c:pt idx="9577">
                  <c:v>46</c:v>
                </c:pt>
                <c:pt idx="9578">
                  <c:v>46</c:v>
                </c:pt>
                <c:pt idx="9579">
                  <c:v>46</c:v>
                </c:pt>
                <c:pt idx="9580">
                  <c:v>46</c:v>
                </c:pt>
                <c:pt idx="9581">
                  <c:v>46</c:v>
                </c:pt>
                <c:pt idx="9582">
                  <c:v>46</c:v>
                </c:pt>
                <c:pt idx="9583">
                  <c:v>46</c:v>
                </c:pt>
                <c:pt idx="9584">
                  <c:v>46</c:v>
                </c:pt>
                <c:pt idx="9585">
                  <c:v>46</c:v>
                </c:pt>
                <c:pt idx="9586">
                  <c:v>46</c:v>
                </c:pt>
                <c:pt idx="9587">
                  <c:v>46</c:v>
                </c:pt>
                <c:pt idx="9588">
                  <c:v>46</c:v>
                </c:pt>
                <c:pt idx="9589">
                  <c:v>46</c:v>
                </c:pt>
                <c:pt idx="9590">
                  <c:v>46</c:v>
                </c:pt>
                <c:pt idx="9591">
                  <c:v>46</c:v>
                </c:pt>
                <c:pt idx="9592">
                  <c:v>46</c:v>
                </c:pt>
                <c:pt idx="9593">
                  <c:v>46</c:v>
                </c:pt>
                <c:pt idx="9594">
                  <c:v>46</c:v>
                </c:pt>
                <c:pt idx="9595">
                  <c:v>46</c:v>
                </c:pt>
                <c:pt idx="9596">
                  <c:v>46</c:v>
                </c:pt>
                <c:pt idx="9597">
                  <c:v>46</c:v>
                </c:pt>
                <c:pt idx="9598">
                  <c:v>46</c:v>
                </c:pt>
                <c:pt idx="9599">
                  <c:v>46</c:v>
                </c:pt>
                <c:pt idx="9600">
                  <c:v>46</c:v>
                </c:pt>
                <c:pt idx="9601">
                  <c:v>46</c:v>
                </c:pt>
                <c:pt idx="9602">
                  <c:v>46</c:v>
                </c:pt>
                <c:pt idx="9603">
                  <c:v>46</c:v>
                </c:pt>
                <c:pt idx="9604">
                  <c:v>46</c:v>
                </c:pt>
                <c:pt idx="9605">
                  <c:v>46</c:v>
                </c:pt>
                <c:pt idx="9606">
                  <c:v>46</c:v>
                </c:pt>
                <c:pt idx="9607">
                  <c:v>46</c:v>
                </c:pt>
                <c:pt idx="9608">
                  <c:v>46</c:v>
                </c:pt>
                <c:pt idx="9609">
                  <c:v>46</c:v>
                </c:pt>
                <c:pt idx="9610">
                  <c:v>46</c:v>
                </c:pt>
                <c:pt idx="9611">
                  <c:v>46</c:v>
                </c:pt>
                <c:pt idx="9612">
                  <c:v>46</c:v>
                </c:pt>
                <c:pt idx="9613">
                  <c:v>46</c:v>
                </c:pt>
                <c:pt idx="9614">
                  <c:v>46</c:v>
                </c:pt>
                <c:pt idx="9615">
                  <c:v>46</c:v>
                </c:pt>
                <c:pt idx="9616">
                  <c:v>46</c:v>
                </c:pt>
                <c:pt idx="9617">
                  <c:v>45.6</c:v>
                </c:pt>
                <c:pt idx="9618">
                  <c:v>45.56</c:v>
                </c:pt>
                <c:pt idx="9619">
                  <c:v>45.56</c:v>
                </c:pt>
                <c:pt idx="9620">
                  <c:v>45.56</c:v>
                </c:pt>
                <c:pt idx="9621">
                  <c:v>45.56</c:v>
                </c:pt>
                <c:pt idx="9622">
                  <c:v>45.5</c:v>
                </c:pt>
                <c:pt idx="9623">
                  <c:v>45.5</c:v>
                </c:pt>
                <c:pt idx="9624">
                  <c:v>45.5</c:v>
                </c:pt>
                <c:pt idx="9625">
                  <c:v>45.5</c:v>
                </c:pt>
                <c:pt idx="9626">
                  <c:v>45.3148174672489</c:v>
                </c:pt>
                <c:pt idx="9627">
                  <c:v>45.264</c:v>
                </c:pt>
                <c:pt idx="9628">
                  <c:v>45.26</c:v>
                </c:pt>
                <c:pt idx="9629">
                  <c:v>45.235</c:v>
                </c:pt>
                <c:pt idx="9630">
                  <c:v>45.235</c:v>
                </c:pt>
                <c:pt idx="9631">
                  <c:v>45.235</c:v>
                </c:pt>
                <c:pt idx="9632">
                  <c:v>45.235</c:v>
                </c:pt>
                <c:pt idx="9633">
                  <c:v>45.235</c:v>
                </c:pt>
                <c:pt idx="9634">
                  <c:v>45.235</c:v>
                </c:pt>
                <c:pt idx="9635">
                  <c:v>45.235</c:v>
                </c:pt>
                <c:pt idx="9636">
                  <c:v>45.235</c:v>
                </c:pt>
                <c:pt idx="9637">
                  <c:v>45.235</c:v>
                </c:pt>
                <c:pt idx="9638">
                  <c:v>45.235</c:v>
                </c:pt>
                <c:pt idx="9639">
                  <c:v>45.235</c:v>
                </c:pt>
                <c:pt idx="9640">
                  <c:v>45.235</c:v>
                </c:pt>
                <c:pt idx="9641">
                  <c:v>45.235</c:v>
                </c:pt>
                <c:pt idx="9642">
                  <c:v>45.235</c:v>
                </c:pt>
                <c:pt idx="9643">
                  <c:v>45.235</c:v>
                </c:pt>
                <c:pt idx="9644">
                  <c:v>45.235</c:v>
                </c:pt>
                <c:pt idx="9645">
                  <c:v>45.235</c:v>
                </c:pt>
                <c:pt idx="9646">
                  <c:v>45.235</c:v>
                </c:pt>
                <c:pt idx="9647">
                  <c:v>45.235</c:v>
                </c:pt>
                <c:pt idx="9648">
                  <c:v>45.235</c:v>
                </c:pt>
                <c:pt idx="9649">
                  <c:v>45.235</c:v>
                </c:pt>
                <c:pt idx="9650">
                  <c:v>45.235</c:v>
                </c:pt>
                <c:pt idx="9651">
                  <c:v>45.235</c:v>
                </c:pt>
                <c:pt idx="9652">
                  <c:v>45.235</c:v>
                </c:pt>
                <c:pt idx="9653">
                  <c:v>45.235</c:v>
                </c:pt>
                <c:pt idx="9654">
                  <c:v>45.235</c:v>
                </c:pt>
                <c:pt idx="9655">
                  <c:v>45.235</c:v>
                </c:pt>
                <c:pt idx="9656">
                  <c:v>45.235</c:v>
                </c:pt>
                <c:pt idx="9657">
                  <c:v>45.235</c:v>
                </c:pt>
                <c:pt idx="9658">
                  <c:v>45.235</c:v>
                </c:pt>
                <c:pt idx="9659">
                  <c:v>45.235</c:v>
                </c:pt>
                <c:pt idx="9660">
                  <c:v>45.235</c:v>
                </c:pt>
                <c:pt idx="9661">
                  <c:v>45.2</c:v>
                </c:pt>
                <c:pt idx="9662">
                  <c:v>45.2</c:v>
                </c:pt>
                <c:pt idx="9663">
                  <c:v>45.2</c:v>
                </c:pt>
                <c:pt idx="9664">
                  <c:v>45.2</c:v>
                </c:pt>
                <c:pt idx="9665">
                  <c:v>45.13</c:v>
                </c:pt>
                <c:pt idx="9666">
                  <c:v>45.13</c:v>
                </c:pt>
                <c:pt idx="9667">
                  <c:v>45.12</c:v>
                </c:pt>
                <c:pt idx="9668">
                  <c:v>45.07</c:v>
                </c:pt>
                <c:pt idx="9669">
                  <c:v>45</c:v>
                </c:pt>
                <c:pt idx="9670">
                  <c:v>45</c:v>
                </c:pt>
                <c:pt idx="9671">
                  <c:v>45</c:v>
                </c:pt>
                <c:pt idx="9672">
                  <c:v>45</c:v>
                </c:pt>
                <c:pt idx="9673">
                  <c:v>45</c:v>
                </c:pt>
                <c:pt idx="9674">
                  <c:v>45</c:v>
                </c:pt>
                <c:pt idx="9675">
                  <c:v>45</c:v>
                </c:pt>
                <c:pt idx="9676">
                  <c:v>45</c:v>
                </c:pt>
                <c:pt idx="9677">
                  <c:v>45</c:v>
                </c:pt>
                <c:pt idx="9678">
                  <c:v>45</c:v>
                </c:pt>
                <c:pt idx="9679">
                  <c:v>45</c:v>
                </c:pt>
                <c:pt idx="9680">
                  <c:v>45</c:v>
                </c:pt>
                <c:pt idx="9681">
                  <c:v>45</c:v>
                </c:pt>
                <c:pt idx="9682">
                  <c:v>45</c:v>
                </c:pt>
                <c:pt idx="9683">
                  <c:v>45</c:v>
                </c:pt>
                <c:pt idx="9684">
                  <c:v>45</c:v>
                </c:pt>
                <c:pt idx="9685">
                  <c:v>45</c:v>
                </c:pt>
                <c:pt idx="9686">
                  <c:v>45</c:v>
                </c:pt>
                <c:pt idx="9687">
                  <c:v>45</c:v>
                </c:pt>
                <c:pt idx="9688">
                  <c:v>45</c:v>
                </c:pt>
                <c:pt idx="9689">
                  <c:v>45</c:v>
                </c:pt>
                <c:pt idx="9690">
                  <c:v>45</c:v>
                </c:pt>
                <c:pt idx="9691">
                  <c:v>45</c:v>
                </c:pt>
                <c:pt idx="9692">
                  <c:v>45</c:v>
                </c:pt>
                <c:pt idx="9693">
                  <c:v>45</c:v>
                </c:pt>
                <c:pt idx="9694">
                  <c:v>45</c:v>
                </c:pt>
                <c:pt idx="9695">
                  <c:v>45</c:v>
                </c:pt>
                <c:pt idx="9696">
                  <c:v>45</c:v>
                </c:pt>
                <c:pt idx="9697">
                  <c:v>45</c:v>
                </c:pt>
                <c:pt idx="9698">
                  <c:v>45</c:v>
                </c:pt>
                <c:pt idx="9699">
                  <c:v>45</c:v>
                </c:pt>
                <c:pt idx="9700">
                  <c:v>45</c:v>
                </c:pt>
                <c:pt idx="9701">
                  <c:v>45</c:v>
                </c:pt>
                <c:pt idx="9702">
                  <c:v>45</c:v>
                </c:pt>
                <c:pt idx="9703">
                  <c:v>45</c:v>
                </c:pt>
                <c:pt idx="9704">
                  <c:v>45</c:v>
                </c:pt>
                <c:pt idx="9705">
                  <c:v>45</c:v>
                </c:pt>
                <c:pt idx="9706">
                  <c:v>45</c:v>
                </c:pt>
                <c:pt idx="9707">
                  <c:v>45</c:v>
                </c:pt>
                <c:pt idx="9708">
                  <c:v>45</c:v>
                </c:pt>
                <c:pt idx="9709">
                  <c:v>45</c:v>
                </c:pt>
                <c:pt idx="9710">
                  <c:v>45</c:v>
                </c:pt>
                <c:pt idx="9711">
                  <c:v>45</c:v>
                </c:pt>
                <c:pt idx="9712">
                  <c:v>45</c:v>
                </c:pt>
                <c:pt idx="9713">
                  <c:v>45</c:v>
                </c:pt>
                <c:pt idx="9714">
                  <c:v>45</c:v>
                </c:pt>
                <c:pt idx="9715">
                  <c:v>45</c:v>
                </c:pt>
                <c:pt idx="9716">
                  <c:v>45</c:v>
                </c:pt>
                <c:pt idx="9717">
                  <c:v>45</c:v>
                </c:pt>
                <c:pt idx="9718">
                  <c:v>45</c:v>
                </c:pt>
                <c:pt idx="9719">
                  <c:v>45</c:v>
                </c:pt>
                <c:pt idx="9720">
                  <c:v>45</c:v>
                </c:pt>
                <c:pt idx="9721">
                  <c:v>45</c:v>
                </c:pt>
                <c:pt idx="9722">
                  <c:v>45</c:v>
                </c:pt>
                <c:pt idx="9723">
                  <c:v>45</c:v>
                </c:pt>
                <c:pt idx="9724">
                  <c:v>45</c:v>
                </c:pt>
                <c:pt idx="9725">
                  <c:v>45</c:v>
                </c:pt>
                <c:pt idx="9726">
                  <c:v>45</c:v>
                </c:pt>
                <c:pt idx="9727">
                  <c:v>45</c:v>
                </c:pt>
                <c:pt idx="9728">
                  <c:v>45</c:v>
                </c:pt>
                <c:pt idx="9729">
                  <c:v>45</c:v>
                </c:pt>
                <c:pt idx="9730">
                  <c:v>45</c:v>
                </c:pt>
                <c:pt idx="9731">
                  <c:v>45</c:v>
                </c:pt>
                <c:pt idx="9732">
                  <c:v>45</c:v>
                </c:pt>
                <c:pt idx="9733">
                  <c:v>45</c:v>
                </c:pt>
                <c:pt idx="9734">
                  <c:v>45</c:v>
                </c:pt>
                <c:pt idx="9735">
                  <c:v>45</c:v>
                </c:pt>
                <c:pt idx="9736">
                  <c:v>45</c:v>
                </c:pt>
                <c:pt idx="9737">
                  <c:v>45</c:v>
                </c:pt>
                <c:pt idx="9738">
                  <c:v>45</c:v>
                </c:pt>
                <c:pt idx="9739">
                  <c:v>45</c:v>
                </c:pt>
                <c:pt idx="9740">
                  <c:v>45</c:v>
                </c:pt>
                <c:pt idx="9741">
                  <c:v>45</c:v>
                </c:pt>
                <c:pt idx="9742">
                  <c:v>45</c:v>
                </c:pt>
                <c:pt idx="9743">
                  <c:v>45</c:v>
                </c:pt>
                <c:pt idx="9744">
                  <c:v>45</c:v>
                </c:pt>
                <c:pt idx="9745">
                  <c:v>45</c:v>
                </c:pt>
                <c:pt idx="9746">
                  <c:v>45</c:v>
                </c:pt>
                <c:pt idx="9747">
                  <c:v>45</c:v>
                </c:pt>
                <c:pt idx="9748">
                  <c:v>45</c:v>
                </c:pt>
                <c:pt idx="9749">
                  <c:v>45</c:v>
                </c:pt>
                <c:pt idx="9750">
                  <c:v>45</c:v>
                </c:pt>
                <c:pt idx="9751">
                  <c:v>45</c:v>
                </c:pt>
                <c:pt idx="9752">
                  <c:v>45</c:v>
                </c:pt>
                <c:pt idx="9753">
                  <c:v>45</c:v>
                </c:pt>
                <c:pt idx="9754">
                  <c:v>45</c:v>
                </c:pt>
                <c:pt idx="9755">
                  <c:v>45</c:v>
                </c:pt>
                <c:pt idx="9756">
                  <c:v>45</c:v>
                </c:pt>
                <c:pt idx="9757">
                  <c:v>45</c:v>
                </c:pt>
                <c:pt idx="9758">
                  <c:v>45</c:v>
                </c:pt>
                <c:pt idx="9759">
                  <c:v>45</c:v>
                </c:pt>
                <c:pt idx="9760">
                  <c:v>45</c:v>
                </c:pt>
                <c:pt idx="9761">
                  <c:v>45</c:v>
                </c:pt>
                <c:pt idx="9762">
                  <c:v>45</c:v>
                </c:pt>
                <c:pt idx="9763">
                  <c:v>45</c:v>
                </c:pt>
                <c:pt idx="9764">
                  <c:v>45</c:v>
                </c:pt>
                <c:pt idx="9765">
                  <c:v>45</c:v>
                </c:pt>
                <c:pt idx="9766">
                  <c:v>45</c:v>
                </c:pt>
                <c:pt idx="9767">
                  <c:v>45</c:v>
                </c:pt>
                <c:pt idx="9768">
                  <c:v>45</c:v>
                </c:pt>
                <c:pt idx="9769">
                  <c:v>45</c:v>
                </c:pt>
                <c:pt idx="9770">
                  <c:v>45</c:v>
                </c:pt>
                <c:pt idx="9771">
                  <c:v>45</c:v>
                </c:pt>
                <c:pt idx="9772">
                  <c:v>45</c:v>
                </c:pt>
                <c:pt idx="9773">
                  <c:v>45</c:v>
                </c:pt>
                <c:pt idx="9774">
                  <c:v>45</c:v>
                </c:pt>
                <c:pt idx="9775">
                  <c:v>45</c:v>
                </c:pt>
                <c:pt idx="9776">
                  <c:v>45</c:v>
                </c:pt>
                <c:pt idx="9777">
                  <c:v>45</c:v>
                </c:pt>
                <c:pt idx="9778">
                  <c:v>45</c:v>
                </c:pt>
                <c:pt idx="9779">
                  <c:v>45</c:v>
                </c:pt>
                <c:pt idx="9780">
                  <c:v>45</c:v>
                </c:pt>
                <c:pt idx="9781">
                  <c:v>45</c:v>
                </c:pt>
                <c:pt idx="9782">
                  <c:v>45</c:v>
                </c:pt>
                <c:pt idx="9783">
                  <c:v>45</c:v>
                </c:pt>
                <c:pt idx="9784">
                  <c:v>45</c:v>
                </c:pt>
                <c:pt idx="9785">
                  <c:v>45</c:v>
                </c:pt>
                <c:pt idx="9786">
                  <c:v>45</c:v>
                </c:pt>
                <c:pt idx="9787">
                  <c:v>45</c:v>
                </c:pt>
                <c:pt idx="9788">
                  <c:v>45</c:v>
                </c:pt>
                <c:pt idx="9789">
                  <c:v>45</c:v>
                </c:pt>
                <c:pt idx="9790">
                  <c:v>45</c:v>
                </c:pt>
                <c:pt idx="9791">
                  <c:v>45</c:v>
                </c:pt>
                <c:pt idx="9792">
                  <c:v>45</c:v>
                </c:pt>
                <c:pt idx="9793">
                  <c:v>45</c:v>
                </c:pt>
                <c:pt idx="9794">
                  <c:v>45</c:v>
                </c:pt>
                <c:pt idx="9795">
                  <c:v>45</c:v>
                </c:pt>
                <c:pt idx="9796">
                  <c:v>45</c:v>
                </c:pt>
                <c:pt idx="9797">
                  <c:v>45</c:v>
                </c:pt>
                <c:pt idx="9798">
                  <c:v>45</c:v>
                </c:pt>
                <c:pt idx="9799">
                  <c:v>45</c:v>
                </c:pt>
                <c:pt idx="9800">
                  <c:v>45</c:v>
                </c:pt>
                <c:pt idx="9801">
                  <c:v>45</c:v>
                </c:pt>
                <c:pt idx="9802">
                  <c:v>45</c:v>
                </c:pt>
                <c:pt idx="9803">
                  <c:v>45</c:v>
                </c:pt>
                <c:pt idx="9804">
                  <c:v>45</c:v>
                </c:pt>
                <c:pt idx="9805">
                  <c:v>45</c:v>
                </c:pt>
                <c:pt idx="9806">
                  <c:v>45</c:v>
                </c:pt>
                <c:pt idx="9807">
                  <c:v>45</c:v>
                </c:pt>
                <c:pt idx="9808">
                  <c:v>45</c:v>
                </c:pt>
                <c:pt idx="9809">
                  <c:v>45</c:v>
                </c:pt>
                <c:pt idx="9810">
                  <c:v>45</c:v>
                </c:pt>
                <c:pt idx="9811">
                  <c:v>45</c:v>
                </c:pt>
                <c:pt idx="9812">
                  <c:v>45</c:v>
                </c:pt>
                <c:pt idx="9813">
                  <c:v>45</c:v>
                </c:pt>
                <c:pt idx="9814">
                  <c:v>45</c:v>
                </c:pt>
                <c:pt idx="9815">
                  <c:v>45</c:v>
                </c:pt>
                <c:pt idx="9816">
                  <c:v>45</c:v>
                </c:pt>
                <c:pt idx="9817">
                  <c:v>45</c:v>
                </c:pt>
                <c:pt idx="9818">
                  <c:v>45</c:v>
                </c:pt>
                <c:pt idx="9819">
                  <c:v>45</c:v>
                </c:pt>
                <c:pt idx="9820">
                  <c:v>45</c:v>
                </c:pt>
                <c:pt idx="9821">
                  <c:v>45</c:v>
                </c:pt>
                <c:pt idx="9822">
                  <c:v>45</c:v>
                </c:pt>
                <c:pt idx="9823">
                  <c:v>45</c:v>
                </c:pt>
                <c:pt idx="9824">
                  <c:v>45</c:v>
                </c:pt>
                <c:pt idx="9825">
                  <c:v>45</c:v>
                </c:pt>
                <c:pt idx="9826">
                  <c:v>45</c:v>
                </c:pt>
                <c:pt idx="9827">
                  <c:v>45</c:v>
                </c:pt>
                <c:pt idx="9828">
                  <c:v>45</c:v>
                </c:pt>
                <c:pt idx="9829">
                  <c:v>45</c:v>
                </c:pt>
                <c:pt idx="9830">
                  <c:v>45</c:v>
                </c:pt>
                <c:pt idx="9831">
                  <c:v>45</c:v>
                </c:pt>
                <c:pt idx="9832">
                  <c:v>45</c:v>
                </c:pt>
                <c:pt idx="9833">
                  <c:v>45</c:v>
                </c:pt>
                <c:pt idx="9834">
                  <c:v>45</c:v>
                </c:pt>
                <c:pt idx="9835">
                  <c:v>45</c:v>
                </c:pt>
                <c:pt idx="9836">
                  <c:v>45</c:v>
                </c:pt>
                <c:pt idx="9837">
                  <c:v>45</c:v>
                </c:pt>
                <c:pt idx="9838">
                  <c:v>45</c:v>
                </c:pt>
                <c:pt idx="9839">
                  <c:v>45</c:v>
                </c:pt>
                <c:pt idx="9840">
                  <c:v>45</c:v>
                </c:pt>
                <c:pt idx="9841">
                  <c:v>45</c:v>
                </c:pt>
                <c:pt idx="9842">
                  <c:v>45</c:v>
                </c:pt>
                <c:pt idx="9843">
                  <c:v>45</c:v>
                </c:pt>
                <c:pt idx="9844">
                  <c:v>45</c:v>
                </c:pt>
                <c:pt idx="9845">
                  <c:v>45</c:v>
                </c:pt>
                <c:pt idx="9846">
                  <c:v>45</c:v>
                </c:pt>
                <c:pt idx="9847">
                  <c:v>45</c:v>
                </c:pt>
                <c:pt idx="9848">
                  <c:v>45</c:v>
                </c:pt>
                <c:pt idx="9849">
                  <c:v>45</c:v>
                </c:pt>
                <c:pt idx="9850">
                  <c:v>45</c:v>
                </c:pt>
                <c:pt idx="9851">
                  <c:v>45</c:v>
                </c:pt>
                <c:pt idx="9852">
                  <c:v>45</c:v>
                </c:pt>
                <c:pt idx="9853">
                  <c:v>45</c:v>
                </c:pt>
                <c:pt idx="9854">
                  <c:v>45</c:v>
                </c:pt>
                <c:pt idx="9855">
                  <c:v>45</c:v>
                </c:pt>
                <c:pt idx="9856">
                  <c:v>45</c:v>
                </c:pt>
                <c:pt idx="9857">
                  <c:v>45</c:v>
                </c:pt>
                <c:pt idx="9858">
                  <c:v>45</c:v>
                </c:pt>
                <c:pt idx="9859">
                  <c:v>45</c:v>
                </c:pt>
                <c:pt idx="9860">
                  <c:v>45</c:v>
                </c:pt>
                <c:pt idx="9861">
                  <c:v>45</c:v>
                </c:pt>
                <c:pt idx="9862">
                  <c:v>45</c:v>
                </c:pt>
                <c:pt idx="9863">
                  <c:v>45</c:v>
                </c:pt>
                <c:pt idx="9864">
                  <c:v>45</c:v>
                </c:pt>
                <c:pt idx="9865">
                  <c:v>45</c:v>
                </c:pt>
                <c:pt idx="9866">
                  <c:v>45</c:v>
                </c:pt>
                <c:pt idx="9867">
                  <c:v>45</c:v>
                </c:pt>
                <c:pt idx="9868">
                  <c:v>45</c:v>
                </c:pt>
                <c:pt idx="9869">
                  <c:v>45</c:v>
                </c:pt>
                <c:pt idx="9870">
                  <c:v>45</c:v>
                </c:pt>
                <c:pt idx="9871">
                  <c:v>45</c:v>
                </c:pt>
                <c:pt idx="9872">
                  <c:v>45</c:v>
                </c:pt>
                <c:pt idx="9873">
                  <c:v>45</c:v>
                </c:pt>
                <c:pt idx="9874">
                  <c:v>45</c:v>
                </c:pt>
                <c:pt idx="9875">
                  <c:v>45</c:v>
                </c:pt>
                <c:pt idx="9876">
                  <c:v>45</c:v>
                </c:pt>
                <c:pt idx="9877">
                  <c:v>45</c:v>
                </c:pt>
                <c:pt idx="9878">
                  <c:v>45</c:v>
                </c:pt>
                <c:pt idx="9879">
                  <c:v>45</c:v>
                </c:pt>
                <c:pt idx="9880">
                  <c:v>45</c:v>
                </c:pt>
                <c:pt idx="9881">
                  <c:v>45</c:v>
                </c:pt>
                <c:pt idx="9882">
                  <c:v>45</c:v>
                </c:pt>
                <c:pt idx="9883">
                  <c:v>45</c:v>
                </c:pt>
                <c:pt idx="9884">
                  <c:v>45</c:v>
                </c:pt>
                <c:pt idx="9885">
                  <c:v>45</c:v>
                </c:pt>
                <c:pt idx="9886">
                  <c:v>45</c:v>
                </c:pt>
                <c:pt idx="9887">
                  <c:v>45</c:v>
                </c:pt>
                <c:pt idx="9888">
                  <c:v>44.9933333333333</c:v>
                </c:pt>
                <c:pt idx="9889">
                  <c:v>44.9933333333333</c:v>
                </c:pt>
                <c:pt idx="9890">
                  <c:v>44.9933333333333</c:v>
                </c:pt>
                <c:pt idx="9891">
                  <c:v>44.9933333333333</c:v>
                </c:pt>
                <c:pt idx="9892">
                  <c:v>44.9583333333333</c:v>
                </c:pt>
                <c:pt idx="9893">
                  <c:v>44.9583333333333</c:v>
                </c:pt>
                <c:pt idx="9894">
                  <c:v>44.89</c:v>
                </c:pt>
                <c:pt idx="9895">
                  <c:v>44.89</c:v>
                </c:pt>
                <c:pt idx="9896">
                  <c:v>44.6533333333333</c:v>
                </c:pt>
                <c:pt idx="9897">
                  <c:v>44.6533333333333</c:v>
                </c:pt>
                <c:pt idx="9898">
                  <c:v>44.6533333333333</c:v>
                </c:pt>
                <c:pt idx="9899">
                  <c:v>44.6533333333333</c:v>
                </c:pt>
                <c:pt idx="9900">
                  <c:v>44.6533333333333</c:v>
                </c:pt>
                <c:pt idx="9901">
                  <c:v>44.6533333333333</c:v>
                </c:pt>
                <c:pt idx="9902">
                  <c:v>44.6533333333333</c:v>
                </c:pt>
                <c:pt idx="9903">
                  <c:v>44.6533333333333</c:v>
                </c:pt>
                <c:pt idx="9904">
                  <c:v>44.6533333333333</c:v>
                </c:pt>
                <c:pt idx="9905">
                  <c:v>44.6533333333333</c:v>
                </c:pt>
                <c:pt idx="9906">
                  <c:v>44.6533333333333</c:v>
                </c:pt>
                <c:pt idx="9907">
                  <c:v>44.6533333333333</c:v>
                </c:pt>
                <c:pt idx="9908">
                  <c:v>44.6533333333333</c:v>
                </c:pt>
                <c:pt idx="9909">
                  <c:v>44.6533333333333</c:v>
                </c:pt>
                <c:pt idx="9910">
                  <c:v>44.6533333333333</c:v>
                </c:pt>
                <c:pt idx="9911">
                  <c:v>44.6533333333333</c:v>
                </c:pt>
                <c:pt idx="9912">
                  <c:v>44.5</c:v>
                </c:pt>
                <c:pt idx="9913">
                  <c:v>44.39</c:v>
                </c:pt>
                <c:pt idx="9914">
                  <c:v>44.39</c:v>
                </c:pt>
                <c:pt idx="9915">
                  <c:v>44.32</c:v>
                </c:pt>
                <c:pt idx="9916">
                  <c:v>44.254</c:v>
                </c:pt>
                <c:pt idx="9917">
                  <c:v>44.254</c:v>
                </c:pt>
                <c:pt idx="9918">
                  <c:v>44.254</c:v>
                </c:pt>
                <c:pt idx="9919">
                  <c:v>44.254</c:v>
                </c:pt>
                <c:pt idx="9920">
                  <c:v>44.254</c:v>
                </c:pt>
                <c:pt idx="9921">
                  <c:v>44.254</c:v>
                </c:pt>
                <c:pt idx="9922">
                  <c:v>44.254</c:v>
                </c:pt>
                <c:pt idx="9923">
                  <c:v>44.16</c:v>
                </c:pt>
                <c:pt idx="9924">
                  <c:v>44</c:v>
                </c:pt>
                <c:pt idx="9925">
                  <c:v>44</c:v>
                </c:pt>
                <c:pt idx="9926">
                  <c:v>44</c:v>
                </c:pt>
                <c:pt idx="9927">
                  <c:v>44</c:v>
                </c:pt>
                <c:pt idx="9928">
                  <c:v>44</c:v>
                </c:pt>
                <c:pt idx="9929">
                  <c:v>44</c:v>
                </c:pt>
                <c:pt idx="9930">
                  <c:v>44</c:v>
                </c:pt>
                <c:pt idx="9931">
                  <c:v>44</c:v>
                </c:pt>
                <c:pt idx="9932">
                  <c:v>44</c:v>
                </c:pt>
                <c:pt idx="9933">
                  <c:v>44</c:v>
                </c:pt>
                <c:pt idx="9934">
                  <c:v>44</c:v>
                </c:pt>
                <c:pt idx="9935">
                  <c:v>44</c:v>
                </c:pt>
                <c:pt idx="9936">
                  <c:v>44</c:v>
                </c:pt>
                <c:pt idx="9937">
                  <c:v>44</c:v>
                </c:pt>
                <c:pt idx="9938">
                  <c:v>44</c:v>
                </c:pt>
                <c:pt idx="9939">
                  <c:v>44</c:v>
                </c:pt>
                <c:pt idx="9940">
                  <c:v>44</c:v>
                </c:pt>
                <c:pt idx="9941">
                  <c:v>44</c:v>
                </c:pt>
                <c:pt idx="9942">
                  <c:v>44</c:v>
                </c:pt>
                <c:pt idx="9943">
                  <c:v>44</c:v>
                </c:pt>
                <c:pt idx="9944">
                  <c:v>44</c:v>
                </c:pt>
                <c:pt idx="9945">
                  <c:v>44</c:v>
                </c:pt>
                <c:pt idx="9946">
                  <c:v>44</c:v>
                </c:pt>
                <c:pt idx="9947">
                  <c:v>44</c:v>
                </c:pt>
                <c:pt idx="9948">
                  <c:v>44</c:v>
                </c:pt>
                <c:pt idx="9949">
                  <c:v>44</c:v>
                </c:pt>
                <c:pt idx="9950">
                  <c:v>44</c:v>
                </c:pt>
                <c:pt idx="9951">
                  <c:v>44</c:v>
                </c:pt>
                <c:pt idx="9952">
                  <c:v>44</c:v>
                </c:pt>
                <c:pt idx="9953">
                  <c:v>44</c:v>
                </c:pt>
                <c:pt idx="9954">
                  <c:v>44</c:v>
                </c:pt>
                <c:pt idx="9955">
                  <c:v>44</c:v>
                </c:pt>
                <c:pt idx="9956">
                  <c:v>44</c:v>
                </c:pt>
                <c:pt idx="9957">
                  <c:v>44</c:v>
                </c:pt>
                <c:pt idx="9958">
                  <c:v>44</c:v>
                </c:pt>
                <c:pt idx="9959">
                  <c:v>44</c:v>
                </c:pt>
                <c:pt idx="9960">
                  <c:v>44</c:v>
                </c:pt>
                <c:pt idx="9961">
                  <c:v>44</c:v>
                </c:pt>
                <c:pt idx="9962">
                  <c:v>44</c:v>
                </c:pt>
                <c:pt idx="9963">
                  <c:v>44</c:v>
                </c:pt>
                <c:pt idx="9964">
                  <c:v>44</c:v>
                </c:pt>
                <c:pt idx="9965">
                  <c:v>44</c:v>
                </c:pt>
                <c:pt idx="9966">
                  <c:v>44</c:v>
                </c:pt>
                <c:pt idx="9967">
                  <c:v>44</c:v>
                </c:pt>
                <c:pt idx="9968">
                  <c:v>44</c:v>
                </c:pt>
                <c:pt idx="9969">
                  <c:v>44</c:v>
                </c:pt>
                <c:pt idx="9970">
                  <c:v>44</c:v>
                </c:pt>
                <c:pt idx="9971">
                  <c:v>44</c:v>
                </c:pt>
                <c:pt idx="9972">
                  <c:v>44</c:v>
                </c:pt>
                <c:pt idx="9973">
                  <c:v>44</c:v>
                </c:pt>
                <c:pt idx="9974">
                  <c:v>44</c:v>
                </c:pt>
                <c:pt idx="9975">
                  <c:v>44</c:v>
                </c:pt>
                <c:pt idx="9976">
                  <c:v>44</c:v>
                </c:pt>
                <c:pt idx="9977">
                  <c:v>43.9833333333333</c:v>
                </c:pt>
                <c:pt idx="9978">
                  <c:v>43.9733333333333</c:v>
                </c:pt>
                <c:pt idx="9979">
                  <c:v>43.9733333333333</c:v>
                </c:pt>
                <c:pt idx="9980">
                  <c:v>43.95</c:v>
                </c:pt>
                <c:pt idx="9981">
                  <c:v>43.95</c:v>
                </c:pt>
                <c:pt idx="9982">
                  <c:v>43.84</c:v>
                </c:pt>
                <c:pt idx="9983">
                  <c:v>43.84</c:v>
                </c:pt>
                <c:pt idx="9984">
                  <c:v>43.84</c:v>
                </c:pt>
                <c:pt idx="9985">
                  <c:v>43.7</c:v>
                </c:pt>
                <c:pt idx="9986">
                  <c:v>43.65</c:v>
                </c:pt>
                <c:pt idx="9987">
                  <c:v>43.65</c:v>
                </c:pt>
                <c:pt idx="9988">
                  <c:v>43.65</c:v>
                </c:pt>
                <c:pt idx="9989">
                  <c:v>43.65</c:v>
                </c:pt>
                <c:pt idx="9990">
                  <c:v>43.65</c:v>
                </c:pt>
                <c:pt idx="9991">
                  <c:v>43.65</c:v>
                </c:pt>
                <c:pt idx="9992">
                  <c:v>43.65</c:v>
                </c:pt>
                <c:pt idx="9993">
                  <c:v>43.65</c:v>
                </c:pt>
                <c:pt idx="9994">
                  <c:v>43.5</c:v>
                </c:pt>
                <c:pt idx="9995">
                  <c:v>43.5</c:v>
                </c:pt>
                <c:pt idx="9996">
                  <c:v>43.5</c:v>
                </c:pt>
                <c:pt idx="9997">
                  <c:v>43.273</c:v>
                </c:pt>
                <c:pt idx="9998">
                  <c:v>43.273</c:v>
                </c:pt>
                <c:pt idx="9999">
                  <c:v>43.273</c:v>
                </c:pt>
                <c:pt idx="10000">
                  <c:v>43.24</c:v>
                </c:pt>
                <c:pt idx="10001">
                  <c:v>43.2</c:v>
                </c:pt>
                <c:pt idx="10002">
                  <c:v>43.2</c:v>
                </c:pt>
                <c:pt idx="10003">
                  <c:v>43.2</c:v>
                </c:pt>
                <c:pt idx="10004">
                  <c:v>43.2</c:v>
                </c:pt>
                <c:pt idx="10005">
                  <c:v>43.2</c:v>
                </c:pt>
                <c:pt idx="10006">
                  <c:v>43.2</c:v>
                </c:pt>
                <c:pt idx="10007">
                  <c:v>43.2</c:v>
                </c:pt>
                <c:pt idx="10008">
                  <c:v>43</c:v>
                </c:pt>
                <c:pt idx="10009">
                  <c:v>43</c:v>
                </c:pt>
                <c:pt idx="10010">
                  <c:v>43</c:v>
                </c:pt>
                <c:pt idx="10011">
                  <c:v>43</c:v>
                </c:pt>
                <c:pt idx="10012">
                  <c:v>43</c:v>
                </c:pt>
                <c:pt idx="10013">
                  <c:v>43</c:v>
                </c:pt>
                <c:pt idx="10014">
                  <c:v>43</c:v>
                </c:pt>
                <c:pt idx="10015">
                  <c:v>43</c:v>
                </c:pt>
                <c:pt idx="10016">
                  <c:v>43</c:v>
                </c:pt>
                <c:pt idx="10017">
                  <c:v>43</c:v>
                </c:pt>
                <c:pt idx="10018">
                  <c:v>43</c:v>
                </c:pt>
                <c:pt idx="10019">
                  <c:v>43</c:v>
                </c:pt>
                <c:pt idx="10020">
                  <c:v>43</c:v>
                </c:pt>
                <c:pt idx="10021">
                  <c:v>43</c:v>
                </c:pt>
                <c:pt idx="10022">
                  <c:v>43</c:v>
                </c:pt>
                <c:pt idx="10023">
                  <c:v>43</c:v>
                </c:pt>
                <c:pt idx="10024">
                  <c:v>43</c:v>
                </c:pt>
                <c:pt idx="10025">
                  <c:v>43</c:v>
                </c:pt>
                <c:pt idx="10026">
                  <c:v>43</c:v>
                </c:pt>
                <c:pt idx="10027">
                  <c:v>43</c:v>
                </c:pt>
                <c:pt idx="10028">
                  <c:v>43</c:v>
                </c:pt>
                <c:pt idx="10029">
                  <c:v>43</c:v>
                </c:pt>
                <c:pt idx="10030">
                  <c:v>43</c:v>
                </c:pt>
                <c:pt idx="10031">
                  <c:v>43</c:v>
                </c:pt>
                <c:pt idx="10032">
                  <c:v>43</c:v>
                </c:pt>
                <c:pt idx="10033">
                  <c:v>43</c:v>
                </c:pt>
                <c:pt idx="10034">
                  <c:v>42.92</c:v>
                </c:pt>
                <c:pt idx="10035">
                  <c:v>42.7266666666667</c:v>
                </c:pt>
                <c:pt idx="10036">
                  <c:v>42.7266666666667</c:v>
                </c:pt>
                <c:pt idx="10037">
                  <c:v>42.7266666666667</c:v>
                </c:pt>
                <c:pt idx="10038">
                  <c:v>42.7266666666667</c:v>
                </c:pt>
                <c:pt idx="10039">
                  <c:v>42.7266666666667</c:v>
                </c:pt>
                <c:pt idx="10040">
                  <c:v>42.7266666666667</c:v>
                </c:pt>
                <c:pt idx="10041">
                  <c:v>42.7266666666667</c:v>
                </c:pt>
                <c:pt idx="10042">
                  <c:v>42.7266666666667</c:v>
                </c:pt>
                <c:pt idx="10043">
                  <c:v>42.7266666666667</c:v>
                </c:pt>
                <c:pt idx="10044">
                  <c:v>42.7266666666667</c:v>
                </c:pt>
                <c:pt idx="10045">
                  <c:v>42.7266666666667</c:v>
                </c:pt>
                <c:pt idx="10046">
                  <c:v>42.7266666666667</c:v>
                </c:pt>
                <c:pt idx="10047">
                  <c:v>42.5</c:v>
                </c:pt>
                <c:pt idx="10048">
                  <c:v>42.5</c:v>
                </c:pt>
                <c:pt idx="10049">
                  <c:v>42.5</c:v>
                </c:pt>
                <c:pt idx="10050">
                  <c:v>42.5</c:v>
                </c:pt>
                <c:pt idx="10051">
                  <c:v>42.5</c:v>
                </c:pt>
                <c:pt idx="10052">
                  <c:v>42.46</c:v>
                </c:pt>
                <c:pt idx="10053">
                  <c:v>42.19</c:v>
                </c:pt>
                <c:pt idx="10054">
                  <c:v>42.0466666666667</c:v>
                </c:pt>
                <c:pt idx="10055">
                  <c:v>42.0466666666667</c:v>
                </c:pt>
                <c:pt idx="10056">
                  <c:v>42</c:v>
                </c:pt>
                <c:pt idx="10057">
                  <c:v>42</c:v>
                </c:pt>
                <c:pt idx="10058">
                  <c:v>42</c:v>
                </c:pt>
                <c:pt idx="10059">
                  <c:v>42</c:v>
                </c:pt>
                <c:pt idx="10060">
                  <c:v>42</c:v>
                </c:pt>
                <c:pt idx="10061">
                  <c:v>42</c:v>
                </c:pt>
                <c:pt idx="10062">
                  <c:v>42</c:v>
                </c:pt>
                <c:pt idx="10063">
                  <c:v>42</c:v>
                </c:pt>
                <c:pt idx="10064">
                  <c:v>42</c:v>
                </c:pt>
                <c:pt idx="10065">
                  <c:v>42</c:v>
                </c:pt>
                <c:pt idx="10066">
                  <c:v>42</c:v>
                </c:pt>
                <c:pt idx="10067">
                  <c:v>42</c:v>
                </c:pt>
                <c:pt idx="10068">
                  <c:v>42</c:v>
                </c:pt>
                <c:pt idx="10069">
                  <c:v>42</c:v>
                </c:pt>
                <c:pt idx="10070">
                  <c:v>42</c:v>
                </c:pt>
                <c:pt idx="10071">
                  <c:v>42</c:v>
                </c:pt>
                <c:pt idx="10072">
                  <c:v>42</c:v>
                </c:pt>
                <c:pt idx="10073">
                  <c:v>42</c:v>
                </c:pt>
                <c:pt idx="10074">
                  <c:v>42</c:v>
                </c:pt>
                <c:pt idx="10075">
                  <c:v>42</c:v>
                </c:pt>
                <c:pt idx="10076">
                  <c:v>42</c:v>
                </c:pt>
                <c:pt idx="10077">
                  <c:v>42</c:v>
                </c:pt>
                <c:pt idx="10078">
                  <c:v>42</c:v>
                </c:pt>
                <c:pt idx="10079">
                  <c:v>42</c:v>
                </c:pt>
                <c:pt idx="10080">
                  <c:v>42</c:v>
                </c:pt>
                <c:pt idx="10081">
                  <c:v>42</c:v>
                </c:pt>
                <c:pt idx="10082">
                  <c:v>42</c:v>
                </c:pt>
                <c:pt idx="10083">
                  <c:v>42</c:v>
                </c:pt>
                <c:pt idx="10084">
                  <c:v>42</c:v>
                </c:pt>
                <c:pt idx="10085">
                  <c:v>42</c:v>
                </c:pt>
                <c:pt idx="10086">
                  <c:v>42</c:v>
                </c:pt>
                <c:pt idx="10087">
                  <c:v>42</c:v>
                </c:pt>
                <c:pt idx="10088">
                  <c:v>42</c:v>
                </c:pt>
                <c:pt idx="10089">
                  <c:v>42</c:v>
                </c:pt>
                <c:pt idx="10090">
                  <c:v>42</c:v>
                </c:pt>
                <c:pt idx="10091">
                  <c:v>42</c:v>
                </c:pt>
                <c:pt idx="10092">
                  <c:v>42</c:v>
                </c:pt>
                <c:pt idx="10093">
                  <c:v>42</c:v>
                </c:pt>
                <c:pt idx="10094">
                  <c:v>42</c:v>
                </c:pt>
                <c:pt idx="10095">
                  <c:v>42</c:v>
                </c:pt>
                <c:pt idx="10096">
                  <c:v>42</c:v>
                </c:pt>
                <c:pt idx="10097">
                  <c:v>42</c:v>
                </c:pt>
                <c:pt idx="10098">
                  <c:v>42</c:v>
                </c:pt>
                <c:pt idx="10099">
                  <c:v>41.8944</c:v>
                </c:pt>
                <c:pt idx="10100">
                  <c:v>41.89</c:v>
                </c:pt>
                <c:pt idx="10101">
                  <c:v>41.89</c:v>
                </c:pt>
                <c:pt idx="10102">
                  <c:v>41.89</c:v>
                </c:pt>
                <c:pt idx="10103">
                  <c:v>41.71</c:v>
                </c:pt>
                <c:pt idx="10104">
                  <c:v>41.71</c:v>
                </c:pt>
                <c:pt idx="10105">
                  <c:v>41.5</c:v>
                </c:pt>
                <c:pt idx="10106">
                  <c:v>41.454</c:v>
                </c:pt>
                <c:pt idx="10107">
                  <c:v>41.45</c:v>
                </c:pt>
                <c:pt idx="10108">
                  <c:v>41.45</c:v>
                </c:pt>
                <c:pt idx="10109">
                  <c:v>41.4</c:v>
                </c:pt>
                <c:pt idx="10110">
                  <c:v>41.28</c:v>
                </c:pt>
                <c:pt idx="10111">
                  <c:v>41.28</c:v>
                </c:pt>
                <c:pt idx="10112">
                  <c:v>41.28</c:v>
                </c:pt>
                <c:pt idx="10113">
                  <c:v>41.28</c:v>
                </c:pt>
                <c:pt idx="10114">
                  <c:v>41.28</c:v>
                </c:pt>
                <c:pt idx="10115">
                  <c:v>41.28</c:v>
                </c:pt>
                <c:pt idx="10116">
                  <c:v>41.0266666666667</c:v>
                </c:pt>
                <c:pt idx="10117">
                  <c:v>41</c:v>
                </c:pt>
                <c:pt idx="10118">
                  <c:v>41</c:v>
                </c:pt>
                <c:pt idx="10119">
                  <c:v>41</c:v>
                </c:pt>
                <c:pt idx="10120">
                  <c:v>41</c:v>
                </c:pt>
                <c:pt idx="10121">
                  <c:v>41</c:v>
                </c:pt>
                <c:pt idx="10122">
                  <c:v>41</c:v>
                </c:pt>
                <c:pt idx="10123">
                  <c:v>41</c:v>
                </c:pt>
                <c:pt idx="10124">
                  <c:v>41</c:v>
                </c:pt>
                <c:pt idx="10125">
                  <c:v>41</c:v>
                </c:pt>
                <c:pt idx="10126">
                  <c:v>41</c:v>
                </c:pt>
                <c:pt idx="10127">
                  <c:v>41</c:v>
                </c:pt>
                <c:pt idx="10128">
                  <c:v>41</c:v>
                </c:pt>
                <c:pt idx="10129">
                  <c:v>41</c:v>
                </c:pt>
                <c:pt idx="10130">
                  <c:v>41</c:v>
                </c:pt>
                <c:pt idx="10131">
                  <c:v>41</c:v>
                </c:pt>
                <c:pt idx="10132">
                  <c:v>40.9584</c:v>
                </c:pt>
                <c:pt idx="10133">
                  <c:v>40.87</c:v>
                </c:pt>
                <c:pt idx="10134">
                  <c:v>40.439</c:v>
                </c:pt>
                <c:pt idx="10135">
                  <c:v>40.4</c:v>
                </c:pt>
                <c:pt idx="10136">
                  <c:v>40.32</c:v>
                </c:pt>
                <c:pt idx="10137">
                  <c:v>40.0066666666667</c:v>
                </c:pt>
                <c:pt idx="10138">
                  <c:v>40.0066666666667</c:v>
                </c:pt>
                <c:pt idx="10139">
                  <c:v>40</c:v>
                </c:pt>
                <c:pt idx="10140">
                  <c:v>40</c:v>
                </c:pt>
                <c:pt idx="10141">
                  <c:v>40</c:v>
                </c:pt>
                <c:pt idx="10142">
                  <c:v>40</c:v>
                </c:pt>
                <c:pt idx="10143">
                  <c:v>40</c:v>
                </c:pt>
                <c:pt idx="10144">
                  <c:v>40</c:v>
                </c:pt>
                <c:pt idx="10145">
                  <c:v>40</c:v>
                </c:pt>
                <c:pt idx="10146">
                  <c:v>40</c:v>
                </c:pt>
                <c:pt idx="10147">
                  <c:v>40</c:v>
                </c:pt>
                <c:pt idx="10148">
                  <c:v>40</c:v>
                </c:pt>
                <c:pt idx="10149">
                  <c:v>40</c:v>
                </c:pt>
                <c:pt idx="10150">
                  <c:v>40</c:v>
                </c:pt>
                <c:pt idx="10151">
                  <c:v>40</c:v>
                </c:pt>
                <c:pt idx="10152">
                  <c:v>40</c:v>
                </c:pt>
                <c:pt idx="10153">
                  <c:v>40</c:v>
                </c:pt>
                <c:pt idx="10154">
                  <c:v>40</c:v>
                </c:pt>
                <c:pt idx="10155">
                  <c:v>40</c:v>
                </c:pt>
                <c:pt idx="10156">
                  <c:v>40</c:v>
                </c:pt>
                <c:pt idx="10157">
                  <c:v>40</c:v>
                </c:pt>
                <c:pt idx="10158">
                  <c:v>40</c:v>
                </c:pt>
                <c:pt idx="10159">
                  <c:v>40</c:v>
                </c:pt>
                <c:pt idx="10160">
                  <c:v>40</c:v>
                </c:pt>
                <c:pt idx="10161">
                  <c:v>40</c:v>
                </c:pt>
                <c:pt idx="10162">
                  <c:v>40</c:v>
                </c:pt>
                <c:pt idx="10163">
                  <c:v>40</c:v>
                </c:pt>
                <c:pt idx="10164">
                  <c:v>40</c:v>
                </c:pt>
                <c:pt idx="10165">
                  <c:v>40</c:v>
                </c:pt>
                <c:pt idx="10166">
                  <c:v>40</c:v>
                </c:pt>
                <c:pt idx="10167">
                  <c:v>40</c:v>
                </c:pt>
                <c:pt idx="10168">
                  <c:v>40</c:v>
                </c:pt>
                <c:pt idx="10169">
                  <c:v>40</c:v>
                </c:pt>
                <c:pt idx="10170">
                  <c:v>40</c:v>
                </c:pt>
                <c:pt idx="10171">
                  <c:v>40</c:v>
                </c:pt>
                <c:pt idx="10172">
                  <c:v>40</c:v>
                </c:pt>
                <c:pt idx="10173">
                  <c:v>40</c:v>
                </c:pt>
                <c:pt idx="10174">
                  <c:v>40</c:v>
                </c:pt>
                <c:pt idx="10175">
                  <c:v>40</c:v>
                </c:pt>
                <c:pt idx="10176">
                  <c:v>40</c:v>
                </c:pt>
                <c:pt idx="10177">
                  <c:v>40</c:v>
                </c:pt>
                <c:pt idx="10178">
                  <c:v>40</c:v>
                </c:pt>
                <c:pt idx="10179">
                  <c:v>40</c:v>
                </c:pt>
                <c:pt idx="10180">
                  <c:v>40</c:v>
                </c:pt>
                <c:pt idx="10181">
                  <c:v>40</c:v>
                </c:pt>
                <c:pt idx="10182">
                  <c:v>40</c:v>
                </c:pt>
                <c:pt idx="10183">
                  <c:v>40</c:v>
                </c:pt>
                <c:pt idx="10184">
                  <c:v>40</c:v>
                </c:pt>
                <c:pt idx="10185">
                  <c:v>40</c:v>
                </c:pt>
                <c:pt idx="10186">
                  <c:v>40</c:v>
                </c:pt>
                <c:pt idx="10187">
                  <c:v>40</c:v>
                </c:pt>
                <c:pt idx="10188">
                  <c:v>40</c:v>
                </c:pt>
                <c:pt idx="10189">
                  <c:v>40</c:v>
                </c:pt>
                <c:pt idx="10190">
                  <c:v>40</c:v>
                </c:pt>
                <c:pt idx="10191">
                  <c:v>40</c:v>
                </c:pt>
                <c:pt idx="10192">
                  <c:v>40</c:v>
                </c:pt>
                <c:pt idx="10193">
                  <c:v>40</c:v>
                </c:pt>
                <c:pt idx="10194">
                  <c:v>40</c:v>
                </c:pt>
                <c:pt idx="10195">
                  <c:v>40</c:v>
                </c:pt>
                <c:pt idx="10196">
                  <c:v>40</c:v>
                </c:pt>
                <c:pt idx="10197">
                  <c:v>40</c:v>
                </c:pt>
                <c:pt idx="10198">
                  <c:v>40</c:v>
                </c:pt>
                <c:pt idx="10199">
                  <c:v>40</c:v>
                </c:pt>
                <c:pt idx="10200">
                  <c:v>40</c:v>
                </c:pt>
                <c:pt idx="10201">
                  <c:v>40</c:v>
                </c:pt>
                <c:pt idx="10202">
                  <c:v>40</c:v>
                </c:pt>
                <c:pt idx="10203">
                  <c:v>40</c:v>
                </c:pt>
                <c:pt idx="10204">
                  <c:v>40</c:v>
                </c:pt>
                <c:pt idx="10205">
                  <c:v>40</c:v>
                </c:pt>
                <c:pt idx="10206">
                  <c:v>40</c:v>
                </c:pt>
                <c:pt idx="10207">
                  <c:v>40</c:v>
                </c:pt>
                <c:pt idx="10208">
                  <c:v>40</c:v>
                </c:pt>
                <c:pt idx="10209">
                  <c:v>40</c:v>
                </c:pt>
                <c:pt idx="10210">
                  <c:v>40</c:v>
                </c:pt>
                <c:pt idx="10211">
                  <c:v>40</c:v>
                </c:pt>
                <c:pt idx="10212">
                  <c:v>40</c:v>
                </c:pt>
                <c:pt idx="10213">
                  <c:v>40</c:v>
                </c:pt>
                <c:pt idx="10214">
                  <c:v>40</c:v>
                </c:pt>
                <c:pt idx="10215">
                  <c:v>40</c:v>
                </c:pt>
                <c:pt idx="10216">
                  <c:v>40</c:v>
                </c:pt>
                <c:pt idx="10217">
                  <c:v>40</c:v>
                </c:pt>
                <c:pt idx="10218">
                  <c:v>40</c:v>
                </c:pt>
                <c:pt idx="10219">
                  <c:v>40</c:v>
                </c:pt>
                <c:pt idx="10220">
                  <c:v>40</c:v>
                </c:pt>
                <c:pt idx="10221">
                  <c:v>40</c:v>
                </c:pt>
                <c:pt idx="10222">
                  <c:v>40</c:v>
                </c:pt>
                <c:pt idx="10223">
                  <c:v>40</c:v>
                </c:pt>
                <c:pt idx="10224">
                  <c:v>40</c:v>
                </c:pt>
                <c:pt idx="10225">
                  <c:v>40</c:v>
                </c:pt>
                <c:pt idx="10226">
                  <c:v>40</c:v>
                </c:pt>
                <c:pt idx="10227">
                  <c:v>40</c:v>
                </c:pt>
                <c:pt idx="10228">
                  <c:v>40</c:v>
                </c:pt>
                <c:pt idx="10229">
                  <c:v>40</c:v>
                </c:pt>
                <c:pt idx="10230">
                  <c:v>40</c:v>
                </c:pt>
                <c:pt idx="10231">
                  <c:v>40</c:v>
                </c:pt>
                <c:pt idx="10232">
                  <c:v>40</c:v>
                </c:pt>
                <c:pt idx="10233">
                  <c:v>40</c:v>
                </c:pt>
                <c:pt idx="10234">
                  <c:v>40</c:v>
                </c:pt>
                <c:pt idx="10235">
                  <c:v>40</c:v>
                </c:pt>
                <c:pt idx="10236">
                  <c:v>40</c:v>
                </c:pt>
                <c:pt idx="10237">
                  <c:v>40</c:v>
                </c:pt>
                <c:pt idx="10238">
                  <c:v>40</c:v>
                </c:pt>
                <c:pt idx="10239">
                  <c:v>40</c:v>
                </c:pt>
                <c:pt idx="10240">
                  <c:v>40</c:v>
                </c:pt>
                <c:pt idx="10241">
                  <c:v>40</c:v>
                </c:pt>
                <c:pt idx="10242">
                  <c:v>40</c:v>
                </c:pt>
                <c:pt idx="10243">
                  <c:v>40</c:v>
                </c:pt>
                <c:pt idx="10244">
                  <c:v>40</c:v>
                </c:pt>
                <c:pt idx="10245">
                  <c:v>40</c:v>
                </c:pt>
                <c:pt idx="10246">
                  <c:v>40</c:v>
                </c:pt>
                <c:pt idx="10247">
                  <c:v>40</c:v>
                </c:pt>
                <c:pt idx="10248">
                  <c:v>40</c:v>
                </c:pt>
                <c:pt idx="10249">
                  <c:v>40</c:v>
                </c:pt>
                <c:pt idx="10250">
                  <c:v>40</c:v>
                </c:pt>
                <c:pt idx="10251">
                  <c:v>40</c:v>
                </c:pt>
                <c:pt idx="10252">
                  <c:v>40</c:v>
                </c:pt>
                <c:pt idx="10253">
                  <c:v>40</c:v>
                </c:pt>
                <c:pt idx="10254">
                  <c:v>40</c:v>
                </c:pt>
                <c:pt idx="10255">
                  <c:v>40</c:v>
                </c:pt>
                <c:pt idx="10256">
                  <c:v>40</c:v>
                </c:pt>
                <c:pt idx="10257">
                  <c:v>40</c:v>
                </c:pt>
                <c:pt idx="10258">
                  <c:v>40</c:v>
                </c:pt>
                <c:pt idx="10259">
                  <c:v>40</c:v>
                </c:pt>
                <c:pt idx="10260">
                  <c:v>40</c:v>
                </c:pt>
                <c:pt idx="10261">
                  <c:v>40</c:v>
                </c:pt>
                <c:pt idx="10262">
                  <c:v>40</c:v>
                </c:pt>
                <c:pt idx="10263">
                  <c:v>39.88</c:v>
                </c:pt>
                <c:pt idx="10264">
                  <c:v>39.88</c:v>
                </c:pt>
                <c:pt idx="10265">
                  <c:v>39.88</c:v>
                </c:pt>
                <c:pt idx="10266">
                  <c:v>39.78</c:v>
                </c:pt>
                <c:pt idx="10267">
                  <c:v>39.78</c:v>
                </c:pt>
                <c:pt idx="10268">
                  <c:v>39.78</c:v>
                </c:pt>
                <c:pt idx="10269">
                  <c:v>39.78</c:v>
                </c:pt>
                <c:pt idx="10270">
                  <c:v>39.78</c:v>
                </c:pt>
                <c:pt idx="10271">
                  <c:v>39.78</c:v>
                </c:pt>
                <c:pt idx="10272">
                  <c:v>39.6</c:v>
                </c:pt>
                <c:pt idx="10273">
                  <c:v>39.5</c:v>
                </c:pt>
                <c:pt idx="10274">
                  <c:v>39.36</c:v>
                </c:pt>
                <c:pt idx="10275">
                  <c:v>39.27</c:v>
                </c:pt>
                <c:pt idx="10276">
                  <c:v>39.14</c:v>
                </c:pt>
                <c:pt idx="10277">
                  <c:v>39</c:v>
                </c:pt>
                <c:pt idx="10278">
                  <c:v>39</c:v>
                </c:pt>
                <c:pt idx="10279">
                  <c:v>39</c:v>
                </c:pt>
                <c:pt idx="10280">
                  <c:v>39</c:v>
                </c:pt>
                <c:pt idx="10281">
                  <c:v>39</c:v>
                </c:pt>
                <c:pt idx="10282">
                  <c:v>39</c:v>
                </c:pt>
                <c:pt idx="10283">
                  <c:v>39</c:v>
                </c:pt>
                <c:pt idx="10284">
                  <c:v>39</c:v>
                </c:pt>
                <c:pt idx="10285">
                  <c:v>39</c:v>
                </c:pt>
                <c:pt idx="10286">
                  <c:v>38.9866666666667</c:v>
                </c:pt>
                <c:pt idx="10287">
                  <c:v>38.9866666666667</c:v>
                </c:pt>
                <c:pt idx="10288">
                  <c:v>38.97</c:v>
                </c:pt>
                <c:pt idx="10289">
                  <c:v>38.92</c:v>
                </c:pt>
                <c:pt idx="10290">
                  <c:v>38.92</c:v>
                </c:pt>
                <c:pt idx="10291">
                  <c:v>38.7168</c:v>
                </c:pt>
                <c:pt idx="10292">
                  <c:v>38.64</c:v>
                </c:pt>
                <c:pt idx="10293">
                  <c:v>38.6</c:v>
                </c:pt>
                <c:pt idx="10294">
                  <c:v>38.5</c:v>
                </c:pt>
                <c:pt idx="10295">
                  <c:v>38.5</c:v>
                </c:pt>
                <c:pt idx="10296">
                  <c:v>38.5</c:v>
                </c:pt>
                <c:pt idx="10297">
                  <c:v>38.5</c:v>
                </c:pt>
                <c:pt idx="10298">
                  <c:v>38.477</c:v>
                </c:pt>
                <c:pt idx="10299">
                  <c:v>38.4</c:v>
                </c:pt>
                <c:pt idx="10300">
                  <c:v>38.4</c:v>
                </c:pt>
                <c:pt idx="10301">
                  <c:v>38.4</c:v>
                </c:pt>
                <c:pt idx="10302">
                  <c:v>38.4</c:v>
                </c:pt>
                <c:pt idx="10303">
                  <c:v>38.4</c:v>
                </c:pt>
                <c:pt idx="10304">
                  <c:v>38.4</c:v>
                </c:pt>
                <c:pt idx="10305">
                  <c:v>38.4</c:v>
                </c:pt>
                <c:pt idx="10306">
                  <c:v>38.4</c:v>
                </c:pt>
                <c:pt idx="10307">
                  <c:v>38.4</c:v>
                </c:pt>
                <c:pt idx="10308">
                  <c:v>38.4</c:v>
                </c:pt>
                <c:pt idx="10309">
                  <c:v>38.4</c:v>
                </c:pt>
                <c:pt idx="10310">
                  <c:v>38.4</c:v>
                </c:pt>
                <c:pt idx="10311">
                  <c:v>38.4</c:v>
                </c:pt>
                <c:pt idx="10312">
                  <c:v>38.4</c:v>
                </c:pt>
                <c:pt idx="10313">
                  <c:v>38.4</c:v>
                </c:pt>
                <c:pt idx="10314">
                  <c:v>38</c:v>
                </c:pt>
                <c:pt idx="10315">
                  <c:v>38</c:v>
                </c:pt>
                <c:pt idx="10316">
                  <c:v>38</c:v>
                </c:pt>
                <c:pt idx="10317">
                  <c:v>38</c:v>
                </c:pt>
                <c:pt idx="10318">
                  <c:v>38</c:v>
                </c:pt>
                <c:pt idx="10319">
                  <c:v>38</c:v>
                </c:pt>
                <c:pt idx="10320">
                  <c:v>38</c:v>
                </c:pt>
                <c:pt idx="10321">
                  <c:v>38</c:v>
                </c:pt>
                <c:pt idx="10322">
                  <c:v>38</c:v>
                </c:pt>
                <c:pt idx="10323">
                  <c:v>38</c:v>
                </c:pt>
                <c:pt idx="10324">
                  <c:v>38</c:v>
                </c:pt>
                <c:pt idx="10325">
                  <c:v>38</c:v>
                </c:pt>
                <c:pt idx="10326">
                  <c:v>38</c:v>
                </c:pt>
                <c:pt idx="10327">
                  <c:v>38</c:v>
                </c:pt>
                <c:pt idx="10328">
                  <c:v>38</c:v>
                </c:pt>
                <c:pt idx="10329">
                  <c:v>38</c:v>
                </c:pt>
                <c:pt idx="10330">
                  <c:v>38</c:v>
                </c:pt>
                <c:pt idx="10331">
                  <c:v>38</c:v>
                </c:pt>
                <c:pt idx="10332">
                  <c:v>38</c:v>
                </c:pt>
                <c:pt idx="10333">
                  <c:v>38</c:v>
                </c:pt>
                <c:pt idx="10334">
                  <c:v>38</c:v>
                </c:pt>
                <c:pt idx="10335">
                  <c:v>38</c:v>
                </c:pt>
                <c:pt idx="10336">
                  <c:v>38</c:v>
                </c:pt>
                <c:pt idx="10337">
                  <c:v>38</c:v>
                </c:pt>
                <c:pt idx="10338">
                  <c:v>38</c:v>
                </c:pt>
                <c:pt idx="10339">
                  <c:v>38</c:v>
                </c:pt>
                <c:pt idx="10340">
                  <c:v>38</c:v>
                </c:pt>
                <c:pt idx="10341">
                  <c:v>38</c:v>
                </c:pt>
                <c:pt idx="10342">
                  <c:v>38</c:v>
                </c:pt>
                <c:pt idx="10343">
                  <c:v>38</c:v>
                </c:pt>
                <c:pt idx="10344">
                  <c:v>38</c:v>
                </c:pt>
                <c:pt idx="10345">
                  <c:v>38</c:v>
                </c:pt>
                <c:pt idx="10346">
                  <c:v>38</c:v>
                </c:pt>
                <c:pt idx="10347">
                  <c:v>38</c:v>
                </c:pt>
                <c:pt idx="10348">
                  <c:v>38</c:v>
                </c:pt>
                <c:pt idx="10349">
                  <c:v>38</c:v>
                </c:pt>
                <c:pt idx="10350">
                  <c:v>38</c:v>
                </c:pt>
                <c:pt idx="10351">
                  <c:v>38</c:v>
                </c:pt>
                <c:pt idx="10352">
                  <c:v>38</c:v>
                </c:pt>
                <c:pt idx="10353">
                  <c:v>38</c:v>
                </c:pt>
                <c:pt idx="10354">
                  <c:v>38</c:v>
                </c:pt>
                <c:pt idx="10355">
                  <c:v>38</c:v>
                </c:pt>
                <c:pt idx="10356">
                  <c:v>38</c:v>
                </c:pt>
                <c:pt idx="10357">
                  <c:v>38</c:v>
                </c:pt>
                <c:pt idx="10358">
                  <c:v>38</c:v>
                </c:pt>
                <c:pt idx="10359">
                  <c:v>38</c:v>
                </c:pt>
                <c:pt idx="10360">
                  <c:v>38</c:v>
                </c:pt>
                <c:pt idx="10361">
                  <c:v>38</c:v>
                </c:pt>
                <c:pt idx="10362">
                  <c:v>38</c:v>
                </c:pt>
                <c:pt idx="10363">
                  <c:v>38</c:v>
                </c:pt>
                <c:pt idx="10364">
                  <c:v>38</c:v>
                </c:pt>
                <c:pt idx="10365">
                  <c:v>38</c:v>
                </c:pt>
                <c:pt idx="10366">
                  <c:v>38</c:v>
                </c:pt>
                <c:pt idx="10367">
                  <c:v>38</c:v>
                </c:pt>
                <c:pt idx="10368">
                  <c:v>38</c:v>
                </c:pt>
                <c:pt idx="10369">
                  <c:v>38</c:v>
                </c:pt>
                <c:pt idx="10370">
                  <c:v>38</c:v>
                </c:pt>
                <c:pt idx="10371">
                  <c:v>38</c:v>
                </c:pt>
                <c:pt idx="10372">
                  <c:v>38</c:v>
                </c:pt>
                <c:pt idx="10373">
                  <c:v>38</c:v>
                </c:pt>
                <c:pt idx="10374">
                  <c:v>38</c:v>
                </c:pt>
                <c:pt idx="10375">
                  <c:v>38</c:v>
                </c:pt>
                <c:pt idx="10376">
                  <c:v>38</c:v>
                </c:pt>
                <c:pt idx="10377">
                  <c:v>38</c:v>
                </c:pt>
                <c:pt idx="10378">
                  <c:v>38</c:v>
                </c:pt>
                <c:pt idx="10379">
                  <c:v>38</c:v>
                </c:pt>
                <c:pt idx="10380">
                  <c:v>38</c:v>
                </c:pt>
                <c:pt idx="10381">
                  <c:v>38</c:v>
                </c:pt>
                <c:pt idx="10382">
                  <c:v>38</c:v>
                </c:pt>
                <c:pt idx="10383">
                  <c:v>38</c:v>
                </c:pt>
                <c:pt idx="10384">
                  <c:v>37.9666666666667</c:v>
                </c:pt>
                <c:pt idx="10385">
                  <c:v>37.9666666666667</c:v>
                </c:pt>
                <c:pt idx="10386">
                  <c:v>37.8</c:v>
                </c:pt>
                <c:pt idx="10387">
                  <c:v>37.69</c:v>
                </c:pt>
                <c:pt idx="10388">
                  <c:v>37.69</c:v>
                </c:pt>
                <c:pt idx="10389">
                  <c:v>37.5133333333333</c:v>
                </c:pt>
                <c:pt idx="10390">
                  <c:v>37.49</c:v>
                </c:pt>
                <c:pt idx="10391">
                  <c:v>37.44</c:v>
                </c:pt>
                <c:pt idx="10392">
                  <c:v>37.278</c:v>
                </c:pt>
                <c:pt idx="10393">
                  <c:v>37.278</c:v>
                </c:pt>
                <c:pt idx="10394">
                  <c:v>37.278</c:v>
                </c:pt>
                <c:pt idx="10395">
                  <c:v>37.09</c:v>
                </c:pt>
                <c:pt idx="10396">
                  <c:v>37.08</c:v>
                </c:pt>
                <c:pt idx="10397">
                  <c:v>37.08</c:v>
                </c:pt>
                <c:pt idx="10398">
                  <c:v>37</c:v>
                </c:pt>
                <c:pt idx="10399">
                  <c:v>37</c:v>
                </c:pt>
                <c:pt idx="10400">
                  <c:v>37</c:v>
                </c:pt>
                <c:pt idx="10401">
                  <c:v>37</c:v>
                </c:pt>
                <c:pt idx="10402">
                  <c:v>37</c:v>
                </c:pt>
                <c:pt idx="10403">
                  <c:v>37</c:v>
                </c:pt>
                <c:pt idx="10404">
                  <c:v>37</c:v>
                </c:pt>
                <c:pt idx="10405">
                  <c:v>37</c:v>
                </c:pt>
                <c:pt idx="10406">
                  <c:v>37</c:v>
                </c:pt>
                <c:pt idx="10407">
                  <c:v>37</c:v>
                </c:pt>
                <c:pt idx="10408">
                  <c:v>37</c:v>
                </c:pt>
                <c:pt idx="10409">
                  <c:v>37</c:v>
                </c:pt>
                <c:pt idx="10410">
                  <c:v>37</c:v>
                </c:pt>
                <c:pt idx="10411">
                  <c:v>37</c:v>
                </c:pt>
                <c:pt idx="10412">
                  <c:v>37</c:v>
                </c:pt>
                <c:pt idx="10413">
                  <c:v>37</c:v>
                </c:pt>
                <c:pt idx="10414">
                  <c:v>37</c:v>
                </c:pt>
                <c:pt idx="10415">
                  <c:v>37</c:v>
                </c:pt>
                <c:pt idx="10416">
                  <c:v>37</c:v>
                </c:pt>
                <c:pt idx="10417">
                  <c:v>37</c:v>
                </c:pt>
                <c:pt idx="10418">
                  <c:v>37</c:v>
                </c:pt>
                <c:pt idx="10419">
                  <c:v>36.9466666666667</c:v>
                </c:pt>
                <c:pt idx="10420">
                  <c:v>36.85</c:v>
                </c:pt>
                <c:pt idx="10421">
                  <c:v>36.85</c:v>
                </c:pt>
                <c:pt idx="10422">
                  <c:v>36.85</c:v>
                </c:pt>
                <c:pt idx="10423">
                  <c:v>36.85</c:v>
                </c:pt>
                <c:pt idx="10424">
                  <c:v>36.85</c:v>
                </c:pt>
                <c:pt idx="10425">
                  <c:v>36.85</c:v>
                </c:pt>
                <c:pt idx="10426">
                  <c:v>36.66</c:v>
                </c:pt>
                <c:pt idx="10427">
                  <c:v>36.63</c:v>
                </c:pt>
                <c:pt idx="10428">
                  <c:v>36.63</c:v>
                </c:pt>
                <c:pt idx="10429">
                  <c:v>36.515</c:v>
                </c:pt>
                <c:pt idx="10430">
                  <c:v>36.5</c:v>
                </c:pt>
                <c:pt idx="10431">
                  <c:v>36.5</c:v>
                </c:pt>
                <c:pt idx="10432">
                  <c:v>36.5</c:v>
                </c:pt>
                <c:pt idx="10433">
                  <c:v>36.5</c:v>
                </c:pt>
                <c:pt idx="10434">
                  <c:v>36.5</c:v>
                </c:pt>
                <c:pt idx="10435">
                  <c:v>36.5</c:v>
                </c:pt>
                <c:pt idx="10436">
                  <c:v>36.5</c:v>
                </c:pt>
                <c:pt idx="10437">
                  <c:v>36.5</c:v>
                </c:pt>
                <c:pt idx="10438">
                  <c:v>36.5</c:v>
                </c:pt>
                <c:pt idx="10439">
                  <c:v>36.5</c:v>
                </c:pt>
                <c:pt idx="10440">
                  <c:v>36.5</c:v>
                </c:pt>
                <c:pt idx="10441">
                  <c:v>36.5</c:v>
                </c:pt>
                <c:pt idx="10442">
                  <c:v>36.5</c:v>
                </c:pt>
                <c:pt idx="10443">
                  <c:v>36.5</c:v>
                </c:pt>
                <c:pt idx="10444">
                  <c:v>36.48</c:v>
                </c:pt>
                <c:pt idx="10445">
                  <c:v>36.34</c:v>
                </c:pt>
                <c:pt idx="10446">
                  <c:v>36.34</c:v>
                </c:pt>
                <c:pt idx="10447">
                  <c:v>36.34</c:v>
                </c:pt>
                <c:pt idx="10448">
                  <c:v>36.34</c:v>
                </c:pt>
                <c:pt idx="10449">
                  <c:v>36.04</c:v>
                </c:pt>
                <c:pt idx="10450">
                  <c:v>36.04</c:v>
                </c:pt>
                <c:pt idx="10451">
                  <c:v>36.04</c:v>
                </c:pt>
                <c:pt idx="10452">
                  <c:v>36</c:v>
                </c:pt>
                <c:pt idx="10453">
                  <c:v>36</c:v>
                </c:pt>
                <c:pt idx="10454">
                  <c:v>36</c:v>
                </c:pt>
                <c:pt idx="10455">
                  <c:v>36</c:v>
                </c:pt>
                <c:pt idx="10456">
                  <c:v>36</c:v>
                </c:pt>
                <c:pt idx="10457">
                  <c:v>36</c:v>
                </c:pt>
                <c:pt idx="10458">
                  <c:v>36</c:v>
                </c:pt>
                <c:pt idx="10459">
                  <c:v>36</c:v>
                </c:pt>
                <c:pt idx="10460">
                  <c:v>36</c:v>
                </c:pt>
                <c:pt idx="10461">
                  <c:v>36</c:v>
                </c:pt>
                <c:pt idx="10462">
                  <c:v>36</c:v>
                </c:pt>
                <c:pt idx="10463">
                  <c:v>36</c:v>
                </c:pt>
                <c:pt idx="10464">
                  <c:v>36</c:v>
                </c:pt>
                <c:pt idx="10465">
                  <c:v>36</c:v>
                </c:pt>
                <c:pt idx="10466">
                  <c:v>36</c:v>
                </c:pt>
                <c:pt idx="10467">
                  <c:v>36</c:v>
                </c:pt>
                <c:pt idx="10468">
                  <c:v>36</c:v>
                </c:pt>
                <c:pt idx="10469">
                  <c:v>36</c:v>
                </c:pt>
                <c:pt idx="10470">
                  <c:v>36</c:v>
                </c:pt>
                <c:pt idx="10471">
                  <c:v>36</c:v>
                </c:pt>
                <c:pt idx="10472">
                  <c:v>36</c:v>
                </c:pt>
                <c:pt idx="10473">
                  <c:v>36</c:v>
                </c:pt>
                <c:pt idx="10474">
                  <c:v>36</c:v>
                </c:pt>
                <c:pt idx="10475">
                  <c:v>35.89</c:v>
                </c:pt>
                <c:pt idx="10476">
                  <c:v>35.89</c:v>
                </c:pt>
                <c:pt idx="10477">
                  <c:v>35.88</c:v>
                </c:pt>
                <c:pt idx="10478">
                  <c:v>35.88</c:v>
                </c:pt>
                <c:pt idx="10479">
                  <c:v>35.88</c:v>
                </c:pt>
                <c:pt idx="10480">
                  <c:v>35.75</c:v>
                </c:pt>
                <c:pt idx="10481">
                  <c:v>35.75</c:v>
                </c:pt>
                <c:pt idx="10482">
                  <c:v>35.75</c:v>
                </c:pt>
                <c:pt idx="10483">
                  <c:v>35.75</c:v>
                </c:pt>
                <c:pt idx="10484">
                  <c:v>35.75</c:v>
                </c:pt>
                <c:pt idx="10485">
                  <c:v>35.56</c:v>
                </c:pt>
                <c:pt idx="10486">
                  <c:v>35.56</c:v>
                </c:pt>
                <c:pt idx="10487">
                  <c:v>35.42</c:v>
                </c:pt>
                <c:pt idx="10488">
                  <c:v>35.42</c:v>
                </c:pt>
                <c:pt idx="10489">
                  <c:v>35.42</c:v>
                </c:pt>
                <c:pt idx="10490">
                  <c:v>35.42</c:v>
                </c:pt>
                <c:pt idx="10491">
                  <c:v>35.42</c:v>
                </c:pt>
                <c:pt idx="10492">
                  <c:v>35.04</c:v>
                </c:pt>
                <c:pt idx="10493">
                  <c:v>35.02</c:v>
                </c:pt>
                <c:pt idx="10494">
                  <c:v>35.02</c:v>
                </c:pt>
                <c:pt idx="10495">
                  <c:v>35</c:v>
                </c:pt>
                <c:pt idx="10496">
                  <c:v>35</c:v>
                </c:pt>
                <c:pt idx="10497">
                  <c:v>35</c:v>
                </c:pt>
                <c:pt idx="10498">
                  <c:v>35</c:v>
                </c:pt>
                <c:pt idx="10499">
                  <c:v>35</c:v>
                </c:pt>
                <c:pt idx="10500">
                  <c:v>35</c:v>
                </c:pt>
                <c:pt idx="10501">
                  <c:v>35</c:v>
                </c:pt>
                <c:pt idx="10502">
                  <c:v>35</c:v>
                </c:pt>
                <c:pt idx="10503">
                  <c:v>35</c:v>
                </c:pt>
                <c:pt idx="10504">
                  <c:v>35</c:v>
                </c:pt>
                <c:pt idx="10505">
                  <c:v>35</c:v>
                </c:pt>
                <c:pt idx="10506">
                  <c:v>35</c:v>
                </c:pt>
                <c:pt idx="10507">
                  <c:v>35</c:v>
                </c:pt>
                <c:pt idx="10508">
                  <c:v>35</c:v>
                </c:pt>
                <c:pt idx="10509">
                  <c:v>35</c:v>
                </c:pt>
                <c:pt idx="10510">
                  <c:v>35</c:v>
                </c:pt>
                <c:pt idx="10511">
                  <c:v>35</c:v>
                </c:pt>
                <c:pt idx="10512">
                  <c:v>35</c:v>
                </c:pt>
                <c:pt idx="10513">
                  <c:v>35</c:v>
                </c:pt>
                <c:pt idx="10514">
                  <c:v>35</c:v>
                </c:pt>
                <c:pt idx="10515">
                  <c:v>35</c:v>
                </c:pt>
                <c:pt idx="10516">
                  <c:v>35</c:v>
                </c:pt>
                <c:pt idx="10517">
                  <c:v>35</c:v>
                </c:pt>
                <c:pt idx="10518">
                  <c:v>35</c:v>
                </c:pt>
                <c:pt idx="10519">
                  <c:v>35</c:v>
                </c:pt>
                <c:pt idx="10520">
                  <c:v>35</c:v>
                </c:pt>
                <c:pt idx="10521">
                  <c:v>35</c:v>
                </c:pt>
                <c:pt idx="10522">
                  <c:v>35</c:v>
                </c:pt>
                <c:pt idx="10523">
                  <c:v>35</c:v>
                </c:pt>
                <c:pt idx="10524">
                  <c:v>35</c:v>
                </c:pt>
                <c:pt idx="10525">
                  <c:v>35</c:v>
                </c:pt>
                <c:pt idx="10526">
                  <c:v>35</c:v>
                </c:pt>
                <c:pt idx="10527">
                  <c:v>35</c:v>
                </c:pt>
                <c:pt idx="10528">
                  <c:v>35</c:v>
                </c:pt>
                <c:pt idx="10529">
                  <c:v>35</c:v>
                </c:pt>
                <c:pt idx="10530">
                  <c:v>35</c:v>
                </c:pt>
                <c:pt idx="10531">
                  <c:v>35</c:v>
                </c:pt>
                <c:pt idx="10532">
                  <c:v>35</c:v>
                </c:pt>
                <c:pt idx="10533">
                  <c:v>35</c:v>
                </c:pt>
                <c:pt idx="10534">
                  <c:v>35</c:v>
                </c:pt>
                <c:pt idx="10535">
                  <c:v>35</c:v>
                </c:pt>
                <c:pt idx="10536">
                  <c:v>35</c:v>
                </c:pt>
                <c:pt idx="10537">
                  <c:v>35</c:v>
                </c:pt>
                <c:pt idx="10538">
                  <c:v>35</c:v>
                </c:pt>
                <c:pt idx="10539">
                  <c:v>35</c:v>
                </c:pt>
                <c:pt idx="10540">
                  <c:v>35</c:v>
                </c:pt>
                <c:pt idx="10541">
                  <c:v>35</c:v>
                </c:pt>
                <c:pt idx="10542">
                  <c:v>35</c:v>
                </c:pt>
                <c:pt idx="10543">
                  <c:v>35</c:v>
                </c:pt>
                <c:pt idx="10544">
                  <c:v>35</c:v>
                </c:pt>
                <c:pt idx="10545">
                  <c:v>35</c:v>
                </c:pt>
                <c:pt idx="10546">
                  <c:v>35</c:v>
                </c:pt>
                <c:pt idx="10547">
                  <c:v>35</c:v>
                </c:pt>
                <c:pt idx="10548">
                  <c:v>35</c:v>
                </c:pt>
                <c:pt idx="10549">
                  <c:v>35</c:v>
                </c:pt>
                <c:pt idx="10550">
                  <c:v>35</c:v>
                </c:pt>
                <c:pt idx="10551">
                  <c:v>35</c:v>
                </c:pt>
                <c:pt idx="10552">
                  <c:v>35</c:v>
                </c:pt>
                <c:pt idx="10553">
                  <c:v>35</c:v>
                </c:pt>
                <c:pt idx="10554">
                  <c:v>35</c:v>
                </c:pt>
                <c:pt idx="10555">
                  <c:v>35</c:v>
                </c:pt>
                <c:pt idx="10556">
                  <c:v>35</c:v>
                </c:pt>
                <c:pt idx="10557">
                  <c:v>35</c:v>
                </c:pt>
                <c:pt idx="10558">
                  <c:v>35</c:v>
                </c:pt>
                <c:pt idx="10559">
                  <c:v>35</c:v>
                </c:pt>
                <c:pt idx="10560">
                  <c:v>35</c:v>
                </c:pt>
                <c:pt idx="10561">
                  <c:v>35</c:v>
                </c:pt>
                <c:pt idx="10562">
                  <c:v>35</c:v>
                </c:pt>
                <c:pt idx="10563">
                  <c:v>35</c:v>
                </c:pt>
                <c:pt idx="10564">
                  <c:v>35</c:v>
                </c:pt>
                <c:pt idx="10565">
                  <c:v>35</c:v>
                </c:pt>
                <c:pt idx="10566">
                  <c:v>35</c:v>
                </c:pt>
                <c:pt idx="10567">
                  <c:v>35</c:v>
                </c:pt>
                <c:pt idx="10568">
                  <c:v>35</c:v>
                </c:pt>
                <c:pt idx="10569">
                  <c:v>35</c:v>
                </c:pt>
                <c:pt idx="10570">
                  <c:v>35</c:v>
                </c:pt>
                <c:pt idx="10571">
                  <c:v>35</c:v>
                </c:pt>
                <c:pt idx="10572">
                  <c:v>35</c:v>
                </c:pt>
                <c:pt idx="10573">
                  <c:v>35</c:v>
                </c:pt>
                <c:pt idx="10574">
                  <c:v>35</c:v>
                </c:pt>
                <c:pt idx="10575">
                  <c:v>35</c:v>
                </c:pt>
                <c:pt idx="10576">
                  <c:v>35</c:v>
                </c:pt>
                <c:pt idx="10577">
                  <c:v>35</c:v>
                </c:pt>
                <c:pt idx="10578">
                  <c:v>35</c:v>
                </c:pt>
                <c:pt idx="10579">
                  <c:v>35</c:v>
                </c:pt>
                <c:pt idx="10580">
                  <c:v>35</c:v>
                </c:pt>
                <c:pt idx="10581">
                  <c:v>35</c:v>
                </c:pt>
                <c:pt idx="10582">
                  <c:v>35</c:v>
                </c:pt>
                <c:pt idx="10583">
                  <c:v>35</c:v>
                </c:pt>
                <c:pt idx="10584">
                  <c:v>35</c:v>
                </c:pt>
                <c:pt idx="10585">
                  <c:v>35</c:v>
                </c:pt>
                <c:pt idx="10586">
                  <c:v>35</c:v>
                </c:pt>
                <c:pt idx="10587">
                  <c:v>35</c:v>
                </c:pt>
                <c:pt idx="10588">
                  <c:v>35</c:v>
                </c:pt>
                <c:pt idx="10589">
                  <c:v>35</c:v>
                </c:pt>
                <c:pt idx="10590">
                  <c:v>35</c:v>
                </c:pt>
                <c:pt idx="10591">
                  <c:v>35</c:v>
                </c:pt>
                <c:pt idx="10592">
                  <c:v>35</c:v>
                </c:pt>
                <c:pt idx="10593">
                  <c:v>35</c:v>
                </c:pt>
                <c:pt idx="10594">
                  <c:v>34.96</c:v>
                </c:pt>
                <c:pt idx="10595">
                  <c:v>34.96</c:v>
                </c:pt>
                <c:pt idx="10596">
                  <c:v>34.96</c:v>
                </c:pt>
                <c:pt idx="10597">
                  <c:v>34.96</c:v>
                </c:pt>
                <c:pt idx="10598">
                  <c:v>34.88</c:v>
                </c:pt>
                <c:pt idx="10599">
                  <c:v>34.88</c:v>
                </c:pt>
                <c:pt idx="10600">
                  <c:v>34.78</c:v>
                </c:pt>
                <c:pt idx="10601">
                  <c:v>34.65</c:v>
                </c:pt>
                <c:pt idx="10602">
                  <c:v>34.65</c:v>
                </c:pt>
                <c:pt idx="10603">
                  <c:v>34.65</c:v>
                </c:pt>
                <c:pt idx="10604">
                  <c:v>34.65</c:v>
                </c:pt>
                <c:pt idx="10605">
                  <c:v>34.5984</c:v>
                </c:pt>
                <c:pt idx="10606">
                  <c:v>34.56</c:v>
                </c:pt>
                <c:pt idx="10607">
                  <c:v>34.5</c:v>
                </c:pt>
                <c:pt idx="10608">
                  <c:v>34.5</c:v>
                </c:pt>
                <c:pt idx="10609">
                  <c:v>34.5</c:v>
                </c:pt>
                <c:pt idx="10610">
                  <c:v>34.5</c:v>
                </c:pt>
                <c:pt idx="10611">
                  <c:v>34.5</c:v>
                </c:pt>
                <c:pt idx="10612">
                  <c:v>34.5</c:v>
                </c:pt>
                <c:pt idx="10613">
                  <c:v>34.09</c:v>
                </c:pt>
                <c:pt idx="10614">
                  <c:v>34.09</c:v>
                </c:pt>
                <c:pt idx="10615">
                  <c:v>34.09</c:v>
                </c:pt>
                <c:pt idx="10616">
                  <c:v>34.05</c:v>
                </c:pt>
                <c:pt idx="10617">
                  <c:v>34.05</c:v>
                </c:pt>
                <c:pt idx="10618">
                  <c:v>34.04</c:v>
                </c:pt>
                <c:pt idx="10619">
                  <c:v>34.04</c:v>
                </c:pt>
                <c:pt idx="10620">
                  <c:v>34.04</c:v>
                </c:pt>
                <c:pt idx="10621">
                  <c:v>34.04</c:v>
                </c:pt>
                <c:pt idx="10622">
                  <c:v>34</c:v>
                </c:pt>
                <c:pt idx="10623">
                  <c:v>34</c:v>
                </c:pt>
                <c:pt idx="10624">
                  <c:v>34</c:v>
                </c:pt>
                <c:pt idx="10625">
                  <c:v>34</c:v>
                </c:pt>
                <c:pt idx="10626">
                  <c:v>34</c:v>
                </c:pt>
                <c:pt idx="10627">
                  <c:v>34</c:v>
                </c:pt>
                <c:pt idx="10628">
                  <c:v>34</c:v>
                </c:pt>
                <c:pt idx="10629">
                  <c:v>34</c:v>
                </c:pt>
                <c:pt idx="10630">
                  <c:v>34</c:v>
                </c:pt>
                <c:pt idx="10631">
                  <c:v>34</c:v>
                </c:pt>
                <c:pt idx="10632">
                  <c:v>34</c:v>
                </c:pt>
                <c:pt idx="10633">
                  <c:v>34</c:v>
                </c:pt>
                <c:pt idx="10634">
                  <c:v>34</c:v>
                </c:pt>
                <c:pt idx="10635">
                  <c:v>34</c:v>
                </c:pt>
                <c:pt idx="10636">
                  <c:v>34</c:v>
                </c:pt>
                <c:pt idx="10637">
                  <c:v>34</c:v>
                </c:pt>
                <c:pt idx="10638">
                  <c:v>34</c:v>
                </c:pt>
                <c:pt idx="10639">
                  <c:v>33.8</c:v>
                </c:pt>
                <c:pt idx="10640">
                  <c:v>33.6</c:v>
                </c:pt>
                <c:pt idx="10641">
                  <c:v>33.6</c:v>
                </c:pt>
                <c:pt idx="10642">
                  <c:v>33.6</c:v>
                </c:pt>
                <c:pt idx="10643">
                  <c:v>33.6</c:v>
                </c:pt>
                <c:pt idx="10644">
                  <c:v>33.46</c:v>
                </c:pt>
                <c:pt idx="10645">
                  <c:v>33.25</c:v>
                </c:pt>
                <c:pt idx="10646">
                  <c:v>33.21</c:v>
                </c:pt>
                <c:pt idx="10647">
                  <c:v>33.12</c:v>
                </c:pt>
                <c:pt idx="10648">
                  <c:v>33.01</c:v>
                </c:pt>
                <c:pt idx="10649">
                  <c:v>33</c:v>
                </c:pt>
                <c:pt idx="10650">
                  <c:v>33</c:v>
                </c:pt>
                <c:pt idx="10651">
                  <c:v>33</c:v>
                </c:pt>
                <c:pt idx="10652">
                  <c:v>33</c:v>
                </c:pt>
                <c:pt idx="10653">
                  <c:v>33</c:v>
                </c:pt>
                <c:pt idx="10654">
                  <c:v>33</c:v>
                </c:pt>
                <c:pt idx="10655">
                  <c:v>33</c:v>
                </c:pt>
                <c:pt idx="10656">
                  <c:v>33</c:v>
                </c:pt>
                <c:pt idx="10657">
                  <c:v>33</c:v>
                </c:pt>
                <c:pt idx="10658">
                  <c:v>33</c:v>
                </c:pt>
                <c:pt idx="10659">
                  <c:v>33</c:v>
                </c:pt>
                <c:pt idx="10660">
                  <c:v>33</c:v>
                </c:pt>
                <c:pt idx="10661">
                  <c:v>33</c:v>
                </c:pt>
                <c:pt idx="10662">
                  <c:v>33</c:v>
                </c:pt>
                <c:pt idx="10663">
                  <c:v>33</c:v>
                </c:pt>
                <c:pt idx="10664">
                  <c:v>33</c:v>
                </c:pt>
                <c:pt idx="10665">
                  <c:v>33</c:v>
                </c:pt>
                <c:pt idx="10666">
                  <c:v>33</c:v>
                </c:pt>
                <c:pt idx="10667">
                  <c:v>33</c:v>
                </c:pt>
                <c:pt idx="10668">
                  <c:v>33</c:v>
                </c:pt>
                <c:pt idx="10669">
                  <c:v>33</c:v>
                </c:pt>
                <c:pt idx="10670">
                  <c:v>33</c:v>
                </c:pt>
                <c:pt idx="10671">
                  <c:v>33</c:v>
                </c:pt>
                <c:pt idx="10672">
                  <c:v>33</c:v>
                </c:pt>
                <c:pt idx="10673">
                  <c:v>33</c:v>
                </c:pt>
                <c:pt idx="10674">
                  <c:v>33</c:v>
                </c:pt>
                <c:pt idx="10675">
                  <c:v>33</c:v>
                </c:pt>
                <c:pt idx="10676">
                  <c:v>33</c:v>
                </c:pt>
                <c:pt idx="10677">
                  <c:v>33</c:v>
                </c:pt>
                <c:pt idx="10678">
                  <c:v>33</c:v>
                </c:pt>
                <c:pt idx="10679">
                  <c:v>33</c:v>
                </c:pt>
                <c:pt idx="10680">
                  <c:v>33</c:v>
                </c:pt>
                <c:pt idx="10681">
                  <c:v>33</c:v>
                </c:pt>
                <c:pt idx="10682">
                  <c:v>33</c:v>
                </c:pt>
                <c:pt idx="10683">
                  <c:v>33</c:v>
                </c:pt>
                <c:pt idx="10684">
                  <c:v>33</c:v>
                </c:pt>
                <c:pt idx="10685">
                  <c:v>33</c:v>
                </c:pt>
                <c:pt idx="10686">
                  <c:v>33</c:v>
                </c:pt>
                <c:pt idx="10687">
                  <c:v>33</c:v>
                </c:pt>
                <c:pt idx="10688">
                  <c:v>33</c:v>
                </c:pt>
                <c:pt idx="10689">
                  <c:v>33</c:v>
                </c:pt>
                <c:pt idx="10690">
                  <c:v>33</c:v>
                </c:pt>
                <c:pt idx="10691">
                  <c:v>33</c:v>
                </c:pt>
                <c:pt idx="10692">
                  <c:v>33</c:v>
                </c:pt>
                <c:pt idx="10693">
                  <c:v>33</c:v>
                </c:pt>
                <c:pt idx="10694">
                  <c:v>33</c:v>
                </c:pt>
                <c:pt idx="10695">
                  <c:v>32.98</c:v>
                </c:pt>
                <c:pt idx="10696">
                  <c:v>32.96</c:v>
                </c:pt>
                <c:pt idx="10697">
                  <c:v>32.96</c:v>
                </c:pt>
                <c:pt idx="10698">
                  <c:v>32.96</c:v>
                </c:pt>
                <c:pt idx="10699">
                  <c:v>32.96</c:v>
                </c:pt>
                <c:pt idx="10700">
                  <c:v>32.96</c:v>
                </c:pt>
                <c:pt idx="10701">
                  <c:v>32.96</c:v>
                </c:pt>
                <c:pt idx="10702">
                  <c:v>32.96</c:v>
                </c:pt>
                <c:pt idx="10703">
                  <c:v>32.96</c:v>
                </c:pt>
                <c:pt idx="10704">
                  <c:v>32.9452</c:v>
                </c:pt>
                <c:pt idx="10705">
                  <c:v>32.91</c:v>
                </c:pt>
                <c:pt idx="10706">
                  <c:v>32.91</c:v>
                </c:pt>
                <c:pt idx="10707">
                  <c:v>32.74</c:v>
                </c:pt>
                <c:pt idx="10708">
                  <c:v>32.74</c:v>
                </c:pt>
                <c:pt idx="10709">
                  <c:v>32.64</c:v>
                </c:pt>
                <c:pt idx="10710">
                  <c:v>32.5</c:v>
                </c:pt>
                <c:pt idx="10711">
                  <c:v>32.5</c:v>
                </c:pt>
                <c:pt idx="10712">
                  <c:v>32.47</c:v>
                </c:pt>
                <c:pt idx="10713">
                  <c:v>32.34</c:v>
                </c:pt>
                <c:pt idx="10714">
                  <c:v>32.28</c:v>
                </c:pt>
                <c:pt idx="10715">
                  <c:v>32.28</c:v>
                </c:pt>
                <c:pt idx="10716">
                  <c:v>32.28</c:v>
                </c:pt>
                <c:pt idx="10717">
                  <c:v>32.24</c:v>
                </c:pt>
                <c:pt idx="10718">
                  <c:v>32.2</c:v>
                </c:pt>
                <c:pt idx="10719">
                  <c:v>32.062</c:v>
                </c:pt>
                <c:pt idx="10720">
                  <c:v>32.046</c:v>
                </c:pt>
                <c:pt idx="10721">
                  <c:v>32.046</c:v>
                </c:pt>
                <c:pt idx="10722">
                  <c:v>32.046</c:v>
                </c:pt>
                <c:pt idx="10723">
                  <c:v>32.046</c:v>
                </c:pt>
                <c:pt idx="10724">
                  <c:v>32.046</c:v>
                </c:pt>
                <c:pt idx="10725">
                  <c:v>32.046</c:v>
                </c:pt>
                <c:pt idx="10726">
                  <c:v>32.046</c:v>
                </c:pt>
                <c:pt idx="10727">
                  <c:v>32.046</c:v>
                </c:pt>
                <c:pt idx="10728">
                  <c:v>32.046</c:v>
                </c:pt>
                <c:pt idx="10729">
                  <c:v>32.046</c:v>
                </c:pt>
                <c:pt idx="10730">
                  <c:v>32.046</c:v>
                </c:pt>
                <c:pt idx="10731">
                  <c:v>32.046</c:v>
                </c:pt>
                <c:pt idx="10732">
                  <c:v>32.046</c:v>
                </c:pt>
                <c:pt idx="10733">
                  <c:v>32.046</c:v>
                </c:pt>
                <c:pt idx="10734">
                  <c:v>32.046</c:v>
                </c:pt>
                <c:pt idx="10735">
                  <c:v>32</c:v>
                </c:pt>
                <c:pt idx="10736">
                  <c:v>32</c:v>
                </c:pt>
                <c:pt idx="10737">
                  <c:v>32</c:v>
                </c:pt>
                <c:pt idx="10738">
                  <c:v>32</c:v>
                </c:pt>
                <c:pt idx="10739">
                  <c:v>32</c:v>
                </c:pt>
                <c:pt idx="10740">
                  <c:v>32</c:v>
                </c:pt>
                <c:pt idx="10741">
                  <c:v>32</c:v>
                </c:pt>
                <c:pt idx="10742">
                  <c:v>32</c:v>
                </c:pt>
                <c:pt idx="10743">
                  <c:v>32</c:v>
                </c:pt>
                <c:pt idx="10744">
                  <c:v>32</c:v>
                </c:pt>
                <c:pt idx="10745">
                  <c:v>32</c:v>
                </c:pt>
                <c:pt idx="10746">
                  <c:v>32</c:v>
                </c:pt>
                <c:pt idx="10747">
                  <c:v>32</c:v>
                </c:pt>
                <c:pt idx="10748">
                  <c:v>32</c:v>
                </c:pt>
                <c:pt idx="10749">
                  <c:v>32</c:v>
                </c:pt>
                <c:pt idx="10750">
                  <c:v>32</c:v>
                </c:pt>
                <c:pt idx="10751">
                  <c:v>32</c:v>
                </c:pt>
                <c:pt idx="10752">
                  <c:v>32</c:v>
                </c:pt>
                <c:pt idx="10753">
                  <c:v>32</c:v>
                </c:pt>
                <c:pt idx="10754">
                  <c:v>31.94</c:v>
                </c:pt>
                <c:pt idx="10755">
                  <c:v>31.94</c:v>
                </c:pt>
                <c:pt idx="10756">
                  <c:v>31.719</c:v>
                </c:pt>
                <c:pt idx="10757">
                  <c:v>31.719</c:v>
                </c:pt>
                <c:pt idx="10758">
                  <c:v>31.719</c:v>
                </c:pt>
                <c:pt idx="10759">
                  <c:v>31.719</c:v>
                </c:pt>
                <c:pt idx="10760">
                  <c:v>31.719</c:v>
                </c:pt>
                <c:pt idx="10761">
                  <c:v>31.719</c:v>
                </c:pt>
                <c:pt idx="10762">
                  <c:v>31.5</c:v>
                </c:pt>
                <c:pt idx="10763">
                  <c:v>31.49</c:v>
                </c:pt>
                <c:pt idx="10764">
                  <c:v>31.48</c:v>
                </c:pt>
                <c:pt idx="10765">
                  <c:v>31.42</c:v>
                </c:pt>
                <c:pt idx="10766">
                  <c:v>31.28</c:v>
                </c:pt>
                <c:pt idx="10767">
                  <c:v>31.2</c:v>
                </c:pt>
                <c:pt idx="10768">
                  <c:v>31.17</c:v>
                </c:pt>
                <c:pt idx="10769">
                  <c:v>31.13</c:v>
                </c:pt>
                <c:pt idx="10770">
                  <c:v>31.0533333333333</c:v>
                </c:pt>
                <c:pt idx="10771">
                  <c:v>31</c:v>
                </c:pt>
                <c:pt idx="10772">
                  <c:v>31</c:v>
                </c:pt>
                <c:pt idx="10773">
                  <c:v>31</c:v>
                </c:pt>
                <c:pt idx="10774">
                  <c:v>31</c:v>
                </c:pt>
                <c:pt idx="10775">
                  <c:v>31</c:v>
                </c:pt>
                <c:pt idx="10776">
                  <c:v>31</c:v>
                </c:pt>
                <c:pt idx="10777">
                  <c:v>31</c:v>
                </c:pt>
                <c:pt idx="10778">
                  <c:v>31</c:v>
                </c:pt>
                <c:pt idx="10779">
                  <c:v>31</c:v>
                </c:pt>
                <c:pt idx="10780">
                  <c:v>30.91</c:v>
                </c:pt>
                <c:pt idx="10781">
                  <c:v>30.91</c:v>
                </c:pt>
                <c:pt idx="10782">
                  <c:v>30.9</c:v>
                </c:pt>
                <c:pt idx="10783">
                  <c:v>30.9</c:v>
                </c:pt>
                <c:pt idx="10784">
                  <c:v>30.9</c:v>
                </c:pt>
                <c:pt idx="10785">
                  <c:v>30.9</c:v>
                </c:pt>
                <c:pt idx="10786">
                  <c:v>30.9</c:v>
                </c:pt>
                <c:pt idx="10787">
                  <c:v>30.9</c:v>
                </c:pt>
                <c:pt idx="10788">
                  <c:v>30.9</c:v>
                </c:pt>
                <c:pt idx="10789">
                  <c:v>30.9</c:v>
                </c:pt>
                <c:pt idx="10790">
                  <c:v>30.9</c:v>
                </c:pt>
                <c:pt idx="10791">
                  <c:v>30.9</c:v>
                </c:pt>
                <c:pt idx="10792">
                  <c:v>30.82</c:v>
                </c:pt>
                <c:pt idx="10793">
                  <c:v>30.72</c:v>
                </c:pt>
                <c:pt idx="10794">
                  <c:v>30.6</c:v>
                </c:pt>
                <c:pt idx="10795">
                  <c:v>30.53</c:v>
                </c:pt>
                <c:pt idx="10796">
                  <c:v>30.4</c:v>
                </c:pt>
                <c:pt idx="10797">
                  <c:v>30.2</c:v>
                </c:pt>
                <c:pt idx="10798">
                  <c:v>30.2</c:v>
                </c:pt>
                <c:pt idx="10799">
                  <c:v>30</c:v>
                </c:pt>
                <c:pt idx="10800">
                  <c:v>30</c:v>
                </c:pt>
                <c:pt idx="10801">
                  <c:v>30</c:v>
                </c:pt>
                <c:pt idx="10802">
                  <c:v>30</c:v>
                </c:pt>
                <c:pt idx="10803">
                  <c:v>30</c:v>
                </c:pt>
                <c:pt idx="10804">
                  <c:v>30</c:v>
                </c:pt>
                <c:pt idx="10805">
                  <c:v>30</c:v>
                </c:pt>
                <c:pt idx="10806">
                  <c:v>30</c:v>
                </c:pt>
                <c:pt idx="10807">
                  <c:v>30</c:v>
                </c:pt>
                <c:pt idx="10808">
                  <c:v>30</c:v>
                </c:pt>
                <c:pt idx="10809">
                  <c:v>30</c:v>
                </c:pt>
                <c:pt idx="10810">
                  <c:v>30</c:v>
                </c:pt>
                <c:pt idx="10811">
                  <c:v>30</c:v>
                </c:pt>
                <c:pt idx="10812">
                  <c:v>30</c:v>
                </c:pt>
                <c:pt idx="10813">
                  <c:v>30</c:v>
                </c:pt>
                <c:pt idx="10814">
                  <c:v>30</c:v>
                </c:pt>
                <c:pt idx="10815">
                  <c:v>30</c:v>
                </c:pt>
                <c:pt idx="10816">
                  <c:v>30</c:v>
                </c:pt>
                <c:pt idx="10817">
                  <c:v>30</c:v>
                </c:pt>
                <c:pt idx="10818">
                  <c:v>30</c:v>
                </c:pt>
                <c:pt idx="10819">
                  <c:v>30</c:v>
                </c:pt>
                <c:pt idx="10820">
                  <c:v>30</c:v>
                </c:pt>
                <c:pt idx="10821">
                  <c:v>30</c:v>
                </c:pt>
                <c:pt idx="10822">
                  <c:v>30</c:v>
                </c:pt>
                <c:pt idx="10823">
                  <c:v>30</c:v>
                </c:pt>
                <c:pt idx="10824">
                  <c:v>30</c:v>
                </c:pt>
                <c:pt idx="10825">
                  <c:v>30</c:v>
                </c:pt>
                <c:pt idx="10826">
                  <c:v>30</c:v>
                </c:pt>
                <c:pt idx="10827">
                  <c:v>30</c:v>
                </c:pt>
                <c:pt idx="10828">
                  <c:v>30</c:v>
                </c:pt>
                <c:pt idx="10829">
                  <c:v>30</c:v>
                </c:pt>
                <c:pt idx="10830">
                  <c:v>30</c:v>
                </c:pt>
                <c:pt idx="10831">
                  <c:v>30</c:v>
                </c:pt>
                <c:pt idx="10832">
                  <c:v>30</c:v>
                </c:pt>
                <c:pt idx="10833">
                  <c:v>30</c:v>
                </c:pt>
                <c:pt idx="10834">
                  <c:v>30</c:v>
                </c:pt>
                <c:pt idx="10835">
                  <c:v>30</c:v>
                </c:pt>
                <c:pt idx="10836">
                  <c:v>30</c:v>
                </c:pt>
                <c:pt idx="10837">
                  <c:v>30</c:v>
                </c:pt>
                <c:pt idx="10838">
                  <c:v>30</c:v>
                </c:pt>
                <c:pt idx="10839">
                  <c:v>30</c:v>
                </c:pt>
                <c:pt idx="10840">
                  <c:v>30</c:v>
                </c:pt>
                <c:pt idx="10841">
                  <c:v>30</c:v>
                </c:pt>
                <c:pt idx="10842">
                  <c:v>30</c:v>
                </c:pt>
                <c:pt idx="10843">
                  <c:v>30</c:v>
                </c:pt>
                <c:pt idx="10844">
                  <c:v>30</c:v>
                </c:pt>
                <c:pt idx="10845">
                  <c:v>30</c:v>
                </c:pt>
                <c:pt idx="10846">
                  <c:v>30</c:v>
                </c:pt>
                <c:pt idx="10847">
                  <c:v>30</c:v>
                </c:pt>
                <c:pt idx="10848">
                  <c:v>30</c:v>
                </c:pt>
                <c:pt idx="10849">
                  <c:v>30</c:v>
                </c:pt>
                <c:pt idx="10850">
                  <c:v>30</c:v>
                </c:pt>
                <c:pt idx="10851">
                  <c:v>30</c:v>
                </c:pt>
                <c:pt idx="10852">
                  <c:v>30</c:v>
                </c:pt>
                <c:pt idx="10853">
                  <c:v>30</c:v>
                </c:pt>
                <c:pt idx="10854">
                  <c:v>30</c:v>
                </c:pt>
                <c:pt idx="10855">
                  <c:v>30</c:v>
                </c:pt>
                <c:pt idx="10856">
                  <c:v>30</c:v>
                </c:pt>
                <c:pt idx="10857">
                  <c:v>30</c:v>
                </c:pt>
                <c:pt idx="10858">
                  <c:v>30</c:v>
                </c:pt>
                <c:pt idx="10859">
                  <c:v>30</c:v>
                </c:pt>
                <c:pt idx="10860">
                  <c:v>30</c:v>
                </c:pt>
                <c:pt idx="10861">
                  <c:v>30</c:v>
                </c:pt>
                <c:pt idx="10862">
                  <c:v>30</c:v>
                </c:pt>
                <c:pt idx="10863">
                  <c:v>30</c:v>
                </c:pt>
                <c:pt idx="10864">
                  <c:v>30</c:v>
                </c:pt>
                <c:pt idx="10865">
                  <c:v>30</c:v>
                </c:pt>
                <c:pt idx="10866">
                  <c:v>30</c:v>
                </c:pt>
                <c:pt idx="10867">
                  <c:v>30</c:v>
                </c:pt>
                <c:pt idx="10868">
                  <c:v>30</c:v>
                </c:pt>
                <c:pt idx="10869">
                  <c:v>30</c:v>
                </c:pt>
                <c:pt idx="10870">
                  <c:v>30</c:v>
                </c:pt>
                <c:pt idx="10871">
                  <c:v>30</c:v>
                </c:pt>
                <c:pt idx="10872">
                  <c:v>30</c:v>
                </c:pt>
                <c:pt idx="10873">
                  <c:v>30</c:v>
                </c:pt>
                <c:pt idx="10874">
                  <c:v>30</c:v>
                </c:pt>
                <c:pt idx="10875">
                  <c:v>30</c:v>
                </c:pt>
                <c:pt idx="10876">
                  <c:v>29.99</c:v>
                </c:pt>
                <c:pt idx="10877">
                  <c:v>29.88</c:v>
                </c:pt>
                <c:pt idx="10878">
                  <c:v>29.88</c:v>
                </c:pt>
                <c:pt idx="10879">
                  <c:v>29.757</c:v>
                </c:pt>
                <c:pt idx="10880">
                  <c:v>29.757</c:v>
                </c:pt>
                <c:pt idx="10881">
                  <c:v>29.757</c:v>
                </c:pt>
                <c:pt idx="10882">
                  <c:v>29.7</c:v>
                </c:pt>
                <c:pt idx="10883">
                  <c:v>29.62</c:v>
                </c:pt>
                <c:pt idx="10884">
                  <c:v>29.52</c:v>
                </c:pt>
                <c:pt idx="10885">
                  <c:v>29.52</c:v>
                </c:pt>
                <c:pt idx="10886">
                  <c:v>29.52</c:v>
                </c:pt>
                <c:pt idx="10887">
                  <c:v>29.52</c:v>
                </c:pt>
                <c:pt idx="10888">
                  <c:v>29.52</c:v>
                </c:pt>
                <c:pt idx="10889">
                  <c:v>29.19</c:v>
                </c:pt>
                <c:pt idx="10890">
                  <c:v>29</c:v>
                </c:pt>
                <c:pt idx="10891">
                  <c:v>29</c:v>
                </c:pt>
                <c:pt idx="10892">
                  <c:v>29</c:v>
                </c:pt>
                <c:pt idx="10893">
                  <c:v>29</c:v>
                </c:pt>
                <c:pt idx="10894">
                  <c:v>29</c:v>
                </c:pt>
                <c:pt idx="10895">
                  <c:v>29</c:v>
                </c:pt>
                <c:pt idx="10896">
                  <c:v>29</c:v>
                </c:pt>
                <c:pt idx="10897">
                  <c:v>29</c:v>
                </c:pt>
                <c:pt idx="10898">
                  <c:v>29</c:v>
                </c:pt>
                <c:pt idx="10899">
                  <c:v>29</c:v>
                </c:pt>
                <c:pt idx="10900">
                  <c:v>29</c:v>
                </c:pt>
                <c:pt idx="10901">
                  <c:v>29</c:v>
                </c:pt>
                <c:pt idx="10902">
                  <c:v>28.93</c:v>
                </c:pt>
                <c:pt idx="10903">
                  <c:v>28.84</c:v>
                </c:pt>
                <c:pt idx="10904">
                  <c:v>28.84</c:v>
                </c:pt>
                <c:pt idx="10905">
                  <c:v>28.84</c:v>
                </c:pt>
                <c:pt idx="10906">
                  <c:v>28.84</c:v>
                </c:pt>
                <c:pt idx="10907">
                  <c:v>28.84</c:v>
                </c:pt>
                <c:pt idx="10908">
                  <c:v>28.84</c:v>
                </c:pt>
                <c:pt idx="10909">
                  <c:v>28.84</c:v>
                </c:pt>
                <c:pt idx="10910">
                  <c:v>28.84</c:v>
                </c:pt>
                <c:pt idx="10911">
                  <c:v>28.776</c:v>
                </c:pt>
                <c:pt idx="10912">
                  <c:v>28.776</c:v>
                </c:pt>
                <c:pt idx="10913">
                  <c:v>28.776</c:v>
                </c:pt>
                <c:pt idx="10914">
                  <c:v>28.776</c:v>
                </c:pt>
                <c:pt idx="10915">
                  <c:v>28.776</c:v>
                </c:pt>
                <c:pt idx="10916">
                  <c:v>28.776</c:v>
                </c:pt>
                <c:pt idx="10917">
                  <c:v>28.776</c:v>
                </c:pt>
                <c:pt idx="10918">
                  <c:v>28.776</c:v>
                </c:pt>
                <c:pt idx="10919">
                  <c:v>28.776</c:v>
                </c:pt>
                <c:pt idx="10920">
                  <c:v>28.776</c:v>
                </c:pt>
                <c:pt idx="10921">
                  <c:v>28.776</c:v>
                </c:pt>
                <c:pt idx="10922">
                  <c:v>28.776</c:v>
                </c:pt>
                <c:pt idx="10923">
                  <c:v>28.71</c:v>
                </c:pt>
                <c:pt idx="10924">
                  <c:v>28.71</c:v>
                </c:pt>
                <c:pt idx="10925">
                  <c:v>28.558</c:v>
                </c:pt>
                <c:pt idx="10926">
                  <c:v>28.558</c:v>
                </c:pt>
                <c:pt idx="10927">
                  <c:v>28.558</c:v>
                </c:pt>
                <c:pt idx="10928">
                  <c:v>28.558</c:v>
                </c:pt>
                <c:pt idx="10929">
                  <c:v>28.52</c:v>
                </c:pt>
                <c:pt idx="10930">
                  <c:v>28.5</c:v>
                </c:pt>
                <c:pt idx="10931">
                  <c:v>28.14</c:v>
                </c:pt>
                <c:pt idx="10932">
                  <c:v>28.07</c:v>
                </c:pt>
                <c:pt idx="10933">
                  <c:v>28.07</c:v>
                </c:pt>
                <c:pt idx="10934">
                  <c:v>28</c:v>
                </c:pt>
                <c:pt idx="10935">
                  <c:v>28</c:v>
                </c:pt>
                <c:pt idx="10936">
                  <c:v>28</c:v>
                </c:pt>
                <c:pt idx="10937">
                  <c:v>28</c:v>
                </c:pt>
                <c:pt idx="10938">
                  <c:v>28</c:v>
                </c:pt>
                <c:pt idx="10939">
                  <c:v>28</c:v>
                </c:pt>
                <c:pt idx="10940">
                  <c:v>28</c:v>
                </c:pt>
                <c:pt idx="10941">
                  <c:v>28</c:v>
                </c:pt>
                <c:pt idx="10942">
                  <c:v>28</c:v>
                </c:pt>
                <c:pt idx="10943">
                  <c:v>28</c:v>
                </c:pt>
                <c:pt idx="10944">
                  <c:v>28</c:v>
                </c:pt>
                <c:pt idx="10945">
                  <c:v>28</c:v>
                </c:pt>
                <c:pt idx="10946">
                  <c:v>28</c:v>
                </c:pt>
                <c:pt idx="10947">
                  <c:v>28</c:v>
                </c:pt>
                <c:pt idx="10948">
                  <c:v>28</c:v>
                </c:pt>
                <c:pt idx="10949">
                  <c:v>28</c:v>
                </c:pt>
                <c:pt idx="10950">
                  <c:v>28</c:v>
                </c:pt>
                <c:pt idx="10951">
                  <c:v>28</c:v>
                </c:pt>
                <c:pt idx="10952">
                  <c:v>28</c:v>
                </c:pt>
                <c:pt idx="10953">
                  <c:v>28</c:v>
                </c:pt>
                <c:pt idx="10954">
                  <c:v>28</c:v>
                </c:pt>
                <c:pt idx="10955">
                  <c:v>28</c:v>
                </c:pt>
                <c:pt idx="10956">
                  <c:v>28</c:v>
                </c:pt>
                <c:pt idx="10957">
                  <c:v>28</c:v>
                </c:pt>
                <c:pt idx="10958">
                  <c:v>28</c:v>
                </c:pt>
                <c:pt idx="10959">
                  <c:v>28</c:v>
                </c:pt>
                <c:pt idx="10960">
                  <c:v>28</c:v>
                </c:pt>
                <c:pt idx="10961">
                  <c:v>28</c:v>
                </c:pt>
                <c:pt idx="10962">
                  <c:v>28</c:v>
                </c:pt>
                <c:pt idx="10963">
                  <c:v>28</c:v>
                </c:pt>
                <c:pt idx="10964">
                  <c:v>28</c:v>
                </c:pt>
                <c:pt idx="10965">
                  <c:v>28</c:v>
                </c:pt>
                <c:pt idx="10966">
                  <c:v>28</c:v>
                </c:pt>
                <c:pt idx="10967">
                  <c:v>28</c:v>
                </c:pt>
                <c:pt idx="10968">
                  <c:v>28</c:v>
                </c:pt>
                <c:pt idx="10969">
                  <c:v>28</c:v>
                </c:pt>
                <c:pt idx="10970">
                  <c:v>28</c:v>
                </c:pt>
                <c:pt idx="10971">
                  <c:v>28</c:v>
                </c:pt>
                <c:pt idx="10972">
                  <c:v>28</c:v>
                </c:pt>
                <c:pt idx="10973">
                  <c:v>28</c:v>
                </c:pt>
                <c:pt idx="10974">
                  <c:v>28</c:v>
                </c:pt>
                <c:pt idx="10975">
                  <c:v>28</c:v>
                </c:pt>
                <c:pt idx="10976">
                  <c:v>27.9933333333333</c:v>
                </c:pt>
                <c:pt idx="10977">
                  <c:v>27.9933333333333</c:v>
                </c:pt>
                <c:pt idx="10978">
                  <c:v>27.9933333333333</c:v>
                </c:pt>
                <c:pt idx="10979">
                  <c:v>27.82</c:v>
                </c:pt>
                <c:pt idx="10980">
                  <c:v>27.82</c:v>
                </c:pt>
                <c:pt idx="10981">
                  <c:v>27.82</c:v>
                </c:pt>
                <c:pt idx="10982">
                  <c:v>27.7666666666667</c:v>
                </c:pt>
                <c:pt idx="10983">
                  <c:v>27.7666666666667</c:v>
                </c:pt>
                <c:pt idx="10984">
                  <c:v>27.72</c:v>
                </c:pt>
                <c:pt idx="10985">
                  <c:v>27.72</c:v>
                </c:pt>
                <c:pt idx="10986">
                  <c:v>27.72</c:v>
                </c:pt>
                <c:pt idx="10987">
                  <c:v>27.56</c:v>
                </c:pt>
                <c:pt idx="10988">
                  <c:v>27.56</c:v>
                </c:pt>
                <c:pt idx="10989">
                  <c:v>27.4</c:v>
                </c:pt>
                <c:pt idx="10990">
                  <c:v>27.4</c:v>
                </c:pt>
                <c:pt idx="10991">
                  <c:v>27.4</c:v>
                </c:pt>
                <c:pt idx="10992">
                  <c:v>27.4</c:v>
                </c:pt>
                <c:pt idx="10993">
                  <c:v>27.28</c:v>
                </c:pt>
                <c:pt idx="10994">
                  <c:v>27.26</c:v>
                </c:pt>
                <c:pt idx="10995">
                  <c:v>27.23</c:v>
                </c:pt>
                <c:pt idx="10996">
                  <c:v>27.2</c:v>
                </c:pt>
                <c:pt idx="10997">
                  <c:v>27.141</c:v>
                </c:pt>
                <c:pt idx="10998">
                  <c:v>27.12</c:v>
                </c:pt>
                <c:pt idx="10999">
                  <c:v>27.08</c:v>
                </c:pt>
                <c:pt idx="11000">
                  <c:v>27</c:v>
                </c:pt>
                <c:pt idx="11001">
                  <c:v>27</c:v>
                </c:pt>
                <c:pt idx="11002">
                  <c:v>27</c:v>
                </c:pt>
                <c:pt idx="11003">
                  <c:v>27</c:v>
                </c:pt>
                <c:pt idx="11004">
                  <c:v>27</c:v>
                </c:pt>
                <c:pt idx="11005">
                  <c:v>27</c:v>
                </c:pt>
                <c:pt idx="11006">
                  <c:v>27</c:v>
                </c:pt>
                <c:pt idx="11007">
                  <c:v>27</c:v>
                </c:pt>
                <c:pt idx="11008">
                  <c:v>27</c:v>
                </c:pt>
                <c:pt idx="11009">
                  <c:v>27</c:v>
                </c:pt>
                <c:pt idx="11010">
                  <c:v>27</c:v>
                </c:pt>
                <c:pt idx="11011">
                  <c:v>27</c:v>
                </c:pt>
                <c:pt idx="11012">
                  <c:v>27</c:v>
                </c:pt>
                <c:pt idx="11013">
                  <c:v>27</c:v>
                </c:pt>
                <c:pt idx="11014">
                  <c:v>27</c:v>
                </c:pt>
                <c:pt idx="11015">
                  <c:v>27</c:v>
                </c:pt>
                <c:pt idx="11016">
                  <c:v>27</c:v>
                </c:pt>
                <c:pt idx="11017">
                  <c:v>27</c:v>
                </c:pt>
                <c:pt idx="11018">
                  <c:v>27</c:v>
                </c:pt>
                <c:pt idx="11019">
                  <c:v>27</c:v>
                </c:pt>
                <c:pt idx="11020">
                  <c:v>27</c:v>
                </c:pt>
                <c:pt idx="11021">
                  <c:v>27</c:v>
                </c:pt>
                <c:pt idx="11022">
                  <c:v>27</c:v>
                </c:pt>
                <c:pt idx="11023">
                  <c:v>27</c:v>
                </c:pt>
                <c:pt idx="11024">
                  <c:v>27</c:v>
                </c:pt>
                <c:pt idx="11025">
                  <c:v>27</c:v>
                </c:pt>
                <c:pt idx="11026">
                  <c:v>27</c:v>
                </c:pt>
                <c:pt idx="11027">
                  <c:v>26.9733333333333</c:v>
                </c:pt>
                <c:pt idx="11028">
                  <c:v>26.9733333333333</c:v>
                </c:pt>
                <c:pt idx="11029">
                  <c:v>26.9733333333333</c:v>
                </c:pt>
                <c:pt idx="11030">
                  <c:v>26.9733333333333</c:v>
                </c:pt>
                <c:pt idx="11031">
                  <c:v>26.923</c:v>
                </c:pt>
                <c:pt idx="11032">
                  <c:v>26.923</c:v>
                </c:pt>
                <c:pt idx="11033">
                  <c:v>26.88</c:v>
                </c:pt>
                <c:pt idx="11034">
                  <c:v>26.88</c:v>
                </c:pt>
                <c:pt idx="11035">
                  <c:v>26.78</c:v>
                </c:pt>
                <c:pt idx="11036">
                  <c:v>26.78</c:v>
                </c:pt>
                <c:pt idx="11037">
                  <c:v>26.78</c:v>
                </c:pt>
                <c:pt idx="11038">
                  <c:v>26.78</c:v>
                </c:pt>
                <c:pt idx="11039">
                  <c:v>26.78</c:v>
                </c:pt>
                <c:pt idx="11040">
                  <c:v>26.78</c:v>
                </c:pt>
                <c:pt idx="11041">
                  <c:v>26.78</c:v>
                </c:pt>
                <c:pt idx="11042">
                  <c:v>26.78</c:v>
                </c:pt>
                <c:pt idx="11043">
                  <c:v>26.78</c:v>
                </c:pt>
                <c:pt idx="11044">
                  <c:v>26.78</c:v>
                </c:pt>
                <c:pt idx="11045">
                  <c:v>26.78</c:v>
                </c:pt>
                <c:pt idx="11046">
                  <c:v>26.78</c:v>
                </c:pt>
                <c:pt idx="11047">
                  <c:v>26.78</c:v>
                </c:pt>
                <c:pt idx="11048">
                  <c:v>26.78</c:v>
                </c:pt>
                <c:pt idx="11049">
                  <c:v>26.78</c:v>
                </c:pt>
                <c:pt idx="11050">
                  <c:v>26.78</c:v>
                </c:pt>
                <c:pt idx="11051">
                  <c:v>26.78</c:v>
                </c:pt>
                <c:pt idx="11052">
                  <c:v>26.78</c:v>
                </c:pt>
                <c:pt idx="11053">
                  <c:v>26.78</c:v>
                </c:pt>
                <c:pt idx="11054">
                  <c:v>26.73</c:v>
                </c:pt>
                <c:pt idx="11055">
                  <c:v>26.73</c:v>
                </c:pt>
                <c:pt idx="11056">
                  <c:v>26.73</c:v>
                </c:pt>
                <c:pt idx="11057">
                  <c:v>26.705</c:v>
                </c:pt>
                <c:pt idx="11058">
                  <c:v>26.705</c:v>
                </c:pt>
                <c:pt idx="11059">
                  <c:v>26.705</c:v>
                </c:pt>
                <c:pt idx="11060">
                  <c:v>26.705</c:v>
                </c:pt>
                <c:pt idx="11061">
                  <c:v>26.705</c:v>
                </c:pt>
                <c:pt idx="11062">
                  <c:v>26.705</c:v>
                </c:pt>
                <c:pt idx="11063">
                  <c:v>26.705</c:v>
                </c:pt>
                <c:pt idx="11064">
                  <c:v>26.705</c:v>
                </c:pt>
                <c:pt idx="11065">
                  <c:v>26.68</c:v>
                </c:pt>
                <c:pt idx="11066">
                  <c:v>26.56</c:v>
                </c:pt>
                <c:pt idx="11067">
                  <c:v>26.56</c:v>
                </c:pt>
                <c:pt idx="11068">
                  <c:v>26.53</c:v>
                </c:pt>
                <c:pt idx="11069">
                  <c:v>26.4</c:v>
                </c:pt>
                <c:pt idx="11070">
                  <c:v>26.378</c:v>
                </c:pt>
                <c:pt idx="11071">
                  <c:v>26.378</c:v>
                </c:pt>
                <c:pt idx="11072">
                  <c:v>26.378</c:v>
                </c:pt>
                <c:pt idx="11073">
                  <c:v>26.378</c:v>
                </c:pt>
                <c:pt idx="11074">
                  <c:v>26.378</c:v>
                </c:pt>
                <c:pt idx="11075">
                  <c:v>26.378</c:v>
                </c:pt>
                <c:pt idx="11076">
                  <c:v>26.378</c:v>
                </c:pt>
                <c:pt idx="11077">
                  <c:v>26.378</c:v>
                </c:pt>
                <c:pt idx="11078">
                  <c:v>26.378</c:v>
                </c:pt>
                <c:pt idx="11079">
                  <c:v>26.378</c:v>
                </c:pt>
                <c:pt idx="11080">
                  <c:v>26.378</c:v>
                </c:pt>
                <c:pt idx="11081">
                  <c:v>26.378</c:v>
                </c:pt>
                <c:pt idx="11082">
                  <c:v>26.3</c:v>
                </c:pt>
                <c:pt idx="11083">
                  <c:v>26.25</c:v>
                </c:pt>
                <c:pt idx="11084">
                  <c:v>26.25</c:v>
                </c:pt>
                <c:pt idx="11085">
                  <c:v>26.25</c:v>
                </c:pt>
                <c:pt idx="11086">
                  <c:v>26</c:v>
                </c:pt>
                <c:pt idx="11087">
                  <c:v>26</c:v>
                </c:pt>
                <c:pt idx="11088">
                  <c:v>26</c:v>
                </c:pt>
                <c:pt idx="11089">
                  <c:v>26</c:v>
                </c:pt>
                <c:pt idx="11090">
                  <c:v>26</c:v>
                </c:pt>
                <c:pt idx="11091">
                  <c:v>26</c:v>
                </c:pt>
                <c:pt idx="11092">
                  <c:v>26</c:v>
                </c:pt>
                <c:pt idx="11093">
                  <c:v>26</c:v>
                </c:pt>
                <c:pt idx="11094">
                  <c:v>26</c:v>
                </c:pt>
                <c:pt idx="11095">
                  <c:v>26</c:v>
                </c:pt>
                <c:pt idx="11096">
                  <c:v>26</c:v>
                </c:pt>
                <c:pt idx="11097">
                  <c:v>26</c:v>
                </c:pt>
                <c:pt idx="11098">
                  <c:v>26</c:v>
                </c:pt>
                <c:pt idx="11099">
                  <c:v>26</c:v>
                </c:pt>
                <c:pt idx="11100">
                  <c:v>26</c:v>
                </c:pt>
                <c:pt idx="11101">
                  <c:v>26</c:v>
                </c:pt>
                <c:pt idx="11102">
                  <c:v>26</c:v>
                </c:pt>
                <c:pt idx="11103">
                  <c:v>26</c:v>
                </c:pt>
                <c:pt idx="11104">
                  <c:v>26</c:v>
                </c:pt>
                <c:pt idx="11105">
                  <c:v>26</c:v>
                </c:pt>
                <c:pt idx="11106">
                  <c:v>26</c:v>
                </c:pt>
                <c:pt idx="11107">
                  <c:v>26</c:v>
                </c:pt>
                <c:pt idx="11108">
                  <c:v>26</c:v>
                </c:pt>
                <c:pt idx="11109">
                  <c:v>26</c:v>
                </c:pt>
                <c:pt idx="11110">
                  <c:v>26</c:v>
                </c:pt>
                <c:pt idx="11111">
                  <c:v>26</c:v>
                </c:pt>
                <c:pt idx="11112">
                  <c:v>26</c:v>
                </c:pt>
                <c:pt idx="11113">
                  <c:v>26</c:v>
                </c:pt>
                <c:pt idx="11114">
                  <c:v>26</c:v>
                </c:pt>
                <c:pt idx="11115">
                  <c:v>26</c:v>
                </c:pt>
                <c:pt idx="11116">
                  <c:v>26</c:v>
                </c:pt>
                <c:pt idx="11117">
                  <c:v>26</c:v>
                </c:pt>
                <c:pt idx="11118">
                  <c:v>26</c:v>
                </c:pt>
                <c:pt idx="11119">
                  <c:v>26</c:v>
                </c:pt>
                <c:pt idx="11120">
                  <c:v>26</c:v>
                </c:pt>
                <c:pt idx="11121">
                  <c:v>26</c:v>
                </c:pt>
                <c:pt idx="11122">
                  <c:v>26</c:v>
                </c:pt>
                <c:pt idx="11123">
                  <c:v>26</c:v>
                </c:pt>
                <c:pt idx="11124">
                  <c:v>26</c:v>
                </c:pt>
                <c:pt idx="11125">
                  <c:v>26</c:v>
                </c:pt>
                <c:pt idx="11126">
                  <c:v>25.9533333333333</c:v>
                </c:pt>
                <c:pt idx="11127">
                  <c:v>25.9533333333333</c:v>
                </c:pt>
                <c:pt idx="11128">
                  <c:v>25.93</c:v>
                </c:pt>
                <c:pt idx="11129">
                  <c:v>25.78</c:v>
                </c:pt>
                <c:pt idx="11130">
                  <c:v>25.76</c:v>
                </c:pt>
                <c:pt idx="11131">
                  <c:v>25.76</c:v>
                </c:pt>
                <c:pt idx="11132">
                  <c:v>25.76</c:v>
                </c:pt>
                <c:pt idx="11133">
                  <c:v>25.76</c:v>
                </c:pt>
                <c:pt idx="11134">
                  <c:v>25.76</c:v>
                </c:pt>
                <c:pt idx="11135">
                  <c:v>25.76</c:v>
                </c:pt>
                <c:pt idx="11136">
                  <c:v>25.7266666666667</c:v>
                </c:pt>
                <c:pt idx="11137">
                  <c:v>25.7266666666667</c:v>
                </c:pt>
                <c:pt idx="11138">
                  <c:v>25.7266666666667</c:v>
                </c:pt>
                <c:pt idx="11139">
                  <c:v>25.7266666666667</c:v>
                </c:pt>
                <c:pt idx="11140">
                  <c:v>25.58</c:v>
                </c:pt>
                <c:pt idx="11141">
                  <c:v>25.58</c:v>
                </c:pt>
                <c:pt idx="11142">
                  <c:v>25.52</c:v>
                </c:pt>
                <c:pt idx="11143">
                  <c:v>25.5</c:v>
                </c:pt>
                <c:pt idx="11144">
                  <c:v>25.43</c:v>
                </c:pt>
                <c:pt idx="11145">
                  <c:v>25.34</c:v>
                </c:pt>
                <c:pt idx="11146">
                  <c:v>25.34</c:v>
                </c:pt>
                <c:pt idx="11147">
                  <c:v>25.34</c:v>
                </c:pt>
                <c:pt idx="11148">
                  <c:v>25.34</c:v>
                </c:pt>
                <c:pt idx="11149">
                  <c:v>25.34</c:v>
                </c:pt>
                <c:pt idx="11150">
                  <c:v>25.34</c:v>
                </c:pt>
                <c:pt idx="11151">
                  <c:v>25.34</c:v>
                </c:pt>
                <c:pt idx="11152">
                  <c:v>25.34</c:v>
                </c:pt>
                <c:pt idx="11153">
                  <c:v>25.34</c:v>
                </c:pt>
                <c:pt idx="11154">
                  <c:v>25.3</c:v>
                </c:pt>
                <c:pt idx="11155">
                  <c:v>25.3</c:v>
                </c:pt>
                <c:pt idx="11156">
                  <c:v>25.2</c:v>
                </c:pt>
                <c:pt idx="11157">
                  <c:v>25.179</c:v>
                </c:pt>
                <c:pt idx="11158">
                  <c:v>25.14</c:v>
                </c:pt>
                <c:pt idx="11159">
                  <c:v>25.0466666666667</c:v>
                </c:pt>
                <c:pt idx="11160">
                  <c:v>25.0466666666667</c:v>
                </c:pt>
                <c:pt idx="11161">
                  <c:v>25</c:v>
                </c:pt>
                <c:pt idx="11162">
                  <c:v>25</c:v>
                </c:pt>
                <c:pt idx="11163">
                  <c:v>25</c:v>
                </c:pt>
                <c:pt idx="11164">
                  <c:v>25</c:v>
                </c:pt>
                <c:pt idx="11165">
                  <c:v>25</c:v>
                </c:pt>
                <c:pt idx="11166">
                  <c:v>25</c:v>
                </c:pt>
                <c:pt idx="11167">
                  <c:v>25</c:v>
                </c:pt>
                <c:pt idx="11168">
                  <c:v>25</c:v>
                </c:pt>
                <c:pt idx="11169">
                  <c:v>25</c:v>
                </c:pt>
                <c:pt idx="11170">
                  <c:v>25</c:v>
                </c:pt>
                <c:pt idx="11171">
                  <c:v>25</c:v>
                </c:pt>
                <c:pt idx="11172">
                  <c:v>25</c:v>
                </c:pt>
                <c:pt idx="11173">
                  <c:v>25</c:v>
                </c:pt>
                <c:pt idx="11174">
                  <c:v>25</c:v>
                </c:pt>
                <c:pt idx="11175">
                  <c:v>25</c:v>
                </c:pt>
                <c:pt idx="11176">
                  <c:v>25</c:v>
                </c:pt>
                <c:pt idx="11177">
                  <c:v>25</c:v>
                </c:pt>
                <c:pt idx="11178">
                  <c:v>25</c:v>
                </c:pt>
                <c:pt idx="11179">
                  <c:v>25</c:v>
                </c:pt>
                <c:pt idx="11180">
                  <c:v>25</c:v>
                </c:pt>
                <c:pt idx="11181">
                  <c:v>25</c:v>
                </c:pt>
                <c:pt idx="11182">
                  <c:v>25</c:v>
                </c:pt>
                <c:pt idx="11183">
                  <c:v>25</c:v>
                </c:pt>
                <c:pt idx="11184">
                  <c:v>25</c:v>
                </c:pt>
                <c:pt idx="11185">
                  <c:v>25</c:v>
                </c:pt>
                <c:pt idx="11186">
                  <c:v>25</c:v>
                </c:pt>
                <c:pt idx="11187">
                  <c:v>25</c:v>
                </c:pt>
                <c:pt idx="11188">
                  <c:v>25</c:v>
                </c:pt>
                <c:pt idx="11189">
                  <c:v>25</c:v>
                </c:pt>
                <c:pt idx="11190">
                  <c:v>25</c:v>
                </c:pt>
                <c:pt idx="11191">
                  <c:v>25</c:v>
                </c:pt>
                <c:pt idx="11192">
                  <c:v>25</c:v>
                </c:pt>
                <c:pt idx="11193">
                  <c:v>25</c:v>
                </c:pt>
                <c:pt idx="11194">
                  <c:v>25</c:v>
                </c:pt>
                <c:pt idx="11195">
                  <c:v>25</c:v>
                </c:pt>
                <c:pt idx="11196">
                  <c:v>25</c:v>
                </c:pt>
                <c:pt idx="11197">
                  <c:v>25</c:v>
                </c:pt>
                <c:pt idx="11198">
                  <c:v>25</c:v>
                </c:pt>
                <c:pt idx="11199">
                  <c:v>25</c:v>
                </c:pt>
                <c:pt idx="11200">
                  <c:v>25</c:v>
                </c:pt>
                <c:pt idx="11201">
                  <c:v>25</c:v>
                </c:pt>
                <c:pt idx="11202">
                  <c:v>25</c:v>
                </c:pt>
                <c:pt idx="11203">
                  <c:v>25</c:v>
                </c:pt>
                <c:pt idx="11204">
                  <c:v>25</c:v>
                </c:pt>
                <c:pt idx="11205">
                  <c:v>25</c:v>
                </c:pt>
                <c:pt idx="11206">
                  <c:v>25</c:v>
                </c:pt>
                <c:pt idx="11207">
                  <c:v>25</c:v>
                </c:pt>
                <c:pt idx="11208">
                  <c:v>25</c:v>
                </c:pt>
                <c:pt idx="11209">
                  <c:v>25</c:v>
                </c:pt>
                <c:pt idx="11210">
                  <c:v>25</c:v>
                </c:pt>
                <c:pt idx="11211">
                  <c:v>25</c:v>
                </c:pt>
                <c:pt idx="11212">
                  <c:v>25</c:v>
                </c:pt>
                <c:pt idx="11213">
                  <c:v>25</c:v>
                </c:pt>
                <c:pt idx="11214">
                  <c:v>25</c:v>
                </c:pt>
                <c:pt idx="11215">
                  <c:v>25</c:v>
                </c:pt>
                <c:pt idx="11216">
                  <c:v>25</c:v>
                </c:pt>
                <c:pt idx="11217">
                  <c:v>25</c:v>
                </c:pt>
                <c:pt idx="11218">
                  <c:v>25</c:v>
                </c:pt>
                <c:pt idx="11219">
                  <c:v>25</c:v>
                </c:pt>
                <c:pt idx="11220">
                  <c:v>25</c:v>
                </c:pt>
                <c:pt idx="11221">
                  <c:v>25</c:v>
                </c:pt>
                <c:pt idx="11222">
                  <c:v>25</c:v>
                </c:pt>
                <c:pt idx="11223">
                  <c:v>25</c:v>
                </c:pt>
                <c:pt idx="11224">
                  <c:v>25</c:v>
                </c:pt>
                <c:pt idx="11225">
                  <c:v>25</c:v>
                </c:pt>
                <c:pt idx="11226">
                  <c:v>25</c:v>
                </c:pt>
                <c:pt idx="11227">
                  <c:v>25</c:v>
                </c:pt>
                <c:pt idx="11228">
                  <c:v>25</c:v>
                </c:pt>
                <c:pt idx="11229">
                  <c:v>25</c:v>
                </c:pt>
                <c:pt idx="11230">
                  <c:v>25</c:v>
                </c:pt>
                <c:pt idx="11231">
                  <c:v>25</c:v>
                </c:pt>
                <c:pt idx="11232">
                  <c:v>25</c:v>
                </c:pt>
                <c:pt idx="11233">
                  <c:v>25</c:v>
                </c:pt>
                <c:pt idx="11234">
                  <c:v>25</c:v>
                </c:pt>
                <c:pt idx="11235">
                  <c:v>25</c:v>
                </c:pt>
                <c:pt idx="11236">
                  <c:v>25</c:v>
                </c:pt>
                <c:pt idx="11237">
                  <c:v>25</c:v>
                </c:pt>
                <c:pt idx="11238">
                  <c:v>25</c:v>
                </c:pt>
                <c:pt idx="11239">
                  <c:v>25</c:v>
                </c:pt>
                <c:pt idx="11240">
                  <c:v>25</c:v>
                </c:pt>
                <c:pt idx="11241">
                  <c:v>25</c:v>
                </c:pt>
                <c:pt idx="11242">
                  <c:v>25</c:v>
                </c:pt>
                <c:pt idx="11243">
                  <c:v>25</c:v>
                </c:pt>
                <c:pt idx="11244">
                  <c:v>25</c:v>
                </c:pt>
                <c:pt idx="11245">
                  <c:v>25</c:v>
                </c:pt>
                <c:pt idx="11246">
                  <c:v>25</c:v>
                </c:pt>
                <c:pt idx="11247">
                  <c:v>25</c:v>
                </c:pt>
                <c:pt idx="11248">
                  <c:v>25</c:v>
                </c:pt>
                <c:pt idx="11249">
                  <c:v>25</c:v>
                </c:pt>
                <c:pt idx="11250">
                  <c:v>25</c:v>
                </c:pt>
                <c:pt idx="11251">
                  <c:v>25</c:v>
                </c:pt>
                <c:pt idx="11252">
                  <c:v>25</c:v>
                </c:pt>
                <c:pt idx="11253">
                  <c:v>25</c:v>
                </c:pt>
                <c:pt idx="11254">
                  <c:v>25</c:v>
                </c:pt>
                <c:pt idx="11255">
                  <c:v>25</c:v>
                </c:pt>
                <c:pt idx="11256">
                  <c:v>25</c:v>
                </c:pt>
                <c:pt idx="11257">
                  <c:v>25</c:v>
                </c:pt>
                <c:pt idx="11258">
                  <c:v>25</c:v>
                </c:pt>
                <c:pt idx="11259">
                  <c:v>25</c:v>
                </c:pt>
                <c:pt idx="11260">
                  <c:v>25</c:v>
                </c:pt>
                <c:pt idx="11261">
                  <c:v>25</c:v>
                </c:pt>
                <c:pt idx="11262">
                  <c:v>25</c:v>
                </c:pt>
                <c:pt idx="11263">
                  <c:v>25</c:v>
                </c:pt>
                <c:pt idx="11264">
                  <c:v>25</c:v>
                </c:pt>
                <c:pt idx="11265">
                  <c:v>25</c:v>
                </c:pt>
                <c:pt idx="11266">
                  <c:v>25</c:v>
                </c:pt>
                <c:pt idx="11267">
                  <c:v>25</c:v>
                </c:pt>
                <c:pt idx="11268">
                  <c:v>25</c:v>
                </c:pt>
                <c:pt idx="11269">
                  <c:v>25</c:v>
                </c:pt>
                <c:pt idx="11270">
                  <c:v>25</c:v>
                </c:pt>
                <c:pt idx="11271">
                  <c:v>25</c:v>
                </c:pt>
                <c:pt idx="11272">
                  <c:v>25</c:v>
                </c:pt>
                <c:pt idx="11273">
                  <c:v>25</c:v>
                </c:pt>
                <c:pt idx="11274">
                  <c:v>25</c:v>
                </c:pt>
                <c:pt idx="11275">
                  <c:v>25</c:v>
                </c:pt>
                <c:pt idx="11276">
                  <c:v>25</c:v>
                </c:pt>
                <c:pt idx="11277">
                  <c:v>25</c:v>
                </c:pt>
                <c:pt idx="11278">
                  <c:v>25</c:v>
                </c:pt>
                <c:pt idx="11279">
                  <c:v>25</c:v>
                </c:pt>
                <c:pt idx="11280">
                  <c:v>25</c:v>
                </c:pt>
                <c:pt idx="11281">
                  <c:v>25</c:v>
                </c:pt>
                <c:pt idx="11282">
                  <c:v>25</c:v>
                </c:pt>
                <c:pt idx="11283">
                  <c:v>25</c:v>
                </c:pt>
                <c:pt idx="11284">
                  <c:v>25</c:v>
                </c:pt>
                <c:pt idx="11285">
                  <c:v>25</c:v>
                </c:pt>
                <c:pt idx="11286">
                  <c:v>25</c:v>
                </c:pt>
                <c:pt idx="11287">
                  <c:v>25</c:v>
                </c:pt>
                <c:pt idx="11288">
                  <c:v>25</c:v>
                </c:pt>
                <c:pt idx="11289">
                  <c:v>25</c:v>
                </c:pt>
                <c:pt idx="11290">
                  <c:v>25</c:v>
                </c:pt>
                <c:pt idx="11291">
                  <c:v>25</c:v>
                </c:pt>
                <c:pt idx="11292">
                  <c:v>25</c:v>
                </c:pt>
                <c:pt idx="11293">
                  <c:v>25</c:v>
                </c:pt>
                <c:pt idx="11294">
                  <c:v>25</c:v>
                </c:pt>
                <c:pt idx="11295">
                  <c:v>25</c:v>
                </c:pt>
                <c:pt idx="11296">
                  <c:v>25</c:v>
                </c:pt>
                <c:pt idx="11297">
                  <c:v>25</c:v>
                </c:pt>
                <c:pt idx="11298">
                  <c:v>25</c:v>
                </c:pt>
                <c:pt idx="11299">
                  <c:v>25</c:v>
                </c:pt>
                <c:pt idx="11300">
                  <c:v>25</c:v>
                </c:pt>
                <c:pt idx="11301">
                  <c:v>24.961</c:v>
                </c:pt>
                <c:pt idx="11302">
                  <c:v>24.961</c:v>
                </c:pt>
                <c:pt idx="11303">
                  <c:v>24.96</c:v>
                </c:pt>
                <c:pt idx="11304">
                  <c:v>24.96</c:v>
                </c:pt>
                <c:pt idx="11305">
                  <c:v>24.96</c:v>
                </c:pt>
                <c:pt idx="11306">
                  <c:v>24.84</c:v>
                </c:pt>
                <c:pt idx="11307">
                  <c:v>24.75</c:v>
                </c:pt>
                <c:pt idx="11308">
                  <c:v>24.72</c:v>
                </c:pt>
                <c:pt idx="11309">
                  <c:v>24.72</c:v>
                </c:pt>
                <c:pt idx="11310">
                  <c:v>24.72</c:v>
                </c:pt>
                <c:pt idx="11311">
                  <c:v>24.72</c:v>
                </c:pt>
                <c:pt idx="11312">
                  <c:v>24.72</c:v>
                </c:pt>
                <c:pt idx="11313">
                  <c:v>24.72</c:v>
                </c:pt>
                <c:pt idx="11314">
                  <c:v>24.72</c:v>
                </c:pt>
                <c:pt idx="11315">
                  <c:v>24.72</c:v>
                </c:pt>
                <c:pt idx="11316">
                  <c:v>24.72</c:v>
                </c:pt>
                <c:pt idx="11317">
                  <c:v>24.72</c:v>
                </c:pt>
                <c:pt idx="11318">
                  <c:v>24.72</c:v>
                </c:pt>
                <c:pt idx="11319">
                  <c:v>24.72</c:v>
                </c:pt>
                <c:pt idx="11320">
                  <c:v>24.72</c:v>
                </c:pt>
                <c:pt idx="11321">
                  <c:v>24.72</c:v>
                </c:pt>
                <c:pt idx="11322">
                  <c:v>24.72</c:v>
                </c:pt>
                <c:pt idx="11323">
                  <c:v>24.72</c:v>
                </c:pt>
                <c:pt idx="11324">
                  <c:v>24.72</c:v>
                </c:pt>
                <c:pt idx="11325">
                  <c:v>24.72</c:v>
                </c:pt>
                <c:pt idx="11326">
                  <c:v>24.72</c:v>
                </c:pt>
                <c:pt idx="11327">
                  <c:v>24.72</c:v>
                </c:pt>
                <c:pt idx="11328">
                  <c:v>24.72</c:v>
                </c:pt>
                <c:pt idx="11329">
                  <c:v>24.72</c:v>
                </c:pt>
                <c:pt idx="11330">
                  <c:v>24.72</c:v>
                </c:pt>
                <c:pt idx="11331">
                  <c:v>24.72</c:v>
                </c:pt>
                <c:pt idx="11332">
                  <c:v>24.72</c:v>
                </c:pt>
                <c:pt idx="11333">
                  <c:v>24.72</c:v>
                </c:pt>
                <c:pt idx="11334">
                  <c:v>24.72</c:v>
                </c:pt>
                <c:pt idx="11335">
                  <c:v>24.72</c:v>
                </c:pt>
                <c:pt idx="11336">
                  <c:v>24.72</c:v>
                </c:pt>
                <c:pt idx="11337">
                  <c:v>24.72</c:v>
                </c:pt>
                <c:pt idx="11338">
                  <c:v>24.72</c:v>
                </c:pt>
                <c:pt idx="11339">
                  <c:v>24.72</c:v>
                </c:pt>
                <c:pt idx="11340">
                  <c:v>24.72</c:v>
                </c:pt>
                <c:pt idx="11341">
                  <c:v>24.72</c:v>
                </c:pt>
                <c:pt idx="11342">
                  <c:v>24.72</c:v>
                </c:pt>
                <c:pt idx="11343">
                  <c:v>24.72</c:v>
                </c:pt>
                <c:pt idx="11344">
                  <c:v>24.72</c:v>
                </c:pt>
                <c:pt idx="11345">
                  <c:v>24.72</c:v>
                </c:pt>
                <c:pt idx="11346">
                  <c:v>24.72</c:v>
                </c:pt>
                <c:pt idx="11347">
                  <c:v>24.72</c:v>
                </c:pt>
                <c:pt idx="11348">
                  <c:v>24.72</c:v>
                </c:pt>
                <c:pt idx="11349">
                  <c:v>24.72</c:v>
                </c:pt>
                <c:pt idx="11350">
                  <c:v>24.72</c:v>
                </c:pt>
                <c:pt idx="11351">
                  <c:v>24.72</c:v>
                </c:pt>
                <c:pt idx="11352">
                  <c:v>24.72</c:v>
                </c:pt>
                <c:pt idx="11353">
                  <c:v>24.72</c:v>
                </c:pt>
                <c:pt idx="11354">
                  <c:v>24.72</c:v>
                </c:pt>
                <c:pt idx="11355">
                  <c:v>24.72</c:v>
                </c:pt>
                <c:pt idx="11356">
                  <c:v>24.72</c:v>
                </c:pt>
                <c:pt idx="11357">
                  <c:v>24.72</c:v>
                </c:pt>
                <c:pt idx="11358">
                  <c:v>24.72</c:v>
                </c:pt>
                <c:pt idx="11359">
                  <c:v>24.72</c:v>
                </c:pt>
                <c:pt idx="11360">
                  <c:v>24.72</c:v>
                </c:pt>
                <c:pt idx="11361">
                  <c:v>24.72</c:v>
                </c:pt>
                <c:pt idx="11362">
                  <c:v>24.72</c:v>
                </c:pt>
                <c:pt idx="11363">
                  <c:v>24.72</c:v>
                </c:pt>
                <c:pt idx="11364">
                  <c:v>24.72</c:v>
                </c:pt>
                <c:pt idx="11365">
                  <c:v>24.72</c:v>
                </c:pt>
                <c:pt idx="11366">
                  <c:v>24.72</c:v>
                </c:pt>
                <c:pt idx="11367">
                  <c:v>24.72</c:v>
                </c:pt>
                <c:pt idx="11368">
                  <c:v>24.72</c:v>
                </c:pt>
                <c:pt idx="11369">
                  <c:v>24.72</c:v>
                </c:pt>
                <c:pt idx="11370">
                  <c:v>24.72</c:v>
                </c:pt>
                <c:pt idx="11371">
                  <c:v>24.72</c:v>
                </c:pt>
                <c:pt idx="11372">
                  <c:v>24.72</c:v>
                </c:pt>
                <c:pt idx="11373">
                  <c:v>24.72</c:v>
                </c:pt>
                <c:pt idx="11374">
                  <c:v>24.72</c:v>
                </c:pt>
                <c:pt idx="11375">
                  <c:v>24.72</c:v>
                </c:pt>
                <c:pt idx="11376">
                  <c:v>24.72</c:v>
                </c:pt>
                <c:pt idx="11377">
                  <c:v>24.6905</c:v>
                </c:pt>
                <c:pt idx="11378">
                  <c:v>24.6</c:v>
                </c:pt>
                <c:pt idx="11379">
                  <c:v>24.6</c:v>
                </c:pt>
                <c:pt idx="11380">
                  <c:v>24.5</c:v>
                </c:pt>
                <c:pt idx="11381">
                  <c:v>24.35</c:v>
                </c:pt>
                <c:pt idx="11382">
                  <c:v>24.35</c:v>
                </c:pt>
                <c:pt idx="11383">
                  <c:v>24.32</c:v>
                </c:pt>
                <c:pt idx="11384">
                  <c:v>24.32</c:v>
                </c:pt>
                <c:pt idx="11385">
                  <c:v>24.32</c:v>
                </c:pt>
                <c:pt idx="11386">
                  <c:v>24.32</c:v>
                </c:pt>
                <c:pt idx="11387">
                  <c:v>24.32</c:v>
                </c:pt>
                <c:pt idx="11388">
                  <c:v>24.32</c:v>
                </c:pt>
                <c:pt idx="11389">
                  <c:v>24.3178</c:v>
                </c:pt>
                <c:pt idx="11390">
                  <c:v>24.307</c:v>
                </c:pt>
                <c:pt idx="11391">
                  <c:v>24.307</c:v>
                </c:pt>
                <c:pt idx="11392">
                  <c:v>24.3</c:v>
                </c:pt>
                <c:pt idx="11393">
                  <c:v>24.3</c:v>
                </c:pt>
                <c:pt idx="11394">
                  <c:v>24.3</c:v>
                </c:pt>
                <c:pt idx="11395">
                  <c:v>24.2</c:v>
                </c:pt>
                <c:pt idx="11396">
                  <c:v>24.089</c:v>
                </c:pt>
                <c:pt idx="11397">
                  <c:v>24.089</c:v>
                </c:pt>
                <c:pt idx="11398">
                  <c:v>24.089</c:v>
                </c:pt>
                <c:pt idx="11399">
                  <c:v>24.05</c:v>
                </c:pt>
                <c:pt idx="11400">
                  <c:v>24.0266666666667</c:v>
                </c:pt>
                <c:pt idx="11401">
                  <c:v>24</c:v>
                </c:pt>
                <c:pt idx="11402">
                  <c:v>24</c:v>
                </c:pt>
                <c:pt idx="11403">
                  <c:v>24</c:v>
                </c:pt>
                <c:pt idx="11404">
                  <c:v>24</c:v>
                </c:pt>
                <c:pt idx="11405">
                  <c:v>24</c:v>
                </c:pt>
                <c:pt idx="11406">
                  <c:v>24</c:v>
                </c:pt>
                <c:pt idx="11407">
                  <c:v>24</c:v>
                </c:pt>
                <c:pt idx="11408">
                  <c:v>24</c:v>
                </c:pt>
                <c:pt idx="11409">
                  <c:v>24</c:v>
                </c:pt>
                <c:pt idx="11410">
                  <c:v>24</c:v>
                </c:pt>
                <c:pt idx="11411">
                  <c:v>24</c:v>
                </c:pt>
                <c:pt idx="11412">
                  <c:v>24</c:v>
                </c:pt>
                <c:pt idx="11413">
                  <c:v>24</c:v>
                </c:pt>
                <c:pt idx="11414">
                  <c:v>24</c:v>
                </c:pt>
                <c:pt idx="11415">
                  <c:v>24</c:v>
                </c:pt>
                <c:pt idx="11416">
                  <c:v>24</c:v>
                </c:pt>
                <c:pt idx="11417">
                  <c:v>24</c:v>
                </c:pt>
                <c:pt idx="11418">
                  <c:v>24</c:v>
                </c:pt>
                <c:pt idx="11419">
                  <c:v>24</c:v>
                </c:pt>
                <c:pt idx="11420">
                  <c:v>24</c:v>
                </c:pt>
                <c:pt idx="11421">
                  <c:v>24</c:v>
                </c:pt>
                <c:pt idx="11422">
                  <c:v>24</c:v>
                </c:pt>
                <c:pt idx="11423">
                  <c:v>24</c:v>
                </c:pt>
                <c:pt idx="11424">
                  <c:v>24</c:v>
                </c:pt>
                <c:pt idx="11425">
                  <c:v>24</c:v>
                </c:pt>
                <c:pt idx="11426">
                  <c:v>24</c:v>
                </c:pt>
                <c:pt idx="11427">
                  <c:v>24</c:v>
                </c:pt>
                <c:pt idx="11428">
                  <c:v>24</c:v>
                </c:pt>
                <c:pt idx="11429">
                  <c:v>24</c:v>
                </c:pt>
                <c:pt idx="11430">
                  <c:v>24</c:v>
                </c:pt>
                <c:pt idx="11431">
                  <c:v>24</c:v>
                </c:pt>
                <c:pt idx="11432">
                  <c:v>24</c:v>
                </c:pt>
                <c:pt idx="11433">
                  <c:v>24</c:v>
                </c:pt>
                <c:pt idx="11434">
                  <c:v>24</c:v>
                </c:pt>
                <c:pt idx="11435">
                  <c:v>24</c:v>
                </c:pt>
                <c:pt idx="11436">
                  <c:v>24</c:v>
                </c:pt>
                <c:pt idx="11437">
                  <c:v>24</c:v>
                </c:pt>
                <c:pt idx="11438">
                  <c:v>24</c:v>
                </c:pt>
                <c:pt idx="11439">
                  <c:v>24</c:v>
                </c:pt>
                <c:pt idx="11440">
                  <c:v>24</c:v>
                </c:pt>
                <c:pt idx="11441">
                  <c:v>24</c:v>
                </c:pt>
                <c:pt idx="11442">
                  <c:v>24</c:v>
                </c:pt>
                <c:pt idx="11443">
                  <c:v>24</c:v>
                </c:pt>
                <c:pt idx="11444">
                  <c:v>24</c:v>
                </c:pt>
                <c:pt idx="11445">
                  <c:v>24</c:v>
                </c:pt>
                <c:pt idx="11446">
                  <c:v>24</c:v>
                </c:pt>
                <c:pt idx="11447">
                  <c:v>24</c:v>
                </c:pt>
                <c:pt idx="11448">
                  <c:v>24</c:v>
                </c:pt>
                <c:pt idx="11449">
                  <c:v>24</c:v>
                </c:pt>
                <c:pt idx="11450">
                  <c:v>24</c:v>
                </c:pt>
                <c:pt idx="11451">
                  <c:v>24</c:v>
                </c:pt>
                <c:pt idx="11452">
                  <c:v>24</c:v>
                </c:pt>
                <c:pt idx="11453">
                  <c:v>24</c:v>
                </c:pt>
                <c:pt idx="11454">
                  <c:v>24</c:v>
                </c:pt>
                <c:pt idx="11455">
                  <c:v>24</c:v>
                </c:pt>
                <c:pt idx="11456">
                  <c:v>24</c:v>
                </c:pt>
                <c:pt idx="11457">
                  <c:v>24</c:v>
                </c:pt>
                <c:pt idx="11458">
                  <c:v>24</c:v>
                </c:pt>
                <c:pt idx="11459">
                  <c:v>24</c:v>
                </c:pt>
                <c:pt idx="11460">
                  <c:v>23.81</c:v>
                </c:pt>
                <c:pt idx="11461">
                  <c:v>23.8</c:v>
                </c:pt>
                <c:pt idx="11462">
                  <c:v>23.8</c:v>
                </c:pt>
                <c:pt idx="11463">
                  <c:v>23.8</c:v>
                </c:pt>
                <c:pt idx="11464">
                  <c:v>23.8</c:v>
                </c:pt>
                <c:pt idx="11465">
                  <c:v>23.8</c:v>
                </c:pt>
                <c:pt idx="11466">
                  <c:v>23.8</c:v>
                </c:pt>
                <c:pt idx="11467">
                  <c:v>23.8</c:v>
                </c:pt>
                <c:pt idx="11468">
                  <c:v>23.8</c:v>
                </c:pt>
                <c:pt idx="11469">
                  <c:v>23.8</c:v>
                </c:pt>
                <c:pt idx="11470">
                  <c:v>23.7</c:v>
                </c:pt>
                <c:pt idx="11471">
                  <c:v>23.7</c:v>
                </c:pt>
                <c:pt idx="11472">
                  <c:v>23.7</c:v>
                </c:pt>
                <c:pt idx="11473">
                  <c:v>23.6866666666667</c:v>
                </c:pt>
                <c:pt idx="11474">
                  <c:v>23.62</c:v>
                </c:pt>
                <c:pt idx="11475">
                  <c:v>23.6</c:v>
                </c:pt>
                <c:pt idx="11476">
                  <c:v>23.6</c:v>
                </c:pt>
                <c:pt idx="11477">
                  <c:v>23.6</c:v>
                </c:pt>
                <c:pt idx="11478">
                  <c:v>23.6</c:v>
                </c:pt>
                <c:pt idx="11479">
                  <c:v>23.6</c:v>
                </c:pt>
                <c:pt idx="11480">
                  <c:v>23.6</c:v>
                </c:pt>
                <c:pt idx="11481">
                  <c:v>23.6</c:v>
                </c:pt>
                <c:pt idx="11482">
                  <c:v>23.6</c:v>
                </c:pt>
                <c:pt idx="11483">
                  <c:v>23.6</c:v>
                </c:pt>
                <c:pt idx="11484">
                  <c:v>23.6</c:v>
                </c:pt>
                <c:pt idx="11485">
                  <c:v>23.6</c:v>
                </c:pt>
                <c:pt idx="11486">
                  <c:v>23.6</c:v>
                </c:pt>
                <c:pt idx="11487">
                  <c:v>23.435</c:v>
                </c:pt>
                <c:pt idx="11488">
                  <c:v>23.435</c:v>
                </c:pt>
                <c:pt idx="11489">
                  <c:v>23.435</c:v>
                </c:pt>
                <c:pt idx="11490">
                  <c:v>23.435</c:v>
                </c:pt>
                <c:pt idx="11491">
                  <c:v>23.435</c:v>
                </c:pt>
                <c:pt idx="11492">
                  <c:v>23.435</c:v>
                </c:pt>
                <c:pt idx="11493">
                  <c:v>23.435</c:v>
                </c:pt>
                <c:pt idx="11494">
                  <c:v>23.4</c:v>
                </c:pt>
                <c:pt idx="11495">
                  <c:v>23.4</c:v>
                </c:pt>
                <c:pt idx="11496">
                  <c:v>23.4</c:v>
                </c:pt>
                <c:pt idx="11497">
                  <c:v>23.4</c:v>
                </c:pt>
                <c:pt idx="11498">
                  <c:v>23.4</c:v>
                </c:pt>
                <c:pt idx="11499">
                  <c:v>23.28</c:v>
                </c:pt>
                <c:pt idx="11500">
                  <c:v>23.28</c:v>
                </c:pt>
                <c:pt idx="11501">
                  <c:v>23.28</c:v>
                </c:pt>
                <c:pt idx="11502">
                  <c:v>23.28</c:v>
                </c:pt>
                <c:pt idx="11503">
                  <c:v>23.28</c:v>
                </c:pt>
                <c:pt idx="11504">
                  <c:v>23.28</c:v>
                </c:pt>
                <c:pt idx="11505">
                  <c:v>23.28</c:v>
                </c:pt>
                <c:pt idx="11506">
                  <c:v>23.28</c:v>
                </c:pt>
                <c:pt idx="11507">
                  <c:v>23.28</c:v>
                </c:pt>
                <c:pt idx="11508">
                  <c:v>23.28</c:v>
                </c:pt>
                <c:pt idx="11509">
                  <c:v>23.28</c:v>
                </c:pt>
                <c:pt idx="11510">
                  <c:v>23.28</c:v>
                </c:pt>
                <c:pt idx="11511">
                  <c:v>23.28</c:v>
                </c:pt>
                <c:pt idx="11512">
                  <c:v>23.28</c:v>
                </c:pt>
                <c:pt idx="11513">
                  <c:v>23.28</c:v>
                </c:pt>
                <c:pt idx="11514">
                  <c:v>23.28</c:v>
                </c:pt>
                <c:pt idx="11515">
                  <c:v>23.28</c:v>
                </c:pt>
                <c:pt idx="11516">
                  <c:v>23.28</c:v>
                </c:pt>
                <c:pt idx="11517">
                  <c:v>23.217</c:v>
                </c:pt>
                <c:pt idx="11518">
                  <c:v>23.217</c:v>
                </c:pt>
                <c:pt idx="11519">
                  <c:v>23.18</c:v>
                </c:pt>
                <c:pt idx="11520">
                  <c:v>23.108</c:v>
                </c:pt>
                <c:pt idx="11521">
                  <c:v>23</c:v>
                </c:pt>
                <c:pt idx="11522">
                  <c:v>23</c:v>
                </c:pt>
                <c:pt idx="11523">
                  <c:v>23</c:v>
                </c:pt>
                <c:pt idx="11524">
                  <c:v>23</c:v>
                </c:pt>
                <c:pt idx="11525">
                  <c:v>23</c:v>
                </c:pt>
                <c:pt idx="11526">
                  <c:v>23</c:v>
                </c:pt>
                <c:pt idx="11527">
                  <c:v>23</c:v>
                </c:pt>
                <c:pt idx="11528">
                  <c:v>23</c:v>
                </c:pt>
                <c:pt idx="11529">
                  <c:v>23</c:v>
                </c:pt>
                <c:pt idx="11530">
                  <c:v>23</c:v>
                </c:pt>
                <c:pt idx="11531">
                  <c:v>23</c:v>
                </c:pt>
                <c:pt idx="11532">
                  <c:v>23</c:v>
                </c:pt>
                <c:pt idx="11533">
                  <c:v>23</c:v>
                </c:pt>
                <c:pt idx="11534">
                  <c:v>23</c:v>
                </c:pt>
                <c:pt idx="11535">
                  <c:v>23</c:v>
                </c:pt>
                <c:pt idx="11536">
                  <c:v>23</c:v>
                </c:pt>
                <c:pt idx="11537">
                  <c:v>23</c:v>
                </c:pt>
                <c:pt idx="11538">
                  <c:v>23</c:v>
                </c:pt>
                <c:pt idx="11539">
                  <c:v>23</c:v>
                </c:pt>
                <c:pt idx="11540">
                  <c:v>23</c:v>
                </c:pt>
                <c:pt idx="11541">
                  <c:v>23</c:v>
                </c:pt>
                <c:pt idx="11542">
                  <c:v>23</c:v>
                </c:pt>
                <c:pt idx="11543">
                  <c:v>23</c:v>
                </c:pt>
                <c:pt idx="11544">
                  <c:v>23</c:v>
                </c:pt>
                <c:pt idx="11545">
                  <c:v>23</c:v>
                </c:pt>
                <c:pt idx="11546">
                  <c:v>23</c:v>
                </c:pt>
                <c:pt idx="11547">
                  <c:v>23</c:v>
                </c:pt>
                <c:pt idx="11548">
                  <c:v>23</c:v>
                </c:pt>
                <c:pt idx="11549">
                  <c:v>23</c:v>
                </c:pt>
                <c:pt idx="11550">
                  <c:v>23</c:v>
                </c:pt>
                <c:pt idx="11551">
                  <c:v>23</c:v>
                </c:pt>
                <c:pt idx="11552">
                  <c:v>23</c:v>
                </c:pt>
                <c:pt idx="11553">
                  <c:v>23</c:v>
                </c:pt>
                <c:pt idx="11554">
                  <c:v>23</c:v>
                </c:pt>
                <c:pt idx="11555">
                  <c:v>23</c:v>
                </c:pt>
                <c:pt idx="11556">
                  <c:v>23</c:v>
                </c:pt>
                <c:pt idx="11557">
                  <c:v>23</c:v>
                </c:pt>
                <c:pt idx="11558">
                  <c:v>23</c:v>
                </c:pt>
                <c:pt idx="11559">
                  <c:v>23</c:v>
                </c:pt>
                <c:pt idx="11560">
                  <c:v>23</c:v>
                </c:pt>
                <c:pt idx="11561">
                  <c:v>23</c:v>
                </c:pt>
                <c:pt idx="11562">
                  <c:v>23</c:v>
                </c:pt>
                <c:pt idx="11563">
                  <c:v>23</c:v>
                </c:pt>
                <c:pt idx="11564">
                  <c:v>23</c:v>
                </c:pt>
                <c:pt idx="11565">
                  <c:v>23</c:v>
                </c:pt>
                <c:pt idx="11566">
                  <c:v>23</c:v>
                </c:pt>
                <c:pt idx="11567">
                  <c:v>23</c:v>
                </c:pt>
                <c:pt idx="11568">
                  <c:v>23</c:v>
                </c:pt>
                <c:pt idx="11569">
                  <c:v>23</c:v>
                </c:pt>
                <c:pt idx="11570">
                  <c:v>23</c:v>
                </c:pt>
                <c:pt idx="11571">
                  <c:v>23</c:v>
                </c:pt>
                <c:pt idx="11572">
                  <c:v>23</c:v>
                </c:pt>
                <c:pt idx="11573">
                  <c:v>23</c:v>
                </c:pt>
                <c:pt idx="11574">
                  <c:v>23</c:v>
                </c:pt>
                <c:pt idx="11575">
                  <c:v>23</c:v>
                </c:pt>
                <c:pt idx="11576">
                  <c:v>23</c:v>
                </c:pt>
                <c:pt idx="11577">
                  <c:v>23</c:v>
                </c:pt>
                <c:pt idx="11578">
                  <c:v>23</c:v>
                </c:pt>
                <c:pt idx="11579">
                  <c:v>23</c:v>
                </c:pt>
                <c:pt idx="11580">
                  <c:v>23</c:v>
                </c:pt>
                <c:pt idx="11581">
                  <c:v>23</c:v>
                </c:pt>
                <c:pt idx="11582">
                  <c:v>23</c:v>
                </c:pt>
                <c:pt idx="11583">
                  <c:v>23</c:v>
                </c:pt>
                <c:pt idx="11584">
                  <c:v>23</c:v>
                </c:pt>
                <c:pt idx="11585">
                  <c:v>23</c:v>
                </c:pt>
                <c:pt idx="11586">
                  <c:v>23</c:v>
                </c:pt>
                <c:pt idx="11587">
                  <c:v>23</c:v>
                </c:pt>
                <c:pt idx="11588">
                  <c:v>23</c:v>
                </c:pt>
                <c:pt idx="11589">
                  <c:v>23</c:v>
                </c:pt>
                <c:pt idx="11590">
                  <c:v>23</c:v>
                </c:pt>
                <c:pt idx="11591">
                  <c:v>23</c:v>
                </c:pt>
                <c:pt idx="11592">
                  <c:v>23</c:v>
                </c:pt>
                <c:pt idx="11593">
                  <c:v>23</c:v>
                </c:pt>
                <c:pt idx="11594">
                  <c:v>23</c:v>
                </c:pt>
                <c:pt idx="11595">
                  <c:v>23</c:v>
                </c:pt>
                <c:pt idx="11596">
                  <c:v>23</c:v>
                </c:pt>
                <c:pt idx="11597">
                  <c:v>23</c:v>
                </c:pt>
                <c:pt idx="11598">
                  <c:v>23</c:v>
                </c:pt>
                <c:pt idx="11599">
                  <c:v>23</c:v>
                </c:pt>
                <c:pt idx="11600">
                  <c:v>23</c:v>
                </c:pt>
                <c:pt idx="11601">
                  <c:v>22.9666666666667</c:v>
                </c:pt>
                <c:pt idx="11602">
                  <c:v>22.9666666666667</c:v>
                </c:pt>
                <c:pt idx="11603">
                  <c:v>22.8</c:v>
                </c:pt>
                <c:pt idx="11604">
                  <c:v>22.8</c:v>
                </c:pt>
                <c:pt idx="11605">
                  <c:v>22.8</c:v>
                </c:pt>
                <c:pt idx="11606">
                  <c:v>22.8</c:v>
                </c:pt>
                <c:pt idx="11607">
                  <c:v>22.8</c:v>
                </c:pt>
                <c:pt idx="11608">
                  <c:v>22.8</c:v>
                </c:pt>
                <c:pt idx="11609">
                  <c:v>22.8</c:v>
                </c:pt>
                <c:pt idx="11610">
                  <c:v>22.8</c:v>
                </c:pt>
                <c:pt idx="11611">
                  <c:v>22.8</c:v>
                </c:pt>
                <c:pt idx="11612">
                  <c:v>22.8</c:v>
                </c:pt>
                <c:pt idx="11613">
                  <c:v>22.8</c:v>
                </c:pt>
                <c:pt idx="11614">
                  <c:v>22.8</c:v>
                </c:pt>
                <c:pt idx="11615">
                  <c:v>22.8</c:v>
                </c:pt>
                <c:pt idx="11616">
                  <c:v>22.8</c:v>
                </c:pt>
                <c:pt idx="11617">
                  <c:v>22.8</c:v>
                </c:pt>
                <c:pt idx="11618">
                  <c:v>22.8</c:v>
                </c:pt>
                <c:pt idx="11619">
                  <c:v>22.6666666666667</c:v>
                </c:pt>
                <c:pt idx="11620">
                  <c:v>22.6666666666667</c:v>
                </c:pt>
                <c:pt idx="11621">
                  <c:v>22.6666666666667</c:v>
                </c:pt>
                <c:pt idx="11622">
                  <c:v>22.6666666666667</c:v>
                </c:pt>
                <c:pt idx="11623">
                  <c:v>22.6666666666667</c:v>
                </c:pt>
                <c:pt idx="11624">
                  <c:v>22.6666666666667</c:v>
                </c:pt>
                <c:pt idx="11625">
                  <c:v>22.6666666666667</c:v>
                </c:pt>
                <c:pt idx="11626">
                  <c:v>22.6666666666667</c:v>
                </c:pt>
                <c:pt idx="11627">
                  <c:v>22.6666666666667</c:v>
                </c:pt>
                <c:pt idx="11628">
                  <c:v>22.6666666666667</c:v>
                </c:pt>
                <c:pt idx="11629">
                  <c:v>22.66</c:v>
                </c:pt>
                <c:pt idx="11630">
                  <c:v>22.66</c:v>
                </c:pt>
                <c:pt idx="11631">
                  <c:v>22.66</c:v>
                </c:pt>
                <c:pt idx="11632">
                  <c:v>22.66</c:v>
                </c:pt>
                <c:pt idx="11633">
                  <c:v>22.66</c:v>
                </c:pt>
                <c:pt idx="11634">
                  <c:v>22.66</c:v>
                </c:pt>
                <c:pt idx="11635">
                  <c:v>22.66</c:v>
                </c:pt>
                <c:pt idx="11636">
                  <c:v>22.66</c:v>
                </c:pt>
                <c:pt idx="11637">
                  <c:v>22.66</c:v>
                </c:pt>
                <c:pt idx="11638">
                  <c:v>22.66</c:v>
                </c:pt>
                <c:pt idx="11639">
                  <c:v>22.66</c:v>
                </c:pt>
                <c:pt idx="11640">
                  <c:v>22.66</c:v>
                </c:pt>
                <c:pt idx="11641">
                  <c:v>22.66</c:v>
                </c:pt>
                <c:pt idx="11642">
                  <c:v>22.66</c:v>
                </c:pt>
                <c:pt idx="11643">
                  <c:v>22.66</c:v>
                </c:pt>
                <c:pt idx="11644">
                  <c:v>22.66</c:v>
                </c:pt>
                <c:pt idx="11645">
                  <c:v>22.66</c:v>
                </c:pt>
                <c:pt idx="11646">
                  <c:v>22.66</c:v>
                </c:pt>
                <c:pt idx="11647">
                  <c:v>22.66</c:v>
                </c:pt>
                <c:pt idx="11648">
                  <c:v>22.66</c:v>
                </c:pt>
                <c:pt idx="11649">
                  <c:v>22.66</c:v>
                </c:pt>
                <c:pt idx="11650">
                  <c:v>22.66</c:v>
                </c:pt>
                <c:pt idx="11651">
                  <c:v>22.66</c:v>
                </c:pt>
                <c:pt idx="11652">
                  <c:v>22.66</c:v>
                </c:pt>
                <c:pt idx="11653">
                  <c:v>22.66</c:v>
                </c:pt>
                <c:pt idx="11654">
                  <c:v>22.66</c:v>
                </c:pt>
                <c:pt idx="11655">
                  <c:v>22.66</c:v>
                </c:pt>
                <c:pt idx="11656">
                  <c:v>22.66</c:v>
                </c:pt>
                <c:pt idx="11657">
                  <c:v>22.66</c:v>
                </c:pt>
                <c:pt idx="11658">
                  <c:v>22.66</c:v>
                </c:pt>
                <c:pt idx="11659">
                  <c:v>22.66</c:v>
                </c:pt>
                <c:pt idx="11660">
                  <c:v>22.66</c:v>
                </c:pt>
                <c:pt idx="11661">
                  <c:v>22.66</c:v>
                </c:pt>
                <c:pt idx="11662">
                  <c:v>22.66</c:v>
                </c:pt>
                <c:pt idx="11663">
                  <c:v>22.66</c:v>
                </c:pt>
                <c:pt idx="11664">
                  <c:v>22.66</c:v>
                </c:pt>
                <c:pt idx="11665">
                  <c:v>22.66</c:v>
                </c:pt>
                <c:pt idx="11666">
                  <c:v>22.66</c:v>
                </c:pt>
                <c:pt idx="11667">
                  <c:v>22.66</c:v>
                </c:pt>
                <c:pt idx="11668">
                  <c:v>22.66</c:v>
                </c:pt>
                <c:pt idx="11669">
                  <c:v>22.66</c:v>
                </c:pt>
                <c:pt idx="11670">
                  <c:v>22.66</c:v>
                </c:pt>
                <c:pt idx="11671">
                  <c:v>22.66</c:v>
                </c:pt>
                <c:pt idx="11672">
                  <c:v>22.66</c:v>
                </c:pt>
                <c:pt idx="11673">
                  <c:v>22.66</c:v>
                </c:pt>
                <c:pt idx="11674">
                  <c:v>22.66</c:v>
                </c:pt>
                <c:pt idx="11675">
                  <c:v>22.66</c:v>
                </c:pt>
                <c:pt idx="11676">
                  <c:v>22.66</c:v>
                </c:pt>
                <c:pt idx="11677">
                  <c:v>22.66</c:v>
                </c:pt>
                <c:pt idx="11678">
                  <c:v>22.66</c:v>
                </c:pt>
                <c:pt idx="11679">
                  <c:v>22.66</c:v>
                </c:pt>
                <c:pt idx="11680">
                  <c:v>22.66</c:v>
                </c:pt>
                <c:pt idx="11681">
                  <c:v>22.66</c:v>
                </c:pt>
                <c:pt idx="11682">
                  <c:v>22.66</c:v>
                </c:pt>
                <c:pt idx="11683">
                  <c:v>22.66</c:v>
                </c:pt>
                <c:pt idx="11684">
                  <c:v>22.66</c:v>
                </c:pt>
                <c:pt idx="11685">
                  <c:v>22.66</c:v>
                </c:pt>
                <c:pt idx="11686">
                  <c:v>22.66</c:v>
                </c:pt>
                <c:pt idx="11687">
                  <c:v>22.66</c:v>
                </c:pt>
                <c:pt idx="11688">
                  <c:v>22.66</c:v>
                </c:pt>
                <c:pt idx="11689">
                  <c:v>22.66</c:v>
                </c:pt>
                <c:pt idx="11690">
                  <c:v>22.66</c:v>
                </c:pt>
                <c:pt idx="11691">
                  <c:v>22.66</c:v>
                </c:pt>
                <c:pt idx="11692">
                  <c:v>22.66</c:v>
                </c:pt>
                <c:pt idx="11693">
                  <c:v>22.66</c:v>
                </c:pt>
                <c:pt idx="11694">
                  <c:v>22.66</c:v>
                </c:pt>
                <c:pt idx="11695">
                  <c:v>22.66</c:v>
                </c:pt>
                <c:pt idx="11696">
                  <c:v>22.66</c:v>
                </c:pt>
                <c:pt idx="11697">
                  <c:v>22.66</c:v>
                </c:pt>
                <c:pt idx="11698">
                  <c:v>22.66</c:v>
                </c:pt>
                <c:pt idx="11699">
                  <c:v>22.66</c:v>
                </c:pt>
                <c:pt idx="11700">
                  <c:v>22.6</c:v>
                </c:pt>
                <c:pt idx="11701">
                  <c:v>22.6</c:v>
                </c:pt>
                <c:pt idx="11702">
                  <c:v>22.5</c:v>
                </c:pt>
                <c:pt idx="11703">
                  <c:v>22.5</c:v>
                </c:pt>
                <c:pt idx="11704">
                  <c:v>22.4</c:v>
                </c:pt>
                <c:pt idx="11705">
                  <c:v>22.4</c:v>
                </c:pt>
                <c:pt idx="11706">
                  <c:v>22.4</c:v>
                </c:pt>
                <c:pt idx="11707">
                  <c:v>22.4</c:v>
                </c:pt>
                <c:pt idx="11708">
                  <c:v>22.2</c:v>
                </c:pt>
                <c:pt idx="11709">
                  <c:v>22.2</c:v>
                </c:pt>
                <c:pt idx="11710">
                  <c:v>22.2</c:v>
                </c:pt>
                <c:pt idx="11711">
                  <c:v>22.2</c:v>
                </c:pt>
                <c:pt idx="11712">
                  <c:v>22.2</c:v>
                </c:pt>
                <c:pt idx="11713">
                  <c:v>22.2</c:v>
                </c:pt>
                <c:pt idx="11714">
                  <c:v>22.2</c:v>
                </c:pt>
                <c:pt idx="11715">
                  <c:v>22.2</c:v>
                </c:pt>
                <c:pt idx="11716">
                  <c:v>22.2</c:v>
                </c:pt>
                <c:pt idx="11717">
                  <c:v>22.2</c:v>
                </c:pt>
                <c:pt idx="11718">
                  <c:v>22.127</c:v>
                </c:pt>
                <c:pt idx="11719">
                  <c:v>22.11</c:v>
                </c:pt>
                <c:pt idx="11720">
                  <c:v>22.01</c:v>
                </c:pt>
                <c:pt idx="11721">
                  <c:v>22</c:v>
                </c:pt>
                <c:pt idx="11722">
                  <c:v>22</c:v>
                </c:pt>
                <c:pt idx="11723">
                  <c:v>22</c:v>
                </c:pt>
                <c:pt idx="11724">
                  <c:v>22</c:v>
                </c:pt>
                <c:pt idx="11725">
                  <c:v>22</c:v>
                </c:pt>
                <c:pt idx="11726">
                  <c:v>22</c:v>
                </c:pt>
                <c:pt idx="11727">
                  <c:v>22</c:v>
                </c:pt>
                <c:pt idx="11728">
                  <c:v>22</c:v>
                </c:pt>
                <c:pt idx="11729">
                  <c:v>22</c:v>
                </c:pt>
                <c:pt idx="11730">
                  <c:v>22</c:v>
                </c:pt>
                <c:pt idx="11731">
                  <c:v>22</c:v>
                </c:pt>
                <c:pt idx="11732">
                  <c:v>22</c:v>
                </c:pt>
                <c:pt idx="11733">
                  <c:v>22</c:v>
                </c:pt>
                <c:pt idx="11734">
                  <c:v>22</c:v>
                </c:pt>
                <c:pt idx="11735">
                  <c:v>22</c:v>
                </c:pt>
                <c:pt idx="11736">
                  <c:v>22</c:v>
                </c:pt>
                <c:pt idx="11737">
                  <c:v>22</c:v>
                </c:pt>
                <c:pt idx="11738">
                  <c:v>22</c:v>
                </c:pt>
                <c:pt idx="11739">
                  <c:v>22</c:v>
                </c:pt>
                <c:pt idx="11740">
                  <c:v>22</c:v>
                </c:pt>
                <c:pt idx="11741">
                  <c:v>22</c:v>
                </c:pt>
                <c:pt idx="11742">
                  <c:v>22</c:v>
                </c:pt>
                <c:pt idx="11743">
                  <c:v>22</c:v>
                </c:pt>
                <c:pt idx="11744">
                  <c:v>22</c:v>
                </c:pt>
                <c:pt idx="11745">
                  <c:v>22</c:v>
                </c:pt>
                <c:pt idx="11746">
                  <c:v>22</c:v>
                </c:pt>
                <c:pt idx="11747">
                  <c:v>22</c:v>
                </c:pt>
                <c:pt idx="11748">
                  <c:v>22</c:v>
                </c:pt>
                <c:pt idx="11749">
                  <c:v>22</c:v>
                </c:pt>
                <c:pt idx="11750">
                  <c:v>22</c:v>
                </c:pt>
                <c:pt idx="11751">
                  <c:v>22</c:v>
                </c:pt>
                <c:pt idx="11752">
                  <c:v>22</c:v>
                </c:pt>
                <c:pt idx="11753">
                  <c:v>22</c:v>
                </c:pt>
                <c:pt idx="11754">
                  <c:v>22</c:v>
                </c:pt>
                <c:pt idx="11755">
                  <c:v>22</c:v>
                </c:pt>
                <c:pt idx="11756">
                  <c:v>22</c:v>
                </c:pt>
                <c:pt idx="11757">
                  <c:v>22</c:v>
                </c:pt>
                <c:pt idx="11758">
                  <c:v>22</c:v>
                </c:pt>
                <c:pt idx="11759">
                  <c:v>22</c:v>
                </c:pt>
                <c:pt idx="11760">
                  <c:v>22</c:v>
                </c:pt>
                <c:pt idx="11761">
                  <c:v>22</c:v>
                </c:pt>
                <c:pt idx="11762">
                  <c:v>22</c:v>
                </c:pt>
                <c:pt idx="11763">
                  <c:v>22</c:v>
                </c:pt>
                <c:pt idx="11764">
                  <c:v>22</c:v>
                </c:pt>
                <c:pt idx="11765">
                  <c:v>22</c:v>
                </c:pt>
                <c:pt idx="11766">
                  <c:v>22</c:v>
                </c:pt>
                <c:pt idx="11767">
                  <c:v>22</c:v>
                </c:pt>
                <c:pt idx="11768">
                  <c:v>22</c:v>
                </c:pt>
                <c:pt idx="11769">
                  <c:v>22</c:v>
                </c:pt>
                <c:pt idx="11770">
                  <c:v>22</c:v>
                </c:pt>
                <c:pt idx="11771">
                  <c:v>22</c:v>
                </c:pt>
                <c:pt idx="11772">
                  <c:v>22</c:v>
                </c:pt>
                <c:pt idx="11773">
                  <c:v>22</c:v>
                </c:pt>
                <c:pt idx="11774">
                  <c:v>22</c:v>
                </c:pt>
                <c:pt idx="11775">
                  <c:v>22</c:v>
                </c:pt>
                <c:pt idx="11776">
                  <c:v>22</c:v>
                </c:pt>
                <c:pt idx="11777">
                  <c:v>22</c:v>
                </c:pt>
                <c:pt idx="11778">
                  <c:v>22</c:v>
                </c:pt>
                <c:pt idx="11779">
                  <c:v>22</c:v>
                </c:pt>
                <c:pt idx="11780">
                  <c:v>22</c:v>
                </c:pt>
                <c:pt idx="11781">
                  <c:v>22</c:v>
                </c:pt>
                <c:pt idx="11782">
                  <c:v>22</c:v>
                </c:pt>
                <c:pt idx="11783">
                  <c:v>22</c:v>
                </c:pt>
                <c:pt idx="11784">
                  <c:v>22</c:v>
                </c:pt>
                <c:pt idx="11785">
                  <c:v>22</c:v>
                </c:pt>
                <c:pt idx="11786">
                  <c:v>22</c:v>
                </c:pt>
                <c:pt idx="11787">
                  <c:v>22</c:v>
                </c:pt>
                <c:pt idx="11788">
                  <c:v>22</c:v>
                </c:pt>
                <c:pt idx="11789">
                  <c:v>22</c:v>
                </c:pt>
                <c:pt idx="11790">
                  <c:v>22</c:v>
                </c:pt>
                <c:pt idx="11791">
                  <c:v>22</c:v>
                </c:pt>
                <c:pt idx="11792">
                  <c:v>22</c:v>
                </c:pt>
                <c:pt idx="11793">
                  <c:v>22</c:v>
                </c:pt>
                <c:pt idx="11794">
                  <c:v>22</c:v>
                </c:pt>
                <c:pt idx="11795">
                  <c:v>22</c:v>
                </c:pt>
                <c:pt idx="11796">
                  <c:v>22</c:v>
                </c:pt>
                <c:pt idx="11797">
                  <c:v>22</c:v>
                </c:pt>
                <c:pt idx="11798">
                  <c:v>22</c:v>
                </c:pt>
                <c:pt idx="11799">
                  <c:v>22</c:v>
                </c:pt>
                <c:pt idx="11800">
                  <c:v>22</c:v>
                </c:pt>
                <c:pt idx="11801">
                  <c:v>22</c:v>
                </c:pt>
                <c:pt idx="11802">
                  <c:v>22</c:v>
                </c:pt>
                <c:pt idx="11803">
                  <c:v>22</c:v>
                </c:pt>
                <c:pt idx="11804">
                  <c:v>22</c:v>
                </c:pt>
                <c:pt idx="11805">
                  <c:v>22</c:v>
                </c:pt>
                <c:pt idx="11806">
                  <c:v>22</c:v>
                </c:pt>
                <c:pt idx="11807">
                  <c:v>22</c:v>
                </c:pt>
                <c:pt idx="11808">
                  <c:v>22</c:v>
                </c:pt>
                <c:pt idx="11809">
                  <c:v>22</c:v>
                </c:pt>
                <c:pt idx="11810">
                  <c:v>22</c:v>
                </c:pt>
                <c:pt idx="11811">
                  <c:v>22</c:v>
                </c:pt>
                <c:pt idx="11812">
                  <c:v>22</c:v>
                </c:pt>
                <c:pt idx="11813">
                  <c:v>22</c:v>
                </c:pt>
                <c:pt idx="11814">
                  <c:v>22</c:v>
                </c:pt>
                <c:pt idx="11815">
                  <c:v>22</c:v>
                </c:pt>
                <c:pt idx="11816">
                  <c:v>22</c:v>
                </c:pt>
                <c:pt idx="11817">
                  <c:v>22</c:v>
                </c:pt>
                <c:pt idx="11818">
                  <c:v>22</c:v>
                </c:pt>
                <c:pt idx="11819">
                  <c:v>22</c:v>
                </c:pt>
                <c:pt idx="11820">
                  <c:v>22</c:v>
                </c:pt>
                <c:pt idx="11821">
                  <c:v>22</c:v>
                </c:pt>
                <c:pt idx="11822">
                  <c:v>22</c:v>
                </c:pt>
                <c:pt idx="11823">
                  <c:v>22</c:v>
                </c:pt>
                <c:pt idx="11824">
                  <c:v>22</c:v>
                </c:pt>
                <c:pt idx="11825">
                  <c:v>22</c:v>
                </c:pt>
                <c:pt idx="11826">
                  <c:v>22</c:v>
                </c:pt>
                <c:pt idx="11827">
                  <c:v>22</c:v>
                </c:pt>
                <c:pt idx="11828">
                  <c:v>22</c:v>
                </c:pt>
                <c:pt idx="11829">
                  <c:v>22</c:v>
                </c:pt>
                <c:pt idx="11830">
                  <c:v>21.9866666666667</c:v>
                </c:pt>
                <c:pt idx="11831">
                  <c:v>21.9866666666667</c:v>
                </c:pt>
                <c:pt idx="11832">
                  <c:v>21.8</c:v>
                </c:pt>
                <c:pt idx="11833">
                  <c:v>21.8</c:v>
                </c:pt>
                <c:pt idx="11834">
                  <c:v>21.8</c:v>
                </c:pt>
                <c:pt idx="11835">
                  <c:v>21.8</c:v>
                </c:pt>
                <c:pt idx="11836">
                  <c:v>21.8</c:v>
                </c:pt>
                <c:pt idx="11837">
                  <c:v>21.8</c:v>
                </c:pt>
                <c:pt idx="11838">
                  <c:v>21.8</c:v>
                </c:pt>
                <c:pt idx="11839">
                  <c:v>21.8</c:v>
                </c:pt>
                <c:pt idx="11840">
                  <c:v>21.8</c:v>
                </c:pt>
                <c:pt idx="11841">
                  <c:v>21.8</c:v>
                </c:pt>
                <c:pt idx="11842">
                  <c:v>21.8</c:v>
                </c:pt>
                <c:pt idx="11843">
                  <c:v>21.8</c:v>
                </c:pt>
                <c:pt idx="11844">
                  <c:v>21.8</c:v>
                </c:pt>
                <c:pt idx="11845">
                  <c:v>21.6466666666667</c:v>
                </c:pt>
                <c:pt idx="11846">
                  <c:v>21.6466666666667</c:v>
                </c:pt>
                <c:pt idx="11847">
                  <c:v>21.6466666666667</c:v>
                </c:pt>
                <c:pt idx="11848">
                  <c:v>21.6466666666667</c:v>
                </c:pt>
                <c:pt idx="11849">
                  <c:v>21.6466666666667</c:v>
                </c:pt>
                <c:pt idx="11850">
                  <c:v>21.6466666666667</c:v>
                </c:pt>
                <c:pt idx="11851">
                  <c:v>21.6466666666667</c:v>
                </c:pt>
                <c:pt idx="11852">
                  <c:v>21.6466666666667</c:v>
                </c:pt>
                <c:pt idx="11853">
                  <c:v>21.6466666666667</c:v>
                </c:pt>
                <c:pt idx="11854">
                  <c:v>21.64</c:v>
                </c:pt>
                <c:pt idx="11855">
                  <c:v>21.64</c:v>
                </c:pt>
                <c:pt idx="11856">
                  <c:v>21.64</c:v>
                </c:pt>
                <c:pt idx="11857">
                  <c:v>21.64</c:v>
                </c:pt>
                <c:pt idx="11858">
                  <c:v>21.64</c:v>
                </c:pt>
                <c:pt idx="11859">
                  <c:v>21.64</c:v>
                </c:pt>
                <c:pt idx="11860">
                  <c:v>21.64</c:v>
                </c:pt>
                <c:pt idx="11861">
                  <c:v>21.64</c:v>
                </c:pt>
                <c:pt idx="11862">
                  <c:v>21.64</c:v>
                </c:pt>
                <c:pt idx="11863">
                  <c:v>21.64</c:v>
                </c:pt>
                <c:pt idx="11864">
                  <c:v>21.64</c:v>
                </c:pt>
                <c:pt idx="11865">
                  <c:v>21.64</c:v>
                </c:pt>
                <c:pt idx="11866">
                  <c:v>21.64</c:v>
                </c:pt>
                <c:pt idx="11867">
                  <c:v>21.64</c:v>
                </c:pt>
                <c:pt idx="11868">
                  <c:v>21.6</c:v>
                </c:pt>
                <c:pt idx="11869">
                  <c:v>21.6</c:v>
                </c:pt>
                <c:pt idx="11870">
                  <c:v>21.6</c:v>
                </c:pt>
                <c:pt idx="11871">
                  <c:v>21.6</c:v>
                </c:pt>
                <c:pt idx="11872">
                  <c:v>21.6</c:v>
                </c:pt>
                <c:pt idx="11873">
                  <c:v>21.4</c:v>
                </c:pt>
                <c:pt idx="11874">
                  <c:v>21.4</c:v>
                </c:pt>
                <c:pt idx="11875">
                  <c:v>21.4</c:v>
                </c:pt>
                <c:pt idx="11876">
                  <c:v>21.4</c:v>
                </c:pt>
                <c:pt idx="11877">
                  <c:v>21.4</c:v>
                </c:pt>
                <c:pt idx="11878">
                  <c:v>21.4</c:v>
                </c:pt>
                <c:pt idx="11879">
                  <c:v>21.4</c:v>
                </c:pt>
                <c:pt idx="11880">
                  <c:v>21.4</c:v>
                </c:pt>
                <c:pt idx="11881">
                  <c:v>21.4</c:v>
                </c:pt>
                <c:pt idx="11882">
                  <c:v>21.4</c:v>
                </c:pt>
                <c:pt idx="11883">
                  <c:v>21.4</c:v>
                </c:pt>
                <c:pt idx="11884">
                  <c:v>21.4</c:v>
                </c:pt>
                <c:pt idx="11885">
                  <c:v>21.4</c:v>
                </c:pt>
                <c:pt idx="11886">
                  <c:v>21.4</c:v>
                </c:pt>
                <c:pt idx="11887">
                  <c:v>21.364</c:v>
                </c:pt>
                <c:pt idx="11888">
                  <c:v>21.364</c:v>
                </c:pt>
                <c:pt idx="11889">
                  <c:v>21.22</c:v>
                </c:pt>
                <c:pt idx="11890">
                  <c:v>21.22</c:v>
                </c:pt>
                <c:pt idx="11891">
                  <c:v>21.22</c:v>
                </c:pt>
                <c:pt idx="11892">
                  <c:v>21.22</c:v>
                </c:pt>
                <c:pt idx="11893">
                  <c:v>21.22</c:v>
                </c:pt>
                <c:pt idx="11894">
                  <c:v>21.22</c:v>
                </c:pt>
                <c:pt idx="11895">
                  <c:v>21.146</c:v>
                </c:pt>
                <c:pt idx="11896">
                  <c:v>21.146</c:v>
                </c:pt>
                <c:pt idx="11897">
                  <c:v>21.146</c:v>
                </c:pt>
                <c:pt idx="11898">
                  <c:v>21.146</c:v>
                </c:pt>
                <c:pt idx="11899">
                  <c:v>21.146</c:v>
                </c:pt>
                <c:pt idx="11900">
                  <c:v>21.146</c:v>
                </c:pt>
                <c:pt idx="11901">
                  <c:v>21.146</c:v>
                </c:pt>
                <c:pt idx="11902">
                  <c:v>21</c:v>
                </c:pt>
                <c:pt idx="11903">
                  <c:v>21</c:v>
                </c:pt>
                <c:pt idx="11904">
                  <c:v>21</c:v>
                </c:pt>
                <c:pt idx="11905">
                  <c:v>21</c:v>
                </c:pt>
                <c:pt idx="11906">
                  <c:v>21</c:v>
                </c:pt>
                <c:pt idx="11907">
                  <c:v>21</c:v>
                </c:pt>
                <c:pt idx="11908">
                  <c:v>21</c:v>
                </c:pt>
                <c:pt idx="11909">
                  <c:v>21</c:v>
                </c:pt>
                <c:pt idx="11910">
                  <c:v>21</c:v>
                </c:pt>
                <c:pt idx="11911">
                  <c:v>21</c:v>
                </c:pt>
                <c:pt idx="11912">
                  <c:v>21</c:v>
                </c:pt>
                <c:pt idx="11913">
                  <c:v>21</c:v>
                </c:pt>
                <c:pt idx="11914">
                  <c:v>21</c:v>
                </c:pt>
                <c:pt idx="11915">
                  <c:v>21</c:v>
                </c:pt>
                <c:pt idx="11916">
                  <c:v>21</c:v>
                </c:pt>
                <c:pt idx="11917">
                  <c:v>21</c:v>
                </c:pt>
                <c:pt idx="11918">
                  <c:v>21</c:v>
                </c:pt>
                <c:pt idx="11919">
                  <c:v>21</c:v>
                </c:pt>
                <c:pt idx="11920">
                  <c:v>21</c:v>
                </c:pt>
                <c:pt idx="11921">
                  <c:v>21</c:v>
                </c:pt>
                <c:pt idx="11922">
                  <c:v>21</c:v>
                </c:pt>
                <c:pt idx="11923">
                  <c:v>21</c:v>
                </c:pt>
                <c:pt idx="11924">
                  <c:v>21</c:v>
                </c:pt>
                <c:pt idx="11925">
                  <c:v>21</c:v>
                </c:pt>
                <c:pt idx="11926">
                  <c:v>21</c:v>
                </c:pt>
                <c:pt idx="11927">
                  <c:v>21</c:v>
                </c:pt>
                <c:pt idx="11928">
                  <c:v>21</c:v>
                </c:pt>
                <c:pt idx="11929">
                  <c:v>21</c:v>
                </c:pt>
                <c:pt idx="11930">
                  <c:v>21</c:v>
                </c:pt>
                <c:pt idx="11931">
                  <c:v>21</c:v>
                </c:pt>
                <c:pt idx="11932">
                  <c:v>21</c:v>
                </c:pt>
                <c:pt idx="11933">
                  <c:v>21</c:v>
                </c:pt>
                <c:pt idx="11934">
                  <c:v>21</c:v>
                </c:pt>
                <c:pt idx="11935">
                  <c:v>21</c:v>
                </c:pt>
                <c:pt idx="11936">
                  <c:v>21</c:v>
                </c:pt>
                <c:pt idx="11937">
                  <c:v>21</c:v>
                </c:pt>
                <c:pt idx="11938">
                  <c:v>21</c:v>
                </c:pt>
                <c:pt idx="11939">
                  <c:v>21</c:v>
                </c:pt>
                <c:pt idx="11940">
                  <c:v>21</c:v>
                </c:pt>
                <c:pt idx="11941">
                  <c:v>21</c:v>
                </c:pt>
                <c:pt idx="11942">
                  <c:v>21</c:v>
                </c:pt>
                <c:pt idx="11943">
                  <c:v>21</c:v>
                </c:pt>
                <c:pt idx="11944">
                  <c:v>21</c:v>
                </c:pt>
                <c:pt idx="11945">
                  <c:v>21</c:v>
                </c:pt>
                <c:pt idx="11946">
                  <c:v>21</c:v>
                </c:pt>
                <c:pt idx="11947">
                  <c:v>21</c:v>
                </c:pt>
                <c:pt idx="11948">
                  <c:v>21</c:v>
                </c:pt>
                <c:pt idx="11949">
                  <c:v>21</c:v>
                </c:pt>
                <c:pt idx="11950">
                  <c:v>21</c:v>
                </c:pt>
                <c:pt idx="11951">
                  <c:v>21</c:v>
                </c:pt>
                <c:pt idx="11952">
                  <c:v>21</c:v>
                </c:pt>
                <c:pt idx="11953">
                  <c:v>21</c:v>
                </c:pt>
                <c:pt idx="11954">
                  <c:v>21</c:v>
                </c:pt>
                <c:pt idx="11955">
                  <c:v>21</c:v>
                </c:pt>
                <c:pt idx="11956">
                  <c:v>21</c:v>
                </c:pt>
                <c:pt idx="11957">
                  <c:v>21</c:v>
                </c:pt>
                <c:pt idx="11958">
                  <c:v>21</c:v>
                </c:pt>
                <c:pt idx="11959">
                  <c:v>21</c:v>
                </c:pt>
                <c:pt idx="11960">
                  <c:v>21</c:v>
                </c:pt>
                <c:pt idx="11961">
                  <c:v>21</c:v>
                </c:pt>
                <c:pt idx="11962">
                  <c:v>21</c:v>
                </c:pt>
                <c:pt idx="11963">
                  <c:v>21</c:v>
                </c:pt>
                <c:pt idx="11964">
                  <c:v>21</c:v>
                </c:pt>
                <c:pt idx="11965">
                  <c:v>21</c:v>
                </c:pt>
                <c:pt idx="11966">
                  <c:v>21</c:v>
                </c:pt>
                <c:pt idx="11967">
                  <c:v>21</c:v>
                </c:pt>
                <c:pt idx="11968">
                  <c:v>21</c:v>
                </c:pt>
                <c:pt idx="11969">
                  <c:v>21</c:v>
                </c:pt>
                <c:pt idx="11970">
                  <c:v>21</c:v>
                </c:pt>
                <c:pt idx="11971">
                  <c:v>21</c:v>
                </c:pt>
                <c:pt idx="11972">
                  <c:v>21</c:v>
                </c:pt>
                <c:pt idx="11973">
                  <c:v>21</c:v>
                </c:pt>
                <c:pt idx="11974">
                  <c:v>21</c:v>
                </c:pt>
                <c:pt idx="11975">
                  <c:v>21</c:v>
                </c:pt>
                <c:pt idx="11976">
                  <c:v>21</c:v>
                </c:pt>
                <c:pt idx="11977">
                  <c:v>21</c:v>
                </c:pt>
                <c:pt idx="11978">
                  <c:v>21</c:v>
                </c:pt>
                <c:pt idx="11979">
                  <c:v>21</c:v>
                </c:pt>
                <c:pt idx="11980">
                  <c:v>21</c:v>
                </c:pt>
                <c:pt idx="11981">
                  <c:v>21</c:v>
                </c:pt>
                <c:pt idx="11982">
                  <c:v>21</c:v>
                </c:pt>
                <c:pt idx="11983">
                  <c:v>21</c:v>
                </c:pt>
                <c:pt idx="11984">
                  <c:v>21</c:v>
                </c:pt>
                <c:pt idx="11985">
                  <c:v>21</c:v>
                </c:pt>
                <c:pt idx="11986">
                  <c:v>21</c:v>
                </c:pt>
                <c:pt idx="11987">
                  <c:v>21</c:v>
                </c:pt>
                <c:pt idx="11988">
                  <c:v>21</c:v>
                </c:pt>
                <c:pt idx="11989">
                  <c:v>21</c:v>
                </c:pt>
                <c:pt idx="11990">
                  <c:v>21</c:v>
                </c:pt>
                <c:pt idx="11991">
                  <c:v>21</c:v>
                </c:pt>
                <c:pt idx="11992">
                  <c:v>21</c:v>
                </c:pt>
                <c:pt idx="11993">
                  <c:v>20.9666666666667</c:v>
                </c:pt>
                <c:pt idx="11994">
                  <c:v>20.9666666666667</c:v>
                </c:pt>
                <c:pt idx="11995">
                  <c:v>20.9666666666667</c:v>
                </c:pt>
                <c:pt idx="11996">
                  <c:v>20.9666666666667</c:v>
                </c:pt>
                <c:pt idx="11997">
                  <c:v>20.819</c:v>
                </c:pt>
                <c:pt idx="11998">
                  <c:v>20.8</c:v>
                </c:pt>
                <c:pt idx="11999">
                  <c:v>20.8</c:v>
                </c:pt>
                <c:pt idx="12000">
                  <c:v>20.8</c:v>
                </c:pt>
                <c:pt idx="12001">
                  <c:v>20.8</c:v>
                </c:pt>
                <c:pt idx="12002">
                  <c:v>20.8</c:v>
                </c:pt>
                <c:pt idx="12003">
                  <c:v>20.8</c:v>
                </c:pt>
                <c:pt idx="12004">
                  <c:v>20.79</c:v>
                </c:pt>
                <c:pt idx="12005">
                  <c:v>20.79</c:v>
                </c:pt>
                <c:pt idx="12006">
                  <c:v>20.7</c:v>
                </c:pt>
                <c:pt idx="12007">
                  <c:v>20.7</c:v>
                </c:pt>
                <c:pt idx="12008">
                  <c:v>20.7</c:v>
                </c:pt>
                <c:pt idx="12009">
                  <c:v>20.7</c:v>
                </c:pt>
                <c:pt idx="12010">
                  <c:v>20.7</c:v>
                </c:pt>
                <c:pt idx="12011">
                  <c:v>20.6266666666667</c:v>
                </c:pt>
                <c:pt idx="12012">
                  <c:v>20.6266666666667</c:v>
                </c:pt>
                <c:pt idx="12013">
                  <c:v>20.6266666666667</c:v>
                </c:pt>
                <c:pt idx="12014">
                  <c:v>20.6266666666667</c:v>
                </c:pt>
                <c:pt idx="12015">
                  <c:v>20.6266666666667</c:v>
                </c:pt>
                <c:pt idx="12016">
                  <c:v>20.6266666666667</c:v>
                </c:pt>
                <c:pt idx="12017">
                  <c:v>20.6266666666667</c:v>
                </c:pt>
                <c:pt idx="12018">
                  <c:v>20.6266666666667</c:v>
                </c:pt>
                <c:pt idx="12019">
                  <c:v>20.6266666666667</c:v>
                </c:pt>
                <c:pt idx="12020">
                  <c:v>20.6266666666667</c:v>
                </c:pt>
                <c:pt idx="12021">
                  <c:v>20.6266666666667</c:v>
                </c:pt>
                <c:pt idx="12022">
                  <c:v>20.6266666666667</c:v>
                </c:pt>
                <c:pt idx="12023">
                  <c:v>20.6266666666667</c:v>
                </c:pt>
                <c:pt idx="12024">
                  <c:v>20.6266666666667</c:v>
                </c:pt>
                <c:pt idx="12025">
                  <c:v>20.6</c:v>
                </c:pt>
                <c:pt idx="12026">
                  <c:v>20.6</c:v>
                </c:pt>
                <c:pt idx="12027">
                  <c:v>20.6</c:v>
                </c:pt>
                <c:pt idx="12028">
                  <c:v>20.6</c:v>
                </c:pt>
                <c:pt idx="12029">
                  <c:v>20.6</c:v>
                </c:pt>
                <c:pt idx="12030">
                  <c:v>20.6</c:v>
                </c:pt>
                <c:pt idx="12031">
                  <c:v>20.6</c:v>
                </c:pt>
                <c:pt idx="12032">
                  <c:v>20.6</c:v>
                </c:pt>
                <c:pt idx="12033">
                  <c:v>20.6</c:v>
                </c:pt>
                <c:pt idx="12034">
                  <c:v>20.6</c:v>
                </c:pt>
                <c:pt idx="12035">
                  <c:v>20.6</c:v>
                </c:pt>
                <c:pt idx="12036">
                  <c:v>20.6</c:v>
                </c:pt>
                <c:pt idx="12037">
                  <c:v>20.6</c:v>
                </c:pt>
                <c:pt idx="12038">
                  <c:v>20.6</c:v>
                </c:pt>
                <c:pt idx="12039">
                  <c:v>20.6</c:v>
                </c:pt>
                <c:pt idx="12040">
                  <c:v>20.6</c:v>
                </c:pt>
                <c:pt idx="12041">
                  <c:v>20.6</c:v>
                </c:pt>
                <c:pt idx="12042">
                  <c:v>20.6</c:v>
                </c:pt>
                <c:pt idx="12043">
                  <c:v>20.6</c:v>
                </c:pt>
                <c:pt idx="12044">
                  <c:v>20.6</c:v>
                </c:pt>
                <c:pt idx="12045">
                  <c:v>20.6</c:v>
                </c:pt>
                <c:pt idx="12046">
                  <c:v>20.6</c:v>
                </c:pt>
                <c:pt idx="12047">
                  <c:v>20.6</c:v>
                </c:pt>
                <c:pt idx="12048">
                  <c:v>20.6</c:v>
                </c:pt>
                <c:pt idx="12049">
                  <c:v>20.6</c:v>
                </c:pt>
                <c:pt idx="12050">
                  <c:v>20.6</c:v>
                </c:pt>
                <c:pt idx="12051">
                  <c:v>20.6</c:v>
                </c:pt>
                <c:pt idx="12052">
                  <c:v>20.6</c:v>
                </c:pt>
                <c:pt idx="12053">
                  <c:v>20.6</c:v>
                </c:pt>
                <c:pt idx="12054">
                  <c:v>20.6</c:v>
                </c:pt>
                <c:pt idx="12055">
                  <c:v>20.6</c:v>
                </c:pt>
                <c:pt idx="12056">
                  <c:v>20.6</c:v>
                </c:pt>
                <c:pt idx="12057">
                  <c:v>20.6</c:v>
                </c:pt>
                <c:pt idx="12058">
                  <c:v>20.6</c:v>
                </c:pt>
                <c:pt idx="12059">
                  <c:v>20.6</c:v>
                </c:pt>
                <c:pt idx="12060">
                  <c:v>20.57</c:v>
                </c:pt>
                <c:pt idx="12061">
                  <c:v>20.4</c:v>
                </c:pt>
                <c:pt idx="12062">
                  <c:v>20.29</c:v>
                </c:pt>
                <c:pt idx="12063">
                  <c:v>20.24</c:v>
                </c:pt>
                <c:pt idx="12064">
                  <c:v>20.24</c:v>
                </c:pt>
                <c:pt idx="12065">
                  <c:v>20.18</c:v>
                </c:pt>
                <c:pt idx="12066">
                  <c:v>20.165</c:v>
                </c:pt>
                <c:pt idx="12067">
                  <c:v>20</c:v>
                </c:pt>
                <c:pt idx="12068">
                  <c:v>20</c:v>
                </c:pt>
                <c:pt idx="12069">
                  <c:v>20</c:v>
                </c:pt>
                <c:pt idx="12070">
                  <c:v>20</c:v>
                </c:pt>
                <c:pt idx="12071">
                  <c:v>20</c:v>
                </c:pt>
                <c:pt idx="12072">
                  <c:v>20</c:v>
                </c:pt>
                <c:pt idx="12073">
                  <c:v>20</c:v>
                </c:pt>
                <c:pt idx="12074">
                  <c:v>20</c:v>
                </c:pt>
                <c:pt idx="12075">
                  <c:v>20</c:v>
                </c:pt>
                <c:pt idx="12076">
                  <c:v>20</c:v>
                </c:pt>
                <c:pt idx="12077">
                  <c:v>20</c:v>
                </c:pt>
                <c:pt idx="12078">
                  <c:v>20</c:v>
                </c:pt>
                <c:pt idx="12079">
                  <c:v>20</c:v>
                </c:pt>
                <c:pt idx="12080">
                  <c:v>20</c:v>
                </c:pt>
                <c:pt idx="12081">
                  <c:v>20</c:v>
                </c:pt>
                <c:pt idx="12082">
                  <c:v>20</c:v>
                </c:pt>
                <c:pt idx="12083">
                  <c:v>20</c:v>
                </c:pt>
                <c:pt idx="12084">
                  <c:v>20</c:v>
                </c:pt>
                <c:pt idx="12085">
                  <c:v>20</c:v>
                </c:pt>
                <c:pt idx="12086">
                  <c:v>20</c:v>
                </c:pt>
                <c:pt idx="12087">
                  <c:v>20</c:v>
                </c:pt>
                <c:pt idx="12088">
                  <c:v>20</c:v>
                </c:pt>
                <c:pt idx="12089">
                  <c:v>20</c:v>
                </c:pt>
                <c:pt idx="12090">
                  <c:v>20</c:v>
                </c:pt>
                <c:pt idx="12091">
                  <c:v>20</c:v>
                </c:pt>
                <c:pt idx="12092">
                  <c:v>20</c:v>
                </c:pt>
                <c:pt idx="12093">
                  <c:v>20</c:v>
                </c:pt>
                <c:pt idx="12094">
                  <c:v>20</c:v>
                </c:pt>
                <c:pt idx="12095">
                  <c:v>20</c:v>
                </c:pt>
                <c:pt idx="12096">
                  <c:v>20</c:v>
                </c:pt>
                <c:pt idx="12097">
                  <c:v>20</c:v>
                </c:pt>
                <c:pt idx="12098">
                  <c:v>20</c:v>
                </c:pt>
                <c:pt idx="12099">
                  <c:v>20</c:v>
                </c:pt>
                <c:pt idx="12100">
                  <c:v>20</c:v>
                </c:pt>
                <c:pt idx="12101">
                  <c:v>20</c:v>
                </c:pt>
                <c:pt idx="12102">
                  <c:v>20</c:v>
                </c:pt>
                <c:pt idx="12103">
                  <c:v>20</c:v>
                </c:pt>
                <c:pt idx="12104">
                  <c:v>20</c:v>
                </c:pt>
                <c:pt idx="12105">
                  <c:v>20</c:v>
                </c:pt>
                <c:pt idx="12106">
                  <c:v>20</c:v>
                </c:pt>
                <c:pt idx="12107">
                  <c:v>20</c:v>
                </c:pt>
                <c:pt idx="12108">
                  <c:v>20</c:v>
                </c:pt>
                <c:pt idx="12109">
                  <c:v>20</c:v>
                </c:pt>
                <c:pt idx="12110">
                  <c:v>20</c:v>
                </c:pt>
                <c:pt idx="12111">
                  <c:v>20</c:v>
                </c:pt>
                <c:pt idx="12112">
                  <c:v>20</c:v>
                </c:pt>
                <c:pt idx="12113">
                  <c:v>20</c:v>
                </c:pt>
                <c:pt idx="12114">
                  <c:v>20</c:v>
                </c:pt>
                <c:pt idx="12115">
                  <c:v>20</c:v>
                </c:pt>
                <c:pt idx="12116">
                  <c:v>20</c:v>
                </c:pt>
                <c:pt idx="12117">
                  <c:v>20</c:v>
                </c:pt>
                <c:pt idx="12118">
                  <c:v>20</c:v>
                </c:pt>
                <c:pt idx="12119">
                  <c:v>20</c:v>
                </c:pt>
                <c:pt idx="12120">
                  <c:v>20</c:v>
                </c:pt>
                <c:pt idx="12121">
                  <c:v>20</c:v>
                </c:pt>
                <c:pt idx="12122">
                  <c:v>20</c:v>
                </c:pt>
                <c:pt idx="12123">
                  <c:v>20</c:v>
                </c:pt>
                <c:pt idx="12124">
                  <c:v>20</c:v>
                </c:pt>
                <c:pt idx="12125">
                  <c:v>20</c:v>
                </c:pt>
                <c:pt idx="12126">
                  <c:v>20</c:v>
                </c:pt>
                <c:pt idx="12127">
                  <c:v>20</c:v>
                </c:pt>
                <c:pt idx="12128">
                  <c:v>20</c:v>
                </c:pt>
                <c:pt idx="12129">
                  <c:v>20</c:v>
                </c:pt>
                <c:pt idx="12130">
                  <c:v>20</c:v>
                </c:pt>
                <c:pt idx="12131">
                  <c:v>20</c:v>
                </c:pt>
                <c:pt idx="12132">
                  <c:v>20</c:v>
                </c:pt>
                <c:pt idx="12133">
                  <c:v>20</c:v>
                </c:pt>
                <c:pt idx="12134">
                  <c:v>20</c:v>
                </c:pt>
                <c:pt idx="12135">
                  <c:v>20</c:v>
                </c:pt>
                <c:pt idx="12136">
                  <c:v>20</c:v>
                </c:pt>
                <c:pt idx="12137">
                  <c:v>20</c:v>
                </c:pt>
                <c:pt idx="12138">
                  <c:v>20</c:v>
                </c:pt>
                <c:pt idx="12139">
                  <c:v>20</c:v>
                </c:pt>
                <c:pt idx="12140">
                  <c:v>20</c:v>
                </c:pt>
                <c:pt idx="12141">
                  <c:v>20</c:v>
                </c:pt>
                <c:pt idx="12142">
                  <c:v>20</c:v>
                </c:pt>
                <c:pt idx="12143">
                  <c:v>20</c:v>
                </c:pt>
                <c:pt idx="12144">
                  <c:v>20</c:v>
                </c:pt>
                <c:pt idx="12145">
                  <c:v>20</c:v>
                </c:pt>
                <c:pt idx="12146">
                  <c:v>20</c:v>
                </c:pt>
                <c:pt idx="12147">
                  <c:v>20</c:v>
                </c:pt>
                <c:pt idx="12148">
                  <c:v>20</c:v>
                </c:pt>
                <c:pt idx="12149">
                  <c:v>20</c:v>
                </c:pt>
                <c:pt idx="12150">
                  <c:v>20</c:v>
                </c:pt>
                <c:pt idx="12151">
                  <c:v>20</c:v>
                </c:pt>
                <c:pt idx="12152">
                  <c:v>20</c:v>
                </c:pt>
                <c:pt idx="12153">
                  <c:v>20</c:v>
                </c:pt>
                <c:pt idx="12154">
                  <c:v>20</c:v>
                </c:pt>
                <c:pt idx="12155">
                  <c:v>20</c:v>
                </c:pt>
                <c:pt idx="12156">
                  <c:v>20</c:v>
                </c:pt>
                <c:pt idx="12157">
                  <c:v>20</c:v>
                </c:pt>
                <c:pt idx="12158">
                  <c:v>20</c:v>
                </c:pt>
                <c:pt idx="12159">
                  <c:v>20</c:v>
                </c:pt>
                <c:pt idx="12160">
                  <c:v>20</c:v>
                </c:pt>
                <c:pt idx="12161">
                  <c:v>20</c:v>
                </c:pt>
                <c:pt idx="12162">
                  <c:v>20</c:v>
                </c:pt>
                <c:pt idx="12163">
                  <c:v>20</c:v>
                </c:pt>
                <c:pt idx="12164">
                  <c:v>20</c:v>
                </c:pt>
                <c:pt idx="12165">
                  <c:v>20</c:v>
                </c:pt>
                <c:pt idx="12166">
                  <c:v>20</c:v>
                </c:pt>
                <c:pt idx="12167">
                  <c:v>20</c:v>
                </c:pt>
                <c:pt idx="12168">
                  <c:v>20</c:v>
                </c:pt>
                <c:pt idx="12169">
                  <c:v>20</c:v>
                </c:pt>
                <c:pt idx="12170">
                  <c:v>20</c:v>
                </c:pt>
                <c:pt idx="12171">
                  <c:v>20</c:v>
                </c:pt>
                <c:pt idx="12172">
                  <c:v>20</c:v>
                </c:pt>
                <c:pt idx="12173">
                  <c:v>20</c:v>
                </c:pt>
                <c:pt idx="12174">
                  <c:v>20</c:v>
                </c:pt>
                <c:pt idx="12175">
                  <c:v>20</c:v>
                </c:pt>
                <c:pt idx="12176">
                  <c:v>20</c:v>
                </c:pt>
                <c:pt idx="12177">
                  <c:v>20</c:v>
                </c:pt>
                <c:pt idx="12178">
                  <c:v>20</c:v>
                </c:pt>
                <c:pt idx="12179">
                  <c:v>20</c:v>
                </c:pt>
                <c:pt idx="12180">
                  <c:v>20</c:v>
                </c:pt>
                <c:pt idx="12181">
                  <c:v>19.838</c:v>
                </c:pt>
                <c:pt idx="12182">
                  <c:v>19.62</c:v>
                </c:pt>
                <c:pt idx="12183">
                  <c:v>19.6</c:v>
                </c:pt>
                <c:pt idx="12184">
                  <c:v>19.6</c:v>
                </c:pt>
                <c:pt idx="12185">
                  <c:v>19.6</c:v>
                </c:pt>
                <c:pt idx="12186">
                  <c:v>19.6</c:v>
                </c:pt>
                <c:pt idx="12187">
                  <c:v>19.6</c:v>
                </c:pt>
                <c:pt idx="12188">
                  <c:v>19.6</c:v>
                </c:pt>
                <c:pt idx="12189">
                  <c:v>19.6</c:v>
                </c:pt>
                <c:pt idx="12190">
                  <c:v>19.6</c:v>
                </c:pt>
                <c:pt idx="12191">
                  <c:v>19.6</c:v>
                </c:pt>
                <c:pt idx="12192">
                  <c:v>19.6</c:v>
                </c:pt>
                <c:pt idx="12193">
                  <c:v>19.6</c:v>
                </c:pt>
                <c:pt idx="12194">
                  <c:v>19.6</c:v>
                </c:pt>
                <c:pt idx="12195">
                  <c:v>19.58</c:v>
                </c:pt>
                <c:pt idx="12196">
                  <c:v>19.58</c:v>
                </c:pt>
                <c:pt idx="12197">
                  <c:v>19.58</c:v>
                </c:pt>
                <c:pt idx="12198">
                  <c:v>19.58</c:v>
                </c:pt>
                <c:pt idx="12199">
                  <c:v>19.58</c:v>
                </c:pt>
                <c:pt idx="12200">
                  <c:v>19.58</c:v>
                </c:pt>
                <c:pt idx="12201">
                  <c:v>19.58</c:v>
                </c:pt>
                <c:pt idx="12202">
                  <c:v>19.32</c:v>
                </c:pt>
                <c:pt idx="12203">
                  <c:v>19.2</c:v>
                </c:pt>
                <c:pt idx="12204">
                  <c:v>19.2</c:v>
                </c:pt>
                <c:pt idx="12205">
                  <c:v>19.184</c:v>
                </c:pt>
                <c:pt idx="12206">
                  <c:v>19.01</c:v>
                </c:pt>
                <c:pt idx="12207">
                  <c:v>19</c:v>
                </c:pt>
                <c:pt idx="12208">
                  <c:v>19</c:v>
                </c:pt>
                <c:pt idx="12209">
                  <c:v>19</c:v>
                </c:pt>
                <c:pt idx="12210">
                  <c:v>19</c:v>
                </c:pt>
                <c:pt idx="12211">
                  <c:v>19</c:v>
                </c:pt>
                <c:pt idx="12212">
                  <c:v>19</c:v>
                </c:pt>
                <c:pt idx="12213">
                  <c:v>19</c:v>
                </c:pt>
                <c:pt idx="12214">
                  <c:v>19</c:v>
                </c:pt>
                <c:pt idx="12215">
                  <c:v>19</c:v>
                </c:pt>
                <c:pt idx="12216">
                  <c:v>19</c:v>
                </c:pt>
                <c:pt idx="12217">
                  <c:v>19</c:v>
                </c:pt>
                <c:pt idx="12218">
                  <c:v>19</c:v>
                </c:pt>
                <c:pt idx="12219">
                  <c:v>19</c:v>
                </c:pt>
                <c:pt idx="12220">
                  <c:v>19</c:v>
                </c:pt>
                <c:pt idx="12221">
                  <c:v>19</c:v>
                </c:pt>
                <c:pt idx="12222">
                  <c:v>19</c:v>
                </c:pt>
                <c:pt idx="12223">
                  <c:v>19</c:v>
                </c:pt>
                <c:pt idx="12224">
                  <c:v>19</c:v>
                </c:pt>
                <c:pt idx="12225">
                  <c:v>19</c:v>
                </c:pt>
                <c:pt idx="12226">
                  <c:v>19</c:v>
                </c:pt>
                <c:pt idx="12227">
                  <c:v>19</c:v>
                </c:pt>
                <c:pt idx="12228">
                  <c:v>19</c:v>
                </c:pt>
                <c:pt idx="12229">
                  <c:v>19</c:v>
                </c:pt>
                <c:pt idx="12230">
                  <c:v>19</c:v>
                </c:pt>
                <c:pt idx="12231">
                  <c:v>19</c:v>
                </c:pt>
                <c:pt idx="12232">
                  <c:v>19</c:v>
                </c:pt>
                <c:pt idx="12233">
                  <c:v>19</c:v>
                </c:pt>
                <c:pt idx="12234">
                  <c:v>19</c:v>
                </c:pt>
                <c:pt idx="12235">
                  <c:v>19</c:v>
                </c:pt>
                <c:pt idx="12236">
                  <c:v>19</c:v>
                </c:pt>
                <c:pt idx="12237">
                  <c:v>19</c:v>
                </c:pt>
                <c:pt idx="12238">
                  <c:v>19</c:v>
                </c:pt>
                <c:pt idx="12239">
                  <c:v>19</c:v>
                </c:pt>
                <c:pt idx="12240">
                  <c:v>19</c:v>
                </c:pt>
                <c:pt idx="12241">
                  <c:v>19</c:v>
                </c:pt>
                <c:pt idx="12242">
                  <c:v>19</c:v>
                </c:pt>
                <c:pt idx="12243">
                  <c:v>19</c:v>
                </c:pt>
                <c:pt idx="12244">
                  <c:v>19</c:v>
                </c:pt>
                <c:pt idx="12245">
                  <c:v>19</c:v>
                </c:pt>
                <c:pt idx="12246">
                  <c:v>19</c:v>
                </c:pt>
                <c:pt idx="12247">
                  <c:v>19</c:v>
                </c:pt>
                <c:pt idx="12248">
                  <c:v>19</c:v>
                </c:pt>
                <c:pt idx="12249">
                  <c:v>19</c:v>
                </c:pt>
                <c:pt idx="12250">
                  <c:v>19</c:v>
                </c:pt>
                <c:pt idx="12251">
                  <c:v>19</c:v>
                </c:pt>
                <c:pt idx="12252">
                  <c:v>19</c:v>
                </c:pt>
                <c:pt idx="12253">
                  <c:v>19</c:v>
                </c:pt>
                <c:pt idx="12254">
                  <c:v>19</c:v>
                </c:pt>
                <c:pt idx="12255">
                  <c:v>19</c:v>
                </c:pt>
                <c:pt idx="12256">
                  <c:v>19</c:v>
                </c:pt>
                <c:pt idx="12257">
                  <c:v>19</c:v>
                </c:pt>
                <c:pt idx="12258">
                  <c:v>19</c:v>
                </c:pt>
                <c:pt idx="12259">
                  <c:v>19</c:v>
                </c:pt>
                <c:pt idx="12260">
                  <c:v>19</c:v>
                </c:pt>
                <c:pt idx="12261">
                  <c:v>19</c:v>
                </c:pt>
                <c:pt idx="12262">
                  <c:v>19</c:v>
                </c:pt>
                <c:pt idx="12263">
                  <c:v>19</c:v>
                </c:pt>
                <c:pt idx="12264">
                  <c:v>19</c:v>
                </c:pt>
                <c:pt idx="12265">
                  <c:v>19</c:v>
                </c:pt>
                <c:pt idx="12266">
                  <c:v>19</c:v>
                </c:pt>
                <c:pt idx="12267">
                  <c:v>19</c:v>
                </c:pt>
                <c:pt idx="12268">
                  <c:v>19</c:v>
                </c:pt>
                <c:pt idx="12269">
                  <c:v>19</c:v>
                </c:pt>
                <c:pt idx="12270">
                  <c:v>19</c:v>
                </c:pt>
                <c:pt idx="12271">
                  <c:v>19</c:v>
                </c:pt>
                <c:pt idx="12272">
                  <c:v>19</c:v>
                </c:pt>
                <c:pt idx="12273">
                  <c:v>19</c:v>
                </c:pt>
                <c:pt idx="12274">
                  <c:v>19</c:v>
                </c:pt>
                <c:pt idx="12275">
                  <c:v>19</c:v>
                </c:pt>
                <c:pt idx="12276">
                  <c:v>19</c:v>
                </c:pt>
                <c:pt idx="12277">
                  <c:v>19</c:v>
                </c:pt>
                <c:pt idx="12278">
                  <c:v>19</c:v>
                </c:pt>
                <c:pt idx="12279">
                  <c:v>19</c:v>
                </c:pt>
                <c:pt idx="12280">
                  <c:v>19</c:v>
                </c:pt>
                <c:pt idx="12281">
                  <c:v>19</c:v>
                </c:pt>
                <c:pt idx="12282">
                  <c:v>19</c:v>
                </c:pt>
                <c:pt idx="12283">
                  <c:v>19</c:v>
                </c:pt>
                <c:pt idx="12284">
                  <c:v>19</c:v>
                </c:pt>
                <c:pt idx="12285">
                  <c:v>19</c:v>
                </c:pt>
                <c:pt idx="12286">
                  <c:v>19</c:v>
                </c:pt>
                <c:pt idx="12287">
                  <c:v>19</c:v>
                </c:pt>
                <c:pt idx="12288">
                  <c:v>19</c:v>
                </c:pt>
                <c:pt idx="12289">
                  <c:v>19</c:v>
                </c:pt>
                <c:pt idx="12290">
                  <c:v>19</c:v>
                </c:pt>
                <c:pt idx="12291">
                  <c:v>19</c:v>
                </c:pt>
                <c:pt idx="12292">
                  <c:v>19</c:v>
                </c:pt>
                <c:pt idx="12293">
                  <c:v>19</c:v>
                </c:pt>
                <c:pt idx="12294">
                  <c:v>19</c:v>
                </c:pt>
                <c:pt idx="12295">
                  <c:v>19</c:v>
                </c:pt>
                <c:pt idx="12296">
                  <c:v>19</c:v>
                </c:pt>
                <c:pt idx="12297">
                  <c:v>19</c:v>
                </c:pt>
                <c:pt idx="12298">
                  <c:v>19</c:v>
                </c:pt>
                <c:pt idx="12299">
                  <c:v>19</c:v>
                </c:pt>
                <c:pt idx="12300">
                  <c:v>19</c:v>
                </c:pt>
                <c:pt idx="12301">
                  <c:v>19</c:v>
                </c:pt>
                <c:pt idx="12302">
                  <c:v>19</c:v>
                </c:pt>
                <c:pt idx="12303">
                  <c:v>19</c:v>
                </c:pt>
                <c:pt idx="12304">
                  <c:v>19</c:v>
                </c:pt>
                <c:pt idx="12305">
                  <c:v>19</c:v>
                </c:pt>
                <c:pt idx="12306">
                  <c:v>19</c:v>
                </c:pt>
                <c:pt idx="12307">
                  <c:v>19</c:v>
                </c:pt>
                <c:pt idx="12308">
                  <c:v>19</c:v>
                </c:pt>
                <c:pt idx="12309">
                  <c:v>19</c:v>
                </c:pt>
                <c:pt idx="12310">
                  <c:v>19</c:v>
                </c:pt>
                <c:pt idx="12311">
                  <c:v>18.96</c:v>
                </c:pt>
                <c:pt idx="12312">
                  <c:v>18.857</c:v>
                </c:pt>
                <c:pt idx="12313">
                  <c:v>18.857</c:v>
                </c:pt>
                <c:pt idx="12314">
                  <c:v>18.82</c:v>
                </c:pt>
                <c:pt idx="12315">
                  <c:v>18.82</c:v>
                </c:pt>
                <c:pt idx="12316">
                  <c:v>18.79</c:v>
                </c:pt>
                <c:pt idx="12317">
                  <c:v>18.7</c:v>
                </c:pt>
                <c:pt idx="12318">
                  <c:v>18.54</c:v>
                </c:pt>
                <c:pt idx="12319">
                  <c:v>18.54</c:v>
                </c:pt>
                <c:pt idx="12320">
                  <c:v>18.54</c:v>
                </c:pt>
                <c:pt idx="12321">
                  <c:v>18.54</c:v>
                </c:pt>
                <c:pt idx="12322">
                  <c:v>18.54</c:v>
                </c:pt>
                <c:pt idx="12323">
                  <c:v>18.54</c:v>
                </c:pt>
                <c:pt idx="12324">
                  <c:v>18.54</c:v>
                </c:pt>
                <c:pt idx="12325">
                  <c:v>18.54</c:v>
                </c:pt>
                <c:pt idx="12326">
                  <c:v>18.54</c:v>
                </c:pt>
                <c:pt idx="12327">
                  <c:v>18.54</c:v>
                </c:pt>
                <c:pt idx="12328">
                  <c:v>18.54</c:v>
                </c:pt>
                <c:pt idx="12329">
                  <c:v>18.54</c:v>
                </c:pt>
                <c:pt idx="12330">
                  <c:v>18.25</c:v>
                </c:pt>
                <c:pt idx="12331">
                  <c:v>18.02</c:v>
                </c:pt>
                <c:pt idx="12332">
                  <c:v>18</c:v>
                </c:pt>
                <c:pt idx="12333">
                  <c:v>18</c:v>
                </c:pt>
                <c:pt idx="12334">
                  <c:v>18</c:v>
                </c:pt>
                <c:pt idx="12335">
                  <c:v>18</c:v>
                </c:pt>
                <c:pt idx="12336">
                  <c:v>18</c:v>
                </c:pt>
                <c:pt idx="12337">
                  <c:v>18</c:v>
                </c:pt>
                <c:pt idx="12338">
                  <c:v>18</c:v>
                </c:pt>
                <c:pt idx="12339">
                  <c:v>18</c:v>
                </c:pt>
                <c:pt idx="12340">
                  <c:v>18</c:v>
                </c:pt>
                <c:pt idx="12341">
                  <c:v>18</c:v>
                </c:pt>
                <c:pt idx="12342">
                  <c:v>18</c:v>
                </c:pt>
                <c:pt idx="12343">
                  <c:v>18</c:v>
                </c:pt>
                <c:pt idx="12344">
                  <c:v>18</c:v>
                </c:pt>
                <c:pt idx="12345">
                  <c:v>18</c:v>
                </c:pt>
                <c:pt idx="12346">
                  <c:v>18</c:v>
                </c:pt>
                <c:pt idx="12347">
                  <c:v>18</c:v>
                </c:pt>
                <c:pt idx="12348">
                  <c:v>18</c:v>
                </c:pt>
                <c:pt idx="12349">
                  <c:v>18</c:v>
                </c:pt>
                <c:pt idx="12350">
                  <c:v>18</c:v>
                </c:pt>
                <c:pt idx="12351">
                  <c:v>18</c:v>
                </c:pt>
                <c:pt idx="12352">
                  <c:v>18</c:v>
                </c:pt>
                <c:pt idx="12353">
                  <c:v>18</c:v>
                </c:pt>
                <c:pt idx="12354">
                  <c:v>18</c:v>
                </c:pt>
                <c:pt idx="12355">
                  <c:v>18</c:v>
                </c:pt>
                <c:pt idx="12356">
                  <c:v>18</c:v>
                </c:pt>
                <c:pt idx="12357">
                  <c:v>18</c:v>
                </c:pt>
                <c:pt idx="12358">
                  <c:v>18</c:v>
                </c:pt>
                <c:pt idx="12359">
                  <c:v>18</c:v>
                </c:pt>
                <c:pt idx="12360">
                  <c:v>18</c:v>
                </c:pt>
                <c:pt idx="12361">
                  <c:v>18</c:v>
                </c:pt>
                <c:pt idx="12362">
                  <c:v>18</c:v>
                </c:pt>
                <c:pt idx="12363">
                  <c:v>18</c:v>
                </c:pt>
                <c:pt idx="12364">
                  <c:v>18</c:v>
                </c:pt>
                <c:pt idx="12365">
                  <c:v>18</c:v>
                </c:pt>
                <c:pt idx="12366">
                  <c:v>18</c:v>
                </c:pt>
                <c:pt idx="12367">
                  <c:v>18</c:v>
                </c:pt>
                <c:pt idx="12368">
                  <c:v>18</c:v>
                </c:pt>
                <c:pt idx="12369">
                  <c:v>18</c:v>
                </c:pt>
                <c:pt idx="12370">
                  <c:v>18</c:v>
                </c:pt>
                <c:pt idx="12371">
                  <c:v>18</c:v>
                </c:pt>
                <c:pt idx="12372">
                  <c:v>18</c:v>
                </c:pt>
                <c:pt idx="12373">
                  <c:v>18</c:v>
                </c:pt>
                <c:pt idx="12374">
                  <c:v>18</c:v>
                </c:pt>
                <c:pt idx="12375">
                  <c:v>18</c:v>
                </c:pt>
                <c:pt idx="12376">
                  <c:v>17.95</c:v>
                </c:pt>
                <c:pt idx="12377">
                  <c:v>17.76</c:v>
                </c:pt>
                <c:pt idx="12378">
                  <c:v>17.5</c:v>
                </c:pt>
                <c:pt idx="12379">
                  <c:v>17.5</c:v>
                </c:pt>
                <c:pt idx="12380">
                  <c:v>17.44</c:v>
                </c:pt>
                <c:pt idx="12381">
                  <c:v>17.44</c:v>
                </c:pt>
                <c:pt idx="12382">
                  <c:v>17.28</c:v>
                </c:pt>
                <c:pt idx="12383">
                  <c:v>17.28</c:v>
                </c:pt>
                <c:pt idx="12384">
                  <c:v>17.2</c:v>
                </c:pt>
                <c:pt idx="12385">
                  <c:v>17.2</c:v>
                </c:pt>
                <c:pt idx="12386">
                  <c:v>17.18</c:v>
                </c:pt>
                <c:pt idx="12387">
                  <c:v>17.18</c:v>
                </c:pt>
                <c:pt idx="12388">
                  <c:v>17.18</c:v>
                </c:pt>
                <c:pt idx="12389">
                  <c:v>17.18</c:v>
                </c:pt>
                <c:pt idx="12390">
                  <c:v>17.05</c:v>
                </c:pt>
                <c:pt idx="12391">
                  <c:v>17</c:v>
                </c:pt>
                <c:pt idx="12392">
                  <c:v>17</c:v>
                </c:pt>
                <c:pt idx="12393">
                  <c:v>17</c:v>
                </c:pt>
                <c:pt idx="12394">
                  <c:v>17</c:v>
                </c:pt>
                <c:pt idx="12395">
                  <c:v>17</c:v>
                </c:pt>
                <c:pt idx="12396">
                  <c:v>17</c:v>
                </c:pt>
                <c:pt idx="12397">
                  <c:v>16.83</c:v>
                </c:pt>
                <c:pt idx="12398">
                  <c:v>16.83</c:v>
                </c:pt>
                <c:pt idx="12399">
                  <c:v>16.83</c:v>
                </c:pt>
                <c:pt idx="12400">
                  <c:v>16.83</c:v>
                </c:pt>
                <c:pt idx="12401">
                  <c:v>16.83</c:v>
                </c:pt>
                <c:pt idx="12402">
                  <c:v>16.64</c:v>
                </c:pt>
                <c:pt idx="12403">
                  <c:v>16.64</c:v>
                </c:pt>
                <c:pt idx="12404">
                  <c:v>16.64</c:v>
                </c:pt>
                <c:pt idx="12405">
                  <c:v>16.5</c:v>
                </c:pt>
                <c:pt idx="12406">
                  <c:v>16.1025</c:v>
                </c:pt>
                <c:pt idx="12407">
                  <c:v>16.1</c:v>
                </c:pt>
                <c:pt idx="12408">
                  <c:v>16.1</c:v>
                </c:pt>
                <c:pt idx="12409">
                  <c:v>16.1</c:v>
                </c:pt>
                <c:pt idx="12410">
                  <c:v>16.1</c:v>
                </c:pt>
                <c:pt idx="12411">
                  <c:v>16.1</c:v>
                </c:pt>
                <c:pt idx="12412">
                  <c:v>16</c:v>
                </c:pt>
                <c:pt idx="12413">
                  <c:v>16</c:v>
                </c:pt>
                <c:pt idx="12414">
                  <c:v>16</c:v>
                </c:pt>
                <c:pt idx="12415">
                  <c:v>16</c:v>
                </c:pt>
                <c:pt idx="12416">
                  <c:v>16</c:v>
                </c:pt>
                <c:pt idx="12417">
                  <c:v>16</c:v>
                </c:pt>
                <c:pt idx="12418">
                  <c:v>16</c:v>
                </c:pt>
                <c:pt idx="12419">
                  <c:v>16</c:v>
                </c:pt>
                <c:pt idx="12420">
                  <c:v>16</c:v>
                </c:pt>
                <c:pt idx="12421">
                  <c:v>16</c:v>
                </c:pt>
                <c:pt idx="12422">
                  <c:v>16</c:v>
                </c:pt>
                <c:pt idx="12423">
                  <c:v>15.98</c:v>
                </c:pt>
                <c:pt idx="12424">
                  <c:v>15.914</c:v>
                </c:pt>
                <c:pt idx="12425">
                  <c:v>15.84</c:v>
                </c:pt>
                <c:pt idx="12426">
                  <c:v>15.84</c:v>
                </c:pt>
                <c:pt idx="12427">
                  <c:v>15.84</c:v>
                </c:pt>
                <c:pt idx="12428">
                  <c:v>15.84</c:v>
                </c:pt>
                <c:pt idx="12429">
                  <c:v>15.84</c:v>
                </c:pt>
                <c:pt idx="12430">
                  <c:v>15.84</c:v>
                </c:pt>
                <c:pt idx="12431">
                  <c:v>15.84</c:v>
                </c:pt>
                <c:pt idx="12432">
                  <c:v>15.76</c:v>
                </c:pt>
                <c:pt idx="12433">
                  <c:v>15.74</c:v>
                </c:pt>
                <c:pt idx="12434">
                  <c:v>15.57</c:v>
                </c:pt>
                <c:pt idx="12435">
                  <c:v>15.57</c:v>
                </c:pt>
                <c:pt idx="12436">
                  <c:v>15.57</c:v>
                </c:pt>
                <c:pt idx="12437">
                  <c:v>15.5</c:v>
                </c:pt>
                <c:pt idx="12438">
                  <c:v>15.5</c:v>
                </c:pt>
                <c:pt idx="12439">
                  <c:v>15.29</c:v>
                </c:pt>
                <c:pt idx="12440">
                  <c:v>15</c:v>
                </c:pt>
                <c:pt idx="12441">
                  <c:v>15</c:v>
                </c:pt>
                <c:pt idx="12442">
                  <c:v>15</c:v>
                </c:pt>
                <c:pt idx="12443">
                  <c:v>15</c:v>
                </c:pt>
                <c:pt idx="12444">
                  <c:v>15</c:v>
                </c:pt>
                <c:pt idx="12445">
                  <c:v>15</c:v>
                </c:pt>
                <c:pt idx="12446">
                  <c:v>15</c:v>
                </c:pt>
                <c:pt idx="12447">
                  <c:v>15</c:v>
                </c:pt>
                <c:pt idx="12448">
                  <c:v>15</c:v>
                </c:pt>
                <c:pt idx="12449">
                  <c:v>15</c:v>
                </c:pt>
                <c:pt idx="12450">
                  <c:v>15</c:v>
                </c:pt>
                <c:pt idx="12451">
                  <c:v>15</c:v>
                </c:pt>
                <c:pt idx="12452">
                  <c:v>15</c:v>
                </c:pt>
                <c:pt idx="12453">
                  <c:v>15</c:v>
                </c:pt>
                <c:pt idx="12454">
                  <c:v>15</c:v>
                </c:pt>
                <c:pt idx="12455">
                  <c:v>15</c:v>
                </c:pt>
                <c:pt idx="12456">
                  <c:v>15</c:v>
                </c:pt>
                <c:pt idx="12457">
                  <c:v>15</c:v>
                </c:pt>
                <c:pt idx="12458">
                  <c:v>15</c:v>
                </c:pt>
                <c:pt idx="12459">
                  <c:v>15</c:v>
                </c:pt>
                <c:pt idx="12460">
                  <c:v>15</c:v>
                </c:pt>
                <c:pt idx="12461">
                  <c:v>15</c:v>
                </c:pt>
                <c:pt idx="12462">
                  <c:v>15</c:v>
                </c:pt>
                <c:pt idx="12463">
                  <c:v>15</c:v>
                </c:pt>
                <c:pt idx="12464">
                  <c:v>15</c:v>
                </c:pt>
                <c:pt idx="12465">
                  <c:v>14.85</c:v>
                </c:pt>
                <c:pt idx="12466">
                  <c:v>14.81</c:v>
                </c:pt>
                <c:pt idx="12467">
                  <c:v>14.78</c:v>
                </c:pt>
                <c:pt idx="12468">
                  <c:v>14.78</c:v>
                </c:pt>
                <c:pt idx="12469">
                  <c:v>14.78</c:v>
                </c:pt>
                <c:pt idx="12470">
                  <c:v>14.78</c:v>
                </c:pt>
                <c:pt idx="12471">
                  <c:v>14.78</c:v>
                </c:pt>
                <c:pt idx="12472">
                  <c:v>14.78</c:v>
                </c:pt>
                <c:pt idx="12473">
                  <c:v>14.78</c:v>
                </c:pt>
                <c:pt idx="12474">
                  <c:v>14.78</c:v>
                </c:pt>
                <c:pt idx="12475">
                  <c:v>14.78</c:v>
                </c:pt>
                <c:pt idx="12476">
                  <c:v>14.78</c:v>
                </c:pt>
                <c:pt idx="12477">
                  <c:v>14.78</c:v>
                </c:pt>
                <c:pt idx="12478">
                  <c:v>14.73</c:v>
                </c:pt>
                <c:pt idx="12479">
                  <c:v>14.69</c:v>
                </c:pt>
                <c:pt idx="12480">
                  <c:v>14.5</c:v>
                </c:pt>
                <c:pt idx="12481">
                  <c:v>14.5</c:v>
                </c:pt>
                <c:pt idx="12482">
                  <c:v>14.5</c:v>
                </c:pt>
                <c:pt idx="12483">
                  <c:v>14.5</c:v>
                </c:pt>
                <c:pt idx="12484">
                  <c:v>14.1</c:v>
                </c:pt>
                <c:pt idx="12485">
                  <c:v>14</c:v>
                </c:pt>
                <c:pt idx="12486">
                  <c:v>14</c:v>
                </c:pt>
                <c:pt idx="12487">
                  <c:v>13.86</c:v>
                </c:pt>
                <c:pt idx="12488">
                  <c:v>13.73</c:v>
                </c:pt>
                <c:pt idx="12489">
                  <c:v>13.7</c:v>
                </c:pt>
                <c:pt idx="12490">
                  <c:v>13.7</c:v>
                </c:pt>
                <c:pt idx="12491">
                  <c:v>13.625</c:v>
                </c:pt>
                <c:pt idx="12492">
                  <c:v>13.5</c:v>
                </c:pt>
                <c:pt idx="12493">
                  <c:v>13.5</c:v>
                </c:pt>
                <c:pt idx="12494">
                  <c:v>13.4866666666667</c:v>
                </c:pt>
                <c:pt idx="12495">
                  <c:v>13.44</c:v>
                </c:pt>
                <c:pt idx="12496">
                  <c:v>13</c:v>
                </c:pt>
                <c:pt idx="12497">
                  <c:v>13</c:v>
                </c:pt>
                <c:pt idx="12498">
                  <c:v>13</c:v>
                </c:pt>
                <c:pt idx="12499">
                  <c:v>13</c:v>
                </c:pt>
                <c:pt idx="12500">
                  <c:v>13</c:v>
                </c:pt>
                <c:pt idx="12501">
                  <c:v>13</c:v>
                </c:pt>
                <c:pt idx="12502">
                  <c:v>13</c:v>
                </c:pt>
                <c:pt idx="12503">
                  <c:v>13</c:v>
                </c:pt>
                <c:pt idx="12504">
                  <c:v>13</c:v>
                </c:pt>
                <c:pt idx="12505">
                  <c:v>13</c:v>
                </c:pt>
                <c:pt idx="12506">
                  <c:v>13</c:v>
                </c:pt>
                <c:pt idx="12507">
                  <c:v>13</c:v>
                </c:pt>
                <c:pt idx="12508">
                  <c:v>13</c:v>
                </c:pt>
                <c:pt idx="12509">
                  <c:v>13</c:v>
                </c:pt>
                <c:pt idx="12510">
                  <c:v>13</c:v>
                </c:pt>
                <c:pt idx="12511">
                  <c:v>13</c:v>
                </c:pt>
                <c:pt idx="12512">
                  <c:v>12.88</c:v>
                </c:pt>
                <c:pt idx="12513">
                  <c:v>12.88</c:v>
                </c:pt>
                <c:pt idx="12514">
                  <c:v>12.79</c:v>
                </c:pt>
                <c:pt idx="12515">
                  <c:v>12.67</c:v>
                </c:pt>
                <c:pt idx="12516">
                  <c:v>12.5</c:v>
                </c:pt>
                <c:pt idx="12517">
                  <c:v>12.5</c:v>
                </c:pt>
                <c:pt idx="12518">
                  <c:v>12.5</c:v>
                </c:pt>
                <c:pt idx="12519">
                  <c:v>12.5</c:v>
                </c:pt>
                <c:pt idx="12520">
                  <c:v>12.5</c:v>
                </c:pt>
                <c:pt idx="12521">
                  <c:v>12.5</c:v>
                </c:pt>
                <c:pt idx="12522">
                  <c:v>12.5</c:v>
                </c:pt>
                <c:pt idx="12523">
                  <c:v>12.5</c:v>
                </c:pt>
                <c:pt idx="12524">
                  <c:v>12.5</c:v>
                </c:pt>
                <c:pt idx="12525">
                  <c:v>12.5</c:v>
                </c:pt>
                <c:pt idx="12526">
                  <c:v>12.5</c:v>
                </c:pt>
                <c:pt idx="12527">
                  <c:v>12.5</c:v>
                </c:pt>
                <c:pt idx="12528">
                  <c:v>12.5</c:v>
                </c:pt>
                <c:pt idx="12529">
                  <c:v>12.5</c:v>
                </c:pt>
                <c:pt idx="12530">
                  <c:v>12.5</c:v>
                </c:pt>
                <c:pt idx="12531">
                  <c:v>12.36</c:v>
                </c:pt>
                <c:pt idx="12532">
                  <c:v>12.0133333333333</c:v>
                </c:pt>
                <c:pt idx="12533">
                  <c:v>12</c:v>
                </c:pt>
                <c:pt idx="12534">
                  <c:v>12</c:v>
                </c:pt>
                <c:pt idx="12535">
                  <c:v>12</c:v>
                </c:pt>
                <c:pt idx="12536">
                  <c:v>12</c:v>
                </c:pt>
                <c:pt idx="12537">
                  <c:v>12</c:v>
                </c:pt>
                <c:pt idx="12538">
                  <c:v>12</c:v>
                </c:pt>
                <c:pt idx="12539">
                  <c:v>12</c:v>
                </c:pt>
                <c:pt idx="12540">
                  <c:v>12</c:v>
                </c:pt>
                <c:pt idx="12541">
                  <c:v>12</c:v>
                </c:pt>
                <c:pt idx="12542">
                  <c:v>12</c:v>
                </c:pt>
                <c:pt idx="12543">
                  <c:v>12</c:v>
                </c:pt>
                <c:pt idx="12544">
                  <c:v>12</c:v>
                </c:pt>
                <c:pt idx="12545">
                  <c:v>12</c:v>
                </c:pt>
                <c:pt idx="12546">
                  <c:v>12</c:v>
                </c:pt>
                <c:pt idx="12547">
                  <c:v>12</c:v>
                </c:pt>
                <c:pt idx="12548">
                  <c:v>12</c:v>
                </c:pt>
                <c:pt idx="12549">
                  <c:v>12</c:v>
                </c:pt>
                <c:pt idx="12550">
                  <c:v>12</c:v>
                </c:pt>
                <c:pt idx="12551">
                  <c:v>12</c:v>
                </c:pt>
                <c:pt idx="12552">
                  <c:v>12</c:v>
                </c:pt>
                <c:pt idx="12553">
                  <c:v>12</c:v>
                </c:pt>
                <c:pt idx="12554">
                  <c:v>12</c:v>
                </c:pt>
                <c:pt idx="12555">
                  <c:v>12</c:v>
                </c:pt>
                <c:pt idx="12556">
                  <c:v>12</c:v>
                </c:pt>
                <c:pt idx="12557">
                  <c:v>12</c:v>
                </c:pt>
                <c:pt idx="12558">
                  <c:v>12</c:v>
                </c:pt>
                <c:pt idx="12559">
                  <c:v>12</c:v>
                </c:pt>
                <c:pt idx="12560">
                  <c:v>12</c:v>
                </c:pt>
                <c:pt idx="12561">
                  <c:v>12</c:v>
                </c:pt>
                <c:pt idx="12562">
                  <c:v>12</c:v>
                </c:pt>
                <c:pt idx="12563">
                  <c:v>12</c:v>
                </c:pt>
                <c:pt idx="12564">
                  <c:v>12</c:v>
                </c:pt>
                <c:pt idx="12565">
                  <c:v>12</c:v>
                </c:pt>
                <c:pt idx="12566">
                  <c:v>12</c:v>
                </c:pt>
                <c:pt idx="12567">
                  <c:v>12</c:v>
                </c:pt>
                <c:pt idx="12568">
                  <c:v>12</c:v>
                </c:pt>
                <c:pt idx="12569">
                  <c:v>12</c:v>
                </c:pt>
                <c:pt idx="12570">
                  <c:v>12</c:v>
                </c:pt>
                <c:pt idx="12571">
                  <c:v>12</c:v>
                </c:pt>
                <c:pt idx="12572">
                  <c:v>12</c:v>
                </c:pt>
                <c:pt idx="12573">
                  <c:v>11.88</c:v>
                </c:pt>
                <c:pt idx="12574">
                  <c:v>11.81</c:v>
                </c:pt>
                <c:pt idx="12575">
                  <c:v>11.64</c:v>
                </c:pt>
                <c:pt idx="12576">
                  <c:v>11.62</c:v>
                </c:pt>
                <c:pt idx="12577">
                  <c:v>11.62</c:v>
                </c:pt>
                <c:pt idx="12578">
                  <c:v>11.62</c:v>
                </c:pt>
                <c:pt idx="12579">
                  <c:v>11.62</c:v>
                </c:pt>
                <c:pt idx="12580">
                  <c:v>11.62</c:v>
                </c:pt>
                <c:pt idx="12581">
                  <c:v>11.62</c:v>
                </c:pt>
                <c:pt idx="12582">
                  <c:v>11.62</c:v>
                </c:pt>
                <c:pt idx="12583">
                  <c:v>11.62</c:v>
                </c:pt>
                <c:pt idx="12584">
                  <c:v>11.62</c:v>
                </c:pt>
                <c:pt idx="12585">
                  <c:v>11.62</c:v>
                </c:pt>
                <c:pt idx="12586">
                  <c:v>11.62</c:v>
                </c:pt>
                <c:pt idx="12587">
                  <c:v>11.52</c:v>
                </c:pt>
                <c:pt idx="12588">
                  <c:v>11.5</c:v>
                </c:pt>
                <c:pt idx="12589">
                  <c:v>11.5</c:v>
                </c:pt>
                <c:pt idx="12590">
                  <c:v>11.5</c:v>
                </c:pt>
                <c:pt idx="12591">
                  <c:v>11.5</c:v>
                </c:pt>
                <c:pt idx="12592">
                  <c:v>11.39</c:v>
                </c:pt>
                <c:pt idx="12593">
                  <c:v>11</c:v>
                </c:pt>
                <c:pt idx="12594">
                  <c:v>11</c:v>
                </c:pt>
                <c:pt idx="12595">
                  <c:v>11</c:v>
                </c:pt>
                <c:pt idx="12596">
                  <c:v>10.9933333333333</c:v>
                </c:pt>
                <c:pt idx="12597">
                  <c:v>10.89</c:v>
                </c:pt>
                <c:pt idx="12598">
                  <c:v>10.8</c:v>
                </c:pt>
                <c:pt idx="12599">
                  <c:v>10.61</c:v>
                </c:pt>
                <c:pt idx="12600">
                  <c:v>10.5</c:v>
                </c:pt>
                <c:pt idx="12601">
                  <c:v>10.3</c:v>
                </c:pt>
                <c:pt idx="12602">
                  <c:v>10</c:v>
                </c:pt>
                <c:pt idx="12603">
                  <c:v>10</c:v>
                </c:pt>
                <c:pt idx="12604">
                  <c:v>10</c:v>
                </c:pt>
                <c:pt idx="12605">
                  <c:v>10</c:v>
                </c:pt>
                <c:pt idx="12606">
                  <c:v>9.5</c:v>
                </c:pt>
                <c:pt idx="12607">
                  <c:v>9.5</c:v>
                </c:pt>
                <c:pt idx="12608">
                  <c:v>9.5</c:v>
                </c:pt>
                <c:pt idx="12609">
                  <c:v>9.5</c:v>
                </c:pt>
                <c:pt idx="12610">
                  <c:v>9.5</c:v>
                </c:pt>
                <c:pt idx="12611">
                  <c:v>9.5</c:v>
                </c:pt>
                <c:pt idx="12612">
                  <c:v>9.48</c:v>
                </c:pt>
                <c:pt idx="12613">
                  <c:v>9.047</c:v>
                </c:pt>
                <c:pt idx="12614">
                  <c:v>9</c:v>
                </c:pt>
                <c:pt idx="12615">
                  <c:v>9</c:v>
                </c:pt>
                <c:pt idx="12616">
                  <c:v>9</c:v>
                </c:pt>
                <c:pt idx="12617">
                  <c:v>8.77</c:v>
                </c:pt>
                <c:pt idx="12618">
                  <c:v>8.77</c:v>
                </c:pt>
                <c:pt idx="12619">
                  <c:v>8.5</c:v>
                </c:pt>
                <c:pt idx="12620">
                  <c:v>7.84</c:v>
                </c:pt>
                <c:pt idx="12621">
                  <c:v>7.8</c:v>
                </c:pt>
                <c:pt idx="12622">
                  <c:v>6</c:v>
                </c:pt>
                <c:pt idx="12623">
                  <c:v>5</c:v>
                </c:pt>
                <c:pt idx="12624">
                  <c:v>5</c:v>
                </c:pt>
                <c:pt idx="12625">
                  <c:v>3.9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2723543"/>
        <c:axId val="853193492"/>
      </c:barChart>
      <c:catAx>
        <c:axId val="2327235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3193492"/>
        <c:crosses val="autoZero"/>
        <c:auto val="1"/>
        <c:lblAlgn val="ctr"/>
        <c:lblOffset val="100"/>
        <c:tickMarkSkip val="3"/>
        <c:noMultiLvlLbl val="0"/>
      </c:catAx>
      <c:valAx>
        <c:axId val="853193492"/>
        <c:scaling>
          <c:orientation val="minMax"/>
          <c:max val="2000"/>
        </c:scaling>
        <c:delete val="0"/>
        <c:axPos val="l"/>
        <c:numFmt formatCode="&quot;￥&quot;#,##0.00_);[Red]\(&quot;￥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27235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[工作簿1]Sheet1!$Q$1</c:f>
              <c:strCache>
                <c:ptCount val="1"/>
                <c:pt idx="0">
                  <c:v>包装成本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[工作簿1]Sheet1!$Q$2:$Q$161</c:f>
              <c:numCache>
                <c:formatCode>"￥"#,##0.00;"￥"\-#,##0.00</c:formatCode>
                <c:ptCount val="160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1.8</c:v>
                </c:pt>
                <c:pt idx="16">
                  <c:v>1.8</c:v>
                </c:pt>
                <c:pt idx="17">
                  <c:v>1.5</c:v>
                </c:pt>
                <c:pt idx="18">
                  <c:v>1.5</c:v>
                </c:pt>
                <c:pt idx="19">
                  <c:v>1.5</c:v>
                </c:pt>
                <c:pt idx="20">
                  <c:v>1.5</c:v>
                </c:pt>
                <c:pt idx="21">
                  <c:v>1.5</c:v>
                </c:pt>
                <c:pt idx="22">
                  <c:v>1.5</c:v>
                </c:pt>
                <c:pt idx="23">
                  <c:v>1.5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0.5</c:v>
                </c:pt>
                <c:pt idx="40">
                  <c:v>0.5</c:v>
                </c:pt>
                <c:pt idx="41">
                  <c:v>0.5</c:v>
                </c:pt>
                <c:pt idx="42">
                  <c:v>0.5</c:v>
                </c:pt>
                <c:pt idx="43">
                  <c:v>0.5</c:v>
                </c:pt>
                <c:pt idx="44">
                  <c:v>0.5</c:v>
                </c:pt>
                <c:pt idx="45">
                  <c:v>0.5</c:v>
                </c:pt>
                <c:pt idx="46">
                  <c:v>0.5</c:v>
                </c:pt>
                <c:pt idx="47">
                  <c:v>0.5</c:v>
                </c:pt>
                <c:pt idx="48">
                  <c:v>0.5</c:v>
                </c:pt>
                <c:pt idx="49">
                  <c:v>0.5</c:v>
                </c:pt>
                <c:pt idx="50">
                  <c:v>0.5</c:v>
                </c:pt>
                <c:pt idx="51">
                  <c:v>0.5</c:v>
                </c:pt>
                <c:pt idx="52">
                  <c:v>0.5</c:v>
                </c:pt>
                <c:pt idx="53">
                  <c:v>0.5</c:v>
                </c:pt>
                <c:pt idx="54">
                  <c:v>0.5</c:v>
                </c:pt>
                <c:pt idx="55">
                  <c:v>0.5</c:v>
                </c:pt>
                <c:pt idx="56">
                  <c:v>0.5</c:v>
                </c:pt>
                <c:pt idx="57">
                  <c:v>0.5</c:v>
                </c:pt>
                <c:pt idx="58">
                  <c:v>0.5</c:v>
                </c:pt>
                <c:pt idx="59">
                  <c:v>0.5</c:v>
                </c:pt>
                <c:pt idx="60">
                  <c:v>0.5</c:v>
                </c:pt>
                <c:pt idx="61">
                  <c:v>0.5</c:v>
                </c:pt>
                <c:pt idx="62">
                  <c:v>0.5</c:v>
                </c:pt>
                <c:pt idx="63">
                  <c:v>0.5</c:v>
                </c:pt>
                <c:pt idx="64">
                  <c:v>0.5</c:v>
                </c:pt>
                <c:pt idx="65">
                  <c:v>0.5</c:v>
                </c:pt>
                <c:pt idx="66">
                  <c:v>0.5</c:v>
                </c:pt>
                <c:pt idx="67">
                  <c:v>0.5</c:v>
                </c:pt>
                <c:pt idx="68">
                  <c:v>0.5</c:v>
                </c:pt>
                <c:pt idx="69">
                  <c:v>0.5</c:v>
                </c:pt>
                <c:pt idx="70">
                  <c:v>0.5</c:v>
                </c:pt>
                <c:pt idx="71">
                  <c:v>0.5</c:v>
                </c:pt>
                <c:pt idx="72">
                  <c:v>0.5</c:v>
                </c:pt>
                <c:pt idx="73">
                  <c:v>0.5</c:v>
                </c:pt>
                <c:pt idx="74">
                  <c:v>0.5</c:v>
                </c:pt>
                <c:pt idx="75">
                  <c:v>0.5</c:v>
                </c:pt>
                <c:pt idx="76">
                  <c:v>0.5</c:v>
                </c:pt>
                <c:pt idx="77">
                  <c:v>0.5</c:v>
                </c:pt>
                <c:pt idx="78">
                  <c:v>0.5</c:v>
                </c:pt>
                <c:pt idx="79">
                  <c:v>0.5</c:v>
                </c:pt>
                <c:pt idx="80">
                  <c:v>0.5</c:v>
                </c:pt>
                <c:pt idx="81">
                  <c:v>0.5</c:v>
                </c:pt>
                <c:pt idx="82">
                  <c:v>0.5</c:v>
                </c:pt>
                <c:pt idx="83">
                  <c:v>0.5</c:v>
                </c:pt>
                <c:pt idx="84">
                  <c:v>0.5</c:v>
                </c:pt>
                <c:pt idx="85">
                  <c:v>0.5</c:v>
                </c:pt>
                <c:pt idx="86">
                  <c:v>0.3</c:v>
                </c:pt>
                <c:pt idx="87">
                  <c:v>0.3</c:v>
                </c:pt>
                <c:pt idx="88">
                  <c:v>0.3</c:v>
                </c:pt>
                <c:pt idx="89">
                  <c:v>0.3</c:v>
                </c:pt>
                <c:pt idx="90">
                  <c:v>0.3</c:v>
                </c:pt>
                <c:pt idx="91">
                  <c:v>0.3</c:v>
                </c:pt>
                <c:pt idx="92">
                  <c:v>0.3</c:v>
                </c:pt>
                <c:pt idx="93">
                  <c:v>0.3</c:v>
                </c:pt>
                <c:pt idx="94">
                  <c:v>0.3</c:v>
                </c:pt>
                <c:pt idx="95">
                  <c:v>0.3</c:v>
                </c:pt>
                <c:pt idx="96">
                  <c:v>0.3</c:v>
                </c:pt>
                <c:pt idx="97">
                  <c:v>0.3</c:v>
                </c:pt>
                <c:pt idx="98">
                  <c:v>0.3</c:v>
                </c:pt>
                <c:pt idx="99">
                  <c:v>0.3</c:v>
                </c:pt>
                <c:pt idx="100">
                  <c:v>0.2</c:v>
                </c:pt>
                <c:pt idx="101">
                  <c:v>0.2</c:v>
                </c:pt>
                <c:pt idx="102">
                  <c:v>0.2</c:v>
                </c:pt>
                <c:pt idx="103">
                  <c:v>0.2</c:v>
                </c:pt>
                <c:pt idx="104">
                  <c:v>0.2</c:v>
                </c:pt>
                <c:pt idx="105">
                  <c:v>0.2</c:v>
                </c:pt>
                <c:pt idx="106">
                  <c:v>0.2</c:v>
                </c:pt>
                <c:pt idx="107">
                  <c:v>0.2</c:v>
                </c:pt>
                <c:pt idx="108">
                  <c:v>0.2</c:v>
                </c:pt>
                <c:pt idx="109">
                  <c:v>0.2</c:v>
                </c:pt>
                <c:pt idx="110">
                  <c:v>0.2</c:v>
                </c:pt>
                <c:pt idx="111">
                  <c:v>0.2</c:v>
                </c:pt>
                <c:pt idx="112">
                  <c:v>0.2</c:v>
                </c:pt>
                <c:pt idx="113">
                  <c:v>0.2</c:v>
                </c:pt>
                <c:pt idx="114">
                  <c:v>0.2</c:v>
                </c:pt>
                <c:pt idx="115">
                  <c:v>0.2</c:v>
                </c:pt>
                <c:pt idx="116">
                  <c:v>0.2</c:v>
                </c:pt>
                <c:pt idx="117">
                  <c:v>0.2</c:v>
                </c:pt>
                <c:pt idx="118">
                  <c:v>0.2</c:v>
                </c:pt>
                <c:pt idx="119">
                  <c:v>0.2</c:v>
                </c:pt>
                <c:pt idx="120">
                  <c:v>0.2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0.2</c:v>
                </c:pt>
                <c:pt idx="126">
                  <c:v>0.2</c:v>
                </c:pt>
                <c:pt idx="127">
                  <c:v>0.2</c:v>
                </c:pt>
                <c:pt idx="128">
                  <c:v>0.2</c:v>
                </c:pt>
                <c:pt idx="129">
                  <c:v>0.2</c:v>
                </c:pt>
                <c:pt idx="130">
                  <c:v>0.2</c:v>
                </c:pt>
                <c:pt idx="131">
                  <c:v>0.2</c:v>
                </c:pt>
                <c:pt idx="132">
                  <c:v>0.2</c:v>
                </c:pt>
                <c:pt idx="133">
                  <c:v>0.2</c:v>
                </c:pt>
                <c:pt idx="134">
                  <c:v>0.2</c:v>
                </c:pt>
                <c:pt idx="135">
                  <c:v>0.2</c:v>
                </c:pt>
                <c:pt idx="136">
                  <c:v>0.2</c:v>
                </c:pt>
                <c:pt idx="137">
                  <c:v>0.2</c:v>
                </c:pt>
                <c:pt idx="138">
                  <c:v>0.2</c:v>
                </c:pt>
                <c:pt idx="139">
                  <c:v>0.2</c:v>
                </c:pt>
                <c:pt idx="140">
                  <c:v>0.2</c:v>
                </c:pt>
                <c:pt idx="141">
                  <c:v>0.2</c:v>
                </c:pt>
                <c:pt idx="142">
                  <c:v>0.2</c:v>
                </c:pt>
                <c:pt idx="143">
                  <c:v>0.2</c:v>
                </c:pt>
                <c:pt idx="144">
                  <c:v>0.2</c:v>
                </c:pt>
                <c:pt idx="145">
                  <c:v>0.2</c:v>
                </c:pt>
                <c:pt idx="146">
                  <c:v>0.2</c:v>
                </c:pt>
                <c:pt idx="147">
                  <c:v>0.2</c:v>
                </c:pt>
                <c:pt idx="148">
                  <c:v>0.2</c:v>
                </c:pt>
                <c:pt idx="149">
                  <c:v>0.15</c:v>
                </c:pt>
                <c:pt idx="150">
                  <c:v>0.15</c:v>
                </c:pt>
                <c:pt idx="151">
                  <c:v>0.1</c:v>
                </c:pt>
                <c:pt idx="152">
                  <c:v>0.1</c:v>
                </c:pt>
                <c:pt idx="153">
                  <c:v>0.1</c:v>
                </c:pt>
                <c:pt idx="154">
                  <c:v>0.1</c:v>
                </c:pt>
                <c:pt idx="155">
                  <c:v>0.1</c:v>
                </c:pt>
                <c:pt idx="156">
                  <c:v>0.1</c:v>
                </c:pt>
                <c:pt idx="157">
                  <c:v>0.1</c:v>
                </c:pt>
                <c:pt idx="158">
                  <c:v>0.1</c:v>
                </c:pt>
                <c:pt idx="159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96435228"/>
        <c:axId val="370389189"/>
      </c:barChart>
      <c:catAx>
        <c:axId val="49643522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0389189"/>
        <c:crosses val="autoZero"/>
        <c:auto val="1"/>
        <c:lblAlgn val="ctr"/>
        <c:lblOffset val="100"/>
        <c:noMultiLvlLbl val="0"/>
      </c:catAx>
      <c:valAx>
        <c:axId val="37038918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￥&quot;#,##0.00;&quot;￥&quot;\-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64352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3CCB-65FE-4EF9-8650-8F90D3A518E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51B8-6FE8-4EB4-B058-E8CECB8162B1}" type="slidenum">
              <a:rPr lang="zh-CN" altLang="en-US" smtClean="0"/>
            </a:fld>
            <a:endParaRPr lang="zh-CN" altLang="en-US"/>
          </a:p>
        </p:txBody>
      </p:sp>
      <p:grpSp>
        <p:nvGrpSpPr>
          <p:cNvPr id="31" name="组合 30"/>
          <p:cNvGrpSpPr/>
          <p:nvPr userDrawn="1"/>
        </p:nvGrpSpPr>
        <p:grpSpPr>
          <a:xfrm>
            <a:off x="0" y="6748780"/>
            <a:ext cx="12192635" cy="125095"/>
            <a:chOff x="0" y="10628"/>
            <a:chExt cx="19201" cy="197"/>
          </a:xfrm>
        </p:grpSpPr>
        <p:sp>
          <p:nvSpPr>
            <p:cNvPr id="15" name="矩形 14"/>
            <p:cNvSpPr/>
            <p:nvPr/>
          </p:nvSpPr>
          <p:spPr>
            <a:xfrm>
              <a:off x="0" y="10628"/>
              <a:ext cx="11854" cy="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54" y="10628"/>
              <a:ext cx="7347" cy="197"/>
            </a:xfrm>
            <a:prstGeom prst="rect">
              <a:avLst/>
            </a:prstGeom>
            <a:solidFill>
              <a:srgbClr val="2D6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" name="组合 13"/>
          <p:cNvGrpSpPr/>
          <p:nvPr userDrawn="1"/>
        </p:nvGrpSpPr>
        <p:grpSpPr>
          <a:xfrm>
            <a:off x="9385770" y="165735"/>
            <a:ext cx="2772962" cy="443692"/>
            <a:chOff x="2129" y="-957"/>
            <a:chExt cx="4709" cy="754"/>
          </a:xfrm>
        </p:grpSpPr>
        <p:pic>
          <p:nvPicPr>
            <p:cNvPr id="8" name="图片 17" descr="2"/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5F6F7"/>
                </a:clrFrom>
                <a:clrTo>
                  <a:srgbClr val="F5F6F7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1100000" flipH="1" flipV="1">
              <a:off x="2129" y="-879"/>
              <a:ext cx="611" cy="61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文本框 18"/>
            <p:cNvSpPr txBox="1"/>
            <p:nvPr/>
          </p:nvSpPr>
          <p:spPr>
            <a:xfrm>
              <a:off x="2686" y="-957"/>
              <a:ext cx="4152" cy="5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zh-CN" altLang="en-US" sz="1400" b="1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福州扬腾网络科技有限公司</a:t>
              </a:r>
              <a:endParaRPr lang="zh-CN" altLang="en-US" sz="1400" b="1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文本框 19"/>
            <p:cNvSpPr txBox="1"/>
            <p:nvPr/>
          </p:nvSpPr>
          <p:spPr>
            <a:xfrm>
              <a:off x="2702" y="-620"/>
              <a:ext cx="4135" cy="4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pPr algn="dist"/>
              <a:r>
                <a:rPr lang="en-US" altLang="zh-CN" sz="1000">
                  <a:solidFill>
                    <a:srgbClr val="1F95D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Fuzhou Yangteng Network Co.,Ltd</a:t>
              </a:r>
              <a:endParaRPr lang="en-US" altLang="zh-CN" sz="1000">
                <a:solidFill>
                  <a:srgbClr val="1F95D4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3" Type="http://schemas.openxmlformats.org/officeDocument/2006/relationships/slideLayout" Target="../slideLayouts/slideLayout1.xml"/><Relationship Id="rId42" Type="http://schemas.openxmlformats.org/officeDocument/2006/relationships/tags" Target="../tags/tag43.xml"/><Relationship Id="rId41" Type="http://schemas.openxmlformats.org/officeDocument/2006/relationships/tags" Target="../tags/tag42.xml"/><Relationship Id="rId40" Type="http://schemas.openxmlformats.org/officeDocument/2006/relationships/tags" Target="../tags/tag41.xml"/><Relationship Id="rId4" Type="http://schemas.openxmlformats.org/officeDocument/2006/relationships/tags" Target="../tags/tag5.xml"/><Relationship Id="rId39" Type="http://schemas.openxmlformats.org/officeDocument/2006/relationships/tags" Target="../tags/tag40.xml"/><Relationship Id="rId38" Type="http://schemas.openxmlformats.org/officeDocument/2006/relationships/tags" Target="../tags/tag39.xml"/><Relationship Id="rId37" Type="http://schemas.openxmlformats.org/officeDocument/2006/relationships/tags" Target="../tags/tag38.xml"/><Relationship Id="rId36" Type="http://schemas.openxmlformats.org/officeDocument/2006/relationships/tags" Target="../tags/tag37.xml"/><Relationship Id="rId35" Type="http://schemas.openxmlformats.org/officeDocument/2006/relationships/tags" Target="../tags/tag36.xml"/><Relationship Id="rId34" Type="http://schemas.openxmlformats.org/officeDocument/2006/relationships/tags" Target="../tags/tag35.xml"/><Relationship Id="rId33" Type="http://schemas.openxmlformats.org/officeDocument/2006/relationships/tags" Target="../tags/tag34.xml"/><Relationship Id="rId32" Type="http://schemas.openxmlformats.org/officeDocument/2006/relationships/tags" Target="../tags/tag33.xml"/><Relationship Id="rId31" Type="http://schemas.openxmlformats.org/officeDocument/2006/relationships/tags" Target="../tags/tag32.xml"/><Relationship Id="rId30" Type="http://schemas.openxmlformats.org/officeDocument/2006/relationships/tags" Target="../tags/tag31.xml"/><Relationship Id="rId3" Type="http://schemas.openxmlformats.org/officeDocument/2006/relationships/tags" Target="../tags/tag4.xml"/><Relationship Id="rId29" Type="http://schemas.openxmlformats.org/officeDocument/2006/relationships/tags" Target="../tags/tag30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72.xml"/><Relationship Id="rId3" Type="http://schemas.openxmlformats.org/officeDocument/2006/relationships/tags" Target="../tags/tag45.xml"/><Relationship Id="rId29" Type="http://schemas.openxmlformats.org/officeDocument/2006/relationships/tags" Target="../tags/tag71.xml"/><Relationship Id="rId28" Type="http://schemas.openxmlformats.org/officeDocument/2006/relationships/tags" Target="../tags/tag70.xml"/><Relationship Id="rId27" Type="http://schemas.openxmlformats.org/officeDocument/2006/relationships/tags" Target="../tags/tag69.xml"/><Relationship Id="rId26" Type="http://schemas.openxmlformats.org/officeDocument/2006/relationships/tags" Target="../tags/tag68.xml"/><Relationship Id="rId25" Type="http://schemas.openxmlformats.org/officeDocument/2006/relationships/tags" Target="../tags/tag67.xml"/><Relationship Id="rId24" Type="http://schemas.openxmlformats.org/officeDocument/2006/relationships/tags" Target="../tags/tag66.xml"/><Relationship Id="rId23" Type="http://schemas.openxmlformats.org/officeDocument/2006/relationships/tags" Target="../tags/tag65.xml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image" Target="../media/image9.png"/><Relationship Id="rId19" Type="http://schemas.openxmlformats.org/officeDocument/2006/relationships/tags" Target="../tags/tag61.xml"/><Relationship Id="rId18" Type="http://schemas.openxmlformats.org/officeDocument/2006/relationships/tags" Target="../tags/tag60.xml"/><Relationship Id="rId17" Type="http://schemas.openxmlformats.org/officeDocument/2006/relationships/tags" Target="../tags/tag59.xml"/><Relationship Id="rId16" Type="http://schemas.openxmlformats.org/officeDocument/2006/relationships/tags" Target="../tags/tag58.xml"/><Relationship Id="rId15" Type="http://schemas.openxmlformats.org/officeDocument/2006/relationships/tags" Target="../tags/tag57.xml"/><Relationship Id="rId14" Type="http://schemas.openxmlformats.org/officeDocument/2006/relationships/tags" Target="../tags/tag56.xml"/><Relationship Id="rId13" Type="http://schemas.openxmlformats.org/officeDocument/2006/relationships/tags" Target="../tags/tag5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tags" Target="../tags/tag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tags" Target="../tags/tag73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11150" y="1162050"/>
            <a:ext cx="5428810" cy="4380230"/>
            <a:chOff x="856" y="1980"/>
            <a:chExt cx="9706" cy="6898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1">
              <a:clrChange>
                <a:clrFrom>
                  <a:srgbClr val="000000">
                    <a:alpha val="100000"/>
                  </a:srgbClr>
                </a:clrFrom>
                <a:clrTo>
                  <a:srgbClr val="000000">
                    <a:alpha val="100000"/>
                    <a:alpha val="0"/>
                  </a:srgbClr>
                </a:clrTo>
              </a:clrChange>
            </a:blip>
            <a:srcRect t="21020" r="51687" b="50925"/>
            <a:stretch>
              <a:fillRect/>
            </a:stretch>
          </p:blipFill>
          <p:spPr>
            <a:xfrm>
              <a:off x="2209" y="3432"/>
              <a:ext cx="2991" cy="1391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234" y="1980"/>
              <a:ext cx="9328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sz="5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产品利润核算</a:t>
              </a:r>
              <a:r>
                <a:rPr lang="en-US" altLang="zh-CN" sz="3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  </a:t>
              </a:r>
              <a:endPara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856" y="7717"/>
              <a:ext cx="6251" cy="11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部门：</a:t>
              </a:r>
              <a:r>
                <a:rPr 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数据分析部</a:t>
              </a:r>
              <a:endParaRPr 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主讲人：</a:t>
              </a:r>
              <a:r>
                <a:rPr lang="en-US" altLang="zh-CN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Joel</a:t>
              </a:r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              </a:t>
              </a:r>
              <a:endPara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  <a:p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日期：</a:t>
              </a:r>
              <a:r>
                <a:rPr lang="en-US" altLang="zh-CN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2021/3/24</a:t>
              </a:r>
              <a:endPara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0" y="6748780"/>
            <a:ext cx="12191365" cy="124460"/>
            <a:chOff x="0" y="10628"/>
            <a:chExt cx="19199" cy="196"/>
          </a:xfrm>
        </p:grpSpPr>
        <p:sp>
          <p:nvSpPr>
            <p:cNvPr id="15" name="矩形 14"/>
            <p:cNvSpPr/>
            <p:nvPr/>
          </p:nvSpPr>
          <p:spPr>
            <a:xfrm>
              <a:off x="0" y="10628"/>
              <a:ext cx="11854" cy="1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1853" y="10628"/>
              <a:ext cx="7347" cy="197"/>
            </a:xfrm>
            <a:prstGeom prst="rect">
              <a:avLst/>
            </a:prstGeom>
            <a:solidFill>
              <a:srgbClr val="2D6AB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4" name="图片 3" descr="u=4259212782,3500603205&amp;fm=26&amp;gp=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5525" y="2453005"/>
            <a:ext cx="6589395" cy="42043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4724791" y="1259948"/>
            <a:ext cx="2209068" cy="2209068"/>
            <a:chOff x="4651743" y="2130932"/>
            <a:chExt cx="1164266" cy="1164266"/>
          </a:xfrm>
        </p:grpSpPr>
        <p:sp>
          <p:nvSpPr>
            <p:cNvPr id="13" name="椭圆 12"/>
            <p:cNvSpPr/>
            <p:nvPr/>
          </p:nvSpPr>
          <p:spPr>
            <a:xfrm>
              <a:off x="4734146" y="2130932"/>
              <a:ext cx="999461" cy="99946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651743" y="2130932"/>
              <a:ext cx="1164266" cy="1164266"/>
            </a:xfrm>
            <a:prstGeom prst="rect">
              <a:avLst/>
            </a:prstGeom>
          </p:spPr>
        </p:pic>
      </p:grpSp>
      <p:sp>
        <p:nvSpPr>
          <p:cNvPr id="25" name="矩形 24"/>
          <p:cNvSpPr/>
          <p:nvPr/>
        </p:nvSpPr>
        <p:spPr>
          <a:xfrm>
            <a:off x="4166473" y="4955960"/>
            <a:ext cx="3235162" cy="787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9488" y="3567249"/>
            <a:ext cx="314913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dirty="0" smtClean="0">
                <a:solidFill>
                  <a:srgbClr val="08A1D9"/>
                </a:solidFill>
                <a:cs typeface="+mn-ea"/>
                <a:sym typeface="+mn-lt"/>
              </a:rPr>
              <a:t>后段费用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8A1D9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47662" y="4366724"/>
            <a:ext cx="3672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2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后段费用指顾客购买商品后派送的一切费用，包括</a:t>
            </a:r>
            <a:r>
              <a:rPr lang="en-US" altLang="zh-CN" sz="1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YKD</a:t>
            </a:r>
            <a:r>
              <a:rPr lang="zh-CN" sz="12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操作费，尾程派送费用</a:t>
            </a:r>
            <a:endParaRPr lang="en-US" altLang="zh-CN" sz="12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061962" y="4351063"/>
            <a:ext cx="3444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2"/>
          <p:cNvSpPr>
            <a:spLocks noEditPoints="1"/>
          </p:cNvSpPr>
          <p:nvPr/>
        </p:nvSpPr>
        <p:spPr bwMode="auto">
          <a:xfrm>
            <a:off x="2086796" y="2619000"/>
            <a:ext cx="640889" cy="506209"/>
          </a:xfrm>
          <a:custGeom>
            <a:avLst/>
            <a:gdLst>
              <a:gd name="T0" fmla="*/ 115 w 551"/>
              <a:gd name="T1" fmla="*/ 82 h 438"/>
              <a:gd name="T2" fmla="*/ 20 w 551"/>
              <a:gd name="T3" fmla="*/ 115 h 438"/>
              <a:gd name="T4" fmla="*/ 115 w 551"/>
              <a:gd name="T5" fmla="*/ 115 h 438"/>
              <a:gd name="T6" fmla="*/ 56 w 551"/>
              <a:gd name="T7" fmla="*/ 283 h 438"/>
              <a:gd name="T8" fmla="*/ 34 w 551"/>
              <a:gd name="T9" fmla="*/ 294 h 438"/>
              <a:gd name="T10" fmla="*/ 23 w 551"/>
              <a:gd name="T11" fmla="*/ 316 h 438"/>
              <a:gd name="T12" fmla="*/ 25 w 551"/>
              <a:gd name="T13" fmla="*/ 343 h 438"/>
              <a:gd name="T14" fmla="*/ 41 w 551"/>
              <a:gd name="T15" fmla="*/ 362 h 438"/>
              <a:gd name="T16" fmla="*/ 66 w 551"/>
              <a:gd name="T17" fmla="*/ 370 h 438"/>
              <a:gd name="T18" fmla="*/ 90 w 551"/>
              <a:gd name="T19" fmla="*/ 362 h 438"/>
              <a:gd name="T20" fmla="*/ 105 w 551"/>
              <a:gd name="T21" fmla="*/ 343 h 438"/>
              <a:gd name="T22" fmla="*/ 109 w 551"/>
              <a:gd name="T23" fmla="*/ 316 h 438"/>
              <a:gd name="T24" fmla="*/ 96 w 551"/>
              <a:gd name="T25" fmla="*/ 294 h 438"/>
              <a:gd name="T26" fmla="*/ 74 w 551"/>
              <a:gd name="T27" fmla="*/ 283 h 438"/>
              <a:gd name="T28" fmla="*/ 171 w 551"/>
              <a:gd name="T29" fmla="*/ 50 h 438"/>
              <a:gd name="T30" fmla="*/ 266 w 551"/>
              <a:gd name="T31" fmla="*/ 50 h 438"/>
              <a:gd name="T32" fmla="*/ 171 w 551"/>
              <a:gd name="T33" fmla="*/ 145 h 438"/>
              <a:gd name="T34" fmla="*/ 171 w 551"/>
              <a:gd name="T35" fmla="*/ 115 h 438"/>
              <a:gd name="T36" fmla="*/ 199 w 551"/>
              <a:gd name="T37" fmla="*/ 285 h 438"/>
              <a:gd name="T38" fmla="*/ 180 w 551"/>
              <a:gd name="T39" fmla="*/ 301 h 438"/>
              <a:gd name="T40" fmla="*/ 172 w 551"/>
              <a:gd name="T41" fmla="*/ 326 h 438"/>
              <a:gd name="T42" fmla="*/ 180 w 551"/>
              <a:gd name="T43" fmla="*/ 350 h 438"/>
              <a:gd name="T44" fmla="*/ 199 w 551"/>
              <a:gd name="T45" fmla="*/ 367 h 438"/>
              <a:gd name="T46" fmla="*/ 226 w 551"/>
              <a:gd name="T47" fmla="*/ 369 h 438"/>
              <a:gd name="T48" fmla="*/ 248 w 551"/>
              <a:gd name="T49" fmla="*/ 356 h 438"/>
              <a:gd name="T50" fmla="*/ 259 w 551"/>
              <a:gd name="T51" fmla="*/ 334 h 438"/>
              <a:gd name="T52" fmla="*/ 257 w 551"/>
              <a:gd name="T53" fmla="*/ 308 h 438"/>
              <a:gd name="T54" fmla="*/ 241 w 551"/>
              <a:gd name="T55" fmla="*/ 290 h 438"/>
              <a:gd name="T56" fmla="*/ 216 w 551"/>
              <a:gd name="T57" fmla="*/ 281 h 438"/>
              <a:gd name="T58" fmla="*/ 283 w 551"/>
              <a:gd name="T59" fmla="*/ 427 h 438"/>
              <a:gd name="T60" fmla="*/ 322 w 551"/>
              <a:gd name="T61" fmla="*/ 75 h 438"/>
              <a:gd name="T62" fmla="*/ 413 w 551"/>
              <a:gd name="T63" fmla="*/ 43 h 438"/>
              <a:gd name="T64" fmla="*/ 353 w 551"/>
              <a:gd name="T65" fmla="*/ 164 h 438"/>
              <a:gd name="T66" fmla="*/ 343 w 551"/>
              <a:gd name="T67" fmla="*/ 136 h 438"/>
              <a:gd name="T68" fmla="*/ 425 w 551"/>
              <a:gd name="T69" fmla="*/ 287 h 438"/>
              <a:gd name="T70" fmla="*/ 412 w 551"/>
              <a:gd name="T71" fmla="*/ 308 h 438"/>
              <a:gd name="T72" fmla="*/ 413 w 551"/>
              <a:gd name="T73" fmla="*/ 334 h 438"/>
              <a:gd name="T74" fmla="*/ 429 w 551"/>
              <a:gd name="T75" fmla="*/ 355 h 438"/>
              <a:gd name="T76" fmla="*/ 452 w 551"/>
              <a:gd name="T77" fmla="*/ 364 h 438"/>
              <a:gd name="T78" fmla="*/ 476 w 551"/>
              <a:gd name="T79" fmla="*/ 358 h 438"/>
              <a:gd name="T80" fmla="*/ 494 w 551"/>
              <a:gd name="T81" fmla="*/ 340 h 438"/>
              <a:gd name="T82" fmla="*/ 499 w 551"/>
              <a:gd name="T83" fmla="*/ 315 h 438"/>
              <a:gd name="T84" fmla="*/ 487 w 551"/>
              <a:gd name="T85" fmla="*/ 291 h 438"/>
              <a:gd name="T86" fmla="*/ 466 w 551"/>
              <a:gd name="T87" fmla="*/ 278 h 438"/>
              <a:gd name="T88" fmla="*/ 440 w 551"/>
              <a:gd name="T89" fmla="*/ 279 h 438"/>
              <a:gd name="T90" fmla="*/ 416 w 551"/>
              <a:gd name="T91" fmla="*/ 0 h 438"/>
              <a:gd name="T92" fmla="*/ 291 w 551"/>
              <a:gd name="T93" fmla="*/ 43 h 438"/>
              <a:gd name="T94" fmla="*/ 132 w 551"/>
              <a:gd name="T95" fmla="*/ 42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1" h="438">
                <a:moveTo>
                  <a:pt x="20" y="50"/>
                </a:moveTo>
                <a:lnTo>
                  <a:pt x="20" y="82"/>
                </a:lnTo>
                <a:lnTo>
                  <a:pt x="115" y="82"/>
                </a:lnTo>
                <a:lnTo>
                  <a:pt x="115" y="50"/>
                </a:lnTo>
                <a:lnTo>
                  <a:pt x="20" y="50"/>
                </a:lnTo>
                <a:close/>
                <a:moveTo>
                  <a:pt x="20" y="115"/>
                </a:moveTo>
                <a:lnTo>
                  <a:pt x="20" y="145"/>
                </a:lnTo>
                <a:lnTo>
                  <a:pt x="115" y="145"/>
                </a:lnTo>
                <a:lnTo>
                  <a:pt x="115" y="115"/>
                </a:lnTo>
                <a:lnTo>
                  <a:pt x="20" y="115"/>
                </a:lnTo>
                <a:close/>
                <a:moveTo>
                  <a:pt x="66" y="281"/>
                </a:moveTo>
                <a:lnTo>
                  <a:pt x="56" y="283"/>
                </a:lnTo>
                <a:lnTo>
                  <a:pt x="48" y="285"/>
                </a:lnTo>
                <a:lnTo>
                  <a:pt x="41" y="290"/>
                </a:lnTo>
                <a:lnTo>
                  <a:pt x="34" y="294"/>
                </a:lnTo>
                <a:lnTo>
                  <a:pt x="30" y="301"/>
                </a:lnTo>
                <a:lnTo>
                  <a:pt x="25" y="308"/>
                </a:lnTo>
                <a:lnTo>
                  <a:pt x="23" y="316"/>
                </a:lnTo>
                <a:lnTo>
                  <a:pt x="21" y="326"/>
                </a:lnTo>
                <a:lnTo>
                  <a:pt x="23" y="334"/>
                </a:lnTo>
                <a:lnTo>
                  <a:pt x="25" y="343"/>
                </a:lnTo>
                <a:lnTo>
                  <a:pt x="30" y="350"/>
                </a:lnTo>
                <a:lnTo>
                  <a:pt x="34" y="356"/>
                </a:lnTo>
                <a:lnTo>
                  <a:pt x="41" y="362"/>
                </a:lnTo>
                <a:lnTo>
                  <a:pt x="48" y="367"/>
                </a:lnTo>
                <a:lnTo>
                  <a:pt x="56" y="369"/>
                </a:lnTo>
                <a:lnTo>
                  <a:pt x="66" y="370"/>
                </a:lnTo>
                <a:lnTo>
                  <a:pt x="74" y="369"/>
                </a:lnTo>
                <a:lnTo>
                  <a:pt x="82" y="367"/>
                </a:lnTo>
                <a:lnTo>
                  <a:pt x="90" y="362"/>
                </a:lnTo>
                <a:lnTo>
                  <a:pt x="96" y="356"/>
                </a:lnTo>
                <a:lnTo>
                  <a:pt x="102" y="350"/>
                </a:lnTo>
                <a:lnTo>
                  <a:pt x="105" y="343"/>
                </a:lnTo>
                <a:lnTo>
                  <a:pt x="109" y="334"/>
                </a:lnTo>
                <a:lnTo>
                  <a:pt x="109" y="326"/>
                </a:lnTo>
                <a:lnTo>
                  <a:pt x="109" y="316"/>
                </a:lnTo>
                <a:lnTo>
                  <a:pt x="105" y="308"/>
                </a:lnTo>
                <a:lnTo>
                  <a:pt x="102" y="301"/>
                </a:lnTo>
                <a:lnTo>
                  <a:pt x="96" y="294"/>
                </a:lnTo>
                <a:lnTo>
                  <a:pt x="90" y="290"/>
                </a:lnTo>
                <a:lnTo>
                  <a:pt x="82" y="285"/>
                </a:lnTo>
                <a:lnTo>
                  <a:pt x="74" y="283"/>
                </a:lnTo>
                <a:lnTo>
                  <a:pt x="66" y="281"/>
                </a:lnTo>
                <a:lnTo>
                  <a:pt x="66" y="281"/>
                </a:lnTo>
                <a:close/>
                <a:moveTo>
                  <a:pt x="171" y="50"/>
                </a:moveTo>
                <a:lnTo>
                  <a:pt x="171" y="82"/>
                </a:lnTo>
                <a:lnTo>
                  <a:pt x="266" y="82"/>
                </a:lnTo>
                <a:lnTo>
                  <a:pt x="266" y="50"/>
                </a:lnTo>
                <a:lnTo>
                  <a:pt x="171" y="50"/>
                </a:lnTo>
                <a:close/>
                <a:moveTo>
                  <a:pt x="171" y="115"/>
                </a:moveTo>
                <a:lnTo>
                  <a:pt x="171" y="145"/>
                </a:lnTo>
                <a:lnTo>
                  <a:pt x="266" y="145"/>
                </a:lnTo>
                <a:lnTo>
                  <a:pt x="266" y="115"/>
                </a:lnTo>
                <a:lnTo>
                  <a:pt x="171" y="115"/>
                </a:lnTo>
                <a:close/>
                <a:moveTo>
                  <a:pt x="216" y="281"/>
                </a:moveTo>
                <a:lnTo>
                  <a:pt x="208" y="283"/>
                </a:lnTo>
                <a:lnTo>
                  <a:pt x="199" y="285"/>
                </a:lnTo>
                <a:lnTo>
                  <a:pt x="192" y="290"/>
                </a:lnTo>
                <a:lnTo>
                  <a:pt x="186" y="294"/>
                </a:lnTo>
                <a:lnTo>
                  <a:pt x="180" y="301"/>
                </a:lnTo>
                <a:lnTo>
                  <a:pt x="175" y="308"/>
                </a:lnTo>
                <a:lnTo>
                  <a:pt x="173" y="316"/>
                </a:lnTo>
                <a:lnTo>
                  <a:pt x="172" y="326"/>
                </a:lnTo>
                <a:lnTo>
                  <a:pt x="173" y="334"/>
                </a:lnTo>
                <a:lnTo>
                  <a:pt x="175" y="343"/>
                </a:lnTo>
                <a:lnTo>
                  <a:pt x="180" y="350"/>
                </a:lnTo>
                <a:lnTo>
                  <a:pt x="186" y="356"/>
                </a:lnTo>
                <a:lnTo>
                  <a:pt x="192" y="362"/>
                </a:lnTo>
                <a:lnTo>
                  <a:pt x="199" y="367"/>
                </a:lnTo>
                <a:lnTo>
                  <a:pt x="208" y="369"/>
                </a:lnTo>
                <a:lnTo>
                  <a:pt x="216" y="370"/>
                </a:lnTo>
                <a:lnTo>
                  <a:pt x="226" y="369"/>
                </a:lnTo>
                <a:lnTo>
                  <a:pt x="234" y="367"/>
                </a:lnTo>
                <a:lnTo>
                  <a:pt x="241" y="362"/>
                </a:lnTo>
                <a:lnTo>
                  <a:pt x="248" y="356"/>
                </a:lnTo>
                <a:lnTo>
                  <a:pt x="252" y="350"/>
                </a:lnTo>
                <a:lnTo>
                  <a:pt x="257" y="343"/>
                </a:lnTo>
                <a:lnTo>
                  <a:pt x="259" y="334"/>
                </a:lnTo>
                <a:lnTo>
                  <a:pt x="261" y="326"/>
                </a:lnTo>
                <a:lnTo>
                  <a:pt x="259" y="316"/>
                </a:lnTo>
                <a:lnTo>
                  <a:pt x="257" y="308"/>
                </a:lnTo>
                <a:lnTo>
                  <a:pt x="252" y="301"/>
                </a:lnTo>
                <a:lnTo>
                  <a:pt x="248" y="294"/>
                </a:lnTo>
                <a:lnTo>
                  <a:pt x="241" y="290"/>
                </a:lnTo>
                <a:lnTo>
                  <a:pt x="234" y="285"/>
                </a:lnTo>
                <a:lnTo>
                  <a:pt x="226" y="283"/>
                </a:lnTo>
                <a:lnTo>
                  <a:pt x="216" y="281"/>
                </a:lnTo>
                <a:close/>
                <a:moveTo>
                  <a:pt x="152" y="11"/>
                </a:moveTo>
                <a:lnTo>
                  <a:pt x="283" y="11"/>
                </a:lnTo>
                <a:lnTo>
                  <a:pt x="283" y="427"/>
                </a:lnTo>
                <a:lnTo>
                  <a:pt x="152" y="427"/>
                </a:lnTo>
                <a:lnTo>
                  <a:pt x="152" y="11"/>
                </a:lnTo>
                <a:close/>
                <a:moveTo>
                  <a:pt x="322" y="75"/>
                </a:moveTo>
                <a:lnTo>
                  <a:pt x="333" y="104"/>
                </a:lnTo>
                <a:lnTo>
                  <a:pt x="423" y="73"/>
                </a:lnTo>
                <a:lnTo>
                  <a:pt x="413" y="43"/>
                </a:lnTo>
                <a:lnTo>
                  <a:pt x="322" y="75"/>
                </a:lnTo>
                <a:close/>
                <a:moveTo>
                  <a:pt x="343" y="136"/>
                </a:moveTo>
                <a:lnTo>
                  <a:pt x="353" y="164"/>
                </a:lnTo>
                <a:lnTo>
                  <a:pt x="444" y="133"/>
                </a:lnTo>
                <a:lnTo>
                  <a:pt x="433" y="104"/>
                </a:lnTo>
                <a:lnTo>
                  <a:pt x="343" y="136"/>
                </a:lnTo>
                <a:close/>
                <a:moveTo>
                  <a:pt x="440" y="279"/>
                </a:moveTo>
                <a:lnTo>
                  <a:pt x="432" y="283"/>
                </a:lnTo>
                <a:lnTo>
                  <a:pt x="425" y="287"/>
                </a:lnTo>
                <a:lnTo>
                  <a:pt x="419" y="294"/>
                </a:lnTo>
                <a:lnTo>
                  <a:pt x="415" y="301"/>
                </a:lnTo>
                <a:lnTo>
                  <a:pt x="412" y="308"/>
                </a:lnTo>
                <a:lnTo>
                  <a:pt x="411" y="318"/>
                </a:lnTo>
                <a:lnTo>
                  <a:pt x="411" y="326"/>
                </a:lnTo>
                <a:lnTo>
                  <a:pt x="413" y="334"/>
                </a:lnTo>
                <a:lnTo>
                  <a:pt x="417" y="342"/>
                </a:lnTo>
                <a:lnTo>
                  <a:pt x="422" y="349"/>
                </a:lnTo>
                <a:lnTo>
                  <a:pt x="429" y="355"/>
                </a:lnTo>
                <a:lnTo>
                  <a:pt x="436" y="360"/>
                </a:lnTo>
                <a:lnTo>
                  <a:pt x="443" y="363"/>
                </a:lnTo>
                <a:lnTo>
                  <a:pt x="452" y="364"/>
                </a:lnTo>
                <a:lnTo>
                  <a:pt x="460" y="364"/>
                </a:lnTo>
                <a:lnTo>
                  <a:pt x="468" y="362"/>
                </a:lnTo>
                <a:lnTo>
                  <a:pt x="476" y="358"/>
                </a:lnTo>
                <a:lnTo>
                  <a:pt x="483" y="353"/>
                </a:lnTo>
                <a:lnTo>
                  <a:pt x="489" y="347"/>
                </a:lnTo>
                <a:lnTo>
                  <a:pt x="494" y="340"/>
                </a:lnTo>
                <a:lnTo>
                  <a:pt x="497" y="332"/>
                </a:lnTo>
                <a:lnTo>
                  <a:pt x="499" y="323"/>
                </a:lnTo>
                <a:lnTo>
                  <a:pt x="499" y="315"/>
                </a:lnTo>
                <a:lnTo>
                  <a:pt x="496" y="306"/>
                </a:lnTo>
                <a:lnTo>
                  <a:pt x="493" y="298"/>
                </a:lnTo>
                <a:lnTo>
                  <a:pt x="487" y="291"/>
                </a:lnTo>
                <a:lnTo>
                  <a:pt x="481" y="285"/>
                </a:lnTo>
                <a:lnTo>
                  <a:pt x="474" y="280"/>
                </a:lnTo>
                <a:lnTo>
                  <a:pt x="466" y="278"/>
                </a:lnTo>
                <a:lnTo>
                  <a:pt x="458" y="277"/>
                </a:lnTo>
                <a:lnTo>
                  <a:pt x="450" y="277"/>
                </a:lnTo>
                <a:lnTo>
                  <a:pt x="440" y="279"/>
                </a:lnTo>
                <a:lnTo>
                  <a:pt x="440" y="279"/>
                </a:lnTo>
                <a:close/>
                <a:moveTo>
                  <a:pt x="291" y="43"/>
                </a:moveTo>
                <a:lnTo>
                  <a:pt x="416" y="0"/>
                </a:lnTo>
                <a:lnTo>
                  <a:pt x="551" y="396"/>
                </a:lnTo>
                <a:lnTo>
                  <a:pt x="426" y="438"/>
                </a:lnTo>
                <a:lnTo>
                  <a:pt x="291" y="43"/>
                </a:lnTo>
                <a:close/>
                <a:moveTo>
                  <a:pt x="0" y="11"/>
                </a:moveTo>
                <a:lnTo>
                  <a:pt x="132" y="11"/>
                </a:lnTo>
                <a:lnTo>
                  <a:pt x="132" y="427"/>
                </a:lnTo>
                <a:lnTo>
                  <a:pt x="0" y="427"/>
                </a:ln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Freeform 198"/>
          <p:cNvSpPr>
            <a:spLocks noEditPoints="1"/>
          </p:cNvSpPr>
          <p:nvPr/>
        </p:nvSpPr>
        <p:spPr bwMode="auto">
          <a:xfrm>
            <a:off x="9221619" y="2653830"/>
            <a:ext cx="613024" cy="589803"/>
          </a:xfrm>
          <a:custGeom>
            <a:avLst/>
            <a:gdLst>
              <a:gd name="T0" fmla="*/ 64 w 526"/>
              <a:gd name="T1" fmla="*/ 45 h 509"/>
              <a:gd name="T2" fmla="*/ 52 w 526"/>
              <a:gd name="T3" fmla="*/ 52 h 509"/>
              <a:gd name="T4" fmla="*/ 46 w 526"/>
              <a:gd name="T5" fmla="*/ 60 h 509"/>
              <a:gd name="T6" fmla="*/ 45 w 526"/>
              <a:gd name="T7" fmla="*/ 328 h 509"/>
              <a:gd name="T8" fmla="*/ 48 w 526"/>
              <a:gd name="T9" fmla="*/ 342 h 509"/>
              <a:gd name="T10" fmla="*/ 60 w 526"/>
              <a:gd name="T11" fmla="*/ 352 h 509"/>
              <a:gd name="T12" fmla="*/ 305 w 526"/>
              <a:gd name="T13" fmla="*/ 354 h 509"/>
              <a:gd name="T14" fmla="*/ 327 w 526"/>
              <a:gd name="T15" fmla="*/ 416 h 509"/>
              <a:gd name="T16" fmla="*/ 376 w 526"/>
              <a:gd name="T17" fmla="*/ 354 h 509"/>
              <a:gd name="T18" fmla="*/ 467 w 526"/>
              <a:gd name="T19" fmla="*/ 352 h 509"/>
              <a:gd name="T20" fmla="*/ 475 w 526"/>
              <a:gd name="T21" fmla="*/ 346 h 509"/>
              <a:gd name="T22" fmla="*/ 482 w 526"/>
              <a:gd name="T23" fmla="*/ 334 h 509"/>
              <a:gd name="T24" fmla="*/ 482 w 526"/>
              <a:gd name="T25" fmla="*/ 65 h 509"/>
              <a:gd name="T26" fmla="*/ 475 w 526"/>
              <a:gd name="T27" fmla="*/ 52 h 509"/>
              <a:gd name="T28" fmla="*/ 462 w 526"/>
              <a:gd name="T29" fmla="*/ 45 h 509"/>
              <a:gd name="T30" fmla="*/ 117 w 526"/>
              <a:gd name="T31" fmla="*/ 140 h 509"/>
              <a:gd name="T32" fmla="*/ 117 w 526"/>
              <a:gd name="T33" fmla="*/ 111 h 509"/>
              <a:gd name="T34" fmla="*/ 417 w 526"/>
              <a:gd name="T35" fmla="*/ 209 h 509"/>
              <a:gd name="T36" fmla="*/ 117 w 526"/>
              <a:gd name="T37" fmla="*/ 255 h 509"/>
              <a:gd name="T38" fmla="*/ 417 w 526"/>
              <a:gd name="T39" fmla="*/ 255 h 509"/>
              <a:gd name="T40" fmla="*/ 458 w 526"/>
              <a:gd name="T41" fmla="*/ 0 h 509"/>
              <a:gd name="T42" fmla="*/ 477 w 526"/>
              <a:gd name="T43" fmla="*/ 3 h 509"/>
              <a:gd name="T44" fmla="*/ 496 w 526"/>
              <a:gd name="T45" fmla="*/ 12 h 509"/>
              <a:gd name="T46" fmla="*/ 510 w 526"/>
              <a:gd name="T47" fmla="*/ 25 h 509"/>
              <a:gd name="T48" fmla="*/ 521 w 526"/>
              <a:gd name="T49" fmla="*/ 42 h 509"/>
              <a:gd name="T50" fmla="*/ 526 w 526"/>
              <a:gd name="T51" fmla="*/ 62 h 509"/>
              <a:gd name="T52" fmla="*/ 526 w 526"/>
              <a:gd name="T53" fmla="*/ 335 h 509"/>
              <a:gd name="T54" fmla="*/ 521 w 526"/>
              <a:gd name="T55" fmla="*/ 355 h 509"/>
              <a:gd name="T56" fmla="*/ 510 w 526"/>
              <a:gd name="T57" fmla="*/ 373 h 509"/>
              <a:gd name="T58" fmla="*/ 501 w 526"/>
              <a:gd name="T59" fmla="*/ 382 h 509"/>
              <a:gd name="T60" fmla="*/ 484 w 526"/>
              <a:gd name="T61" fmla="*/ 392 h 509"/>
              <a:gd name="T62" fmla="*/ 465 w 526"/>
              <a:gd name="T63" fmla="*/ 397 h 509"/>
              <a:gd name="T64" fmla="*/ 323 w 526"/>
              <a:gd name="T65" fmla="*/ 509 h 509"/>
              <a:gd name="T66" fmla="*/ 69 w 526"/>
              <a:gd name="T67" fmla="*/ 397 h 509"/>
              <a:gd name="T68" fmla="*/ 49 w 526"/>
              <a:gd name="T69" fmla="*/ 395 h 509"/>
              <a:gd name="T70" fmla="*/ 31 w 526"/>
              <a:gd name="T71" fmla="*/ 385 h 509"/>
              <a:gd name="T72" fmla="*/ 20 w 526"/>
              <a:gd name="T73" fmla="*/ 377 h 509"/>
              <a:gd name="T74" fmla="*/ 8 w 526"/>
              <a:gd name="T75" fmla="*/ 361 h 509"/>
              <a:gd name="T76" fmla="*/ 1 w 526"/>
              <a:gd name="T77" fmla="*/ 342 h 509"/>
              <a:gd name="T78" fmla="*/ 0 w 526"/>
              <a:gd name="T79" fmla="*/ 69 h 509"/>
              <a:gd name="T80" fmla="*/ 4 w 526"/>
              <a:gd name="T81" fmla="*/ 48 h 509"/>
              <a:gd name="T82" fmla="*/ 12 w 526"/>
              <a:gd name="T83" fmla="*/ 31 h 509"/>
              <a:gd name="T84" fmla="*/ 20 w 526"/>
              <a:gd name="T85" fmla="*/ 20 h 509"/>
              <a:gd name="T86" fmla="*/ 36 w 526"/>
              <a:gd name="T87" fmla="*/ 9 h 509"/>
              <a:gd name="T88" fmla="*/ 55 w 526"/>
              <a:gd name="T89" fmla="*/ 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09">
                <a:moveTo>
                  <a:pt x="458" y="44"/>
                </a:moveTo>
                <a:lnTo>
                  <a:pt x="69" y="44"/>
                </a:lnTo>
                <a:lnTo>
                  <a:pt x="64" y="45"/>
                </a:lnTo>
                <a:lnTo>
                  <a:pt x="60" y="46"/>
                </a:lnTo>
                <a:lnTo>
                  <a:pt x="55" y="48"/>
                </a:lnTo>
                <a:lnTo>
                  <a:pt x="52" y="52"/>
                </a:lnTo>
                <a:lnTo>
                  <a:pt x="52" y="52"/>
                </a:lnTo>
                <a:lnTo>
                  <a:pt x="48" y="55"/>
                </a:lnTo>
                <a:lnTo>
                  <a:pt x="46" y="60"/>
                </a:lnTo>
                <a:lnTo>
                  <a:pt x="45" y="65"/>
                </a:lnTo>
                <a:lnTo>
                  <a:pt x="45" y="69"/>
                </a:lnTo>
                <a:lnTo>
                  <a:pt x="45" y="328"/>
                </a:lnTo>
                <a:lnTo>
                  <a:pt x="45" y="334"/>
                </a:lnTo>
                <a:lnTo>
                  <a:pt x="46" y="339"/>
                </a:lnTo>
                <a:lnTo>
                  <a:pt x="48" y="342"/>
                </a:lnTo>
                <a:lnTo>
                  <a:pt x="52" y="346"/>
                </a:lnTo>
                <a:lnTo>
                  <a:pt x="55" y="349"/>
                </a:lnTo>
                <a:lnTo>
                  <a:pt x="60" y="352"/>
                </a:lnTo>
                <a:lnTo>
                  <a:pt x="64" y="353"/>
                </a:lnTo>
                <a:lnTo>
                  <a:pt x="69" y="354"/>
                </a:lnTo>
                <a:lnTo>
                  <a:pt x="305" y="354"/>
                </a:lnTo>
                <a:lnTo>
                  <a:pt x="327" y="354"/>
                </a:lnTo>
                <a:lnTo>
                  <a:pt x="327" y="376"/>
                </a:lnTo>
                <a:lnTo>
                  <a:pt x="327" y="416"/>
                </a:lnTo>
                <a:lnTo>
                  <a:pt x="356" y="364"/>
                </a:lnTo>
                <a:lnTo>
                  <a:pt x="363" y="354"/>
                </a:lnTo>
                <a:lnTo>
                  <a:pt x="376" y="354"/>
                </a:lnTo>
                <a:lnTo>
                  <a:pt x="458" y="354"/>
                </a:lnTo>
                <a:lnTo>
                  <a:pt x="462" y="353"/>
                </a:lnTo>
                <a:lnTo>
                  <a:pt x="467" y="352"/>
                </a:lnTo>
                <a:lnTo>
                  <a:pt x="472" y="349"/>
                </a:lnTo>
                <a:lnTo>
                  <a:pt x="475" y="346"/>
                </a:lnTo>
                <a:lnTo>
                  <a:pt x="475" y="346"/>
                </a:lnTo>
                <a:lnTo>
                  <a:pt x="477" y="342"/>
                </a:lnTo>
                <a:lnTo>
                  <a:pt x="480" y="339"/>
                </a:lnTo>
                <a:lnTo>
                  <a:pt x="482" y="334"/>
                </a:lnTo>
                <a:lnTo>
                  <a:pt x="482" y="328"/>
                </a:lnTo>
                <a:lnTo>
                  <a:pt x="482" y="69"/>
                </a:lnTo>
                <a:lnTo>
                  <a:pt x="482" y="65"/>
                </a:lnTo>
                <a:lnTo>
                  <a:pt x="480" y="60"/>
                </a:lnTo>
                <a:lnTo>
                  <a:pt x="477" y="55"/>
                </a:lnTo>
                <a:lnTo>
                  <a:pt x="475" y="52"/>
                </a:lnTo>
                <a:lnTo>
                  <a:pt x="472" y="48"/>
                </a:lnTo>
                <a:lnTo>
                  <a:pt x="467" y="46"/>
                </a:lnTo>
                <a:lnTo>
                  <a:pt x="462" y="45"/>
                </a:lnTo>
                <a:lnTo>
                  <a:pt x="458" y="44"/>
                </a:lnTo>
                <a:close/>
                <a:moveTo>
                  <a:pt x="117" y="111"/>
                </a:moveTo>
                <a:lnTo>
                  <a:pt x="117" y="140"/>
                </a:lnTo>
                <a:lnTo>
                  <a:pt x="417" y="140"/>
                </a:lnTo>
                <a:lnTo>
                  <a:pt x="417" y="111"/>
                </a:lnTo>
                <a:lnTo>
                  <a:pt x="117" y="111"/>
                </a:lnTo>
                <a:close/>
                <a:moveTo>
                  <a:pt x="117" y="180"/>
                </a:moveTo>
                <a:lnTo>
                  <a:pt x="117" y="209"/>
                </a:lnTo>
                <a:lnTo>
                  <a:pt x="417" y="209"/>
                </a:lnTo>
                <a:lnTo>
                  <a:pt x="417" y="180"/>
                </a:lnTo>
                <a:lnTo>
                  <a:pt x="117" y="180"/>
                </a:lnTo>
                <a:close/>
                <a:moveTo>
                  <a:pt x="117" y="255"/>
                </a:moveTo>
                <a:lnTo>
                  <a:pt x="117" y="284"/>
                </a:lnTo>
                <a:lnTo>
                  <a:pt x="417" y="284"/>
                </a:lnTo>
                <a:lnTo>
                  <a:pt x="417" y="255"/>
                </a:lnTo>
                <a:lnTo>
                  <a:pt x="117" y="255"/>
                </a:lnTo>
                <a:close/>
                <a:moveTo>
                  <a:pt x="69" y="0"/>
                </a:moveTo>
                <a:lnTo>
                  <a:pt x="458" y="0"/>
                </a:lnTo>
                <a:lnTo>
                  <a:pt x="465" y="0"/>
                </a:lnTo>
                <a:lnTo>
                  <a:pt x="472" y="2"/>
                </a:lnTo>
                <a:lnTo>
                  <a:pt x="477" y="3"/>
                </a:lnTo>
                <a:lnTo>
                  <a:pt x="484" y="5"/>
                </a:lnTo>
                <a:lnTo>
                  <a:pt x="490" y="9"/>
                </a:lnTo>
                <a:lnTo>
                  <a:pt x="496" y="12"/>
                </a:lnTo>
                <a:lnTo>
                  <a:pt x="501" y="16"/>
                </a:lnTo>
                <a:lnTo>
                  <a:pt x="505" y="20"/>
                </a:lnTo>
                <a:lnTo>
                  <a:pt x="510" y="25"/>
                </a:lnTo>
                <a:lnTo>
                  <a:pt x="515" y="31"/>
                </a:lnTo>
                <a:lnTo>
                  <a:pt x="518" y="37"/>
                </a:lnTo>
                <a:lnTo>
                  <a:pt x="521" y="42"/>
                </a:lnTo>
                <a:lnTo>
                  <a:pt x="523" y="48"/>
                </a:lnTo>
                <a:lnTo>
                  <a:pt x="525" y="55"/>
                </a:lnTo>
                <a:lnTo>
                  <a:pt x="526" y="62"/>
                </a:lnTo>
                <a:lnTo>
                  <a:pt x="526" y="69"/>
                </a:lnTo>
                <a:lnTo>
                  <a:pt x="526" y="328"/>
                </a:lnTo>
                <a:lnTo>
                  <a:pt x="526" y="335"/>
                </a:lnTo>
                <a:lnTo>
                  <a:pt x="525" y="342"/>
                </a:lnTo>
                <a:lnTo>
                  <a:pt x="523" y="349"/>
                </a:lnTo>
                <a:lnTo>
                  <a:pt x="521" y="355"/>
                </a:lnTo>
                <a:lnTo>
                  <a:pt x="518" y="361"/>
                </a:lnTo>
                <a:lnTo>
                  <a:pt x="515" y="367"/>
                </a:lnTo>
                <a:lnTo>
                  <a:pt x="510" y="373"/>
                </a:lnTo>
                <a:lnTo>
                  <a:pt x="505" y="377"/>
                </a:lnTo>
                <a:lnTo>
                  <a:pt x="505" y="377"/>
                </a:lnTo>
                <a:lnTo>
                  <a:pt x="501" y="382"/>
                </a:lnTo>
                <a:lnTo>
                  <a:pt x="496" y="385"/>
                </a:lnTo>
                <a:lnTo>
                  <a:pt x="490" y="389"/>
                </a:lnTo>
                <a:lnTo>
                  <a:pt x="484" y="392"/>
                </a:lnTo>
                <a:lnTo>
                  <a:pt x="477" y="395"/>
                </a:lnTo>
                <a:lnTo>
                  <a:pt x="472" y="396"/>
                </a:lnTo>
                <a:lnTo>
                  <a:pt x="465" y="397"/>
                </a:lnTo>
                <a:lnTo>
                  <a:pt x="458" y="397"/>
                </a:lnTo>
                <a:lnTo>
                  <a:pt x="388" y="397"/>
                </a:lnTo>
                <a:lnTo>
                  <a:pt x="323" y="509"/>
                </a:lnTo>
                <a:lnTo>
                  <a:pt x="283" y="499"/>
                </a:lnTo>
                <a:lnTo>
                  <a:pt x="283" y="397"/>
                </a:lnTo>
                <a:lnTo>
                  <a:pt x="69" y="397"/>
                </a:lnTo>
                <a:lnTo>
                  <a:pt x="62" y="397"/>
                </a:lnTo>
                <a:lnTo>
                  <a:pt x="55" y="396"/>
                </a:lnTo>
                <a:lnTo>
                  <a:pt x="49" y="395"/>
                </a:lnTo>
                <a:lnTo>
                  <a:pt x="42" y="392"/>
                </a:lnTo>
                <a:lnTo>
                  <a:pt x="36" y="389"/>
                </a:lnTo>
                <a:lnTo>
                  <a:pt x="31" y="385"/>
                </a:lnTo>
                <a:lnTo>
                  <a:pt x="26" y="382"/>
                </a:lnTo>
                <a:lnTo>
                  <a:pt x="20" y="377"/>
                </a:lnTo>
                <a:lnTo>
                  <a:pt x="20" y="377"/>
                </a:lnTo>
                <a:lnTo>
                  <a:pt x="17" y="373"/>
                </a:lnTo>
                <a:lnTo>
                  <a:pt x="12" y="367"/>
                </a:lnTo>
                <a:lnTo>
                  <a:pt x="8" y="361"/>
                </a:lnTo>
                <a:lnTo>
                  <a:pt x="6" y="355"/>
                </a:lnTo>
                <a:lnTo>
                  <a:pt x="4" y="349"/>
                </a:lnTo>
                <a:lnTo>
                  <a:pt x="1" y="342"/>
                </a:lnTo>
                <a:lnTo>
                  <a:pt x="0" y="335"/>
                </a:lnTo>
                <a:lnTo>
                  <a:pt x="0" y="328"/>
                </a:lnTo>
                <a:lnTo>
                  <a:pt x="0" y="69"/>
                </a:lnTo>
                <a:lnTo>
                  <a:pt x="0" y="62"/>
                </a:lnTo>
                <a:lnTo>
                  <a:pt x="1" y="55"/>
                </a:lnTo>
                <a:lnTo>
                  <a:pt x="4" y="48"/>
                </a:lnTo>
                <a:lnTo>
                  <a:pt x="6" y="42"/>
                </a:lnTo>
                <a:lnTo>
                  <a:pt x="8" y="37"/>
                </a:lnTo>
                <a:lnTo>
                  <a:pt x="12" y="31"/>
                </a:lnTo>
                <a:lnTo>
                  <a:pt x="17" y="25"/>
                </a:lnTo>
                <a:lnTo>
                  <a:pt x="20" y="20"/>
                </a:lnTo>
                <a:lnTo>
                  <a:pt x="20" y="20"/>
                </a:lnTo>
                <a:lnTo>
                  <a:pt x="26" y="16"/>
                </a:lnTo>
                <a:lnTo>
                  <a:pt x="31" y="12"/>
                </a:lnTo>
                <a:lnTo>
                  <a:pt x="36" y="9"/>
                </a:lnTo>
                <a:lnTo>
                  <a:pt x="42" y="5"/>
                </a:lnTo>
                <a:lnTo>
                  <a:pt x="49" y="3"/>
                </a:lnTo>
                <a:lnTo>
                  <a:pt x="55" y="2"/>
                </a:lnTo>
                <a:lnTo>
                  <a:pt x="62" y="0"/>
                </a:lnTo>
                <a:lnTo>
                  <a:pt x="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Freeform 234"/>
          <p:cNvSpPr>
            <a:spLocks noEditPoints="1"/>
          </p:cNvSpPr>
          <p:nvPr/>
        </p:nvSpPr>
        <p:spPr bwMode="auto">
          <a:xfrm>
            <a:off x="5475423" y="2584075"/>
            <a:ext cx="524786" cy="659465"/>
          </a:xfrm>
          <a:custGeom>
            <a:avLst/>
            <a:gdLst>
              <a:gd name="T0" fmla="*/ 106 w 452"/>
              <a:gd name="T1" fmla="*/ 121 h 565"/>
              <a:gd name="T2" fmla="*/ 106 w 452"/>
              <a:gd name="T3" fmla="*/ 141 h 565"/>
              <a:gd name="T4" fmla="*/ 348 w 452"/>
              <a:gd name="T5" fmla="*/ 141 h 565"/>
              <a:gd name="T6" fmla="*/ 348 w 452"/>
              <a:gd name="T7" fmla="*/ 121 h 565"/>
              <a:gd name="T8" fmla="*/ 106 w 452"/>
              <a:gd name="T9" fmla="*/ 121 h 565"/>
              <a:gd name="T10" fmla="*/ 106 w 452"/>
              <a:gd name="T11" fmla="*/ 180 h 565"/>
              <a:gd name="T12" fmla="*/ 106 w 452"/>
              <a:gd name="T13" fmla="*/ 200 h 565"/>
              <a:gd name="T14" fmla="*/ 348 w 452"/>
              <a:gd name="T15" fmla="*/ 200 h 565"/>
              <a:gd name="T16" fmla="*/ 348 w 452"/>
              <a:gd name="T17" fmla="*/ 180 h 565"/>
              <a:gd name="T18" fmla="*/ 106 w 452"/>
              <a:gd name="T19" fmla="*/ 180 h 565"/>
              <a:gd name="T20" fmla="*/ 106 w 452"/>
              <a:gd name="T21" fmla="*/ 245 h 565"/>
              <a:gd name="T22" fmla="*/ 106 w 452"/>
              <a:gd name="T23" fmla="*/ 264 h 565"/>
              <a:gd name="T24" fmla="*/ 348 w 452"/>
              <a:gd name="T25" fmla="*/ 264 h 565"/>
              <a:gd name="T26" fmla="*/ 348 w 452"/>
              <a:gd name="T27" fmla="*/ 245 h 565"/>
              <a:gd name="T28" fmla="*/ 106 w 452"/>
              <a:gd name="T29" fmla="*/ 245 h 565"/>
              <a:gd name="T30" fmla="*/ 106 w 452"/>
              <a:gd name="T31" fmla="*/ 304 h 565"/>
              <a:gd name="T32" fmla="*/ 106 w 452"/>
              <a:gd name="T33" fmla="*/ 324 h 565"/>
              <a:gd name="T34" fmla="*/ 348 w 452"/>
              <a:gd name="T35" fmla="*/ 324 h 565"/>
              <a:gd name="T36" fmla="*/ 348 w 452"/>
              <a:gd name="T37" fmla="*/ 304 h 565"/>
              <a:gd name="T38" fmla="*/ 106 w 452"/>
              <a:gd name="T39" fmla="*/ 304 h 565"/>
              <a:gd name="T40" fmla="*/ 140 w 452"/>
              <a:gd name="T41" fmla="*/ 510 h 565"/>
              <a:gd name="T42" fmla="*/ 116 w 452"/>
              <a:gd name="T43" fmla="*/ 425 h 565"/>
              <a:gd name="T44" fmla="*/ 55 w 452"/>
              <a:gd name="T45" fmla="*/ 448 h 565"/>
              <a:gd name="T46" fmla="*/ 140 w 452"/>
              <a:gd name="T47" fmla="*/ 510 h 565"/>
              <a:gd name="T48" fmla="*/ 47 w 452"/>
              <a:gd name="T49" fmla="*/ 429 h 565"/>
              <a:gd name="T50" fmla="*/ 119 w 452"/>
              <a:gd name="T51" fmla="*/ 402 h 565"/>
              <a:gd name="T52" fmla="*/ 130 w 452"/>
              <a:gd name="T53" fmla="*/ 399 h 565"/>
              <a:gd name="T54" fmla="*/ 132 w 452"/>
              <a:gd name="T55" fmla="*/ 409 h 565"/>
              <a:gd name="T56" fmla="*/ 163 w 452"/>
              <a:gd name="T57" fmla="*/ 517 h 565"/>
              <a:gd name="T58" fmla="*/ 404 w 452"/>
              <a:gd name="T59" fmla="*/ 517 h 565"/>
              <a:gd name="T60" fmla="*/ 404 w 452"/>
              <a:gd name="T61" fmla="*/ 46 h 565"/>
              <a:gd name="T62" fmla="*/ 47 w 452"/>
              <a:gd name="T63" fmla="*/ 46 h 565"/>
              <a:gd name="T64" fmla="*/ 47 w 452"/>
              <a:gd name="T65" fmla="*/ 429 h 565"/>
              <a:gd name="T66" fmla="*/ 23 w 452"/>
              <a:gd name="T67" fmla="*/ 0 h 565"/>
              <a:gd name="T68" fmla="*/ 428 w 452"/>
              <a:gd name="T69" fmla="*/ 0 h 565"/>
              <a:gd name="T70" fmla="*/ 452 w 452"/>
              <a:gd name="T71" fmla="*/ 0 h 565"/>
              <a:gd name="T72" fmla="*/ 452 w 452"/>
              <a:gd name="T73" fmla="*/ 23 h 565"/>
              <a:gd name="T74" fmla="*/ 452 w 452"/>
              <a:gd name="T75" fmla="*/ 542 h 565"/>
              <a:gd name="T76" fmla="*/ 452 w 452"/>
              <a:gd name="T77" fmla="*/ 565 h 565"/>
              <a:gd name="T78" fmla="*/ 428 w 452"/>
              <a:gd name="T79" fmla="*/ 565 h 565"/>
              <a:gd name="T80" fmla="*/ 142 w 452"/>
              <a:gd name="T81" fmla="*/ 565 h 565"/>
              <a:gd name="T82" fmla="*/ 134 w 452"/>
              <a:gd name="T83" fmla="*/ 565 h 565"/>
              <a:gd name="T84" fmla="*/ 128 w 452"/>
              <a:gd name="T85" fmla="*/ 561 h 565"/>
              <a:gd name="T86" fmla="*/ 9 w 452"/>
              <a:gd name="T87" fmla="*/ 472 h 565"/>
              <a:gd name="T88" fmla="*/ 0 w 452"/>
              <a:gd name="T89" fmla="*/ 465 h 565"/>
              <a:gd name="T90" fmla="*/ 0 w 452"/>
              <a:gd name="T91" fmla="*/ 453 h 565"/>
              <a:gd name="T92" fmla="*/ 0 w 452"/>
              <a:gd name="T93" fmla="*/ 23 h 565"/>
              <a:gd name="T94" fmla="*/ 0 w 452"/>
              <a:gd name="T95" fmla="*/ 0 h 565"/>
              <a:gd name="T96" fmla="*/ 23 w 452"/>
              <a:gd name="T97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" h="565">
                <a:moveTo>
                  <a:pt x="106" y="121"/>
                </a:moveTo>
                <a:lnTo>
                  <a:pt x="106" y="141"/>
                </a:lnTo>
                <a:lnTo>
                  <a:pt x="348" y="141"/>
                </a:lnTo>
                <a:lnTo>
                  <a:pt x="348" y="121"/>
                </a:lnTo>
                <a:lnTo>
                  <a:pt x="106" y="121"/>
                </a:lnTo>
                <a:close/>
                <a:moveTo>
                  <a:pt x="106" y="180"/>
                </a:moveTo>
                <a:lnTo>
                  <a:pt x="106" y="200"/>
                </a:lnTo>
                <a:lnTo>
                  <a:pt x="348" y="200"/>
                </a:lnTo>
                <a:lnTo>
                  <a:pt x="348" y="180"/>
                </a:lnTo>
                <a:lnTo>
                  <a:pt x="106" y="180"/>
                </a:lnTo>
                <a:close/>
                <a:moveTo>
                  <a:pt x="106" y="245"/>
                </a:moveTo>
                <a:lnTo>
                  <a:pt x="106" y="264"/>
                </a:lnTo>
                <a:lnTo>
                  <a:pt x="348" y="264"/>
                </a:lnTo>
                <a:lnTo>
                  <a:pt x="348" y="245"/>
                </a:lnTo>
                <a:lnTo>
                  <a:pt x="106" y="245"/>
                </a:lnTo>
                <a:close/>
                <a:moveTo>
                  <a:pt x="106" y="304"/>
                </a:moveTo>
                <a:lnTo>
                  <a:pt x="106" y="324"/>
                </a:lnTo>
                <a:lnTo>
                  <a:pt x="348" y="324"/>
                </a:lnTo>
                <a:lnTo>
                  <a:pt x="348" y="304"/>
                </a:lnTo>
                <a:lnTo>
                  <a:pt x="106" y="304"/>
                </a:lnTo>
                <a:close/>
                <a:moveTo>
                  <a:pt x="140" y="510"/>
                </a:moveTo>
                <a:lnTo>
                  <a:pt x="116" y="425"/>
                </a:lnTo>
                <a:lnTo>
                  <a:pt x="55" y="448"/>
                </a:lnTo>
                <a:lnTo>
                  <a:pt x="140" y="510"/>
                </a:lnTo>
                <a:close/>
                <a:moveTo>
                  <a:pt x="47" y="429"/>
                </a:moveTo>
                <a:lnTo>
                  <a:pt x="119" y="402"/>
                </a:lnTo>
                <a:lnTo>
                  <a:pt x="130" y="399"/>
                </a:lnTo>
                <a:lnTo>
                  <a:pt x="132" y="409"/>
                </a:lnTo>
                <a:lnTo>
                  <a:pt x="163" y="517"/>
                </a:lnTo>
                <a:lnTo>
                  <a:pt x="404" y="517"/>
                </a:lnTo>
                <a:lnTo>
                  <a:pt x="404" y="46"/>
                </a:lnTo>
                <a:lnTo>
                  <a:pt x="47" y="46"/>
                </a:lnTo>
                <a:lnTo>
                  <a:pt x="47" y="429"/>
                </a:lnTo>
                <a:close/>
                <a:moveTo>
                  <a:pt x="23" y="0"/>
                </a:moveTo>
                <a:lnTo>
                  <a:pt x="428" y="0"/>
                </a:lnTo>
                <a:lnTo>
                  <a:pt x="452" y="0"/>
                </a:lnTo>
                <a:lnTo>
                  <a:pt x="452" y="23"/>
                </a:lnTo>
                <a:lnTo>
                  <a:pt x="452" y="542"/>
                </a:lnTo>
                <a:lnTo>
                  <a:pt x="452" y="565"/>
                </a:lnTo>
                <a:lnTo>
                  <a:pt x="428" y="565"/>
                </a:lnTo>
                <a:lnTo>
                  <a:pt x="142" y="565"/>
                </a:lnTo>
                <a:lnTo>
                  <a:pt x="134" y="565"/>
                </a:lnTo>
                <a:lnTo>
                  <a:pt x="128" y="561"/>
                </a:lnTo>
                <a:lnTo>
                  <a:pt x="9" y="472"/>
                </a:lnTo>
                <a:lnTo>
                  <a:pt x="0" y="465"/>
                </a:lnTo>
                <a:lnTo>
                  <a:pt x="0" y="453"/>
                </a:lnTo>
                <a:lnTo>
                  <a:pt x="0" y="23"/>
                </a:ln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Freeform 422"/>
          <p:cNvSpPr>
            <a:spLocks noEditPoints="1"/>
          </p:cNvSpPr>
          <p:nvPr/>
        </p:nvSpPr>
        <p:spPr bwMode="auto">
          <a:xfrm>
            <a:off x="9244137" y="2600423"/>
            <a:ext cx="673397" cy="524786"/>
          </a:xfrm>
          <a:custGeom>
            <a:avLst/>
            <a:gdLst>
              <a:gd name="T0" fmla="*/ 539 w 582"/>
              <a:gd name="T1" fmla="*/ 454 h 454"/>
              <a:gd name="T2" fmla="*/ 546 w 582"/>
              <a:gd name="T3" fmla="*/ 452 h 454"/>
              <a:gd name="T4" fmla="*/ 551 w 582"/>
              <a:gd name="T5" fmla="*/ 449 h 454"/>
              <a:gd name="T6" fmla="*/ 554 w 582"/>
              <a:gd name="T7" fmla="*/ 443 h 454"/>
              <a:gd name="T8" fmla="*/ 555 w 582"/>
              <a:gd name="T9" fmla="*/ 437 h 454"/>
              <a:gd name="T10" fmla="*/ 516 w 582"/>
              <a:gd name="T11" fmla="*/ 148 h 454"/>
              <a:gd name="T12" fmla="*/ 456 w 582"/>
              <a:gd name="T13" fmla="*/ 437 h 454"/>
              <a:gd name="T14" fmla="*/ 458 w 582"/>
              <a:gd name="T15" fmla="*/ 443 h 454"/>
              <a:gd name="T16" fmla="*/ 462 w 582"/>
              <a:gd name="T17" fmla="*/ 449 h 454"/>
              <a:gd name="T18" fmla="*/ 467 w 582"/>
              <a:gd name="T19" fmla="*/ 452 h 454"/>
              <a:gd name="T20" fmla="*/ 472 w 582"/>
              <a:gd name="T21" fmla="*/ 454 h 454"/>
              <a:gd name="T22" fmla="*/ 350 w 582"/>
              <a:gd name="T23" fmla="*/ 454 h 454"/>
              <a:gd name="T24" fmla="*/ 384 w 582"/>
              <a:gd name="T25" fmla="*/ 454 h 454"/>
              <a:gd name="T26" fmla="*/ 404 w 582"/>
              <a:gd name="T27" fmla="*/ 454 h 454"/>
              <a:gd name="T28" fmla="*/ 409 w 582"/>
              <a:gd name="T29" fmla="*/ 450 h 454"/>
              <a:gd name="T30" fmla="*/ 414 w 582"/>
              <a:gd name="T31" fmla="*/ 447 h 454"/>
              <a:gd name="T32" fmla="*/ 416 w 582"/>
              <a:gd name="T33" fmla="*/ 441 h 454"/>
              <a:gd name="T34" fmla="*/ 416 w 582"/>
              <a:gd name="T35" fmla="*/ 412 h 454"/>
              <a:gd name="T36" fmla="*/ 416 w 582"/>
              <a:gd name="T37" fmla="*/ 361 h 454"/>
              <a:gd name="T38" fmla="*/ 416 w 582"/>
              <a:gd name="T39" fmla="*/ 311 h 454"/>
              <a:gd name="T40" fmla="*/ 416 w 582"/>
              <a:gd name="T41" fmla="*/ 260 h 454"/>
              <a:gd name="T42" fmla="*/ 416 w 582"/>
              <a:gd name="T43" fmla="*/ 234 h 454"/>
              <a:gd name="T44" fmla="*/ 318 w 582"/>
              <a:gd name="T45" fmla="*/ 316 h 454"/>
              <a:gd name="T46" fmla="*/ 317 w 582"/>
              <a:gd name="T47" fmla="*/ 437 h 454"/>
              <a:gd name="T48" fmla="*/ 318 w 582"/>
              <a:gd name="T49" fmla="*/ 443 h 454"/>
              <a:gd name="T50" fmla="*/ 322 w 582"/>
              <a:gd name="T51" fmla="*/ 449 h 454"/>
              <a:gd name="T52" fmla="*/ 328 w 582"/>
              <a:gd name="T53" fmla="*/ 452 h 454"/>
              <a:gd name="T54" fmla="*/ 334 w 582"/>
              <a:gd name="T55" fmla="*/ 454 h 454"/>
              <a:gd name="T56" fmla="*/ 122 w 582"/>
              <a:gd name="T57" fmla="*/ 454 h 454"/>
              <a:gd name="T58" fmla="*/ 128 w 582"/>
              <a:gd name="T59" fmla="*/ 452 h 454"/>
              <a:gd name="T60" fmla="*/ 133 w 582"/>
              <a:gd name="T61" fmla="*/ 449 h 454"/>
              <a:gd name="T62" fmla="*/ 136 w 582"/>
              <a:gd name="T63" fmla="*/ 443 h 454"/>
              <a:gd name="T64" fmla="*/ 139 w 582"/>
              <a:gd name="T65" fmla="*/ 437 h 454"/>
              <a:gd name="T66" fmla="*/ 40 w 582"/>
              <a:gd name="T67" fmla="*/ 382 h 454"/>
              <a:gd name="T68" fmla="*/ 40 w 582"/>
              <a:gd name="T69" fmla="*/ 441 h 454"/>
              <a:gd name="T70" fmla="*/ 42 w 582"/>
              <a:gd name="T71" fmla="*/ 447 h 454"/>
              <a:gd name="T72" fmla="*/ 47 w 582"/>
              <a:gd name="T73" fmla="*/ 450 h 454"/>
              <a:gd name="T74" fmla="*/ 52 w 582"/>
              <a:gd name="T75" fmla="*/ 454 h 454"/>
              <a:gd name="T76" fmla="*/ 56 w 582"/>
              <a:gd name="T77" fmla="*/ 454 h 454"/>
              <a:gd name="T78" fmla="*/ 218 w 582"/>
              <a:gd name="T79" fmla="*/ 167 h 454"/>
              <a:gd name="T80" fmla="*/ 244 w 582"/>
              <a:gd name="T81" fmla="*/ 167 h 454"/>
              <a:gd name="T82" fmla="*/ 484 w 582"/>
              <a:gd name="T83" fmla="*/ 52 h 454"/>
              <a:gd name="T84" fmla="*/ 520 w 582"/>
              <a:gd name="T85" fmla="*/ 11 h 454"/>
              <a:gd name="T86" fmla="*/ 561 w 582"/>
              <a:gd name="T87" fmla="*/ 59 h 454"/>
              <a:gd name="T88" fmla="*/ 518 w 582"/>
              <a:gd name="T89" fmla="*/ 91 h 454"/>
              <a:gd name="T90" fmla="*/ 316 w 582"/>
              <a:gd name="T91" fmla="*/ 265 h 454"/>
              <a:gd name="T92" fmla="*/ 232 w 582"/>
              <a:gd name="T93" fmla="*/ 219 h 454"/>
              <a:gd name="T94" fmla="*/ 0 w 582"/>
              <a:gd name="T95" fmla="*/ 296 h 454"/>
              <a:gd name="T96" fmla="*/ 211 w 582"/>
              <a:gd name="T97" fmla="*/ 454 h 454"/>
              <a:gd name="T98" fmla="*/ 245 w 582"/>
              <a:gd name="T99" fmla="*/ 454 h 454"/>
              <a:gd name="T100" fmla="*/ 265 w 582"/>
              <a:gd name="T101" fmla="*/ 454 h 454"/>
              <a:gd name="T102" fmla="*/ 271 w 582"/>
              <a:gd name="T103" fmla="*/ 450 h 454"/>
              <a:gd name="T104" fmla="*/ 274 w 582"/>
              <a:gd name="T105" fmla="*/ 447 h 454"/>
              <a:gd name="T106" fmla="*/ 278 w 582"/>
              <a:gd name="T107" fmla="*/ 441 h 454"/>
              <a:gd name="T108" fmla="*/ 278 w 582"/>
              <a:gd name="T109" fmla="*/ 294 h 454"/>
              <a:gd name="T110" fmla="*/ 178 w 582"/>
              <a:gd name="T111" fmla="*/ 301 h 454"/>
              <a:gd name="T112" fmla="*/ 178 w 582"/>
              <a:gd name="T113" fmla="*/ 441 h 454"/>
              <a:gd name="T114" fmla="*/ 181 w 582"/>
              <a:gd name="T115" fmla="*/ 447 h 454"/>
              <a:gd name="T116" fmla="*/ 185 w 582"/>
              <a:gd name="T117" fmla="*/ 450 h 454"/>
              <a:gd name="T118" fmla="*/ 191 w 582"/>
              <a:gd name="T119" fmla="*/ 454 h 454"/>
              <a:gd name="T120" fmla="*/ 195 w 582"/>
              <a:gd name="T121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454">
                <a:moveTo>
                  <a:pt x="472" y="454"/>
                </a:moveTo>
                <a:lnTo>
                  <a:pt x="539" y="454"/>
                </a:lnTo>
                <a:lnTo>
                  <a:pt x="542" y="454"/>
                </a:lnTo>
                <a:lnTo>
                  <a:pt x="546" y="452"/>
                </a:lnTo>
                <a:lnTo>
                  <a:pt x="548" y="450"/>
                </a:lnTo>
                <a:lnTo>
                  <a:pt x="551" y="449"/>
                </a:lnTo>
                <a:lnTo>
                  <a:pt x="553" y="447"/>
                </a:lnTo>
                <a:lnTo>
                  <a:pt x="554" y="443"/>
                </a:lnTo>
                <a:lnTo>
                  <a:pt x="555" y="441"/>
                </a:lnTo>
                <a:lnTo>
                  <a:pt x="555" y="437"/>
                </a:lnTo>
                <a:lnTo>
                  <a:pt x="555" y="193"/>
                </a:lnTo>
                <a:lnTo>
                  <a:pt x="516" y="148"/>
                </a:lnTo>
                <a:lnTo>
                  <a:pt x="456" y="198"/>
                </a:lnTo>
                <a:lnTo>
                  <a:pt x="456" y="437"/>
                </a:lnTo>
                <a:lnTo>
                  <a:pt x="457" y="441"/>
                </a:lnTo>
                <a:lnTo>
                  <a:pt x="458" y="443"/>
                </a:lnTo>
                <a:lnTo>
                  <a:pt x="460" y="447"/>
                </a:lnTo>
                <a:lnTo>
                  <a:pt x="462" y="449"/>
                </a:lnTo>
                <a:lnTo>
                  <a:pt x="464" y="450"/>
                </a:lnTo>
                <a:lnTo>
                  <a:pt x="467" y="452"/>
                </a:lnTo>
                <a:lnTo>
                  <a:pt x="470" y="454"/>
                </a:lnTo>
                <a:lnTo>
                  <a:pt x="472" y="454"/>
                </a:lnTo>
                <a:close/>
                <a:moveTo>
                  <a:pt x="334" y="454"/>
                </a:moveTo>
                <a:lnTo>
                  <a:pt x="350" y="454"/>
                </a:lnTo>
                <a:lnTo>
                  <a:pt x="367" y="454"/>
                </a:lnTo>
                <a:lnTo>
                  <a:pt x="384" y="454"/>
                </a:lnTo>
                <a:lnTo>
                  <a:pt x="400" y="454"/>
                </a:lnTo>
                <a:lnTo>
                  <a:pt x="404" y="454"/>
                </a:lnTo>
                <a:lnTo>
                  <a:pt x="407" y="452"/>
                </a:lnTo>
                <a:lnTo>
                  <a:pt x="409" y="450"/>
                </a:lnTo>
                <a:lnTo>
                  <a:pt x="412" y="449"/>
                </a:lnTo>
                <a:lnTo>
                  <a:pt x="414" y="447"/>
                </a:lnTo>
                <a:lnTo>
                  <a:pt x="415" y="443"/>
                </a:lnTo>
                <a:lnTo>
                  <a:pt x="416" y="441"/>
                </a:lnTo>
                <a:lnTo>
                  <a:pt x="416" y="437"/>
                </a:lnTo>
                <a:lnTo>
                  <a:pt x="416" y="412"/>
                </a:lnTo>
                <a:lnTo>
                  <a:pt x="416" y="387"/>
                </a:lnTo>
                <a:lnTo>
                  <a:pt x="416" y="361"/>
                </a:lnTo>
                <a:lnTo>
                  <a:pt x="416" y="336"/>
                </a:lnTo>
                <a:lnTo>
                  <a:pt x="416" y="311"/>
                </a:lnTo>
                <a:lnTo>
                  <a:pt x="416" y="286"/>
                </a:lnTo>
                <a:lnTo>
                  <a:pt x="416" y="260"/>
                </a:lnTo>
                <a:lnTo>
                  <a:pt x="416" y="235"/>
                </a:lnTo>
                <a:lnTo>
                  <a:pt x="416" y="234"/>
                </a:lnTo>
                <a:lnTo>
                  <a:pt x="416" y="233"/>
                </a:lnTo>
                <a:lnTo>
                  <a:pt x="318" y="316"/>
                </a:lnTo>
                <a:lnTo>
                  <a:pt x="317" y="316"/>
                </a:lnTo>
                <a:lnTo>
                  <a:pt x="317" y="437"/>
                </a:lnTo>
                <a:lnTo>
                  <a:pt x="317" y="441"/>
                </a:lnTo>
                <a:lnTo>
                  <a:pt x="318" y="443"/>
                </a:lnTo>
                <a:lnTo>
                  <a:pt x="321" y="447"/>
                </a:lnTo>
                <a:lnTo>
                  <a:pt x="322" y="449"/>
                </a:lnTo>
                <a:lnTo>
                  <a:pt x="324" y="450"/>
                </a:lnTo>
                <a:lnTo>
                  <a:pt x="328" y="452"/>
                </a:lnTo>
                <a:lnTo>
                  <a:pt x="330" y="454"/>
                </a:lnTo>
                <a:lnTo>
                  <a:pt x="334" y="454"/>
                </a:lnTo>
                <a:close/>
                <a:moveTo>
                  <a:pt x="56" y="454"/>
                </a:moveTo>
                <a:lnTo>
                  <a:pt x="122" y="454"/>
                </a:lnTo>
                <a:lnTo>
                  <a:pt x="125" y="454"/>
                </a:lnTo>
                <a:lnTo>
                  <a:pt x="128" y="452"/>
                </a:lnTo>
                <a:lnTo>
                  <a:pt x="131" y="450"/>
                </a:lnTo>
                <a:lnTo>
                  <a:pt x="133" y="449"/>
                </a:lnTo>
                <a:lnTo>
                  <a:pt x="135" y="447"/>
                </a:lnTo>
                <a:lnTo>
                  <a:pt x="136" y="443"/>
                </a:lnTo>
                <a:lnTo>
                  <a:pt x="138" y="441"/>
                </a:lnTo>
                <a:lnTo>
                  <a:pt x="139" y="437"/>
                </a:lnTo>
                <a:lnTo>
                  <a:pt x="139" y="324"/>
                </a:lnTo>
                <a:lnTo>
                  <a:pt x="40" y="382"/>
                </a:lnTo>
                <a:lnTo>
                  <a:pt x="40" y="437"/>
                </a:lnTo>
                <a:lnTo>
                  <a:pt x="40" y="441"/>
                </a:lnTo>
                <a:lnTo>
                  <a:pt x="41" y="443"/>
                </a:lnTo>
                <a:lnTo>
                  <a:pt x="42" y="447"/>
                </a:lnTo>
                <a:lnTo>
                  <a:pt x="44" y="449"/>
                </a:lnTo>
                <a:lnTo>
                  <a:pt x="47" y="450"/>
                </a:lnTo>
                <a:lnTo>
                  <a:pt x="49" y="452"/>
                </a:lnTo>
                <a:lnTo>
                  <a:pt x="52" y="454"/>
                </a:lnTo>
                <a:lnTo>
                  <a:pt x="56" y="454"/>
                </a:lnTo>
                <a:lnTo>
                  <a:pt x="56" y="454"/>
                </a:lnTo>
                <a:close/>
                <a:moveTo>
                  <a:pt x="0" y="296"/>
                </a:moveTo>
                <a:lnTo>
                  <a:pt x="218" y="167"/>
                </a:lnTo>
                <a:lnTo>
                  <a:pt x="231" y="160"/>
                </a:lnTo>
                <a:lnTo>
                  <a:pt x="244" y="167"/>
                </a:lnTo>
                <a:lnTo>
                  <a:pt x="309" y="202"/>
                </a:lnTo>
                <a:lnTo>
                  <a:pt x="484" y="52"/>
                </a:lnTo>
                <a:lnTo>
                  <a:pt x="460" y="24"/>
                </a:lnTo>
                <a:lnTo>
                  <a:pt x="520" y="11"/>
                </a:lnTo>
                <a:lnTo>
                  <a:pt x="582" y="0"/>
                </a:lnTo>
                <a:lnTo>
                  <a:pt x="561" y="59"/>
                </a:lnTo>
                <a:lnTo>
                  <a:pt x="541" y="118"/>
                </a:lnTo>
                <a:lnTo>
                  <a:pt x="518" y="91"/>
                </a:lnTo>
                <a:lnTo>
                  <a:pt x="329" y="253"/>
                </a:lnTo>
                <a:lnTo>
                  <a:pt x="316" y="265"/>
                </a:lnTo>
                <a:lnTo>
                  <a:pt x="300" y="256"/>
                </a:lnTo>
                <a:lnTo>
                  <a:pt x="232" y="219"/>
                </a:lnTo>
                <a:lnTo>
                  <a:pt x="27" y="340"/>
                </a:lnTo>
                <a:lnTo>
                  <a:pt x="0" y="296"/>
                </a:lnTo>
                <a:close/>
                <a:moveTo>
                  <a:pt x="195" y="454"/>
                </a:moveTo>
                <a:lnTo>
                  <a:pt x="211" y="454"/>
                </a:lnTo>
                <a:lnTo>
                  <a:pt x="227" y="454"/>
                </a:lnTo>
                <a:lnTo>
                  <a:pt x="245" y="454"/>
                </a:lnTo>
                <a:lnTo>
                  <a:pt x="261" y="454"/>
                </a:lnTo>
                <a:lnTo>
                  <a:pt x="265" y="454"/>
                </a:lnTo>
                <a:lnTo>
                  <a:pt x="267" y="452"/>
                </a:lnTo>
                <a:lnTo>
                  <a:pt x="271" y="450"/>
                </a:lnTo>
                <a:lnTo>
                  <a:pt x="273" y="449"/>
                </a:lnTo>
                <a:lnTo>
                  <a:pt x="274" y="447"/>
                </a:lnTo>
                <a:lnTo>
                  <a:pt x="276" y="443"/>
                </a:lnTo>
                <a:lnTo>
                  <a:pt x="278" y="441"/>
                </a:lnTo>
                <a:lnTo>
                  <a:pt x="278" y="437"/>
                </a:lnTo>
                <a:lnTo>
                  <a:pt x="278" y="294"/>
                </a:lnTo>
                <a:lnTo>
                  <a:pt x="232" y="268"/>
                </a:lnTo>
                <a:lnTo>
                  <a:pt x="178" y="301"/>
                </a:lnTo>
                <a:lnTo>
                  <a:pt x="178" y="437"/>
                </a:lnTo>
                <a:lnTo>
                  <a:pt x="178" y="441"/>
                </a:lnTo>
                <a:lnTo>
                  <a:pt x="180" y="443"/>
                </a:lnTo>
                <a:lnTo>
                  <a:pt x="181" y="447"/>
                </a:lnTo>
                <a:lnTo>
                  <a:pt x="183" y="449"/>
                </a:lnTo>
                <a:lnTo>
                  <a:pt x="185" y="450"/>
                </a:lnTo>
                <a:lnTo>
                  <a:pt x="188" y="452"/>
                </a:lnTo>
                <a:lnTo>
                  <a:pt x="191" y="454"/>
                </a:lnTo>
                <a:lnTo>
                  <a:pt x="195" y="454"/>
                </a:lnTo>
                <a:lnTo>
                  <a:pt x="195" y="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1650" y="49178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后段费用构成</a:t>
            </a:r>
            <a:endParaRPr 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151255" y="859790"/>
            <a:ext cx="9739907" cy="5718752"/>
            <a:chOff x="1051" y="598"/>
            <a:chExt cx="16563" cy="9906"/>
          </a:xfrm>
        </p:grpSpPr>
        <p:cxnSp>
          <p:nvCxnSpPr>
            <p:cNvPr id="66" name="直接连接符 65"/>
            <p:cNvCxnSpPr>
              <a:stCxn id="28" idx="4"/>
              <a:endCxn id="50" idx="0"/>
            </p:cNvCxnSpPr>
            <p:nvPr/>
          </p:nvCxnSpPr>
          <p:spPr>
            <a:xfrm>
              <a:off x="9047" y="7102"/>
              <a:ext cx="207" cy="1941"/>
            </a:xfrm>
            <a:prstGeom prst="line">
              <a:avLst/>
            </a:prstGeom>
            <a:ln>
              <a:solidFill>
                <a:srgbClr val="D2D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/>
            <p:cNvGrpSpPr/>
            <p:nvPr/>
          </p:nvGrpSpPr>
          <p:grpSpPr>
            <a:xfrm>
              <a:off x="9206" y="598"/>
              <a:ext cx="1627" cy="1623"/>
              <a:chOff x="5677" y="3039"/>
              <a:chExt cx="1627" cy="1623"/>
            </a:xfrm>
          </p:grpSpPr>
          <p:sp>
            <p:nvSpPr>
              <p:cNvPr id="44" name="Shape 1439"/>
              <p:cNvSpPr/>
              <p:nvPr>
                <p:custDataLst>
                  <p:tags r:id="rId1"/>
                </p:custDataLst>
              </p:nvPr>
            </p:nvSpPr>
            <p:spPr>
              <a:xfrm>
                <a:off x="5677" y="3039"/>
                <a:ext cx="1627" cy="162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50800" dir="5400000" algn="ctr" rotWithShape="0">
                  <a:schemeClr val="accent1"/>
                </a:outerShdw>
              </a:effectLst>
            </p:spPr>
            <p:txBody>
              <a:bodyPr wrap="square" lIns="91413" tIns="45700" rIns="91413" bIns="45700" anchor="ctr" anchorCtr="0">
                <a:normAutofit/>
              </a:bodyPr>
              <a:p>
                <a:pPr algn="ctr" defTabSz="457200">
                  <a:lnSpc>
                    <a:spcPct val="120000"/>
                  </a:lnSpc>
                  <a:buSzPct val="25000"/>
                </a:pPr>
                <a:endParaRPr lang="id-ID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45" name="文本框 44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5677" y="3277"/>
                <a:ext cx="1627" cy="1147"/>
              </a:xfrm>
              <a:prstGeom prst="rect">
                <a:avLst/>
              </a:prstGeom>
              <a:noFill/>
            </p:spPr>
            <p:txBody>
              <a:bodyPr wrap="square" rtlCol="0"/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400" b="1" spc="3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燃油</a:t>
                </a:r>
                <a:endParaRPr lang="zh-CN" altLang="en-US" sz="1400" b="1" spc="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400" b="1" spc="3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附加费</a:t>
                </a:r>
                <a:endParaRPr lang="zh-CN" altLang="en-US" sz="1400" b="1" spc="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>
              <a:off x="8153" y="2753"/>
              <a:ext cx="550" cy="2054"/>
            </a:xfrm>
            <a:prstGeom prst="line">
              <a:avLst/>
            </a:prstGeom>
            <a:ln w="12700" cmpd="sng">
              <a:solidFill>
                <a:srgbClr val="D2D2D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>
              <a:stCxn id="62" idx="3"/>
            </p:cNvCxnSpPr>
            <p:nvPr/>
          </p:nvCxnSpPr>
          <p:spPr>
            <a:xfrm flipH="1">
              <a:off x="9985" y="3429"/>
              <a:ext cx="3081" cy="1799"/>
            </a:xfrm>
            <a:prstGeom prst="line">
              <a:avLst/>
            </a:prstGeom>
            <a:ln>
              <a:solidFill>
                <a:srgbClr val="D2D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H="1">
              <a:off x="9551" y="4065"/>
              <a:ext cx="652" cy="837"/>
            </a:xfrm>
            <a:prstGeom prst="line">
              <a:avLst/>
            </a:prstGeom>
            <a:ln>
              <a:solidFill>
                <a:srgbClr val="D2D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hape 1427"/>
            <p:cNvCxnSpPr/>
            <p:nvPr>
              <p:custDataLst>
                <p:tags r:id="rId3"/>
              </p:custDataLst>
            </p:nvPr>
          </p:nvCxnSpPr>
          <p:spPr>
            <a:xfrm>
              <a:off x="3152" y="3793"/>
              <a:ext cx="4834" cy="1658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7" name="Shape 1428"/>
            <p:cNvCxnSpPr/>
            <p:nvPr>
              <p:custDataLst>
                <p:tags r:id="rId4"/>
              </p:custDataLst>
            </p:nvPr>
          </p:nvCxnSpPr>
          <p:spPr>
            <a:xfrm>
              <a:off x="4087" y="5414"/>
              <a:ext cx="3722" cy="370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8" name="Shape 1429"/>
            <p:cNvCxnSpPr/>
            <p:nvPr>
              <p:custDataLst>
                <p:tags r:id="rId5"/>
              </p:custDataLst>
            </p:nvPr>
          </p:nvCxnSpPr>
          <p:spPr>
            <a:xfrm rot="10800000" flipH="1">
              <a:off x="1965" y="6242"/>
              <a:ext cx="5904" cy="112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9" name="Shape 1430"/>
            <p:cNvCxnSpPr/>
            <p:nvPr>
              <p:custDataLst>
                <p:tags r:id="rId6"/>
              </p:custDataLst>
            </p:nvPr>
          </p:nvCxnSpPr>
          <p:spPr>
            <a:xfrm flipV="1">
              <a:off x="5424" y="6464"/>
              <a:ext cx="2611" cy="1411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0" name="Shape 1431"/>
            <p:cNvCxnSpPr/>
            <p:nvPr>
              <p:custDataLst>
                <p:tags r:id="rId7"/>
              </p:custDataLst>
            </p:nvPr>
          </p:nvCxnSpPr>
          <p:spPr>
            <a:xfrm>
              <a:off x="7067" y="4114"/>
              <a:ext cx="1086" cy="916"/>
            </a:xfrm>
            <a:prstGeom prst="straightConnector1">
              <a:avLst/>
            </a:prstGeom>
            <a:ln>
              <a:solidFill>
                <a:srgbClr val="D2D2D2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hape 1432"/>
            <p:cNvCxnSpPr/>
            <p:nvPr>
              <p:custDataLst>
                <p:tags r:id="rId8"/>
              </p:custDataLst>
            </p:nvPr>
          </p:nvCxnSpPr>
          <p:spPr>
            <a:xfrm flipH="1">
              <a:off x="7730" y="6921"/>
              <a:ext cx="702" cy="131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2" name="Shape 1433"/>
            <p:cNvCxnSpPr/>
            <p:nvPr>
              <p:custDataLst>
                <p:tags r:id="rId9"/>
              </p:custDataLst>
            </p:nvPr>
          </p:nvCxnSpPr>
          <p:spPr>
            <a:xfrm>
              <a:off x="9670" y="6903"/>
              <a:ext cx="698" cy="981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4" name="Shape 1435"/>
            <p:cNvCxnSpPr/>
            <p:nvPr>
              <p:custDataLst>
                <p:tags r:id="rId10"/>
              </p:custDataLst>
            </p:nvPr>
          </p:nvCxnSpPr>
          <p:spPr>
            <a:xfrm flipV="1">
              <a:off x="10226" y="3636"/>
              <a:ext cx="6024" cy="1893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5" name="Shape 1436"/>
            <p:cNvCxnSpPr/>
            <p:nvPr>
              <p:custDataLst>
                <p:tags r:id="rId11"/>
              </p:custDataLst>
            </p:nvPr>
          </p:nvCxnSpPr>
          <p:spPr>
            <a:xfrm rot="10800000" flipH="1">
              <a:off x="10285" y="5847"/>
              <a:ext cx="3440" cy="20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16" name="Shape 1437"/>
            <p:cNvCxnSpPr/>
            <p:nvPr>
              <p:custDataLst>
                <p:tags r:id="rId12"/>
              </p:custDataLst>
            </p:nvPr>
          </p:nvCxnSpPr>
          <p:spPr>
            <a:xfrm>
              <a:off x="10196" y="6391"/>
              <a:ext cx="4406" cy="1739"/>
            </a:xfrm>
            <a:prstGeom prst="straightConnector1">
              <a:avLst/>
            </a:prstGeom>
            <a:noFill/>
            <a:ln w="12700" cap="flat" cmpd="sng">
              <a:solidFill>
                <a:schemeClr val="bg1">
                  <a:lumMod val="75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sp>
          <p:nvSpPr>
            <p:cNvPr id="13" name="Shape 1441"/>
            <p:cNvSpPr/>
            <p:nvPr>
              <p:custDataLst>
                <p:tags r:id="rId13"/>
              </p:custDataLst>
            </p:nvPr>
          </p:nvSpPr>
          <p:spPr>
            <a:xfrm>
              <a:off x="3302" y="4548"/>
              <a:ext cx="1644" cy="1640"/>
            </a:xfrm>
            <a:prstGeom prst="ellipse">
              <a:avLst/>
            </a:prstGeom>
            <a:solidFill>
              <a:schemeClr val="accent1"/>
            </a:solidFill>
            <a:ln w="31750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accent1"/>
              </a:outerShdw>
            </a:effectLst>
          </p:spPr>
          <p:txBody>
            <a:bodyPr wrap="square" lIns="91413" tIns="45700" rIns="91413" bIns="45700" anchor="ctr" anchorCtr="0">
              <a:normAutofit/>
            </a:bodyPr>
            <a:p>
              <a:pPr algn="ctr" defTabSz="457200">
                <a:lnSpc>
                  <a:spcPct val="120000"/>
                </a:lnSpc>
                <a:buSzPct val="25000"/>
              </a:pPr>
              <a:endParaRPr lang="id-ID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" panose="02000000000000000000"/>
                <a:sym typeface="Arial" panose="020B0604020202020204" pitchFamily="34" charset="0"/>
              </a:endParaRPr>
            </a:p>
          </p:txBody>
        </p:sp>
        <p:sp>
          <p:nvSpPr>
            <p:cNvPr id="17" name="Shape 1442"/>
            <p:cNvSpPr/>
            <p:nvPr>
              <p:custDataLst>
                <p:tags r:id="rId14"/>
              </p:custDataLst>
            </p:nvPr>
          </p:nvSpPr>
          <p:spPr>
            <a:xfrm>
              <a:off x="1152" y="6798"/>
              <a:ext cx="1420" cy="1417"/>
            </a:xfrm>
            <a:prstGeom prst="ellipse">
              <a:avLst/>
            </a:prstGeom>
            <a:solidFill>
              <a:schemeClr val="accent1"/>
            </a:solidFill>
            <a:ln w="31750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blurRad="50800" dist="50800" dir="5400000" algn="ctr" rotWithShape="0">
                <a:schemeClr val="accent1"/>
              </a:outerShdw>
            </a:effectLst>
          </p:spPr>
          <p:txBody>
            <a:bodyPr wrap="square" lIns="91413" tIns="45700" rIns="91413" bIns="45700" anchor="ctr" anchorCtr="0">
              <a:normAutofit/>
            </a:bodyPr>
            <a:p>
              <a:pPr algn="ctr" defTabSz="457200">
                <a:lnSpc>
                  <a:spcPct val="120000"/>
                </a:lnSpc>
                <a:buSzPct val="25000"/>
              </a:pPr>
              <a:endParaRPr lang="id-ID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" panose="02000000000000000000"/>
                <a:sym typeface="Arial" panose="020B0604020202020204" pitchFamily="34" charset="0"/>
              </a:endParaRPr>
            </a:p>
          </p:txBody>
        </p:sp>
        <p:sp>
          <p:nvSpPr>
            <p:cNvPr id="18" name="Shape 1443"/>
            <p:cNvSpPr/>
            <p:nvPr>
              <p:custDataLst>
                <p:tags r:id="rId15"/>
              </p:custDataLst>
            </p:nvPr>
          </p:nvSpPr>
          <p:spPr>
            <a:xfrm>
              <a:off x="6741" y="8130"/>
              <a:ext cx="1420" cy="14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chemeClr val="accent1"/>
              </a:outerShdw>
            </a:effectLst>
          </p:spPr>
          <p:txBody>
            <a:bodyPr wrap="square" lIns="91413" tIns="45700" rIns="91413" bIns="45700" anchor="ctr" anchorCtr="0">
              <a:normAutofit/>
            </a:bodyPr>
            <a:p>
              <a:pPr algn="ctr" defTabSz="457200">
                <a:lnSpc>
                  <a:spcPct val="120000"/>
                </a:lnSpc>
                <a:buSzPct val="25000"/>
              </a:pPr>
              <a:endParaRPr lang="id-ID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Shape 1444"/>
            <p:cNvSpPr/>
            <p:nvPr>
              <p:custDataLst>
                <p:tags r:id="rId16"/>
              </p:custDataLst>
            </p:nvPr>
          </p:nvSpPr>
          <p:spPr>
            <a:xfrm rot="901490">
              <a:off x="4232" y="7556"/>
              <a:ext cx="1278" cy="12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chemeClr val="accent1"/>
              </a:outerShdw>
            </a:effectLst>
          </p:spPr>
          <p:txBody>
            <a:bodyPr wrap="square" lIns="91413" tIns="45700" rIns="91413" bIns="45700" anchor="ctr" anchorCtr="0">
              <a:normAutofit/>
            </a:bodyPr>
            <a:p>
              <a:pPr algn="ctr" defTabSz="457200">
                <a:lnSpc>
                  <a:spcPct val="120000"/>
                </a:lnSpc>
                <a:buSzPct val="25000"/>
              </a:pPr>
              <a:endParaRPr lang="id-ID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" panose="02000000000000000000"/>
                <a:sym typeface="Arial" panose="020B0604020202020204" pitchFamily="34" charset="0"/>
              </a:endParaRPr>
            </a:p>
          </p:txBody>
        </p:sp>
        <p:sp>
          <p:nvSpPr>
            <p:cNvPr id="25" name="Shape 1446"/>
            <p:cNvSpPr/>
            <p:nvPr>
              <p:custDataLst>
                <p:tags r:id="rId17"/>
              </p:custDataLst>
            </p:nvPr>
          </p:nvSpPr>
          <p:spPr>
            <a:xfrm>
              <a:off x="16192" y="2661"/>
              <a:ext cx="1420" cy="14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chemeClr val="accent1"/>
              </a:outerShdw>
            </a:effectLst>
          </p:spPr>
          <p:txBody>
            <a:bodyPr wrap="square" lIns="91413" tIns="45700" rIns="91413" bIns="45700" anchor="ctr" anchorCtr="0">
              <a:normAutofit/>
            </a:bodyPr>
            <a:p>
              <a:pPr algn="ctr" defTabSz="457200">
                <a:lnSpc>
                  <a:spcPct val="120000"/>
                </a:lnSpc>
                <a:buSzPct val="25000"/>
              </a:pPr>
              <a:endParaRPr lang="id-ID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" panose="02000000000000000000"/>
                <a:sym typeface="Arial" panose="020B0604020202020204" pitchFamily="34" charset="0"/>
              </a:endParaRPr>
            </a:p>
          </p:txBody>
        </p:sp>
        <p:sp>
          <p:nvSpPr>
            <p:cNvPr id="26" name="Shape 1447"/>
            <p:cNvSpPr/>
            <p:nvPr>
              <p:custDataLst>
                <p:tags r:id="rId18"/>
              </p:custDataLst>
            </p:nvPr>
          </p:nvSpPr>
          <p:spPr>
            <a:xfrm>
              <a:off x="13699" y="5044"/>
              <a:ext cx="1644" cy="16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chemeClr val="accent1"/>
              </a:outerShdw>
            </a:effectLst>
          </p:spPr>
          <p:txBody>
            <a:bodyPr wrap="square" lIns="91413" tIns="45700" rIns="91413" bIns="45700" anchor="ctr" anchorCtr="0">
              <a:normAutofit/>
            </a:bodyPr>
            <a:p>
              <a:pPr algn="ctr" defTabSz="457200">
                <a:lnSpc>
                  <a:spcPct val="120000"/>
                </a:lnSpc>
                <a:buSzPct val="25000"/>
              </a:pPr>
              <a:endParaRPr lang="id-ID" sz="1200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Roboto" panose="02000000000000000000"/>
                <a:sym typeface="Arial" panose="020B0604020202020204" pitchFamily="34" charset="0"/>
              </a:endParaRPr>
            </a:p>
          </p:txBody>
        </p:sp>
        <p:sp>
          <p:nvSpPr>
            <p:cNvPr id="27" name="Shape 1448"/>
            <p:cNvSpPr/>
            <p:nvPr>
              <p:custDataLst>
                <p:tags r:id="rId19"/>
              </p:custDataLst>
            </p:nvPr>
          </p:nvSpPr>
          <p:spPr>
            <a:xfrm>
              <a:off x="9954" y="7812"/>
              <a:ext cx="1420" cy="14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50800" dir="5400000" algn="ctr" rotWithShape="0">
                <a:schemeClr val="accent1"/>
              </a:outerShdw>
            </a:effectLst>
          </p:spPr>
          <p:txBody>
            <a:bodyPr wrap="square" lIns="91413" tIns="45700" rIns="91413" bIns="45700" anchor="ctr" anchorCtr="0">
              <a:normAutofit/>
            </a:bodyPr>
            <a:p>
              <a:pPr algn="ctr" defTabSz="457200">
                <a:lnSpc>
                  <a:spcPct val="120000"/>
                </a:lnSpc>
                <a:buSzPct val="25000"/>
              </a:pPr>
              <a:endParaRPr lang="id-ID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Shape 1449"/>
            <p:cNvSpPr/>
            <p:nvPr>
              <p:custDataLst>
                <p:tags r:id="rId20"/>
              </p:custDataLst>
            </p:nvPr>
          </p:nvSpPr>
          <p:spPr>
            <a:xfrm>
              <a:off x="7809" y="4631"/>
              <a:ext cx="2476" cy="2471"/>
            </a:xfrm>
            <a:prstGeom prst="ellipse">
              <a:avLst/>
            </a:prstGeom>
            <a:solidFill>
              <a:schemeClr val="accent2"/>
            </a:solidFill>
            <a:ln w="25400">
              <a:noFill/>
            </a:ln>
            <a:effectLst>
              <a:outerShdw blurRad="76200" dist="38100" dir="5400000" algn="t" rotWithShape="0">
                <a:schemeClr val="accent2">
                  <a:alpha val="70000"/>
                </a:scheme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ctr" anchorCtr="0" compatLnSpc="1">
              <a:normAutofit/>
            </a:bodyPr>
            <a:p>
              <a:pPr algn="ctr" defTabSz="457200">
                <a:lnSpc>
                  <a:spcPct val="120000"/>
                </a:lnSpc>
              </a:pPr>
              <a:r>
                <a:rPr lang="zh-CN" altLang="en-US" sz="2400" b="1" spc="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尾程费用</a:t>
              </a:r>
              <a:endParaRPr lang="zh-CN" altLang="en-US" sz="2400" b="1" spc="30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 rot="0">
              <a:off x="9687" y="2809"/>
              <a:ext cx="1645" cy="1417"/>
              <a:chOff x="5960" y="2953"/>
              <a:chExt cx="1645" cy="1417"/>
            </a:xfrm>
          </p:grpSpPr>
          <p:sp>
            <p:nvSpPr>
              <p:cNvPr id="29" name="Shape 1439"/>
              <p:cNvSpPr/>
              <p:nvPr>
                <p:custDataLst>
                  <p:tags r:id="rId21"/>
                </p:custDataLst>
              </p:nvPr>
            </p:nvSpPr>
            <p:spPr>
              <a:xfrm>
                <a:off x="6073" y="2953"/>
                <a:ext cx="1420" cy="14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50800" dir="5400000" algn="ctr" rotWithShape="0">
                  <a:schemeClr val="accent1"/>
                </a:outerShdw>
              </a:effectLst>
            </p:spPr>
            <p:txBody>
              <a:bodyPr wrap="square" lIns="91413" tIns="45700" rIns="91413" bIns="45700" anchor="ctr" anchorCtr="0">
                <a:normAutofit/>
              </a:bodyPr>
              <a:p>
                <a:pPr algn="ctr" defTabSz="457200">
                  <a:lnSpc>
                    <a:spcPct val="120000"/>
                  </a:lnSpc>
                  <a:buSzPct val="25000"/>
                </a:pPr>
                <a:endParaRPr lang="id-ID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0" name="文本框 29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5960" y="3266"/>
                <a:ext cx="1645" cy="852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/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200" b="1" spc="15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操作附加费按重量</a:t>
                </a:r>
                <a:endParaRPr lang="zh-CN" altLang="en-US" sz="12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23"/>
              </p:custDataLst>
            </p:nvPr>
          </p:nvSpPr>
          <p:spPr>
            <a:xfrm>
              <a:off x="9985" y="8108"/>
              <a:ext cx="1389" cy="92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 lnSpcReduction="10000"/>
            </a:bodyPr>
            <a:p>
              <a:pPr algn="ctr" defTabSz="457200">
                <a:lnSpc>
                  <a:spcPct val="120000"/>
                </a:lnSpc>
              </a:pPr>
              <a:r>
                <a:rPr lang="zh-CN" altLang="en-US" sz="14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超重费</a:t>
              </a:r>
              <a:endParaRPr lang="zh-CN" altLang="en-US" sz="14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24"/>
              </p:custDataLst>
            </p:nvPr>
          </p:nvSpPr>
          <p:spPr>
            <a:xfrm>
              <a:off x="16193" y="2908"/>
              <a:ext cx="1421" cy="92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 lnSpcReduction="10000"/>
            </a:bodyPr>
            <a:p>
              <a:pPr algn="ctr" defTabSz="457200">
                <a:lnSpc>
                  <a:spcPct val="120000"/>
                </a:lnSpc>
              </a:pPr>
              <a:r>
                <a:rPr lang="zh-CN" altLang="en-US" sz="14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操作费</a:t>
              </a:r>
              <a:endParaRPr lang="zh-CN" altLang="en-US" sz="14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25"/>
              </p:custDataLst>
            </p:nvPr>
          </p:nvSpPr>
          <p:spPr>
            <a:xfrm>
              <a:off x="14549" y="8050"/>
              <a:ext cx="1640" cy="92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/>
            <a:p>
              <a:pPr algn="ctr" defTabSz="457200">
                <a:lnSpc>
                  <a:spcPct val="120000"/>
                </a:lnSpc>
              </a:pPr>
              <a:r>
                <a:rPr lang="zh-CN" altLang="en-US" sz="14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住宅偏远费</a:t>
              </a:r>
              <a:endParaRPr lang="zh-CN" altLang="en-US" sz="14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57" name="组合 56"/>
            <p:cNvGrpSpPr/>
            <p:nvPr/>
          </p:nvGrpSpPr>
          <p:grpSpPr>
            <a:xfrm rot="0">
              <a:off x="1808" y="2753"/>
              <a:ext cx="1470" cy="1417"/>
              <a:chOff x="2026" y="2784"/>
              <a:chExt cx="1470" cy="1417"/>
            </a:xfrm>
          </p:grpSpPr>
          <p:sp>
            <p:nvSpPr>
              <p:cNvPr id="35" name="Shape 1440"/>
              <p:cNvSpPr/>
              <p:nvPr>
                <p:custDataLst>
                  <p:tags r:id="rId26"/>
                </p:custDataLst>
              </p:nvPr>
            </p:nvSpPr>
            <p:spPr>
              <a:xfrm>
                <a:off x="2051" y="2784"/>
                <a:ext cx="1420" cy="1417"/>
              </a:xfrm>
              <a:prstGeom prst="ellipse">
                <a:avLst/>
              </a:prstGeom>
              <a:solidFill>
                <a:schemeClr val="accent1"/>
              </a:solidFill>
              <a:ln w="3175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50800" dist="50800" dir="5400000" algn="ctr" rotWithShape="0">
                  <a:schemeClr val="accent1"/>
                </a:outerShdw>
              </a:effectLst>
            </p:spPr>
            <p:txBody>
              <a:bodyPr wrap="square" lIns="91413" tIns="45700" rIns="91413" bIns="45700" anchor="ctr" anchorCtr="0">
                <a:normAutofit/>
              </a:bodyPr>
              <a:p>
                <a:pPr algn="ctr" defTabSz="457200">
                  <a:lnSpc>
                    <a:spcPct val="120000"/>
                  </a:lnSpc>
                  <a:buSzPct val="25000"/>
                </a:pPr>
                <a:endParaRPr lang="id-ID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" panose="02000000000000000000"/>
                  <a:sym typeface="Arial" panose="020B0604020202020204" pitchFamily="34" charset="0"/>
                </a:endParaRPr>
              </a:p>
            </p:txBody>
          </p:sp>
          <p:sp>
            <p:nvSpPr>
              <p:cNvPr id="38" name="文本框 37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2026" y="3030"/>
                <a:ext cx="1470" cy="92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>
                <a:normAutofit lnSpcReduction="10000"/>
              </a:bodyPr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400" b="1" spc="15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偏远费</a:t>
                </a:r>
                <a:endParaRPr lang="zh-CN" altLang="en-US" sz="14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39" name="文本框 38"/>
            <p:cNvSpPr txBox="1"/>
            <p:nvPr>
              <p:custDataLst>
                <p:tags r:id="rId28"/>
              </p:custDataLst>
            </p:nvPr>
          </p:nvSpPr>
          <p:spPr>
            <a:xfrm>
              <a:off x="3303" y="4906"/>
              <a:ext cx="1643" cy="925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/>
            <a:p>
              <a:pPr algn="ctr" defTabSz="457200">
                <a:lnSpc>
                  <a:spcPct val="120000"/>
                </a:lnSpc>
              </a:pPr>
              <a:r>
                <a:rPr lang="zh-CN" altLang="en-US" sz="14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杂费燃油附加费</a:t>
              </a:r>
              <a:endParaRPr lang="zh-CN" altLang="en-US" sz="14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0" name="文本框 39"/>
            <p:cNvSpPr txBox="1"/>
            <p:nvPr>
              <p:custDataLst>
                <p:tags r:id="rId29"/>
              </p:custDataLst>
            </p:nvPr>
          </p:nvSpPr>
          <p:spPr>
            <a:xfrm>
              <a:off x="1051" y="7120"/>
              <a:ext cx="1623" cy="774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/>
            <a:p>
              <a:pPr algn="ctr" defTabSz="457200">
                <a:lnSpc>
                  <a:spcPct val="120000"/>
                </a:lnSpc>
              </a:pPr>
              <a:r>
                <a:rPr lang="zh-CN" altLang="en-US" sz="14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超偏远费</a:t>
              </a:r>
              <a:endParaRPr lang="zh-CN" altLang="en-US" sz="14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1" name="文本框 40"/>
            <p:cNvSpPr txBox="1"/>
            <p:nvPr>
              <p:custDataLst>
                <p:tags r:id="rId30"/>
              </p:custDataLst>
            </p:nvPr>
          </p:nvSpPr>
          <p:spPr>
            <a:xfrm>
              <a:off x="13725" y="5334"/>
              <a:ext cx="1620" cy="1130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/>
            <a:p>
              <a:pPr algn="ctr" defTabSz="457200">
                <a:lnSpc>
                  <a:spcPct val="120000"/>
                </a:lnSpc>
              </a:pPr>
              <a:r>
                <a:rPr lang="zh-CN" altLang="en-US" sz="14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住宅派送费</a:t>
              </a:r>
              <a:endParaRPr lang="zh-CN" altLang="en-US" sz="14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42" name="文本框 41"/>
            <p:cNvSpPr txBox="1"/>
            <p:nvPr>
              <p:custDataLst>
                <p:tags r:id="rId31"/>
              </p:custDataLst>
            </p:nvPr>
          </p:nvSpPr>
          <p:spPr>
            <a:xfrm>
              <a:off x="4214" y="7675"/>
              <a:ext cx="1406" cy="1037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ctr" anchorCtr="0">
              <a:normAutofit/>
            </a:bodyPr>
            <a:p>
              <a:pPr algn="ctr" defTabSz="457200">
                <a:lnSpc>
                  <a:spcPct val="120000"/>
                </a:lnSpc>
              </a:pPr>
              <a:r>
                <a:rPr lang="zh-CN" altLang="en-US" sz="14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异形费</a:t>
              </a:r>
              <a:endParaRPr lang="zh-CN" altLang="en-US" sz="14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46" name="组合 45"/>
            <p:cNvGrpSpPr/>
            <p:nvPr/>
          </p:nvGrpSpPr>
          <p:grpSpPr>
            <a:xfrm rot="0">
              <a:off x="7335" y="1387"/>
              <a:ext cx="1492" cy="1275"/>
              <a:chOff x="10869" y="2709"/>
              <a:chExt cx="1492" cy="1275"/>
            </a:xfrm>
          </p:grpSpPr>
          <p:sp>
            <p:nvSpPr>
              <p:cNvPr id="47" name="Shape 1444"/>
              <p:cNvSpPr/>
              <p:nvPr>
                <p:custDataLst>
                  <p:tags r:id="rId32"/>
                </p:custDataLst>
              </p:nvPr>
            </p:nvSpPr>
            <p:spPr>
              <a:xfrm>
                <a:off x="10976" y="2709"/>
                <a:ext cx="1278" cy="12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50800" dir="5400000" algn="ctr" rotWithShape="0">
                  <a:schemeClr val="accent1"/>
                </a:outerShdw>
              </a:effectLst>
            </p:spPr>
            <p:txBody>
              <a:bodyPr wrap="square" lIns="91413" tIns="45700" rIns="91413" bIns="45700" anchor="ctr" anchorCtr="0">
                <a:normAutofit/>
              </a:bodyPr>
              <a:p>
                <a:pPr algn="ctr" defTabSz="457200">
                  <a:lnSpc>
                    <a:spcPct val="120000"/>
                  </a:lnSpc>
                  <a:buSzPct val="25000"/>
                </a:pPr>
                <a:endParaRPr lang="id-ID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" panose="02000000000000000000"/>
                  <a:sym typeface="Arial" panose="020B0604020202020204" pitchFamily="34" charset="0"/>
                </a:endParaRPr>
              </a:p>
            </p:txBody>
          </p:sp>
          <p:sp>
            <p:nvSpPr>
              <p:cNvPr id="48" name="文本框 47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10869" y="3040"/>
                <a:ext cx="1492" cy="61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400" b="1" spc="3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签收费</a:t>
                </a:r>
                <a:endParaRPr lang="zh-CN" altLang="en-US" sz="1400" b="1" spc="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 rot="0">
              <a:off x="8423" y="9043"/>
              <a:ext cx="1661" cy="1461"/>
              <a:chOff x="10877" y="2523"/>
              <a:chExt cx="1661" cy="1461"/>
            </a:xfrm>
          </p:grpSpPr>
          <p:sp>
            <p:nvSpPr>
              <p:cNvPr id="50" name="Shape 1444"/>
              <p:cNvSpPr/>
              <p:nvPr>
                <p:custDataLst>
                  <p:tags r:id="rId34"/>
                </p:custDataLst>
              </p:nvPr>
            </p:nvSpPr>
            <p:spPr>
              <a:xfrm>
                <a:off x="10976" y="2523"/>
                <a:ext cx="1464" cy="146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50800" dir="5400000" algn="ctr" rotWithShape="0">
                  <a:schemeClr val="accent1"/>
                </a:outerShdw>
              </a:effectLst>
            </p:spPr>
            <p:txBody>
              <a:bodyPr wrap="square" lIns="91413" tIns="45700" rIns="91413" bIns="45700" anchor="ctr" anchorCtr="0">
                <a:normAutofit/>
              </a:bodyPr>
              <a:p>
                <a:pPr algn="ctr" defTabSz="457200">
                  <a:lnSpc>
                    <a:spcPct val="120000"/>
                  </a:lnSpc>
                  <a:buSzPct val="25000"/>
                </a:pPr>
                <a:endParaRPr lang="id-ID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" panose="02000000000000000000"/>
                  <a:sym typeface="Arial" panose="020B0604020202020204" pitchFamily="34" charset="0"/>
                </a:endParaRPr>
              </a:p>
            </p:txBody>
          </p:sp>
          <p:sp>
            <p:nvSpPr>
              <p:cNvPr id="51" name="文本框 50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10877" y="2837"/>
                <a:ext cx="1661" cy="1147"/>
              </a:xfrm>
              <a:prstGeom prst="rect">
                <a:avLst/>
              </a:prstGeom>
              <a:noFill/>
            </p:spPr>
            <p:txBody>
              <a:bodyPr wrap="square" rtlCol="0"/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400" b="1" spc="3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地址纠正费</a:t>
                </a:r>
                <a:endParaRPr lang="zh-CN" altLang="en-US" sz="1400" b="1" spc="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 rot="0">
              <a:off x="14329" y="7923"/>
              <a:ext cx="1629" cy="1623"/>
              <a:chOff x="7751" y="2535"/>
              <a:chExt cx="1629" cy="1623"/>
            </a:xfrm>
          </p:grpSpPr>
          <p:sp>
            <p:nvSpPr>
              <p:cNvPr id="54" name="Shape 1439"/>
              <p:cNvSpPr/>
              <p:nvPr>
                <p:custDataLst>
                  <p:tags r:id="rId36"/>
                </p:custDataLst>
              </p:nvPr>
            </p:nvSpPr>
            <p:spPr>
              <a:xfrm>
                <a:off x="7752" y="2535"/>
                <a:ext cx="1627" cy="162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50800" dir="5400000" algn="ctr" rotWithShape="0">
                  <a:schemeClr val="accent1"/>
                </a:outerShdw>
              </a:effectLst>
            </p:spPr>
            <p:txBody>
              <a:bodyPr wrap="square" lIns="91413" tIns="45700" rIns="91413" bIns="45700" anchor="ctr" anchorCtr="0">
                <a:normAutofit/>
              </a:bodyPr>
              <a:p>
                <a:pPr algn="ctr" defTabSz="457200">
                  <a:lnSpc>
                    <a:spcPct val="120000"/>
                  </a:lnSpc>
                  <a:buSzPct val="25000"/>
                </a:pPr>
                <a:endParaRPr lang="id-ID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7751" y="2822"/>
                <a:ext cx="1629" cy="1147"/>
              </a:xfrm>
              <a:prstGeom prst="rect">
                <a:avLst/>
              </a:prstGeom>
              <a:noFill/>
            </p:spPr>
            <p:txBody>
              <a:bodyPr wrap="square" rtlCol="0"/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400" b="1" spc="3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超长</a:t>
                </a:r>
                <a:endParaRPr lang="zh-CN" altLang="en-US" sz="1400" b="1" spc="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400" b="1" spc="30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附加费</a:t>
                </a:r>
                <a:endParaRPr lang="zh-CN" altLang="en-US" sz="1400" b="1" spc="30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6" name="组合 55"/>
            <p:cNvGrpSpPr/>
            <p:nvPr/>
          </p:nvGrpSpPr>
          <p:grpSpPr>
            <a:xfrm rot="0">
              <a:off x="6055" y="3122"/>
              <a:ext cx="1420" cy="1417"/>
              <a:chOff x="6073" y="2953"/>
              <a:chExt cx="1420" cy="1417"/>
            </a:xfrm>
          </p:grpSpPr>
          <p:sp>
            <p:nvSpPr>
              <p:cNvPr id="58" name="Shape 1439"/>
              <p:cNvSpPr/>
              <p:nvPr>
                <p:custDataLst>
                  <p:tags r:id="rId38"/>
                </p:custDataLst>
              </p:nvPr>
            </p:nvSpPr>
            <p:spPr>
              <a:xfrm>
                <a:off x="6073" y="2953"/>
                <a:ext cx="1420" cy="141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50800" dir="5400000" algn="ctr" rotWithShape="0">
                  <a:schemeClr val="accent1"/>
                </a:outerShdw>
              </a:effectLst>
            </p:spPr>
            <p:txBody>
              <a:bodyPr wrap="square" lIns="91413" tIns="45700" rIns="91413" bIns="45700" anchor="ctr" anchorCtr="0">
                <a:normAutofit/>
              </a:bodyPr>
              <a:p>
                <a:pPr algn="ctr" defTabSz="457200">
                  <a:lnSpc>
                    <a:spcPct val="120000"/>
                  </a:lnSpc>
                  <a:buSzPct val="25000"/>
                </a:pPr>
                <a:endParaRPr lang="id-ID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59" name="文本框 58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6144" y="3222"/>
                <a:ext cx="1277" cy="92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>
                <a:normAutofit lnSpcReduction="20000"/>
              </a:bodyPr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400" b="1" spc="15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运输费</a:t>
                </a:r>
                <a:endParaRPr lang="zh-CN" altLang="en-US" sz="14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 rot="0">
              <a:off x="12705" y="2220"/>
              <a:ext cx="1725" cy="1417"/>
              <a:chOff x="1898" y="2784"/>
              <a:chExt cx="1725" cy="1417"/>
            </a:xfrm>
          </p:grpSpPr>
          <p:sp>
            <p:nvSpPr>
              <p:cNvPr id="62" name="Shape 1440"/>
              <p:cNvSpPr/>
              <p:nvPr>
                <p:custDataLst>
                  <p:tags r:id="rId40"/>
                </p:custDataLst>
              </p:nvPr>
            </p:nvSpPr>
            <p:spPr>
              <a:xfrm>
                <a:off x="2051" y="2784"/>
                <a:ext cx="1420" cy="1417"/>
              </a:xfrm>
              <a:prstGeom prst="ellipse">
                <a:avLst/>
              </a:prstGeom>
              <a:solidFill>
                <a:schemeClr val="accent1"/>
              </a:solidFill>
              <a:ln w="31750" cap="flat" cmpd="sng">
                <a:noFill/>
                <a:prstDash val="solid"/>
                <a:miter/>
                <a:headEnd type="none" w="med" len="med"/>
                <a:tailEnd type="none" w="med" len="med"/>
              </a:ln>
              <a:effectLst>
                <a:outerShdw blurRad="50800" dist="50800" dir="5400000" algn="ctr" rotWithShape="0">
                  <a:schemeClr val="accent1"/>
                </a:outerShdw>
              </a:effectLst>
            </p:spPr>
            <p:txBody>
              <a:bodyPr wrap="square" lIns="91413" tIns="45700" rIns="91413" bIns="45700" anchor="ctr" anchorCtr="0">
                <a:normAutofit/>
              </a:bodyPr>
              <a:p>
                <a:pPr algn="ctr" defTabSz="457200">
                  <a:lnSpc>
                    <a:spcPct val="120000"/>
                  </a:lnSpc>
                  <a:buSzPct val="25000"/>
                </a:pPr>
                <a:endParaRPr lang="id-ID" sz="1200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Roboto" panose="02000000000000000000"/>
                  <a:sym typeface="Arial" panose="020B0604020202020204" pitchFamily="34" charset="0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1898" y="3030"/>
                <a:ext cx="1725" cy="925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 anchor="ctr" anchorCtr="0"/>
              <a:p>
                <a:pPr algn="ctr" defTabSz="457200">
                  <a:lnSpc>
                    <a:spcPct val="120000"/>
                  </a:lnSpc>
                </a:pPr>
                <a:r>
                  <a:rPr lang="zh-CN" altLang="en-US" sz="1200" b="1" spc="150">
                    <a:solidFill>
                      <a:schemeClr val="bg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操作附加费按件数</a:t>
                </a:r>
                <a:endParaRPr lang="zh-CN" altLang="en-US" sz="1200" b="1" spc="150">
                  <a:solidFill>
                    <a:schemeClr val="bg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68" name="直接连接符 67"/>
            <p:cNvCxnSpPr>
              <a:endCxn id="28" idx="0"/>
            </p:cNvCxnSpPr>
            <p:nvPr/>
          </p:nvCxnSpPr>
          <p:spPr>
            <a:xfrm flipH="1">
              <a:off x="9047" y="2250"/>
              <a:ext cx="644" cy="2381"/>
            </a:xfrm>
            <a:prstGeom prst="line">
              <a:avLst/>
            </a:prstGeom>
            <a:ln>
              <a:solidFill>
                <a:srgbClr val="D2D2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文本框 68"/>
          <p:cNvSpPr txBox="1"/>
          <p:nvPr>
            <p:custDataLst>
              <p:tags r:id="rId42"/>
            </p:custDataLst>
          </p:nvPr>
        </p:nvSpPr>
        <p:spPr>
          <a:xfrm>
            <a:off x="4460973" y="5257229"/>
            <a:ext cx="907952" cy="647155"/>
          </a:xfrm>
          <a:prstGeom prst="rect">
            <a:avLst/>
          </a:prstGeom>
          <a:noFill/>
        </p:spPr>
        <p:txBody>
          <a:bodyPr wrap="square" lIns="90000" tIns="46800" rIns="90000" bIns="46800" rtlCol="0" anchor="ctr" anchorCtr="0"/>
          <a:p>
            <a:pPr algn="ctr" defTabSz="457200">
              <a:lnSpc>
                <a:spcPct val="120000"/>
              </a:lnSpc>
            </a:pPr>
            <a:r>
              <a:rPr lang="zh-CN" altLang="en-US" sz="1400" b="1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出库包装费</a:t>
            </a:r>
            <a:endParaRPr lang="zh-CN" altLang="en-US" sz="1400" b="1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149975" y="1818640"/>
            <a:ext cx="5180965" cy="11868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文本框 70"/>
          <p:cNvSpPr txBox="1"/>
          <p:nvPr/>
        </p:nvSpPr>
        <p:spPr>
          <a:xfrm>
            <a:off x="10233660" y="14922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谷仓费用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bldLvl="0" animBg="1"/>
      <p:bldP spid="2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92"/>
          <p:cNvSpPr>
            <a:spLocks noEditPoints="1"/>
          </p:cNvSpPr>
          <p:nvPr/>
        </p:nvSpPr>
        <p:spPr bwMode="auto">
          <a:xfrm>
            <a:off x="2105846" y="2619635"/>
            <a:ext cx="640889" cy="506209"/>
          </a:xfrm>
          <a:custGeom>
            <a:avLst/>
            <a:gdLst>
              <a:gd name="T0" fmla="*/ 115 w 551"/>
              <a:gd name="T1" fmla="*/ 82 h 438"/>
              <a:gd name="T2" fmla="*/ 20 w 551"/>
              <a:gd name="T3" fmla="*/ 115 h 438"/>
              <a:gd name="T4" fmla="*/ 115 w 551"/>
              <a:gd name="T5" fmla="*/ 115 h 438"/>
              <a:gd name="T6" fmla="*/ 56 w 551"/>
              <a:gd name="T7" fmla="*/ 283 h 438"/>
              <a:gd name="T8" fmla="*/ 34 w 551"/>
              <a:gd name="T9" fmla="*/ 294 h 438"/>
              <a:gd name="T10" fmla="*/ 23 w 551"/>
              <a:gd name="T11" fmla="*/ 316 h 438"/>
              <a:gd name="T12" fmla="*/ 25 w 551"/>
              <a:gd name="T13" fmla="*/ 343 h 438"/>
              <a:gd name="T14" fmla="*/ 41 w 551"/>
              <a:gd name="T15" fmla="*/ 362 h 438"/>
              <a:gd name="T16" fmla="*/ 66 w 551"/>
              <a:gd name="T17" fmla="*/ 370 h 438"/>
              <a:gd name="T18" fmla="*/ 90 w 551"/>
              <a:gd name="T19" fmla="*/ 362 h 438"/>
              <a:gd name="T20" fmla="*/ 105 w 551"/>
              <a:gd name="T21" fmla="*/ 343 h 438"/>
              <a:gd name="T22" fmla="*/ 109 w 551"/>
              <a:gd name="T23" fmla="*/ 316 h 438"/>
              <a:gd name="T24" fmla="*/ 96 w 551"/>
              <a:gd name="T25" fmla="*/ 294 h 438"/>
              <a:gd name="T26" fmla="*/ 74 w 551"/>
              <a:gd name="T27" fmla="*/ 283 h 438"/>
              <a:gd name="T28" fmla="*/ 171 w 551"/>
              <a:gd name="T29" fmla="*/ 50 h 438"/>
              <a:gd name="T30" fmla="*/ 266 w 551"/>
              <a:gd name="T31" fmla="*/ 50 h 438"/>
              <a:gd name="T32" fmla="*/ 171 w 551"/>
              <a:gd name="T33" fmla="*/ 145 h 438"/>
              <a:gd name="T34" fmla="*/ 171 w 551"/>
              <a:gd name="T35" fmla="*/ 115 h 438"/>
              <a:gd name="T36" fmla="*/ 199 w 551"/>
              <a:gd name="T37" fmla="*/ 285 h 438"/>
              <a:gd name="T38" fmla="*/ 180 w 551"/>
              <a:gd name="T39" fmla="*/ 301 h 438"/>
              <a:gd name="T40" fmla="*/ 172 w 551"/>
              <a:gd name="T41" fmla="*/ 326 h 438"/>
              <a:gd name="T42" fmla="*/ 180 w 551"/>
              <a:gd name="T43" fmla="*/ 350 h 438"/>
              <a:gd name="T44" fmla="*/ 199 w 551"/>
              <a:gd name="T45" fmla="*/ 367 h 438"/>
              <a:gd name="T46" fmla="*/ 226 w 551"/>
              <a:gd name="T47" fmla="*/ 369 h 438"/>
              <a:gd name="T48" fmla="*/ 248 w 551"/>
              <a:gd name="T49" fmla="*/ 356 h 438"/>
              <a:gd name="T50" fmla="*/ 259 w 551"/>
              <a:gd name="T51" fmla="*/ 334 h 438"/>
              <a:gd name="T52" fmla="*/ 257 w 551"/>
              <a:gd name="T53" fmla="*/ 308 h 438"/>
              <a:gd name="T54" fmla="*/ 241 w 551"/>
              <a:gd name="T55" fmla="*/ 290 h 438"/>
              <a:gd name="T56" fmla="*/ 216 w 551"/>
              <a:gd name="T57" fmla="*/ 281 h 438"/>
              <a:gd name="T58" fmla="*/ 283 w 551"/>
              <a:gd name="T59" fmla="*/ 427 h 438"/>
              <a:gd name="T60" fmla="*/ 322 w 551"/>
              <a:gd name="T61" fmla="*/ 75 h 438"/>
              <a:gd name="T62" fmla="*/ 413 w 551"/>
              <a:gd name="T63" fmla="*/ 43 h 438"/>
              <a:gd name="T64" fmla="*/ 353 w 551"/>
              <a:gd name="T65" fmla="*/ 164 h 438"/>
              <a:gd name="T66" fmla="*/ 343 w 551"/>
              <a:gd name="T67" fmla="*/ 136 h 438"/>
              <a:gd name="T68" fmla="*/ 425 w 551"/>
              <a:gd name="T69" fmla="*/ 287 h 438"/>
              <a:gd name="T70" fmla="*/ 412 w 551"/>
              <a:gd name="T71" fmla="*/ 308 h 438"/>
              <a:gd name="T72" fmla="*/ 413 w 551"/>
              <a:gd name="T73" fmla="*/ 334 h 438"/>
              <a:gd name="T74" fmla="*/ 429 w 551"/>
              <a:gd name="T75" fmla="*/ 355 h 438"/>
              <a:gd name="T76" fmla="*/ 452 w 551"/>
              <a:gd name="T77" fmla="*/ 364 h 438"/>
              <a:gd name="T78" fmla="*/ 476 w 551"/>
              <a:gd name="T79" fmla="*/ 358 h 438"/>
              <a:gd name="T80" fmla="*/ 494 w 551"/>
              <a:gd name="T81" fmla="*/ 340 h 438"/>
              <a:gd name="T82" fmla="*/ 499 w 551"/>
              <a:gd name="T83" fmla="*/ 315 h 438"/>
              <a:gd name="T84" fmla="*/ 487 w 551"/>
              <a:gd name="T85" fmla="*/ 291 h 438"/>
              <a:gd name="T86" fmla="*/ 466 w 551"/>
              <a:gd name="T87" fmla="*/ 278 h 438"/>
              <a:gd name="T88" fmla="*/ 440 w 551"/>
              <a:gd name="T89" fmla="*/ 279 h 438"/>
              <a:gd name="T90" fmla="*/ 416 w 551"/>
              <a:gd name="T91" fmla="*/ 0 h 438"/>
              <a:gd name="T92" fmla="*/ 291 w 551"/>
              <a:gd name="T93" fmla="*/ 43 h 438"/>
              <a:gd name="T94" fmla="*/ 132 w 551"/>
              <a:gd name="T95" fmla="*/ 427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551" h="438">
                <a:moveTo>
                  <a:pt x="20" y="50"/>
                </a:moveTo>
                <a:lnTo>
                  <a:pt x="20" y="82"/>
                </a:lnTo>
                <a:lnTo>
                  <a:pt x="115" y="82"/>
                </a:lnTo>
                <a:lnTo>
                  <a:pt x="115" y="50"/>
                </a:lnTo>
                <a:lnTo>
                  <a:pt x="20" y="50"/>
                </a:lnTo>
                <a:close/>
                <a:moveTo>
                  <a:pt x="20" y="115"/>
                </a:moveTo>
                <a:lnTo>
                  <a:pt x="20" y="145"/>
                </a:lnTo>
                <a:lnTo>
                  <a:pt x="115" y="145"/>
                </a:lnTo>
                <a:lnTo>
                  <a:pt x="115" y="115"/>
                </a:lnTo>
                <a:lnTo>
                  <a:pt x="20" y="115"/>
                </a:lnTo>
                <a:close/>
                <a:moveTo>
                  <a:pt x="66" y="281"/>
                </a:moveTo>
                <a:lnTo>
                  <a:pt x="56" y="283"/>
                </a:lnTo>
                <a:lnTo>
                  <a:pt x="48" y="285"/>
                </a:lnTo>
                <a:lnTo>
                  <a:pt x="41" y="290"/>
                </a:lnTo>
                <a:lnTo>
                  <a:pt x="34" y="294"/>
                </a:lnTo>
                <a:lnTo>
                  <a:pt x="30" y="301"/>
                </a:lnTo>
                <a:lnTo>
                  <a:pt x="25" y="308"/>
                </a:lnTo>
                <a:lnTo>
                  <a:pt x="23" y="316"/>
                </a:lnTo>
                <a:lnTo>
                  <a:pt x="21" y="326"/>
                </a:lnTo>
                <a:lnTo>
                  <a:pt x="23" y="334"/>
                </a:lnTo>
                <a:lnTo>
                  <a:pt x="25" y="343"/>
                </a:lnTo>
                <a:lnTo>
                  <a:pt x="30" y="350"/>
                </a:lnTo>
                <a:lnTo>
                  <a:pt x="34" y="356"/>
                </a:lnTo>
                <a:lnTo>
                  <a:pt x="41" y="362"/>
                </a:lnTo>
                <a:lnTo>
                  <a:pt x="48" y="367"/>
                </a:lnTo>
                <a:lnTo>
                  <a:pt x="56" y="369"/>
                </a:lnTo>
                <a:lnTo>
                  <a:pt x="66" y="370"/>
                </a:lnTo>
                <a:lnTo>
                  <a:pt x="74" y="369"/>
                </a:lnTo>
                <a:lnTo>
                  <a:pt x="82" y="367"/>
                </a:lnTo>
                <a:lnTo>
                  <a:pt x="90" y="362"/>
                </a:lnTo>
                <a:lnTo>
                  <a:pt x="96" y="356"/>
                </a:lnTo>
                <a:lnTo>
                  <a:pt x="102" y="350"/>
                </a:lnTo>
                <a:lnTo>
                  <a:pt x="105" y="343"/>
                </a:lnTo>
                <a:lnTo>
                  <a:pt x="109" y="334"/>
                </a:lnTo>
                <a:lnTo>
                  <a:pt x="109" y="326"/>
                </a:lnTo>
                <a:lnTo>
                  <a:pt x="109" y="316"/>
                </a:lnTo>
                <a:lnTo>
                  <a:pt x="105" y="308"/>
                </a:lnTo>
                <a:lnTo>
                  <a:pt x="102" y="301"/>
                </a:lnTo>
                <a:lnTo>
                  <a:pt x="96" y="294"/>
                </a:lnTo>
                <a:lnTo>
                  <a:pt x="90" y="290"/>
                </a:lnTo>
                <a:lnTo>
                  <a:pt x="82" y="285"/>
                </a:lnTo>
                <a:lnTo>
                  <a:pt x="74" y="283"/>
                </a:lnTo>
                <a:lnTo>
                  <a:pt x="66" y="281"/>
                </a:lnTo>
                <a:lnTo>
                  <a:pt x="66" y="281"/>
                </a:lnTo>
                <a:close/>
                <a:moveTo>
                  <a:pt x="171" y="50"/>
                </a:moveTo>
                <a:lnTo>
                  <a:pt x="171" y="82"/>
                </a:lnTo>
                <a:lnTo>
                  <a:pt x="266" y="82"/>
                </a:lnTo>
                <a:lnTo>
                  <a:pt x="266" y="50"/>
                </a:lnTo>
                <a:lnTo>
                  <a:pt x="171" y="50"/>
                </a:lnTo>
                <a:close/>
                <a:moveTo>
                  <a:pt x="171" y="115"/>
                </a:moveTo>
                <a:lnTo>
                  <a:pt x="171" y="145"/>
                </a:lnTo>
                <a:lnTo>
                  <a:pt x="266" y="145"/>
                </a:lnTo>
                <a:lnTo>
                  <a:pt x="266" y="115"/>
                </a:lnTo>
                <a:lnTo>
                  <a:pt x="171" y="115"/>
                </a:lnTo>
                <a:close/>
                <a:moveTo>
                  <a:pt x="216" y="281"/>
                </a:moveTo>
                <a:lnTo>
                  <a:pt x="208" y="283"/>
                </a:lnTo>
                <a:lnTo>
                  <a:pt x="199" y="285"/>
                </a:lnTo>
                <a:lnTo>
                  <a:pt x="192" y="290"/>
                </a:lnTo>
                <a:lnTo>
                  <a:pt x="186" y="294"/>
                </a:lnTo>
                <a:lnTo>
                  <a:pt x="180" y="301"/>
                </a:lnTo>
                <a:lnTo>
                  <a:pt x="175" y="308"/>
                </a:lnTo>
                <a:lnTo>
                  <a:pt x="173" y="316"/>
                </a:lnTo>
                <a:lnTo>
                  <a:pt x="172" y="326"/>
                </a:lnTo>
                <a:lnTo>
                  <a:pt x="173" y="334"/>
                </a:lnTo>
                <a:lnTo>
                  <a:pt x="175" y="343"/>
                </a:lnTo>
                <a:lnTo>
                  <a:pt x="180" y="350"/>
                </a:lnTo>
                <a:lnTo>
                  <a:pt x="186" y="356"/>
                </a:lnTo>
                <a:lnTo>
                  <a:pt x="192" y="362"/>
                </a:lnTo>
                <a:lnTo>
                  <a:pt x="199" y="367"/>
                </a:lnTo>
                <a:lnTo>
                  <a:pt x="208" y="369"/>
                </a:lnTo>
                <a:lnTo>
                  <a:pt x="216" y="370"/>
                </a:lnTo>
                <a:lnTo>
                  <a:pt x="226" y="369"/>
                </a:lnTo>
                <a:lnTo>
                  <a:pt x="234" y="367"/>
                </a:lnTo>
                <a:lnTo>
                  <a:pt x="241" y="362"/>
                </a:lnTo>
                <a:lnTo>
                  <a:pt x="248" y="356"/>
                </a:lnTo>
                <a:lnTo>
                  <a:pt x="252" y="350"/>
                </a:lnTo>
                <a:lnTo>
                  <a:pt x="257" y="343"/>
                </a:lnTo>
                <a:lnTo>
                  <a:pt x="259" y="334"/>
                </a:lnTo>
                <a:lnTo>
                  <a:pt x="261" y="326"/>
                </a:lnTo>
                <a:lnTo>
                  <a:pt x="259" y="316"/>
                </a:lnTo>
                <a:lnTo>
                  <a:pt x="257" y="308"/>
                </a:lnTo>
                <a:lnTo>
                  <a:pt x="252" y="301"/>
                </a:lnTo>
                <a:lnTo>
                  <a:pt x="248" y="294"/>
                </a:lnTo>
                <a:lnTo>
                  <a:pt x="241" y="290"/>
                </a:lnTo>
                <a:lnTo>
                  <a:pt x="234" y="285"/>
                </a:lnTo>
                <a:lnTo>
                  <a:pt x="226" y="283"/>
                </a:lnTo>
                <a:lnTo>
                  <a:pt x="216" y="281"/>
                </a:lnTo>
                <a:close/>
                <a:moveTo>
                  <a:pt x="152" y="11"/>
                </a:moveTo>
                <a:lnTo>
                  <a:pt x="283" y="11"/>
                </a:lnTo>
                <a:lnTo>
                  <a:pt x="283" y="427"/>
                </a:lnTo>
                <a:lnTo>
                  <a:pt x="152" y="427"/>
                </a:lnTo>
                <a:lnTo>
                  <a:pt x="152" y="11"/>
                </a:lnTo>
                <a:close/>
                <a:moveTo>
                  <a:pt x="322" y="75"/>
                </a:moveTo>
                <a:lnTo>
                  <a:pt x="333" y="104"/>
                </a:lnTo>
                <a:lnTo>
                  <a:pt x="423" y="73"/>
                </a:lnTo>
                <a:lnTo>
                  <a:pt x="413" y="43"/>
                </a:lnTo>
                <a:lnTo>
                  <a:pt x="322" y="75"/>
                </a:lnTo>
                <a:close/>
                <a:moveTo>
                  <a:pt x="343" y="136"/>
                </a:moveTo>
                <a:lnTo>
                  <a:pt x="353" y="164"/>
                </a:lnTo>
                <a:lnTo>
                  <a:pt x="444" y="133"/>
                </a:lnTo>
                <a:lnTo>
                  <a:pt x="433" y="104"/>
                </a:lnTo>
                <a:lnTo>
                  <a:pt x="343" y="136"/>
                </a:lnTo>
                <a:close/>
                <a:moveTo>
                  <a:pt x="440" y="279"/>
                </a:moveTo>
                <a:lnTo>
                  <a:pt x="432" y="283"/>
                </a:lnTo>
                <a:lnTo>
                  <a:pt x="425" y="287"/>
                </a:lnTo>
                <a:lnTo>
                  <a:pt x="419" y="294"/>
                </a:lnTo>
                <a:lnTo>
                  <a:pt x="415" y="301"/>
                </a:lnTo>
                <a:lnTo>
                  <a:pt x="412" y="308"/>
                </a:lnTo>
                <a:lnTo>
                  <a:pt x="411" y="318"/>
                </a:lnTo>
                <a:lnTo>
                  <a:pt x="411" y="326"/>
                </a:lnTo>
                <a:lnTo>
                  <a:pt x="413" y="334"/>
                </a:lnTo>
                <a:lnTo>
                  <a:pt x="417" y="342"/>
                </a:lnTo>
                <a:lnTo>
                  <a:pt x="422" y="349"/>
                </a:lnTo>
                <a:lnTo>
                  <a:pt x="429" y="355"/>
                </a:lnTo>
                <a:lnTo>
                  <a:pt x="436" y="360"/>
                </a:lnTo>
                <a:lnTo>
                  <a:pt x="443" y="363"/>
                </a:lnTo>
                <a:lnTo>
                  <a:pt x="452" y="364"/>
                </a:lnTo>
                <a:lnTo>
                  <a:pt x="460" y="364"/>
                </a:lnTo>
                <a:lnTo>
                  <a:pt x="468" y="362"/>
                </a:lnTo>
                <a:lnTo>
                  <a:pt x="476" y="358"/>
                </a:lnTo>
                <a:lnTo>
                  <a:pt x="483" y="353"/>
                </a:lnTo>
                <a:lnTo>
                  <a:pt x="489" y="347"/>
                </a:lnTo>
                <a:lnTo>
                  <a:pt x="494" y="340"/>
                </a:lnTo>
                <a:lnTo>
                  <a:pt x="497" y="332"/>
                </a:lnTo>
                <a:lnTo>
                  <a:pt x="499" y="323"/>
                </a:lnTo>
                <a:lnTo>
                  <a:pt x="499" y="315"/>
                </a:lnTo>
                <a:lnTo>
                  <a:pt x="496" y="306"/>
                </a:lnTo>
                <a:lnTo>
                  <a:pt x="493" y="298"/>
                </a:lnTo>
                <a:lnTo>
                  <a:pt x="487" y="291"/>
                </a:lnTo>
                <a:lnTo>
                  <a:pt x="481" y="285"/>
                </a:lnTo>
                <a:lnTo>
                  <a:pt x="474" y="280"/>
                </a:lnTo>
                <a:lnTo>
                  <a:pt x="466" y="278"/>
                </a:lnTo>
                <a:lnTo>
                  <a:pt x="458" y="277"/>
                </a:lnTo>
                <a:lnTo>
                  <a:pt x="450" y="277"/>
                </a:lnTo>
                <a:lnTo>
                  <a:pt x="440" y="279"/>
                </a:lnTo>
                <a:lnTo>
                  <a:pt x="440" y="279"/>
                </a:lnTo>
                <a:close/>
                <a:moveTo>
                  <a:pt x="291" y="43"/>
                </a:moveTo>
                <a:lnTo>
                  <a:pt x="416" y="0"/>
                </a:lnTo>
                <a:lnTo>
                  <a:pt x="551" y="396"/>
                </a:lnTo>
                <a:lnTo>
                  <a:pt x="426" y="438"/>
                </a:lnTo>
                <a:lnTo>
                  <a:pt x="291" y="43"/>
                </a:lnTo>
                <a:close/>
                <a:moveTo>
                  <a:pt x="0" y="11"/>
                </a:moveTo>
                <a:lnTo>
                  <a:pt x="132" y="11"/>
                </a:lnTo>
                <a:lnTo>
                  <a:pt x="132" y="427"/>
                </a:lnTo>
                <a:lnTo>
                  <a:pt x="0" y="427"/>
                </a:lnTo>
                <a:lnTo>
                  <a:pt x="0" y="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Freeform 198"/>
          <p:cNvSpPr>
            <a:spLocks noEditPoints="1"/>
          </p:cNvSpPr>
          <p:nvPr/>
        </p:nvSpPr>
        <p:spPr bwMode="auto">
          <a:xfrm>
            <a:off x="9221619" y="2653830"/>
            <a:ext cx="613024" cy="589803"/>
          </a:xfrm>
          <a:custGeom>
            <a:avLst/>
            <a:gdLst>
              <a:gd name="T0" fmla="*/ 64 w 526"/>
              <a:gd name="T1" fmla="*/ 45 h 509"/>
              <a:gd name="T2" fmla="*/ 52 w 526"/>
              <a:gd name="T3" fmla="*/ 52 h 509"/>
              <a:gd name="T4" fmla="*/ 46 w 526"/>
              <a:gd name="T5" fmla="*/ 60 h 509"/>
              <a:gd name="T6" fmla="*/ 45 w 526"/>
              <a:gd name="T7" fmla="*/ 328 h 509"/>
              <a:gd name="T8" fmla="*/ 48 w 526"/>
              <a:gd name="T9" fmla="*/ 342 h 509"/>
              <a:gd name="T10" fmla="*/ 60 w 526"/>
              <a:gd name="T11" fmla="*/ 352 h 509"/>
              <a:gd name="T12" fmla="*/ 305 w 526"/>
              <a:gd name="T13" fmla="*/ 354 h 509"/>
              <a:gd name="T14" fmla="*/ 327 w 526"/>
              <a:gd name="T15" fmla="*/ 416 h 509"/>
              <a:gd name="T16" fmla="*/ 376 w 526"/>
              <a:gd name="T17" fmla="*/ 354 h 509"/>
              <a:gd name="T18" fmla="*/ 467 w 526"/>
              <a:gd name="T19" fmla="*/ 352 h 509"/>
              <a:gd name="T20" fmla="*/ 475 w 526"/>
              <a:gd name="T21" fmla="*/ 346 h 509"/>
              <a:gd name="T22" fmla="*/ 482 w 526"/>
              <a:gd name="T23" fmla="*/ 334 h 509"/>
              <a:gd name="T24" fmla="*/ 482 w 526"/>
              <a:gd name="T25" fmla="*/ 65 h 509"/>
              <a:gd name="T26" fmla="*/ 475 w 526"/>
              <a:gd name="T27" fmla="*/ 52 h 509"/>
              <a:gd name="T28" fmla="*/ 462 w 526"/>
              <a:gd name="T29" fmla="*/ 45 h 509"/>
              <a:gd name="T30" fmla="*/ 117 w 526"/>
              <a:gd name="T31" fmla="*/ 140 h 509"/>
              <a:gd name="T32" fmla="*/ 117 w 526"/>
              <a:gd name="T33" fmla="*/ 111 h 509"/>
              <a:gd name="T34" fmla="*/ 417 w 526"/>
              <a:gd name="T35" fmla="*/ 209 h 509"/>
              <a:gd name="T36" fmla="*/ 117 w 526"/>
              <a:gd name="T37" fmla="*/ 255 h 509"/>
              <a:gd name="T38" fmla="*/ 417 w 526"/>
              <a:gd name="T39" fmla="*/ 255 h 509"/>
              <a:gd name="T40" fmla="*/ 458 w 526"/>
              <a:gd name="T41" fmla="*/ 0 h 509"/>
              <a:gd name="T42" fmla="*/ 477 w 526"/>
              <a:gd name="T43" fmla="*/ 3 h 509"/>
              <a:gd name="T44" fmla="*/ 496 w 526"/>
              <a:gd name="T45" fmla="*/ 12 h 509"/>
              <a:gd name="T46" fmla="*/ 510 w 526"/>
              <a:gd name="T47" fmla="*/ 25 h 509"/>
              <a:gd name="T48" fmla="*/ 521 w 526"/>
              <a:gd name="T49" fmla="*/ 42 h 509"/>
              <a:gd name="T50" fmla="*/ 526 w 526"/>
              <a:gd name="T51" fmla="*/ 62 h 509"/>
              <a:gd name="T52" fmla="*/ 526 w 526"/>
              <a:gd name="T53" fmla="*/ 335 h 509"/>
              <a:gd name="T54" fmla="*/ 521 w 526"/>
              <a:gd name="T55" fmla="*/ 355 h 509"/>
              <a:gd name="T56" fmla="*/ 510 w 526"/>
              <a:gd name="T57" fmla="*/ 373 h 509"/>
              <a:gd name="T58" fmla="*/ 501 w 526"/>
              <a:gd name="T59" fmla="*/ 382 h 509"/>
              <a:gd name="T60" fmla="*/ 484 w 526"/>
              <a:gd name="T61" fmla="*/ 392 h 509"/>
              <a:gd name="T62" fmla="*/ 465 w 526"/>
              <a:gd name="T63" fmla="*/ 397 h 509"/>
              <a:gd name="T64" fmla="*/ 323 w 526"/>
              <a:gd name="T65" fmla="*/ 509 h 509"/>
              <a:gd name="T66" fmla="*/ 69 w 526"/>
              <a:gd name="T67" fmla="*/ 397 h 509"/>
              <a:gd name="T68" fmla="*/ 49 w 526"/>
              <a:gd name="T69" fmla="*/ 395 h 509"/>
              <a:gd name="T70" fmla="*/ 31 w 526"/>
              <a:gd name="T71" fmla="*/ 385 h 509"/>
              <a:gd name="T72" fmla="*/ 20 w 526"/>
              <a:gd name="T73" fmla="*/ 377 h 509"/>
              <a:gd name="T74" fmla="*/ 8 w 526"/>
              <a:gd name="T75" fmla="*/ 361 h 509"/>
              <a:gd name="T76" fmla="*/ 1 w 526"/>
              <a:gd name="T77" fmla="*/ 342 h 509"/>
              <a:gd name="T78" fmla="*/ 0 w 526"/>
              <a:gd name="T79" fmla="*/ 69 h 509"/>
              <a:gd name="T80" fmla="*/ 4 w 526"/>
              <a:gd name="T81" fmla="*/ 48 h 509"/>
              <a:gd name="T82" fmla="*/ 12 w 526"/>
              <a:gd name="T83" fmla="*/ 31 h 509"/>
              <a:gd name="T84" fmla="*/ 20 w 526"/>
              <a:gd name="T85" fmla="*/ 20 h 509"/>
              <a:gd name="T86" fmla="*/ 36 w 526"/>
              <a:gd name="T87" fmla="*/ 9 h 509"/>
              <a:gd name="T88" fmla="*/ 55 w 526"/>
              <a:gd name="T89" fmla="*/ 2 h 5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526" h="509">
                <a:moveTo>
                  <a:pt x="458" y="44"/>
                </a:moveTo>
                <a:lnTo>
                  <a:pt x="69" y="44"/>
                </a:lnTo>
                <a:lnTo>
                  <a:pt x="64" y="45"/>
                </a:lnTo>
                <a:lnTo>
                  <a:pt x="60" y="46"/>
                </a:lnTo>
                <a:lnTo>
                  <a:pt x="55" y="48"/>
                </a:lnTo>
                <a:lnTo>
                  <a:pt x="52" y="52"/>
                </a:lnTo>
                <a:lnTo>
                  <a:pt x="52" y="52"/>
                </a:lnTo>
                <a:lnTo>
                  <a:pt x="48" y="55"/>
                </a:lnTo>
                <a:lnTo>
                  <a:pt x="46" y="60"/>
                </a:lnTo>
                <a:lnTo>
                  <a:pt x="45" y="65"/>
                </a:lnTo>
                <a:lnTo>
                  <a:pt x="45" y="69"/>
                </a:lnTo>
                <a:lnTo>
                  <a:pt x="45" y="328"/>
                </a:lnTo>
                <a:lnTo>
                  <a:pt x="45" y="334"/>
                </a:lnTo>
                <a:lnTo>
                  <a:pt x="46" y="339"/>
                </a:lnTo>
                <a:lnTo>
                  <a:pt x="48" y="342"/>
                </a:lnTo>
                <a:lnTo>
                  <a:pt x="52" y="346"/>
                </a:lnTo>
                <a:lnTo>
                  <a:pt x="55" y="349"/>
                </a:lnTo>
                <a:lnTo>
                  <a:pt x="60" y="352"/>
                </a:lnTo>
                <a:lnTo>
                  <a:pt x="64" y="353"/>
                </a:lnTo>
                <a:lnTo>
                  <a:pt x="69" y="354"/>
                </a:lnTo>
                <a:lnTo>
                  <a:pt x="305" y="354"/>
                </a:lnTo>
                <a:lnTo>
                  <a:pt x="327" y="354"/>
                </a:lnTo>
                <a:lnTo>
                  <a:pt x="327" y="376"/>
                </a:lnTo>
                <a:lnTo>
                  <a:pt x="327" y="416"/>
                </a:lnTo>
                <a:lnTo>
                  <a:pt x="356" y="364"/>
                </a:lnTo>
                <a:lnTo>
                  <a:pt x="363" y="354"/>
                </a:lnTo>
                <a:lnTo>
                  <a:pt x="376" y="354"/>
                </a:lnTo>
                <a:lnTo>
                  <a:pt x="458" y="354"/>
                </a:lnTo>
                <a:lnTo>
                  <a:pt x="462" y="353"/>
                </a:lnTo>
                <a:lnTo>
                  <a:pt x="467" y="352"/>
                </a:lnTo>
                <a:lnTo>
                  <a:pt x="472" y="349"/>
                </a:lnTo>
                <a:lnTo>
                  <a:pt x="475" y="346"/>
                </a:lnTo>
                <a:lnTo>
                  <a:pt x="475" y="346"/>
                </a:lnTo>
                <a:lnTo>
                  <a:pt x="477" y="342"/>
                </a:lnTo>
                <a:lnTo>
                  <a:pt x="480" y="339"/>
                </a:lnTo>
                <a:lnTo>
                  <a:pt x="482" y="334"/>
                </a:lnTo>
                <a:lnTo>
                  <a:pt x="482" y="328"/>
                </a:lnTo>
                <a:lnTo>
                  <a:pt x="482" y="69"/>
                </a:lnTo>
                <a:lnTo>
                  <a:pt x="482" y="65"/>
                </a:lnTo>
                <a:lnTo>
                  <a:pt x="480" y="60"/>
                </a:lnTo>
                <a:lnTo>
                  <a:pt x="477" y="55"/>
                </a:lnTo>
                <a:lnTo>
                  <a:pt x="475" y="52"/>
                </a:lnTo>
                <a:lnTo>
                  <a:pt x="472" y="48"/>
                </a:lnTo>
                <a:lnTo>
                  <a:pt x="467" y="46"/>
                </a:lnTo>
                <a:lnTo>
                  <a:pt x="462" y="45"/>
                </a:lnTo>
                <a:lnTo>
                  <a:pt x="458" y="44"/>
                </a:lnTo>
                <a:close/>
                <a:moveTo>
                  <a:pt x="117" y="111"/>
                </a:moveTo>
                <a:lnTo>
                  <a:pt x="117" y="140"/>
                </a:lnTo>
                <a:lnTo>
                  <a:pt x="417" y="140"/>
                </a:lnTo>
                <a:lnTo>
                  <a:pt x="417" y="111"/>
                </a:lnTo>
                <a:lnTo>
                  <a:pt x="117" y="111"/>
                </a:lnTo>
                <a:close/>
                <a:moveTo>
                  <a:pt x="117" y="180"/>
                </a:moveTo>
                <a:lnTo>
                  <a:pt x="117" y="209"/>
                </a:lnTo>
                <a:lnTo>
                  <a:pt x="417" y="209"/>
                </a:lnTo>
                <a:lnTo>
                  <a:pt x="417" y="180"/>
                </a:lnTo>
                <a:lnTo>
                  <a:pt x="117" y="180"/>
                </a:lnTo>
                <a:close/>
                <a:moveTo>
                  <a:pt x="117" y="255"/>
                </a:moveTo>
                <a:lnTo>
                  <a:pt x="117" y="284"/>
                </a:lnTo>
                <a:lnTo>
                  <a:pt x="417" y="284"/>
                </a:lnTo>
                <a:lnTo>
                  <a:pt x="417" y="255"/>
                </a:lnTo>
                <a:lnTo>
                  <a:pt x="117" y="255"/>
                </a:lnTo>
                <a:close/>
                <a:moveTo>
                  <a:pt x="69" y="0"/>
                </a:moveTo>
                <a:lnTo>
                  <a:pt x="458" y="0"/>
                </a:lnTo>
                <a:lnTo>
                  <a:pt x="465" y="0"/>
                </a:lnTo>
                <a:lnTo>
                  <a:pt x="472" y="2"/>
                </a:lnTo>
                <a:lnTo>
                  <a:pt x="477" y="3"/>
                </a:lnTo>
                <a:lnTo>
                  <a:pt x="484" y="5"/>
                </a:lnTo>
                <a:lnTo>
                  <a:pt x="490" y="9"/>
                </a:lnTo>
                <a:lnTo>
                  <a:pt x="496" y="12"/>
                </a:lnTo>
                <a:lnTo>
                  <a:pt x="501" y="16"/>
                </a:lnTo>
                <a:lnTo>
                  <a:pt x="505" y="20"/>
                </a:lnTo>
                <a:lnTo>
                  <a:pt x="510" y="25"/>
                </a:lnTo>
                <a:lnTo>
                  <a:pt x="515" y="31"/>
                </a:lnTo>
                <a:lnTo>
                  <a:pt x="518" y="37"/>
                </a:lnTo>
                <a:lnTo>
                  <a:pt x="521" y="42"/>
                </a:lnTo>
                <a:lnTo>
                  <a:pt x="523" y="48"/>
                </a:lnTo>
                <a:lnTo>
                  <a:pt x="525" y="55"/>
                </a:lnTo>
                <a:lnTo>
                  <a:pt x="526" y="62"/>
                </a:lnTo>
                <a:lnTo>
                  <a:pt x="526" y="69"/>
                </a:lnTo>
                <a:lnTo>
                  <a:pt x="526" y="328"/>
                </a:lnTo>
                <a:lnTo>
                  <a:pt x="526" y="335"/>
                </a:lnTo>
                <a:lnTo>
                  <a:pt x="525" y="342"/>
                </a:lnTo>
                <a:lnTo>
                  <a:pt x="523" y="349"/>
                </a:lnTo>
                <a:lnTo>
                  <a:pt x="521" y="355"/>
                </a:lnTo>
                <a:lnTo>
                  <a:pt x="518" y="361"/>
                </a:lnTo>
                <a:lnTo>
                  <a:pt x="515" y="367"/>
                </a:lnTo>
                <a:lnTo>
                  <a:pt x="510" y="373"/>
                </a:lnTo>
                <a:lnTo>
                  <a:pt x="505" y="377"/>
                </a:lnTo>
                <a:lnTo>
                  <a:pt x="505" y="377"/>
                </a:lnTo>
                <a:lnTo>
                  <a:pt x="501" y="382"/>
                </a:lnTo>
                <a:lnTo>
                  <a:pt x="496" y="385"/>
                </a:lnTo>
                <a:lnTo>
                  <a:pt x="490" y="389"/>
                </a:lnTo>
                <a:lnTo>
                  <a:pt x="484" y="392"/>
                </a:lnTo>
                <a:lnTo>
                  <a:pt x="477" y="395"/>
                </a:lnTo>
                <a:lnTo>
                  <a:pt x="472" y="396"/>
                </a:lnTo>
                <a:lnTo>
                  <a:pt x="465" y="397"/>
                </a:lnTo>
                <a:lnTo>
                  <a:pt x="458" y="397"/>
                </a:lnTo>
                <a:lnTo>
                  <a:pt x="388" y="397"/>
                </a:lnTo>
                <a:lnTo>
                  <a:pt x="323" y="509"/>
                </a:lnTo>
                <a:lnTo>
                  <a:pt x="283" y="499"/>
                </a:lnTo>
                <a:lnTo>
                  <a:pt x="283" y="397"/>
                </a:lnTo>
                <a:lnTo>
                  <a:pt x="69" y="397"/>
                </a:lnTo>
                <a:lnTo>
                  <a:pt x="62" y="397"/>
                </a:lnTo>
                <a:lnTo>
                  <a:pt x="55" y="396"/>
                </a:lnTo>
                <a:lnTo>
                  <a:pt x="49" y="395"/>
                </a:lnTo>
                <a:lnTo>
                  <a:pt x="42" y="392"/>
                </a:lnTo>
                <a:lnTo>
                  <a:pt x="36" y="389"/>
                </a:lnTo>
                <a:lnTo>
                  <a:pt x="31" y="385"/>
                </a:lnTo>
                <a:lnTo>
                  <a:pt x="26" y="382"/>
                </a:lnTo>
                <a:lnTo>
                  <a:pt x="20" y="377"/>
                </a:lnTo>
                <a:lnTo>
                  <a:pt x="20" y="377"/>
                </a:lnTo>
                <a:lnTo>
                  <a:pt x="17" y="373"/>
                </a:lnTo>
                <a:lnTo>
                  <a:pt x="12" y="367"/>
                </a:lnTo>
                <a:lnTo>
                  <a:pt x="8" y="361"/>
                </a:lnTo>
                <a:lnTo>
                  <a:pt x="6" y="355"/>
                </a:lnTo>
                <a:lnTo>
                  <a:pt x="4" y="349"/>
                </a:lnTo>
                <a:lnTo>
                  <a:pt x="1" y="342"/>
                </a:lnTo>
                <a:lnTo>
                  <a:pt x="0" y="335"/>
                </a:lnTo>
                <a:lnTo>
                  <a:pt x="0" y="328"/>
                </a:lnTo>
                <a:lnTo>
                  <a:pt x="0" y="69"/>
                </a:lnTo>
                <a:lnTo>
                  <a:pt x="0" y="62"/>
                </a:lnTo>
                <a:lnTo>
                  <a:pt x="1" y="55"/>
                </a:lnTo>
                <a:lnTo>
                  <a:pt x="4" y="48"/>
                </a:lnTo>
                <a:lnTo>
                  <a:pt x="6" y="42"/>
                </a:lnTo>
                <a:lnTo>
                  <a:pt x="8" y="37"/>
                </a:lnTo>
                <a:lnTo>
                  <a:pt x="12" y="31"/>
                </a:lnTo>
                <a:lnTo>
                  <a:pt x="17" y="25"/>
                </a:lnTo>
                <a:lnTo>
                  <a:pt x="20" y="20"/>
                </a:lnTo>
                <a:lnTo>
                  <a:pt x="20" y="20"/>
                </a:lnTo>
                <a:lnTo>
                  <a:pt x="26" y="16"/>
                </a:lnTo>
                <a:lnTo>
                  <a:pt x="31" y="12"/>
                </a:lnTo>
                <a:lnTo>
                  <a:pt x="36" y="9"/>
                </a:lnTo>
                <a:lnTo>
                  <a:pt x="42" y="5"/>
                </a:lnTo>
                <a:lnTo>
                  <a:pt x="49" y="3"/>
                </a:lnTo>
                <a:lnTo>
                  <a:pt x="55" y="2"/>
                </a:lnTo>
                <a:lnTo>
                  <a:pt x="62" y="0"/>
                </a:lnTo>
                <a:lnTo>
                  <a:pt x="6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1" name="Freeform 234"/>
          <p:cNvSpPr>
            <a:spLocks noEditPoints="1"/>
          </p:cNvSpPr>
          <p:nvPr/>
        </p:nvSpPr>
        <p:spPr bwMode="auto">
          <a:xfrm>
            <a:off x="5475423" y="2584075"/>
            <a:ext cx="524786" cy="659465"/>
          </a:xfrm>
          <a:custGeom>
            <a:avLst/>
            <a:gdLst>
              <a:gd name="T0" fmla="*/ 106 w 452"/>
              <a:gd name="T1" fmla="*/ 121 h 565"/>
              <a:gd name="T2" fmla="*/ 106 w 452"/>
              <a:gd name="T3" fmla="*/ 141 h 565"/>
              <a:gd name="T4" fmla="*/ 348 w 452"/>
              <a:gd name="T5" fmla="*/ 141 h 565"/>
              <a:gd name="T6" fmla="*/ 348 w 452"/>
              <a:gd name="T7" fmla="*/ 121 h 565"/>
              <a:gd name="T8" fmla="*/ 106 w 452"/>
              <a:gd name="T9" fmla="*/ 121 h 565"/>
              <a:gd name="T10" fmla="*/ 106 w 452"/>
              <a:gd name="T11" fmla="*/ 180 h 565"/>
              <a:gd name="T12" fmla="*/ 106 w 452"/>
              <a:gd name="T13" fmla="*/ 200 h 565"/>
              <a:gd name="T14" fmla="*/ 348 w 452"/>
              <a:gd name="T15" fmla="*/ 200 h 565"/>
              <a:gd name="T16" fmla="*/ 348 w 452"/>
              <a:gd name="T17" fmla="*/ 180 h 565"/>
              <a:gd name="T18" fmla="*/ 106 w 452"/>
              <a:gd name="T19" fmla="*/ 180 h 565"/>
              <a:gd name="T20" fmla="*/ 106 w 452"/>
              <a:gd name="T21" fmla="*/ 245 h 565"/>
              <a:gd name="T22" fmla="*/ 106 w 452"/>
              <a:gd name="T23" fmla="*/ 264 h 565"/>
              <a:gd name="T24" fmla="*/ 348 w 452"/>
              <a:gd name="T25" fmla="*/ 264 h 565"/>
              <a:gd name="T26" fmla="*/ 348 w 452"/>
              <a:gd name="T27" fmla="*/ 245 h 565"/>
              <a:gd name="T28" fmla="*/ 106 w 452"/>
              <a:gd name="T29" fmla="*/ 245 h 565"/>
              <a:gd name="T30" fmla="*/ 106 w 452"/>
              <a:gd name="T31" fmla="*/ 304 h 565"/>
              <a:gd name="T32" fmla="*/ 106 w 452"/>
              <a:gd name="T33" fmla="*/ 324 h 565"/>
              <a:gd name="T34" fmla="*/ 348 w 452"/>
              <a:gd name="T35" fmla="*/ 324 h 565"/>
              <a:gd name="T36" fmla="*/ 348 w 452"/>
              <a:gd name="T37" fmla="*/ 304 h 565"/>
              <a:gd name="T38" fmla="*/ 106 w 452"/>
              <a:gd name="T39" fmla="*/ 304 h 565"/>
              <a:gd name="T40" fmla="*/ 140 w 452"/>
              <a:gd name="T41" fmla="*/ 510 h 565"/>
              <a:gd name="T42" fmla="*/ 116 w 452"/>
              <a:gd name="T43" fmla="*/ 425 h 565"/>
              <a:gd name="T44" fmla="*/ 55 w 452"/>
              <a:gd name="T45" fmla="*/ 448 h 565"/>
              <a:gd name="T46" fmla="*/ 140 w 452"/>
              <a:gd name="T47" fmla="*/ 510 h 565"/>
              <a:gd name="T48" fmla="*/ 47 w 452"/>
              <a:gd name="T49" fmla="*/ 429 h 565"/>
              <a:gd name="T50" fmla="*/ 119 w 452"/>
              <a:gd name="T51" fmla="*/ 402 h 565"/>
              <a:gd name="T52" fmla="*/ 130 w 452"/>
              <a:gd name="T53" fmla="*/ 399 h 565"/>
              <a:gd name="T54" fmla="*/ 132 w 452"/>
              <a:gd name="T55" fmla="*/ 409 h 565"/>
              <a:gd name="T56" fmla="*/ 163 w 452"/>
              <a:gd name="T57" fmla="*/ 517 h 565"/>
              <a:gd name="T58" fmla="*/ 404 w 452"/>
              <a:gd name="T59" fmla="*/ 517 h 565"/>
              <a:gd name="T60" fmla="*/ 404 w 452"/>
              <a:gd name="T61" fmla="*/ 46 h 565"/>
              <a:gd name="T62" fmla="*/ 47 w 452"/>
              <a:gd name="T63" fmla="*/ 46 h 565"/>
              <a:gd name="T64" fmla="*/ 47 w 452"/>
              <a:gd name="T65" fmla="*/ 429 h 565"/>
              <a:gd name="T66" fmla="*/ 23 w 452"/>
              <a:gd name="T67" fmla="*/ 0 h 565"/>
              <a:gd name="T68" fmla="*/ 428 w 452"/>
              <a:gd name="T69" fmla="*/ 0 h 565"/>
              <a:gd name="T70" fmla="*/ 452 w 452"/>
              <a:gd name="T71" fmla="*/ 0 h 565"/>
              <a:gd name="T72" fmla="*/ 452 w 452"/>
              <a:gd name="T73" fmla="*/ 23 h 565"/>
              <a:gd name="T74" fmla="*/ 452 w 452"/>
              <a:gd name="T75" fmla="*/ 542 h 565"/>
              <a:gd name="T76" fmla="*/ 452 w 452"/>
              <a:gd name="T77" fmla="*/ 565 h 565"/>
              <a:gd name="T78" fmla="*/ 428 w 452"/>
              <a:gd name="T79" fmla="*/ 565 h 565"/>
              <a:gd name="T80" fmla="*/ 142 w 452"/>
              <a:gd name="T81" fmla="*/ 565 h 565"/>
              <a:gd name="T82" fmla="*/ 134 w 452"/>
              <a:gd name="T83" fmla="*/ 565 h 565"/>
              <a:gd name="T84" fmla="*/ 128 w 452"/>
              <a:gd name="T85" fmla="*/ 561 h 565"/>
              <a:gd name="T86" fmla="*/ 9 w 452"/>
              <a:gd name="T87" fmla="*/ 472 h 565"/>
              <a:gd name="T88" fmla="*/ 0 w 452"/>
              <a:gd name="T89" fmla="*/ 465 h 565"/>
              <a:gd name="T90" fmla="*/ 0 w 452"/>
              <a:gd name="T91" fmla="*/ 453 h 565"/>
              <a:gd name="T92" fmla="*/ 0 w 452"/>
              <a:gd name="T93" fmla="*/ 23 h 565"/>
              <a:gd name="T94" fmla="*/ 0 w 452"/>
              <a:gd name="T95" fmla="*/ 0 h 565"/>
              <a:gd name="T96" fmla="*/ 23 w 452"/>
              <a:gd name="T97" fmla="*/ 0 h 5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2" h="565">
                <a:moveTo>
                  <a:pt x="106" y="121"/>
                </a:moveTo>
                <a:lnTo>
                  <a:pt x="106" y="141"/>
                </a:lnTo>
                <a:lnTo>
                  <a:pt x="348" y="141"/>
                </a:lnTo>
                <a:lnTo>
                  <a:pt x="348" y="121"/>
                </a:lnTo>
                <a:lnTo>
                  <a:pt x="106" y="121"/>
                </a:lnTo>
                <a:close/>
                <a:moveTo>
                  <a:pt x="106" y="180"/>
                </a:moveTo>
                <a:lnTo>
                  <a:pt x="106" y="200"/>
                </a:lnTo>
                <a:lnTo>
                  <a:pt x="348" y="200"/>
                </a:lnTo>
                <a:lnTo>
                  <a:pt x="348" y="180"/>
                </a:lnTo>
                <a:lnTo>
                  <a:pt x="106" y="180"/>
                </a:lnTo>
                <a:close/>
                <a:moveTo>
                  <a:pt x="106" y="245"/>
                </a:moveTo>
                <a:lnTo>
                  <a:pt x="106" y="264"/>
                </a:lnTo>
                <a:lnTo>
                  <a:pt x="348" y="264"/>
                </a:lnTo>
                <a:lnTo>
                  <a:pt x="348" y="245"/>
                </a:lnTo>
                <a:lnTo>
                  <a:pt x="106" y="245"/>
                </a:lnTo>
                <a:close/>
                <a:moveTo>
                  <a:pt x="106" y="304"/>
                </a:moveTo>
                <a:lnTo>
                  <a:pt x="106" y="324"/>
                </a:lnTo>
                <a:lnTo>
                  <a:pt x="348" y="324"/>
                </a:lnTo>
                <a:lnTo>
                  <a:pt x="348" y="304"/>
                </a:lnTo>
                <a:lnTo>
                  <a:pt x="106" y="304"/>
                </a:lnTo>
                <a:close/>
                <a:moveTo>
                  <a:pt x="140" y="510"/>
                </a:moveTo>
                <a:lnTo>
                  <a:pt x="116" y="425"/>
                </a:lnTo>
                <a:lnTo>
                  <a:pt x="55" y="448"/>
                </a:lnTo>
                <a:lnTo>
                  <a:pt x="140" y="510"/>
                </a:lnTo>
                <a:close/>
                <a:moveTo>
                  <a:pt x="47" y="429"/>
                </a:moveTo>
                <a:lnTo>
                  <a:pt x="119" y="402"/>
                </a:lnTo>
                <a:lnTo>
                  <a:pt x="130" y="399"/>
                </a:lnTo>
                <a:lnTo>
                  <a:pt x="132" y="409"/>
                </a:lnTo>
                <a:lnTo>
                  <a:pt x="163" y="517"/>
                </a:lnTo>
                <a:lnTo>
                  <a:pt x="404" y="517"/>
                </a:lnTo>
                <a:lnTo>
                  <a:pt x="404" y="46"/>
                </a:lnTo>
                <a:lnTo>
                  <a:pt x="47" y="46"/>
                </a:lnTo>
                <a:lnTo>
                  <a:pt x="47" y="429"/>
                </a:lnTo>
                <a:close/>
                <a:moveTo>
                  <a:pt x="23" y="0"/>
                </a:moveTo>
                <a:lnTo>
                  <a:pt x="428" y="0"/>
                </a:lnTo>
                <a:lnTo>
                  <a:pt x="452" y="0"/>
                </a:lnTo>
                <a:lnTo>
                  <a:pt x="452" y="23"/>
                </a:lnTo>
                <a:lnTo>
                  <a:pt x="452" y="542"/>
                </a:lnTo>
                <a:lnTo>
                  <a:pt x="452" y="565"/>
                </a:lnTo>
                <a:lnTo>
                  <a:pt x="428" y="565"/>
                </a:lnTo>
                <a:lnTo>
                  <a:pt x="142" y="565"/>
                </a:lnTo>
                <a:lnTo>
                  <a:pt x="134" y="565"/>
                </a:lnTo>
                <a:lnTo>
                  <a:pt x="128" y="561"/>
                </a:lnTo>
                <a:lnTo>
                  <a:pt x="9" y="472"/>
                </a:lnTo>
                <a:lnTo>
                  <a:pt x="0" y="465"/>
                </a:lnTo>
                <a:lnTo>
                  <a:pt x="0" y="453"/>
                </a:lnTo>
                <a:lnTo>
                  <a:pt x="0" y="23"/>
                </a:ln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2" name="Freeform 422"/>
          <p:cNvSpPr>
            <a:spLocks noEditPoints="1"/>
          </p:cNvSpPr>
          <p:nvPr/>
        </p:nvSpPr>
        <p:spPr bwMode="auto">
          <a:xfrm>
            <a:off x="9244137" y="2600423"/>
            <a:ext cx="673397" cy="524786"/>
          </a:xfrm>
          <a:custGeom>
            <a:avLst/>
            <a:gdLst>
              <a:gd name="T0" fmla="*/ 539 w 582"/>
              <a:gd name="T1" fmla="*/ 454 h 454"/>
              <a:gd name="T2" fmla="*/ 546 w 582"/>
              <a:gd name="T3" fmla="*/ 452 h 454"/>
              <a:gd name="T4" fmla="*/ 551 w 582"/>
              <a:gd name="T5" fmla="*/ 449 h 454"/>
              <a:gd name="T6" fmla="*/ 554 w 582"/>
              <a:gd name="T7" fmla="*/ 443 h 454"/>
              <a:gd name="T8" fmla="*/ 555 w 582"/>
              <a:gd name="T9" fmla="*/ 437 h 454"/>
              <a:gd name="T10" fmla="*/ 516 w 582"/>
              <a:gd name="T11" fmla="*/ 148 h 454"/>
              <a:gd name="T12" fmla="*/ 456 w 582"/>
              <a:gd name="T13" fmla="*/ 437 h 454"/>
              <a:gd name="T14" fmla="*/ 458 w 582"/>
              <a:gd name="T15" fmla="*/ 443 h 454"/>
              <a:gd name="T16" fmla="*/ 462 w 582"/>
              <a:gd name="T17" fmla="*/ 449 h 454"/>
              <a:gd name="T18" fmla="*/ 467 w 582"/>
              <a:gd name="T19" fmla="*/ 452 h 454"/>
              <a:gd name="T20" fmla="*/ 472 w 582"/>
              <a:gd name="T21" fmla="*/ 454 h 454"/>
              <a:gd name="T22" fmla="*/ 350 w 582"/>
              <a:gd name="T23" fmla="*/ 454 h 454"/>
              <a:gd name="T24" fmla="*/ 384 w 582"/>
              <a:gd name="T25" fmla="*/ 454 h 454"/>
              <a:gd name="T26" fmla="*/ 404 w 582"/>
              <a:gd name="T27" fmla="*/ 454 h 454"/>
              <a:gd name="T28" fmla="*/ 409 w 582"/>
              <a:gd name="T29" fmla="*/ 450 h 454"/>
              <a:gd name="T30" fmla="*/ 414 w 582"/>
              <a:gd name="T31" fmla="*/ 447 h 454"/>
              <a:gd name="T32" fmla="*/ 416 w 582"/>
              <a:gd name="T33" fmla="*/ 441 h 454"/>
              <a:gd name="T34" fmla="*/ 416 w 582"/>
              <a:gd name="T35" fmla="*/ 412 h 454"/>
              <a:gd name="T36" fmla="*/ 416 w 582"/>
              <a:gd name="T37" fmla="*/ 361 h 454"/>
              <a:gd name="T38" fmla="*/ 416 w 582"/>
              <a:gd name="T39" fmla="*/ 311 h 454"/>
              <a:gd name="T40" fmla="*/ 416 w 582"/>
              <a:gd name="T41" fmla="*/ 260 h 454"/>
              <a:gd name="T42" fmla="*/ 416 w 582"/>
              <a:gd name="T43" fmla="*/ 234 h 454"/>
              <a:gd name="T44" fmla="*/ 318 w 582"/>
              <a:gd name="T45" fmla="*/ 316 h 454"/>
              <a:gd name="T46" fmla="*/ 317 w 582"/>
              <a:gd name="T47" fmla="*/ 437 h 454"/>
              <a:gd name="T48" fmla="*/ 318 w 582"/>
              <a:gd name="T49" fmla="*/ 443 h 454"/>
              <a:gd name="T50" fmla="*/ 322 w 582"/>
              <a:gd name="T51" fmla="*/ 449 h 454"/>
              <a:gd name="T52" fmla="*/ 328 w 582"/>
              <a:gd name="T53" fmla="*/ 452 h 454"/>
              <a:gd name="T54" fmla="*/ 334 w 582"/>
              <a:gd name="T55" fmla="*/ 454 h 454"/>
              <a:gd name="T56" fmla="*/ 122 w 582"/>
              <a:gd name="T57" fmla="*/ 454 h 454"/>
              <a:gd name="T58" fmla="*/ 128 w 582"/>
              <a:gd name="T59" fmla="*/ 452 h 454"/>
              <a:gd name="T60" fmla="*/ 133 w 582"/>
              <a:gd name="T61" fmla="*/ 449 h 454"/>
              <a:gd name="T62" fmla="*/ 136 w 582"/>
              <a:gd name="T63" fmla="*/ 443 h 454"/>
              <a:gd name="T64" fmla="*/ 139 w 582"/>
              <a:gd name="T65" fmla="*/ 437 h 454"/>
              <a:gd name="T66" fmla="*/ 40 w 582"/>
              <a:gd name="T67" fmla="*/ 382 h 454"/>
              <a:gd name="T68" fmla="*/ 40 w 582"/>
              <a:gd name="T69" fmla="*/ 441 h 454"/>
              <a:gd name="T70" fmla="*/ 42 w 582"/>
              <a:gd name="T71" fmla="*/ 447 h 454"/>
              <a:gd name="T72" fmla="*/ 47 w 582"/>
              <a:gd name="T73" fmla="*/ 450 h 454"/>
              <a:gd name="T74" fmla="*/ 52 w 582"/>
              <a:gd name="T75" fmla="*/ 454 h 454"/>
              <a:gd name="T76" fmla="*/ 56 w 582"/>
              <a:gd name="T77" fmla="*/ 454 h 454"/>
              <a:gd name="T78" fmla="*/ 218 w 582"/>
              <a:gd name="T79" fmla="*/ 167 h 454"/>
              <a:gd name="T80" fmla="*/ 244 w 582"/>
              <a:gd name="T81" fmla="*/ 167 h 454"/>
              <a:gd name="T82" fmla="*/ 484 w 582"/>
              <a:gd name="T83" fmla="*/ 52 h 454"/>
              <a:gd name="T84" fmla="*/ 520 w 582"/>
              <a:gd name="T85" fmla="*/ 11 h 454"/>
              <a:gd name="T86" fmla="*/ 561 w 582"/>
              <a:gd name="T87" fmla="*/ 59 h 454"/>
              <a:gd name="T88" fmla="*/ 518 w 582"/>
              <a:gd name="T89" fmla="*/ 91 h 454"/>
              <a:gd name="T90" fmla="*/ 316 w 582"/>
              <a:gd name="T91" fmla="*/ 265 h 454"/>
              <a:gd name="T92" fmla="*/ 232 w 582"/>
              <a:gd name="T93" fmla="*/ 219 h 454"/>
              <a:gd name="T94" fmla="*/ 0 w 582"/>
              <a:gd name="T95" fmla="*/ 296 h 454"/>
              <a:gd name="T96" fmla="*/ 211 w 582"/>
              <a:gd name="T97" fmla="*/ 454 h 454"/>
              <a:gd name="T98" fmla="*/ 245 w 582"/>
              <a:gd name="T99" fmla="*/ 454 h 454"/>
              <a:gd name="T100" fmla="*/ 265 w 582"/>
              <a:gd name="T101" fmla="*/ 454 h 454"/>
              <a:gd name="T102" fmla="*/ 271 w 582"/>
              <a:gd name="T103" fmla="*/ 450 h 454"/>
              <a:gd name="T104" fmla="*/ 274 w 582"/>
              <a:gd name="T105" fmla="*/ 447 h 454"/>
              <a:gd name="T106" fmla="*/ 278 w 582"/>
              <a:gd name="T107" fmla="*/ 441 h 454"/>
              <a:gd name="T108" fmla="*/ 278 w 582"/>
              <a:gd name="T109" fmla="*/ 294 h 454"/>
              <a:gd name="T110" fmla="*/ 178 w 582"/>
              <a:gd name="T111" fmla="*/ 301 h 454"/>
              <a:gd name="T112" fmla="*/ 178 w 582"/>
              <a:gd name="T113" fmla="*/ 441 h 454"/>
              <a:gd name="T114" fmla="*/ 181 w 582"/>
              <a:gd name="T115" fmla="*/ 447 h 454"/>
              <a:gd name="T116" fmla="*/ 185 w 582"/>
              <a:gd name="T117" fmla="*/ 450 h 454"/>
              <a:gd name="T118" fmla="*/ 191 w 582"/>
              <a:gd name="T119" fmla="*/ 454 h 454"/>
              <a:gd name="T120" fmla="*/ 195 w 582"/>
              <a:gd name="T121" fmla="*/ 454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82" h="454">
                <a:moveTo>
                  <a:pt x="472" y="454"/>
                </a:moveTo>
                <a:lnTo>
                  <a:pt x="539" y="454"/>
                </a:lnTo>
                <a:lnTo>
                  <a:pt x="542" y="454"/>
                </a:lnTo>
                <a:lnTo>
                  <a:pt x="546" y="452"/>
                </a:lnTo>
                <a:lnTo>
                  <a:pt x="548" y="450"/>
                </a:lnTo>
                <a:lnTo>
                  <a:pt x="551" y="449"/>
                </a:lnTo>
                <a:lnTo>
                  <a:pt x="553" y="447"/>
                </a:lnTo>
                <a:lnTo>
                  <a:pt x="554" y="443"/>
                </a:lnTo>
                <a:lnTo>
                  <a:pt x="555" y="441"/>
                </a:lnTo>
                <a:lnTo>
                  <a:pt x="555" y="437"/>
                </a:lnTo>
                <a:lnTo>
                  <a:pt x="555" y="193"/>
                </a:lnTo>
                <a:lnTo>
                  <a:pt x="516" y="148"/>
                </a:lnTo>
                <a:lnTo>
                  <a:pt x="456" y="198"/>
                </a:lnTo>
                <a:lnTo>
                  <a:pt x="456" y="437"/>
                </a:lnTo>
                <a:lnTo>
                  <a:pt x="457" y="441"/>
                </a:lnTo>
                <a:lnTo>
                  <a:pt x="458" y="443"/>
                </a:lnTo>
                <a:lnTo>
                  <a:pt x="460" y="447"/>
                </a:lnTo>
                <a:lnTo>
                  <a:pt x="462" y="449"/>
                </a:lnTo>
                <a:lnTo>
                  <a:pt x="464" y="450"/>
                </a:lnTo>
                <a:lnTo>
                  <a:pt x="467" y="452"/>
                </a:lnTo>
                <a:lnTo>
                  <a:pt x="470" y="454"/>
                </a:lnTo>
                <a:lnTo>
                  <a:pt x="472" y="454"/>
                </a:lnTo>
                <a:close/>
                <a:moveTo>
                  <a:pt x="334" y="454"/>
                </a:moveTo>
                <a:lnTo>
                  <a:pt x="350" y="454"/>
                </a:lnTo>
                <a:lnTo>
                  <a:pt x="367" y="454"/>
                </a:lnTo>
                <a:lnTo>
                  <a:pt x="384" y="454"/>
                </a:lnTo>
                <a:lnTo>
                  <a:pt x="400" y="454"/>
                </a:lnTo>
                <a:lnTo>
                  <a:pt x="404" y="454"/>
                </a:lnTo>
                <a:lnTo>
                  <a:pt x="407" y="452"/>
                </a:lnTo>
                <a:lnTo>
                  <a:pt x="409" y="450"/>
                </a:lnTo>
                <a:lnTo>
                  <a:pt x="412" y="449"/>
                </a:lnTo>
                <a:lnTo>
                  <a:pt x="414" y="447"/>
                </a:lnTo>
                <a:lnTo>
                  <a:pt x="415" y="443"/>
                </a:lnTo>
                <a:lnTo>
                  <a:pt x="416" y="441"/>
                </a:lnTo>
                <a:lnTo>
                  <a:pt x="416" y="437"/>
                </a:lnTo>
                <a:lnTo>
                  <a:pt x="416" y="412"/>
                </a:lnTo>
                <a:lnTo>
                  <a:pt x="416" y="387"/>
                </a:lnTo>
                <a:lnTo>
                  <a:pt x="416" y="361"/>
                </a:lnTo>
                <a:lnTo>
                  <a:pt x="416" y="336"/>
                </a:lnTo>
                <a:lnTo>
                  <a:pt x="416" y="311"/>
                </a:lnTo>
                <a:lnTo>
                  <a:pt x="416" y="286"/>
                </a:lnTo>
                <a:lnTo>
                  <a:pt x="416" y="260"/>
                </a:lnTo>
                <a:lnTo>
                  <a:pt x="416" y="235"/>
                </a:lnTo>
                <a:lnTo>
                  <a:pt x="416" y="234"/>
                </a:lnTo>
                <a:lnTo>
                  <a:pt x="416" y="233"/>
                </a:lnTo>
                <a:lnTo>
                  <a:pt x="318" y="316"/>
                </a:lnTo>
                <a:lnTo>
                  <a:pt x="317" y="316"/>
                </a:lnTo>
                <a:lnTo>
                  <a:pt x="317" y="437"/>
                </a:lnTo>
                <a:lnTo>
                  <a:pt x="317" y="441"/>
                </a:lnTo>
                <a:lnTo>
                  <a:pt x="318" y="443"/>
                </a:lnTo>
                <a:lnTo>
                  <a:pt x="321" y="447"/>
                </a:lnTo>
                <a:lnTo>
                  <a:pt x="322" y="449"/>
                </a:lnTo>
                <a:lnTo>
                  <a:pt x="324" y="450"/>
                </a:lnTo>
                <a:lnTo>
                  <a:pt x="328" y="452"/>
                </a:lnTo>
                <a:lnTo>
                  <a:pt x="330" y="454"/>
                </a:lnTo>
                <a:lnTo>
                  <a:pt x="334" y="454"/>
                </a:lnTo>
                <a:close/>
                <a:moveTo>
                  <a:pt x="56" y="454"/>
                </a:moveTo>
                <a:lnTo>
                  <a:pt x="122" y="454"/>
                </a:lnTo>
                <a:lnTo>
                  <a:pt x="125" y="454"/>
                </a:lnTo>
                <a:lnTo>
                  <a:pt x="128" y="452"/>
                </a:lnTo>
                <a:lnTo>
                  <a:pt x="131" y="450"/>
                </a:lnTo>
                <a:lnTo>
                  <a:pt x="133" y="449"/>
                </a:lnTo>
                <a:lnTo>
                  <a:pt x="135" y="447"/>
                </a:lnTo>
                <a:lnTo>
                  <a:pt x="136" y="443"/>
                </a:lnTo>
                <a:lnTo>
                  <a:pt x="138" y="441"/>
                </a:lnTo>
                <a:lnTo>
                  <a:pt x="139" y="437"/>
                </a:lnTo>
                <a:lnTo>
                  <a:pt x="139" y="324"/>
                </a:lnTo>
                <a:lnTo>
                  <a:pt x="40" y="382"/>
                </a:lnTo>
                <a:lnTo>
                  <a:pt x="40" y="437"/>
                </a:lnTo>
                <a:lnTo>
                  <a:pt x="40" y="441"/>
                </a:lnTo>
                <a:lnTo>
                  <a:pt x="41" y="443"/>
                </a:lnTo>
                <a:lnTo>
                  <a:pt x="42" y="447"/>
                </a:lnTo>
                <a:lnTo>
                  <a:pt x="44" y="449"/>
                </a:lnTo>
                <a:lnTo>
                  <a:pt x="47" y="450"/>
                </a:lnTo>
                <a:lnTo>
                  <a:pt x="49" y="452"/>
                </a:lnTo>
                <a:lnTo>
                  <a:pt x="52" y="454"/>
                </a:lnTo>
                <a:lnTo>
                  <a:pt x="56" y="454"/>
                </a:lnTo>
                <a:lnTo>
                  <a:pt x="56" y="454"/>
                </a:lnTo>
                <a:close/>
                <a:moveTo>
                  <a:pt x="0" y="296"/>
                </a:moveTo>
                <a:lnTo>
                  <a:pt x="218" y="167"/>
                </a:lnTo>
                <a:lnTo>
                  <a:pt x="231" y="160"/>
                </a:lnTo>
                <a:lnTo>
                  <a:pt x="244" y="167"/>
                </a:lnTo>
                <a:lnTo>
                  <a:pt x="309" y="202"/>
                </a:lnTo>
                <a:lnTo>
                  <a:pt x="484" y="52"/>
                </a:lnTo>
                <a:lnTo>
                  <a:pt x="460" y="24"/>
                </a:lnTo>
                <a:lnTo>
                  <a:pt x="520" y="11"/>
                </a:lnTo>
                <a:lnTo>
                  <a:pt x="582" y="0"/>
                </a:lnTo>
                <a:lnTo>
                  <a:pt x="561" y="59"/>
                </a:lnTo>
                <a:lnTo>
                  <a:pt x="541" y="118"/>
                </a:lnTo>
                <a:lnTo>
                  <a:pt x="518" y="91"/>
                </a:lnTo>
                <a:lnTo>
                  <a:pt x="329" y="253"/>
                </a:lnTo>
                <a:lnTo>
                  <a:pt x="316" y="265"/>
                </a:lnTo>
                <a:lnTo>
                  <a:pt x="300" y="256"/>
                </a:lnTo>
                <a:lnTo>
                  <a:pt x="232" y="219"/>
                </a:lnTo>
                <a:lnTo>
                  <a:pt x="27" y="340"/>
                </a:lnTo>
                <a:lnTo>
                  <a:pt x="0" y="296"/>
                </a:lnTo>
                <a:close/>
                <a:moveTo>
                  <a:pt x="195" y="454"/>
                </a:moveTo>
                <a:lnTo>
                  <a:pt x="211" y="454"/>
                </a:lnTo>
                <a:lnTo>
                  <a:pt x="227" y="454"/>
                </a:lnTo>
                <a:lnTo>
                  <a:pt x="245" y="454"/>
                </a:lnTo>
                <a:lnTo>
                  <a:pt x="261" y="454"/>
                </a:lnTo>
                <a:lnTo>
                  <a:pt x="265" y="454"/>
                </a:lnTo>
                <a:lnTo>
                  <a:pt x="267" y="452"/>
                </a:lnTo>
                <a:lnTo>
                  <a:pt x="271" y="450"/>
                </a:lnTo>
                <a:lnTo>
                  <a:pt x="273" y="449"/>
                </a:lnTo>
                <a:lnTo>
                  <a:pt x="274" y="447"/>
                </a:lnTo>
                <a:lnTo>
                  <a:pt x="276" y="443"/>
                </a:lnTo>
                <a:lnTo>
                  <a:pt x="278" y="441"/>
                </a:lnTo>
                <a:lnTo>
                  <a:pt x="278" y="437"/>
                </a:lnTo>
                <a:lnTo>
                  <a:pt x="278" y="294"/>
                </a:lnTo>
                <a:lnTo>
                  <a:pt x="232" y="268"/>
                </a:lnTo>
                <a:lnTo>
                  <a:pt x="178" y="301"/>
                </a:lnTo>
                <a:lnTo>
                  <a:pt x="178" y="437"/>
                </a:lnTo>
                <a:lnTo>
                  <a:pt x="178" y="441"/>
                </a:lnTo>
                <a:lnTo>
                  <a:pt x="180" y="443"/>
                </a:lnTo>
                <a:lnTo>
                  <a:pt x="181" y="447"/>
                </a:lnTo>
                <a:lnTo>
                  <a:pt x="183" y="449"/>
                </a:lnTo>
                <a:lnTo>
                  <a:pt x="185" y="450"/>
                </a:lnTo>
                <a:lnTo>
                  <a:pt x="188" y="452"/>
                </a:lnTo>
                <a:lnTo>
                  <a:pt x="191" y="454"/>
                </a:lnTo>
                <a:lnTo>
                  <a:pt x="195" y="454"/>
                </a:lnTo>
                <a:lnTo>
                  <a:pt x="195" y="45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1650" y="491788"/>
            <a:ext cx="1351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YKD</a:t>
            </a: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操作费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9240" y="1276985"/>
            <a:ext cx="3307080" cy="1060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操作费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基本费用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1+30%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*85%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操作费按重量：（重量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-10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*$0.18</a:t>
            </a:r>
            <a:endParaRPr lang="zh-CN" altLang="en-US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操作费按件数：（件数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-1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*$0.25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12515" y="1438910"/>
            <a:ext cx="8434070" cy="4428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740140" y="1116965"/>
            <a:ext cx="3306445" cy="321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注：疫情影响需要多收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30%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操作费，谷仓给公司打</a:t>
            </a:r>
            <a:r>
              <a:rPr lang="en-US" altLang="zh-CN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85</a:t>
            </a:r>
            <a:r>
              <a:rPr lang="zh-CN" altLang="en-US" sz="1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折</a:t>
            </a:r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1390" y="6224270"/>
            <a:ext cx="720788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例：一个重量为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0.75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SKU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，需要收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0.33*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1+30%</a:t>
            </a:r>
            <a:r>
              <a:rPr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en-US" altLang="zh-CN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*85%=0.36</a:t>
            </a:r>
            <a:endParaRPr lang="en-US" altLang="zh-CN" sz="1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67525" y="1830070"/>
            <a:ext cx="638175" cy="381063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ldLvl="0" animBg="1"/>
      <p:bldP spid="20" grpId="0" bldLvl="0" animBg="1"/>
      <p:bldP spid="21" grpId="0" bldLvl="0" animBg="1"/>
      <p:bldP spid="22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9" name="图片 14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06717" y="2565534"/>
            <a:ext cx="2564791" cy="2437761"/>
          </a:xfrm>
          <a:prstGeom prst="rect">
            <a:avLst/>
          </a:prstGeom>
        </p:spPr>
      </p:pic>
      <p:sp>
        <p:nvSpPr>
          <p:cNvPr id="150" name="任意多边形: 形状 149"/>
          <p:cNvSpPr/>
          <p:nvPr>
            <p:custDataLst>
              <p:tags r:id="rId3"/>
            </p:custDataLst>
          </p:nvPr>
        </p:nvSpPr>
        <p:spPr>
          <a:xfrm>
            <a:off x="4269907" y="1849545"/>
            <a:ext cx="976380" cy="3955065"/>
          </a:xfrm>
          <a:custGeom>
            <a:avLst/>
            <a:gdLst>
              <a:gd name="connsiteX0" fmla="*/ 0 w 1204598"/>
              <a:gd name="connsiteY0" fmla="*/ 0 h 3986118"/>
              <a:gd name="connsiteX1" fmla="*/ 25766 w 1204598"/>
              <a:gd name="connsiteY1" fmla="*/ 12412 h 3986118"/>
              <a:gd name="connsiteX2" fmla="*/ 1204598 w 1204598"/>
              <a:gd name="connsiteY2" fmla="*/ 1993059 h 3986118"/>
              <a:gd name="connsiteX3" fmla="*/ 25766 w 1204598"/>
              <a:gd name="connsiteY3" fmla="*/ 3973706 h 3986118"/>
              <a:gd name="connsiteX4" fmla="*/ 0 w 1204598"/>
              <a:gd name="connsiteY4" fmla="*/ 3986118 h 3986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4598" h="3986118">
                <a:moveTo>
                  <a:pt x="0" y="0"/>
                </a:moveTo>
                <a:lnTo>
                  <a:pt x="25766" y="12412"/>
                </a:lnTo>
                <a:cubicBezTo>
                  <a:pt x="727932" y="393851"/>
                  <a:pt x="1204598" y="1137789"/>
                  <a:pt x="1204598" y="1993059"/>
                </a:cubicBezTo>
                <a:cubicBezTo>
                  <a:pt x="1204598" y="2848329"/>
                  <a:pt x="727932" y="3592267"/>
                  <a:pt x="25766" y="3973706"/>
                </a:cubicBezTo>
                <a:lnTo>
                  <a:pt x="0" y="3986118"/>
                </a:lnTo>
                <a:close/>
              </a:path>
            </a:pathLst>
          </a:custGeom>
          <a:noFill/>
          <a:ln w="38100">
            <a:gradFill flip="none" rotWithShape="1">
              <a:gsLst>
                <a:gs pos="900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Autofit/>
          </a:bodyPr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1" name="椭圆 150"/>
          <p:cNvSpPr/>
          <p:nvPr>
            <p:custDataLst>
              <p:tags r:id="rId4"/>
            </p:custDataLst>
          </p:nvPr>
        </p:nvSpPr>
        <p:spPr bwMode="auto">
          <a:xfrm>
            <a:off x="2830840" y="3690390"/>
            <a:ext cx="185236" cy="185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2" name="任意多边形: 形状 151"/>
          <p:cNvSpPr/>
          <p:nvPr>
            <p:custDataLst>
              <p:tags r:id="rId5"/>
            </p:custDataLst>
          </p:nvPr>
        </p:nvSpPr>
        <p:spPr bwMode="auto">
          <a:xfrm>
            <a:off x="2039493" y="2917314"/>
            <a:ext cx="895936" cy="885855"/>
          </a:xfrm>
          <a:custGeom>
            <a:avLst/>
            <a:gdLst>
              <a:gd name="connsiteX0" fmla="*/ 744147 w 902970"/>
              <a:gd name="connsiteY0" fmla="*/ 671195 h 892810"/>
              <a:gd name="connsiteX1" fmla="*/ 745273 w 902970"/>
              <a:gd name="connsiteY1" fmla="*/ 671195 h 892810"/>
              <a:gd name="connsiteX2" fmla="*/ 902970 w 902970"/>
              <a:gd name="connsiteY2" fmla="*/ 892810 h 892810"/>
              <a:gd name="connsiteX3" fmla="*/ 679942 w 902970"/>
              <a:gd name="connsiteY3" fmla="*/ 737567 h 892810"/>
              <a:gd name="connsiteX4" fmla="*/ 678815 w 902970"/>
              <a:gd name="connsiteY4" fmla="*/ 736442 h 892810"/>
              <a:gd name="connsiteX5" fmla="*/ 684447 w 902970"/>
              <a:gd name="connsiteY5" fmla="*/ 733067 h 892810"/>
              <a:gd name="connsiteX6" fmla="*/ 740768 w 902970"/>
              <a:gd name="connsiteY6" fmla="*/ 675695 h 892810"/>
              <a:gd name="connsiteX7" fmla="*/ 744147 w 902970"/>
              <a:gd name="connsiteY7" fmla="*/ 671195 h 892810"/>
              <a:gd name="connsiteX8" fmla="*/ 58530 w 902970"/>
              <a:gd name="connsiteY8" fmla="*/ 0 h 892810"/>
              <a:gd name="connsiteX9" fmla="*/ 648335 w 902970"/>
              <a:gd name="connsiteY9" fmla="*/ 583418 h 892810"/>
              <a:gd name="connsiteX10" fmla="*/ 647210 w 902970"/>
              <a:gd name="connsiteY10" fmla="*/ 583418 h 892810"/>
              <a:gd name="connsiteX11" fmla="*/ 590930 w 902970"/>
              <a:gd name="connsiteY11" fmla="*/ 640859 h 892810"/>
              <a:gd name="connsiteX12" fmla="*/ 589805 w 902970"/>
              <a:gd name="connsiteY12" fmla="*/ 641985 h 892810"/>
              <a:gd name="connsiteX13" fmla="*/ 0 w 902970"/>
              <a:gd name="connsiteY13" fmla="*/ 58567 h 892810"/>
              <a:gd name="connsiteX14" fmla="*/ 41647 w 902970"/>
              <a:gd name="connsiteY14" fmla="*/ 41673 h 892810"/>
              <a:gd name="connsiteX15" fmla="*/ 58530 w 902970"/>
              <a:gd name="connsiteY15" fmla="*/ 0 h 89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2970" h="892810">
                <a:moveTo>
                  <a:pt x="744147" y="671195"/>
                </a:moveTo>
                <a:cubicBezTo>
                  <a:pt x="744147" y="671195"/>
                  <a:pt x="745273" y="671195"/>
                  <a:pt x="745273" y="671195"/>
                </a:cubicBezTo>
                <a:cubicBezTo>
                  <a:pt x="745273" y="671195"/>
                  <a:pt x="745273" y="671195"/>
                  <a:pt x="902970" y="892810"/>
                </a:cubicBezTo>
                <a:lnTo>
                  <a:pt x="679942" y="737567"/>
                </a:lnTo>
                <a:cubicBezTo>
                  <a:pt x="679942" y="737567"/>
                  <a:pt x="679942" y="736442"/>
                  <a:pt x="678815" y="736442"/>
                </a:cubicBezTo>
                <a:cubicBezTo>
                  <a:pt x="681068" y="735317"/>
                  <a:pt x="682194" y="734192"/>
                  <a:pt x="684447" y="733067"/>
                </a:cubicBezTo>
                <a:cubicBezTo>
                  <a:pt x="684447" y="733067"/>
                  <a:pt x="684447" y="733067"/>
                  <a:pt x="740768" y="675695"/>
                </a:cubicBezTo>
                <a:cubicBezTo>
                  <a:pt x="741894" y="674570"/>
                  <a:pt x="743020" y="673445"/>
                  <a:pt x="744147" y="671195"/>
                </a:cubicBezTo>
                <a:close/>
                <a:moveTo>
                  <a:pt x="58530" y="0"/>
                </a:moveTo>
                <a:cubicBezTo>
                  <a:pt x="58530" y="0"/>
                  <a:pt x="58530" y="0"/>
                  <a:pt x="648335" y="583418"/>
                </a:cubicBezTo>
                <a:cubicBezTo>
                  <a:pt x="648335" y="583418"/>
                  <a:pt x="648335" y="583418"/>
                  <a:pt x="647210" y="583418"/>
                </a:cubicBezTo>
                <a:lnTo>
                  <a:pt x="590930" y="640859"/>
                </a:lnTo>
                <a:cubicBezTo>
                  <a:pt x="590930" y="640859"/>
                  <a:pt x="590930" y="640859"/>
                  <a:pt x="589805" y="641985"/>
                </a:cubicBezTo>
                <a:cubicBezTo>
                  <a:pt x="589805" y="641985"/>
                  <a:pt x="589805" y="641985"/>
                  <a:pt x="0" y="58567"/>
                </a:cubicBezTo>
                <a:cubicBezTo>
                  <a:pt x="13507" y="52936"/>
                  <a:pt x="27014" y="47304"/>
                  <a:pt x="41647" y="41673"/>
                </a:cubicBezTo>
                <a:cubicBezTo>
                  <a:pt x="47274" y="27031"/>
                  <a:pt x="52902" y="13516"/>
                  <a:pt x="5853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91440" tIns="45720" rIns="91440" bIns="45720" anchor="ctr">
            <a:noAutofit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3" name="任意多边形 8"/>
          <p:cNvSpPr/>
          <p:nvPr>
            <p:custDataLst>
              <p:tags r:id="rId6"/>
            </p:custDataLst>
          </p:nvPr>
        </p:nvSpPr>
        <p:spPr bwMode="auto">
          <a:xfrm>
            <a:off x="2688448" y="3557449"/>
            <a:ext cx="91358" cy="92618"/>
          </a:xfrm>
          <a:custGeom>
            <a:avLst/>
            <a:gdLst>
              <a:gd name="T0" fmla="*/ 77 w 82"/>
              <a:gd name="T1" fmla="*/ 27 h 83"/>
              <a:gd name="T2" fmla="*/ 80 w 82"/>
              <a:gd name="T3" fmla="*/ 23 h 83"/>
              <a:gd name="T4" fmla="*/ 77 w 82"/>
              <a:gd name="T5" fmla="*/ 7 h 83"/>
              <a:gd name="T6" fmla="*/ 75 w 82"/>
              <a:gd name="T7" fmla="*/ 6 h 83"/>
              <a:gd name="T8" fmla="*/ 55 w 82"/>
              <a:gd name="T9" fmla="*/ 6 h 83"/>
              <a:gd name="T10" fmla="*/ 5 w 82"/>
              <a:gd name="T11" fmla="*/ 57 h 83"/>
              <a:gd name="T12" fmla="*/ 5 w 82"/>
              <a:gd name="T13" fmla="*/ 77 h 83"/>
              <a:gd name="T14" fmla="*/ 7 w 82"/>
              <a:gd name="T15" fmla="*/ 78 h 83"/>
              <a:gd name="T16" fmla="*/ 22 w 82"/>
              <a:gd name="T17" fmla="*/ 81 h 83"/>
              <a:gd name="T18" fmla="*/ 27 w 82"/>
              <a:gd name="T19" fmla="*/ 78 h 83"/>
              <a:gd name="T20" fmla="*/ 77 w 82"/>
              <a:gd name="T21" fmla="*/ 2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83">
                <a:moveTo>
                  <a:pt x="77" y="27"/>
                </a:moveTo>
                <a:cubicBezTo>
                  <a:pt x="78" y="26"/>
                  <a:pt x="79" y="25"/>
                  <a:pt x="80" y="23"/>
                </a:cubicBezTo>
                <a:cubicBezTo>
                  <a:pt x="82" y="18"/>
                  <a:pt x="81" y="12"/>
                  <a:pt x="77" y="7"/>
                </a:cubicBezTo>
                <a:cubicBezTo>
                  <a:pt x="75" y="6"/>
                  <a:pt x="75" y="6"/>
                  <a:pt x="75" y="6"/>
                </a:cubicBezTo>
                <a:cubicBezTo>
                  <a:pt x="70" y="0"/>
                  <a:pt x="61" y="1"/>
                  <a:pt x="55" y="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62"/>
                  <a:pt x="0" y="71"/>
                  <a:pt x="5" y="77"/>
                </a:cubicBezTo>
                <a:cubicBezTo>
                  <a:pt x="7" y="78"/>
                  <a:pt x="7" y="78"/>
                  <a:pt x="7" y="78"/>
                </a:cubicBezTo>
                <a:cubicBezTo>
                  <a:pt x="11" y="82"/>
                  <a:pt x="17" y="83"/>
                  <a:pt x="22" y="81"/>
                </a:cubicBezTo>
                <a:cubicBezTo>
                  <a:pt x="24" y="80"/>
                  <a:pt x="25" y="79"/>
                  <a:pt x="27" y="78"/>
                </a:cubicBezTo>
                <a:lnTo>
                  <a:pt x="77" y="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4" name="任意多边形 9"/>
          <p:cNvSpPr/>
          <p:nvPr>
            <p:custDataLst>
              <p:tags r:id="rId7"/>
            </p:custDataLst>
          </p:nvPr>
        </p:nvSpPr>
        <p:spPr bwMode="auto">
          <a:xfrm>
            <a:off x="2665136" y="3535397"/>
            <a:ext cx="91358" cy="91358"/>
          </a:xfrm>
          <a:custGeom>
            <a:avLst/>
            <a:gdLst>
              <a:gd name="T0" fmla="*/ 76 w 82"/>
              <a:gd name="T1" fmla="*/ 6 h 82"/>
              <a:gd name="T2" fmla="*/ 75 w 82"/>
              <a:gd name="T3" fmla="*/ 5 h 82"/>
              <a:gd name="T4" fmla="*/ 62 w 82"/>
              <a:gd name="T5" fmla="*/ 1 h 82"/>
              <a:gd name="T6" fmla="*/ 58 w 82"/>
              <a:gd name="T7" fmla="*/ 8 h 82"/>
              <a:gd name="T8" fmla="*/ 8 w 82"/>
              <a:gd name="T9" fmla="*/ 58 h 82"/>
              <a:gd name="T10" fmla="*/ 1 w 82"/>
              <a:gd name="T11" fmla="*/ 62 h 82"/>
              <a:gd name="T12" fmla="*/ 5 w 82"/>
              <a:gd name="T13" fmla="*/ 75 h 82"/>
              <a:gd name="T14" fmla="*/ 6 w 82"/>
              <a:gd name="T15" fmla="*/ 77 h 82"/>
              <a:gd name="T16" fmla="*/ 26 w 82"/>
              <a:gd name="T17" fmla="*/ 77 h 82"/>
              <a:gd name="T18" fmla="*/ 76 w 82"/>
              <a:gd name="T19" fmla="*/ 26 h 82"/>
              <a:gd name="T20" fmla="*/ 76 w 82"/>
              <a:gd name="T21" fmla="*/ 6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82">
                <a:moveTo>
                  <a:pt x="76" y="6"/>
                </a:moveTo>
                <a:cubicBezTo>
                  <a:pt x="75" y="5"/>
                  <a:pt x="75" y="5"/>
                  <a:pt x="75" y="5"/>
                </a:cubicBezTo>
                <a:cubicBezTo>
                  <a:pt x="71" y="1"/>
                  <a:pt x="66" y="0"/>
                  <a:pt x="62" y="1"/>
                </a:cubicBezTo>
                <a:cubicBezTo>
                  <a:pt x="61" y="4"/>
                  <a:pt x="60" y="6"/>
                  <a:pt x="58" y="8"/>
                </a:cubicBezTo>
                <a:cubicBezTo>
                  <a:pt x="8" y="58"/>
                  <a:pt x="8" y="58"/>
                  <a:pt x="8" y="58"/>
                </a:cubicBezTo>
                <a:cubicBezTo>
                  <a:pt x="6" y="60"/>
                  <a:pt x="3" y="62"/>
                  <a:pt x="1" y="62"/>
                </a:cubicBezTo>
                <a:cubicBezTo>
                  <a:pt x="0" y="67"/>
                  <a:pt x="1" y="72"/>
                  <a:pt x="5" y="75"/>
                </a:cubicBezTo>
                <a:cubicBezTo>
                  <a:pt x="6" y="77"/>
                  <a:pt x="6" y="77"/>
                  <a:pt x="6" y="77"/>
                </a:cubicBezTo>
                <a:cubicBezTo>
                  <a:pt x="12" y="82"/>
                  <a:pt x="21" y="82"/>
                  <a:pt x="26" y="77"/>
                </a:cubicBezTo>
                <a:cubicBezTo>
                  <a:pt x="76" y="26"/>
                  <a:pt x="76" y="26"/>
                  <a:pt x="76" y="26"/>
                </a:cubicBezTo>
                <a:cubicBezTo>
                  <a:pt x="82" y="21"/>
                  <a:pt x="82" y="12"/>
                  <a:pt x="76" y="6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5" name="任意多边形 10"/>
          <p:cNvSpPr/>
          <p:nvPr>
            <p:custDataLst>
              <p:tags r:id="rId8"/>
            </p:custDataLst>
          </p:nvPr>
        </p:nvSpPr>
        <p:spPr bwMode="auto">
          <a:xfrm>
            <a:off x="2644345" y="3513975"/>
            <a:ext cx="91358" cy="91358"/>
          </a:xfrm>
          <a:custGeom>
            <a:avLst/>
            <a:gdLst>
              <a:gd name="T0" fmla="*/ 77 w 82"/>
              <a:gd name="T1" fmla="*/ 27 h 82"/>
              <a:gd name="T2" fmla="*/ 81 w 82"/>
              <a:gd name="T3" fmla="*/ 20 h 82"/>
              <a:gd name="T4" fmla="*/ 77 w 82"/>
              <a:gd name="T5" fmla="*/ 7 h 82"/>
              <a:gd name="T6" fmla="*/ 75 w 82"/>
              <a:gd name="T7" fmla="*/ 5 h 82"/>
              <a:gd name="T8" fmla="*/ 55 w 82"/>
              <a:gd name="T9" fmla="*/ 6 h 82"/>
              <a:gd name="T10" fmla="*/ 5 w 82"/>
              <a:gd name="T11" fmla="*/ 56 h 82"/>
              <a:gd name="T12" fmla="*/ 5 w 82"/>
              <a:gd name="T13" fmla="*/ 76 h 82"/>
              <a:gd name="T14" fmla="*/ 7 w 82"/>
              <a:gd name="T15" fmla="*/ 78 h 82"/>
              <a:gd name="T16" fmla="*/ 20 w 82"/>
              <a:gd name="T17" fmla="*/ 81 h 82"/>
              <a:gd name="T18" fmla="*/ 27 w 82"/>
              <a:gd name="T19" fmla="*/ 77 h 82"/>
              <a:gd name="T20" fmla="*/ 77 w 82"/>
              <a:gd name="T21" fmla="*/ 27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2" h="82">
                <a:moveTo>
                  <a:pt x="77" y="27"/>
                </a:moveTo>
                <a:cubicBezTo>
                  <a:pt x="79" y="25"/>
                  <a:pt x="80" y="23"/>
                  <a:pt x="81" y="20"/>
                </a:cubicBezTo>
                <a:cubicBezTo>
                  <a:pt x="82" y="15"/>
                  <a:pt x="80" y="11"/>
                  <a:pt x="77" y="7"/>
                </a:cubicBezTo>
                <a:cubicBezTo>
                  <a:pt x="75" y="5"/>
                  <a:pt x="75" y="5"/>
                  <a:pt x="75" y="5"/>
                </a:cubicBezTo>
                <a:cubicBezTo>
                  <a:pt x="70" y="0"/>
                  <a:pt x="61" y="0"/>
                  <a:pt x="55" y="6"/>
                </a:cubicBezTo>
                <a:cubicBezTo>
                  <a:pt x="5" y="56"/>
                  <a:pt x="5" y="56"/>
                  <a:pt x="5" y="56"/>
                </a:cubicBezTo>
                <a:cubicBezTo>
                  <a:pt x="0" y="62"/>
                  <a:pt x="0" y="71"/>
                  <a:pt x="5" y="76"/>
                </a:cubicBezTo>
                <a:cubicBezTo>
                  <a:pt x="7" y="78"/>
                  <a:pt x="7" y="78"/>
                  <a:pt x="7" y="78"/>
                </a:cubicBezTo>
                <a:cubicBezTo>
                  <a:pt x="10" y="81"/>
                  <a:pt x="15" y="82"/>
                  <a:pt x="20" y="81"/>
                </a:cubicBezTo>
                <a:cubicBezTo>
                  <a:pt x="22" y="81"/>
                  <a:pt x="25" y="79"/>
                  <a:pt x="27" y="77"/>
                </a:cubicBezTo>
                <a:lnTo>
                  <a:pt x="77" y="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6" name="任意多边形 11"/>
          <p:cNvSpPr/>
          <p:nvPr>
            <p:custDataLst>
              <p:tags r:id="rId9"/>
            </p:custDataLst>
          </p:nvPr>
        </p:nvSpPr>
        <p:spPr bwMode="auto">
          <a:xfrm>
            <a:off x="2619143" y="3490663"/>
            <a:ext cx="93248" cy="92618"/>
          </a:xfrm>
          <a:custGeom>
            <a:avLst/>
            <a:gdLst>
              <a:gd name="T0" fmla="*/ 77 w 83"/>
              <a:gd name="T1" fmla="*/ 7 h 83"/>
              <a:gd name="T2" fmla="*/ 76 w 83"/>
              <a:gd name="T3" fmla="*/ 5 h 83"/>
              <a:gd name="T4" fmla="*/ 57 w 83"/>
              <a:gd name="T5" fmla="*/ 5 h 83"/>
              <a:gd name="T6" fmla="*/ 56 w 83"/>
              <a:gd name="T7" fmla="*/ 5 h 83"/>
              <a:gd name="T8" fmla="*/ 6 w 83"/>
              <a:gd name="T9" fmla="*/ 56 h 83"/>
              <a:gd name="T10" fmla="*/ 5 w 83"/>
              <a:gd name="T11" fmla="*/ 57 h 83"/>
              <a:gd name="T12" fmla="*/ 6 w 83"/>
              <a:gd name="T13" fmla="*/ 76 h 83"/>
              <a:gd name="T14" fmla="*/ 7 w 83"/>
              <a:gd name="T15" fmla="*/ 77 h 83"/>
              <a:gd name="T16" fmla="*/ 27 w 83"/>
              <a:gd name="T17" fmla="*/ 77 h 83"/>
              <a:gd name="T18" fmla="*/ 77 w 83"/>
              <a:gd name="T19" fmla="*/ 27 h 83"/>
              <a:gd name="T20" fmla="*/ 77 w 83"/>
              <a:gd name="T21" fmla="*/ 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3" h="83">
                <a:moveTo>
                  <a:pt x="77" y="7"/>
                </a:moveTo>
                <a:cubicBezTo>
                  <a:pt x="76" y="5"/>
                  <a:pt x="76" y="5"/>
                  <a:pt x="76" y="5"/>
                </a:cubicBezTo>
                <a:cubicBezTo>
                  <a:pt x="70" y="0"/>
                  <a:pt x="62" y="0"/>
                  <a:pt x="57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6" y="56"/>
                  <a:pt x="6" y="56"/>
                  <a:pt x="6" y="56"/>
                </a:cubicBezTo>
                <a:cubicBezTo>
                  <a:pt x="5" y="57"/>
                  <a:pt x="5" y="57"/>
                  <a:pt x="5" y="57"/>
                </a:cubicBezTo>
                <a:cubicBezTo>
                  <a:pt x="0" y="62"/>
                  <a:pt x="1" y="71"/>
                  <a:pt x="6" y="76"/>
                </a:cubicBezTo>
                <a:cubicBezTo>
                  <a:pt x="7" y="77"/>
                  <a:pt x="7" y="77"/>
                  <a:pt x="7" y="77"/>
                </a:cubicBezTo>
                <a:cubicBezTo>
                  <a:pt x="13" y="83"/>
                  <a:pt x="22" y="83"/>
                  <a:pt x="27" y="77"/>
                </a:cubicBezTo>
                <a:cubicBezTo>
                  <a:pt x="77" y="27"/>
                  <a:pt x="77" y="27"/>
                  <a:pt x="77" y="27"/>
                </a:cubicBezTo>
                <a:cubicBezTo>
                  <a:pt x="83" y="21"/>
                  <a:pt x="83" y="12"/>
                  <a:pt x="77" y="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7" name="任意多边形 12"/>
          <p:cNvSpPr/>
          <p:nvPr>
            <p:custDataLst>
              <p:tags r:id="rId10"/>
            </p:custDataLst>
          </p:nvPr>
        </p:nvSpPr>
        <p:spPr bwMode="auto">
          <a:xfrm>
            <a:off x="1699895" y="2696166"/>
            <a:ext cx="380552" cy="395673"/>
          </a:xfrm>
          <a:custGeom>
            <a:avLst/>
            <a:gdLst>
              <a:gd name="T0" fmla="*/ 222 w 341"/>
              <a:gd name="T1" fmla="*/ 117 h 354"/>
              <a:gd name="T2" fmla="*/ 27 w 341"/>
              <a:gd name="T3" fmla="*/ 120 h 354"/>
              <a:gd name="T4" fmla="*/ 304 w 341"/>
              <a:gd name="T5" fmla="*/ 250 h 354"/>
              <a:gd name="T6" fmla="*/ 341 w 341"/>
              <a:gd name="T7" fmla="*/ 235 h 354"/>
              <a:gd name="T8" fmla="*/ 222 w 341"/>
              <a:gd name="T9" fmla="*/ 117 h 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" h="354">
                <a:moveTo>
                  <a:pt x="222" y="117"/>
                </a:moveTo>
                <a:cubicBezTo>
                  <a:pt x="96" y="0"/>
                  <a:pt x="56" y="8"/>
                  <a:pt x="27" y="120"/>
                </a:cubicBezTo>
                <a:cubicBezTo>
                  <a:pt x="0" y="220"/>
                  <a:pt x="38" y="354"/>
                  <a:pt x="304" y="250"/>
                </a:cubicBezTo>
                <a:cubicBezTo>
                  <a:pt x="316" y="245"/>
                  <a:pt x="328" y="240"/>
                  <a:pt x="341" y="235"/>
                </a:cubicBezTo>
                <a:cubicBezTo>
                  <a:pt x="293" y="188"/>
                  <a:pt x="253" y="149"/>
                  <a:pt x="222" y="11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lIns="91440" tIns="45720" rIns="91440" bIns="45720" anchor="ctr">
            <a:normAutofit lnSpcReduction="1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8" name="任意多边形 13"/>
          <p:cNvSpPr/>
          <p:nvPr>
            <p:custDataLst>
              <p:tags r:id="rId11"/>
            </p:custDataLst>
          </p:nvPr>
        </p:nvSpPr>
        <p:spPr bwMode="auto">
          <a:xfrm>
            <a:off x="1812675" y="2577086"/>
            <a:ext cx="397564" cy="381182"/>
          </a:xfrm>
          <a:custGeom>
            <a:avLst/>
            <a:gdLst>
              <a:gd name="T0" fmla="*/ 240 w 356"/>
              <a:gd name="T1" fmla="*/ 341 h 341"/>
              <a:gd name="T2" fmla="*/ 255 w 356"/>
              <a:gd name="T3" fmla="*/ 304 h 341"/>
              <a:gd name="T4" fmla="*/ 122 w 356"/>
              <a:gd name="T5" fmla="*/ 27 h 341"/>
              <a:gd name="T6" fmla="*/ 121 w 356"/>
              <a:gd name="T7" fmla="*/ 223 h 341"/>
              <a:gd name="T8" fmla="*/ 240 w 356"/>
              <a:gd name="T9" fmla="*/ 341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341">
                <a:moveTo>
                  <a:pt x="240" y="341"/>
                </a:moveTo>
                <a:cubicBezTo>
                  <a:pt x="245" y="328"/>
                  <a:pt x="250" y="316"/>
                  <a:pt x="255" y="304"/>
                </a:cubicBezTo>
                <a:cubicBezTo>
                  <a:pt x="356" y="36"/>
                  <a:pt x="222" y="0"/>
                  <a:pt x="122" y="27"/>
                </a:cubicBezTo>
                <a:cubicBezTo>
                  <a:pt x="10" y="59"/>
                  <a:pt x="0" y="94"/>
                  <a:pt x="121" y="223"/>
                </a:cubicBezTo>
                <a:cubicBezTo>
                  <a:pt x="152" y="255"/>
                  <a:pt x="192" y="294"/>
                  <a:pt x="240" y="341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square" lIns="91440" tIns="45720" rIns="91440" bIns="45720" anchor="ctr">
            <a:normAutofit lnSpcReduction="2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9" name="任意多边形 254"/>
          <p:cNvSpPr/>
          <p:nvPr>
            <p:custDataLst>
              <p:tags r:id="rId12"/>
            </p:custDataLst>
          </p:nvPr>
        </p:nvSpPr>
        <p:spPr>
          <a:xfrm>
            <a:off x="5966383" y="1053491"/>
            <a:ext cx="396104" cy="396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lnSpcReduction="1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0" name="任意多边形 255"/>
          <p:cNvSpPr/>
          <p:nvPr>
            <p:custDataLst>
              <p:tags r:id="rId13"/>
            </p:custDataLst>
          </p:nvPr>
        </p:nvSpPr>
        <p:spPr>
          <a:xfrm>
            <a:off x="6087411" y="1170752"/>
            <a:ext cx="154048" cy="161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1" name="矩形 160"/>
          <p:cNvSpPr/>
          <p:nvPr>
            <p:custDataLst>
              <p:tags r:id="rId14"/>
            </p:custDataLst>
          </p:nvPr>
        </p:nvSpPr>
        <p:spPr>
          <a:xfrm>
            <a:off x="6460387" y="1024367"/>
            <a:ext cx="3880660" cy="425288"/>
          </a:xfrm>
          <a:prstGeom prst="rect">
            <a:avLst/>
          </a:prstGeom>
        </p:spPr>
        <p:txBody>
          <a:bodyPr wrap="square" lIns="91440" tIns="45720" rIns="91440" bIns="0" anchor="ctr">
            <a:normAutofit fontScale="92500" lnSpcReduction="20000"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小包</a:t>
            </a:r>
            <a:endParaRPr lang="zh-CN" altLang="en-US" sz="2400" b="1" spc="3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3" name="任意多边形 261"/>
          <p:cNvSpPr/>
          <p:nvPr>
            <p:custDataLst>
              <p:tags r:id="rId15"/>
            </p:custDataLst>
          </p:nvPr>
        </p:nvSpPr>
        <p:spPr>
          <a:xfrm>
            <a:off x="5953683" y="2435264"/>
            <a:ext cx="396104" cy="396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lnSpcReduction="1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4" name="任意多边形 262"/>
          <p:cNvSpPr/>
          <p:nvPr>
            <p:custDataLst>
              <p:tags r:id="rId16"/>
            </p:custDataLst>
          </p:nvPr>
        </p:nvSpPr>
        <p:spPr>
          <a:xfrm>
            <a:off x="6074711" y="2551889"/>
            <a:ext cx="154048" cy="161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5" name="矩形 164"/>
          <p:cNvSpPr/>
          <p:nvPr>
            <p:custDataLst>
              <p:tags r:id="rId17"/>
            </p:custDataLst>
          </p:nvPr>
        </p:nvSpPr>
        <p:spPr>
          <a:xfrm>
            <a:off x="6460387" y="2398241"/>
            <a:ext cx="3880660" cy="425288"/>
          </a:xfrm>
          <a:prstGeom prst="rect">
            <a:avLst/>
          </a:prstGeom>
        </p:spPr>
        <p:txBody>
          <a:bodyPr wrap="square" lIns="91440" tIns="45720" rIns="91440" bIns="0" anchor="ctr">
            <a:normAutofit fontScale="92500" lnSpcReduction="20000"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大包</a:t>
            </a:r>
            <a:endParaRPr lang="zh-CN" altLang="en-US" sz="2400" b="1" spc="3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7" name="任意多边形 268"/>
          <p:cNvSpPr/>
          <p:nvPr>
            <p:custDataLst>
              <p:tags r:id="rId18"/>
            </p:custDataLst>
          </p:nvPr>
        </p:nvSpPr>
        <p:spPr>
          <a:xfrm>
            <a:off x="5887643" y="4412453"/>
            <a:ext cx="396104" cy="39610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lnSpcReduction="1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8" name="任意多边形 269"/>
          <p:cNvSpPr/>
          <p:nvPr>
            <p:custDataLst>
              <p:tags r:id="rId19"/>
            </p:custDataLst>
          </p:nvPr>
        </p:nvSpPr>
        <p:spPr>
          <a:xfrm>
            <a:off x="6008671" y="4515743"/>
            <a:ext cx="154048" cy="1615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04" h="21302" extrusionOk="0">
                <a:moveTo>
                  <a:pt x="7816" y="21302"/>
                </a:moveTo>
                <a:cubicBezTo>
                  <a:pt x="7132" y="21302"/>
                  <a:pt x="6483" y="20993"/>
                  <a:pt x="6068" y="20461"/>
                </a:cubicBezTo>
                <a:lnTo>
                  <a:pt x="445" y="13277"/>
                </a:lnTo>
                <a:cubicBezTo>
                  <a:pt x="-287" y="12344"/>
                  <a:pt x="-97" y="11016"/>
                  <a:pt x="870" y="10308"/>
                </a:cubicBezTo>
                <a:cubicBezTo>
                  <a:pt x="1838" y="9597"/>
                  <a:pt x="3211" y="9785"/>
                  <a:pt x="3943" y="10719"/>
                </a:cubicBezTo>
                <a:lnTo>
                  <a:pt x="7643" y="15442"/>
                </a:lnTo>
                <a:lnTo>
                  <a:pt x="16946" y="999"/>
                </a:lnTo>
                <a:cubicBezTo>
                  <a:pt x="17586" y="6"/>
                  <a:pt x="18940" y="-298"/>
                  <a:pt x="19969" y="321"/>
                </a:cubicBezTo>
                <a:cubicBezTo>
                  <a:pt x="20997" y="939"/>
                  <a:pt x="21313" y="2248"/>
                  <a:pt x="20671" y="3243"/>
                </a:cubicBezTo>
                <a:lnTo>
                  <a:pt x="9680" y="20301"/>
                </a:lnTo>
                <a:cubicBezTo>
                  <a:pt x="9299" y="20896"/>
                  <a:pt x="8639" y="21267"/>
                  <a:pt x="7917" y="21299"/>
                </a:cubicBezTo>
                <a:cubicBezTo>
                  <a:pt x="7882" y="21302"/>
                  <a:pt x="7851" y="21302"/>
                  <a:pt x="7816" y="21302"/>
                </a:cubicBezTo>
                <a:close/>
              </a:path>
            </a:pathLst>
          </a:custGeom>
          <a:solidFill>
            <a:schemeClr val="bg1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fontScale="25000" lnSpcReduction="20000"/>
          </a:bodyPr>
          <a:p>
            <a:pPr algn="ctr">
              <a:lnSpc>
                <a:spcPct val="14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9" name="矩形 168"/>
          <p:cNvSpPr/>
          <p:nvPr>
            <p:custDataLst>
              <p:tags r:id="rId20"/>
            </p:custDataLst>
          </p:nvPr>
        </p:nvSpPr>
        <p:spPr>
          <a:xfrm>
            <a:off x="6450227" y="4310731"/>
            <a:ext cx="3880660" cy="425288"/>
          </a:xfrm>
          <a:prstGeom prst="rect">
            <a:avLst/>
          </a:prstGeom>
        </p:spPr>
        <p:txBody>
          <a:bodyPr wrap="square" lIns="91440" tIns="45720" rIns="91440" bIns="0" anchor="ctr">
            <a:normAutofit fontScale="92500" lnSpcReduction="20000"/>
          </a:bodyPr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zh-CN" altLang="en-US" sz="2400" b="1" spc="300"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大货</a:t>
            </a:r>
            <a:endParaRPr lang="zh-CN" altLang="en-US" sz="2400" b="1" spc="300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3" name="椭圆 172"/>
          <p:cNvSpPr/>
          <p:nvPr>
            <p:custDataLst>
              <p:tags r:id="rId21"/>
            </p:custDataLst>
          </p:nvPr>
        </p:nvSpPr>
        <p:spPr>
          <a:xfrm>
            <a:off x="4925797" y="3558851"/>
            <a:ext cx="536451" cy="5364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4" name="任意多边形 130"/>
          <p:cNvSpPr/>
          <p:nvPr>
            <p:custDataLst>
              <p:tags r:id="rId22"/>
            </p:custDataLst>
          </p:nvPr>
        </p:nvSpPr>
        <p:spPr bwMode="auto">
          <a:xfrm>
            <a:off x="5068174" y="3701418"/>
            <a:ext cx="251696" cy="251317"/>
          </a:xfrm>
          <a:custGeom>
            <a:avLst/>
            <a:gdLst>
              <a:gd name="T0" fmla="*/ 1412 w 4000"/>
              <a:gd name="T1" fmla="*/ 2000 h 4000"/>
              <a:gd name="T2" fmla="*/ 1408 w 4000"/>
              <a:gd name="T3" fmla="*/ 2040 h 4000"/>
              <a:gd name="T4" fmla="*/ 2841 w 4000"/>
              <a:gd name="T5" fmla="*/ 2757 h 4000"/>
              <a:gd name="T6" fmla="*/ 3294 w 4000"/>
              <a:gd name="T7" fmla="*/ 2588 h 4000"/>
              <a:gd name="T8" fmla="*/ 4000 w 4000"/>
              <a:gd name="T9" fmla="*/ 3294 h 4000"/>
              <a:gd name="T10" fmla="*/ 3294 w 4000"/>
              <a:gd name="T11" fmla="*/ 4000 h 4000"/>
              <a:gd name="T12" fmla="*/ 2588 w 4000"/>
              <a:gd name="T13" fmla="*/ 3294 h 4000"/>
              <a:gd name="T14" fmla="*/ 2592 w 4000"/>
              <a:gd name="T15" fmla="*/ 3253 h 4000"/>
              <a:gd name="T16" fmla="*/ 1159 w 4000"/>
              <a:gd name="T17" fmla="*/ 2537 h 4000"/>
              <a:gd name="T18" fmla="*/ 706 w 4000"/>
              <a:gd name="T19" fmla="*/ 2706 h 4000"/>
              <a:gd name="T20" fmla="*/ 0 w 4000"/>
              <a:gd name="T21" fmla="*/ 2000 h 4000"/>
              <a:gd name="T22" fmla="*/ 706 w 4000"/>
              <a:gd name="T23" fmla="*/ 1294 h 4000"/>
              <a:gd name="T24" fmla="*/ 1159 w 4000"/>
              <a:gd name="T25" fmla="*/ 1462 h 4000"/>
              <a:gd name="T26" fmla="*/ 2592 w 4000"/>
              <a:gd name="T27" fmla="*/ 746 h 4000"/>
              <a:gd name="T28" fmla="*/ 2588 w 4000"/>
              <a:gd name="T29" fmla="*/ 705 h 4000"/>
              <a:gd name="T30" fmla="*/ 3294 w 4000"/>
              <a:gd name="T31" fmla="*/ 0 h 4000"/>
              <a:gd name="T32" fmla="*/ 4000 w 4000"/>
              <a:gd name="T33" fmla="*/ 706 h 4000"/>
              <a:gd name="T34" fmla="*/ 3294 w 4000"/>
              <a:gd name="T35" fmla="*/ 1412 h 4000"/>
              <a:gd name="T36" fmla="*/ 2841 w 4000"/>
              <a:gd name="T37" fmla="*/ 1243 h 4000"/>
              <a:gd name="T38" fmla="*/ 1408 w 4000"/>
              <a:gd name="T39" fmla="*/ 1959 h 4000"/>
              <a:gd name="T40" fmla="*/ 1412 w 4000"/>
              <a:gd name="T41" fmla="*/ 2000 h 4000"/>
              <a:gd name="T42" fmla="*/ 1412 w 4000"/>
              <a:gd name="T43" fmla="*/ 2000 h 4000"/>
              <a:gd name="T44" fmla="*/ 1412 w 4000"/>
              <a:gd name="T45" fmla="*/ 2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0" h="4000">
                <a:moveTo>
                  <a:pt x="1412" y="2000"/>
                </a:moveTo>
                <a:cubicBezTo>
                  <a:pt x="1412" y="2014"/>
                  <a:pt x="1409" y="2026"/>
                  <a:pt x="1408" y="2040"/>
                </a:cubicBezTo>
                <a:lnTo>
                  <a:pt x="2841" y="2757"/>
                </a:lnTo>
                <a:cubicBezTo>
                  <a:pt x="2964" y="2653"/>
                  <a:pt x="3121" y="2588"/>
                  <a:pt x="3294" y="2588"/>
                </a:cubicBezTo>
                <a:cubicBezTo>
                  <a:pt x="3684" y="2588"/>
                  <a:pt x="4000" y="2904"/>
                  <a:pt x="4000" y="3294"/>
                </a:cubicBezTo>
                <a:cubicBezTo>
                  <a:pt x="4000" y="3684"/>
                  <a:pt x="3684" y="4000"/>
                  <a:pt x="3294" y="4000"/>
                </a:cubicBezTo>
                <a:cubicBezTo>
                  <a:pt x="2904" y="4000"/>
                  <a:pt x="2588" y="3684"/>
                  <a:pt x="2588" y="3294"/>
                </a:cubicBezTo>
                <a:cubicBezTo>
                  <a:pt x="2588" y="3280"/>
                  <a:pt x="2591" y="3267"/>
                  <a:pt x="2592" y="3253"/>
                </a:cubicBezTo>
                <a:lnTo>
                  <a:pt x="1159" y="2537"/>
                </a:lnTo>
                <a:cubicBezTo>
                  <a:pt x="1036" y="2641"/>
                  <a:pt x="879" y="2706"/>
                  <a:pt x="706" y="2706"/>
                </a:cubicBezTo>
                <a:cubicBezTo>
                  <a:pt x="316" y="2706"/>
                  <a:pt x="0" y="2390"/>
                  <a:pt x="0" y="2000"/>
                </a:cubicBezTo>
                <a:cubicBezTo>
                  <a:pt x="0" y="1610"/>
                  <a:pt x="316" y="1294"/>
                  <a:pt x="706" y="1294"/>
                </a:cubicBezTo>
                <a:cubicBezTo>
                  <a:pt x="879" y="1294"/>
                  <a:pt x="1036" y="1359"/>
                  <a:pt x="1159" y="1462"/>
                </a:cubicBezTo>
                <a:lnTo>
                  <a:pt x="2592" y="746"/>
                </a:lnTo>
                <a:cubicBezTo>
                  <a:pt x="2591" y="732"/>
                  <a:pt x="2588" y="720"/>
                  <a:pt x="2588" y="705"/>
                </a:cubicBezTo>
                <a:cubicBezTo>
                  <a:pt x="2588" y="316"/>
                  <a:pt x="2904" y="0"/>
                  <a:pt x="3294" y="0"/>
                </a:cubicBezTo>
                <a:cubicBezTo>
                  <a:pt x="3684" y="0"/>
                  <a:pt x="4000" y="316"/>
                  <a:pt x="4000" y="706"/>
                </a:cubicBezTo>
                <a:cubicBezTo>
                  <a:pt x="4000" y="1096"/>
                  <a:pt x="3684" y="1412"/>
                  <a:pt x="3294" y="1412"/>
                </a:cubicBezTo>
                <a:cubicBezTo>
                  <a:pt x="3120" y="1412"/>
                  <a:pt x="2964" y="1347"/>
                  <a:pt x="2841" y="1243"/>
                </a:cubicBezTo>
                <a:lnTo>
                  <a:pt x="1408" y="1959"/>
                </a:lnTo>
                <a:cubicBezTo>
                  <a:pt x="1409" y="1973"/>
                  <a:pt x="1412" y="1986"/>
                  <a:pt x="1412" y="2000"/>
                </a:cubicBezTo>
                <a:lnTo>
                  <a:pt x="1412" y="2000"/>
                </a:lnTo>
                <a:close/>
                <a:moveTo>
                  <a:pt x="1412" y="20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55000" lnSpcReduction="20000"/>
          </a:bodyPr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椭圆 6"/>
          <p:cNvSpPr/>
          <p:nvPr>
            <p:custDataLst>
              <p:tags r:id="rId23"/>
            </p:custDataLst>
          </p:nvPr>
        </p:nvSpPr>
        <p:spPr>
          <a:xfrm>
            <a:off x="4015161" y="1729083"/>
            <a:ext cx="536451" cy="536451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20000"/>
          </a:bodyPr>
          <a:p>
            <a:pPr algn="ctr">
              <a:lnSpc>
                <a:spcPct val="120000"/>
              </a:lnSpc>
            </a:pPr>
            <a:endParaRPr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6" name="任意多边形 132"/>
          <p:cNvSpPr/>
          <p:nvPr>
            <p:custDataLst>
              <p:tags r:id="rId24"/>
            </p:custDataLst>
          </p:nvPr>
        </p:nvSpPr>
        <p:spPr bwMode="auto">
          <a:xfrm>
            <a:off x="4157538" y="1871650"/>
            <a:ext cx="251696" cy="251317"/>
          </a:xfrm>
          <a:custGeom>
            <a:avLst/>
            <a:gdLst>
              <a:gd name="T0" fmla="*/ 1412 w 4000"/>
              <a:gd name="T1" fmla="*/ 2000 h 4000"/>
              <a:gd name="T2" fmla="*/ 1408 w 4000"/>
              <a:gd name="T3" fmla="*/ 2040 h 4000"/>
              <a:gd name="T4" fmla="*/ 2841 w 4000"/>
              <a:gd name="T5" fmla="*/ 2757 h 4000"/>
              <a:gd name="T6" fmla="*/ 3294 w 4000"/>
              <a:gd name="T7" fmla="*/ 2588 h 4000"/>
              <a:gd name="T8" fmla="*/ 4000 w 4000"/>
              <a:gd name="T9" fmla="*/ 3294 h 4000"/>
              <a:gd name="T10" fmla="*/ 3294 w 4000"/>
              <a:gd name="T11" fmla="*/ 4000 h 4000"/>
              <a:gd name="T12" fmla="*/ 2588 w 4000"/>
              <a:gd name="T13" fmla="*/ 3294 h 4000"/>
              <a:gd name="T14" fmla="*/ 2592 w 4000"/>
              <a:gd name="T15" fmla="*/ 3253 h 4000"/>
              <a:gd name="T16" fmla="*/ 1159 w 4000"/>
              <a:gd name="T17" fmla="*/ 2537 h 4000"/>
              <a:gd name="T18" fmla="*/ 706 w 4000"/>
              <a:gd name="T19" fmla="*/ 2706 h 4000"/>
              <a:gd name="T20" fmla="*/ 0 w 4000"/>
              <a:gd name="T21" fmla="*/ 2000 h 4000"/>
              <a:gd name="T22" fmla="*/ 706 w 4000"/>
              <a:gd name="T23" fmla="*/ 1294 h 4000"/>
              <a:gd name="T24" fmla="*/ 1159 w 4000"/>
              <a:gd name="T25" fmla="*/ 1462 h 4000"/>
              <a:gd name="T26" fmla="*/ 2592 w 4000"/>
              <a:gd name="T27" fmla="*/ 746 h 4000"/>
              <a:gd name="T28" fmla="*/ 2588 w 4000"/>
              <a:gd name="T29" fmla="*/ 705 h 4000"/>
              <a:gd name="T30" fmla="*/ 3294 w 4000"/>
              <a:gd name="T31" fmla="*/ 0 h 4000"/>
              <a:gd name="T32" fmla="*/ 4000 w 4000"/>
              <a:gd name="T33" fmla="*/ 706 h 4000"/>
              <a:gd name="T34" fmla="*/ 3294 w 4000"/>
              <a:gd name="T35" fmla="*/ 1412 h 4000"/>
              <a:gd name="T36" fmla="*/ 2841 w 4000"/>
              <a:gd name="T37" fmla="*/ 1243 h 4000"/>
              <a:gd name="T38" fmla="*/ 1408 w 4000"/>
              <a:gd name="T39" fmla="*/ 1959 h 4000"/>
              <a:gd name="T40" fmla="*/ 1412 w 4000"/>
              <a:gd name="T41" fmla="*/ 2000 h 4000"/>
              <a:gd name="T42" fmla="*/ 1412 w 4000"/>
              <a:gd name="T43" fmla="*/ 2000 h 4000"/>
              <a:gd name="T44" fmla="*/ 1412 w 4000"/>
              <a:gd name="T45" fmla="*/ 2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0" h="4000">
                <a:moveTo>
                  <a:pt x="1412" y="2000"/>
                </a:moveTo>
                <a:cubicBezTo>
                  <a:pt x="1412" y="2014"/>
                  <a:pt x="1409" y="2026"/>
                  <a:pt x="1408" y="2040"/>
                </a:cubicBezTo>
                <a:lnTo>
                  <a:pt x="2841" y="2757"/>
                </a:lnTo>
                <a:cubicBezTo>
                  <a:pt x="2964" y="2653"/>
                  <a:pt x="3121" y="2588"/>
                  <a:pt x="3294" y="2588"/>
                </a:cubicBezTo>
                <a:cubicBezTo>
                  <a:pt x="3684" y="2588"/>
                  <a:pt x="4000" y="2904"/>
                  <a:pt x="4000" y="3294"/>
                </a:cubicBezTo>
                <a:cubicBezTo>
                  <a:pt x="4000" y="3684"/>
                  <a:pt x="3684" y="4000"/>
                  <a:pt x="3294" y="4000"/>
                </a:cubicBezTo>
                <a:cubicBezTo>
                  <a:pt x="2904" y="4000"/>
                  <a:pt x="2588" y="3684"/>
                  <a:pt x="2588" y="3294"/>
                </a:cubicBezTo>
                <a:cubicBezTo>
                  <a:pt x="2588" y="3280"/>
                  <a:pt x="2591" y="3267"/>
                  <a:pt x="2592" y="3253"/>
                </a:cubicBezTo>
                <a:lnTo>
                  <a:pt x="1159" y="2537"/>
                </a:lnTo>
                <a:cubicBezTo>
                  <a:pt x="1036" y="2641"/>
                  <a:pt x="879" y="2706"/>
                  <a:pt x="706" y="2706"/>
                </a:cubicBezTo>
                <a:cubicBezTo>
                  <a:pt x="316" y="2706"/>
                  <a:pt x="0" y="2390"/>
                  <a:pt x="0" y="2000"/>
                </a:cubicBezTo>
                <a:cubicBezTo>
                  <a:pt x="0" y="1610"/>
                  <a:pt x="316" y="1294"/>
                  <a:pt x="706" y="1294"/>
                </a:cubicBezTo>
                <a:cubicBezTo>
                  <a:pt x="879" y="1294"/>
                  <a:pt x="1036" y="1359"/>
                  <a:pt x="1159" y="1462"/>
                </a:cubicBezTo>
                <a:lnTo>
                  <a:pt x="2592" y="746"/>
                </a:lnTo>
                <a:cubicBezTo>
                  <a:pt x="2591" y="732"/>
                  <a:pt x="2588" y="720"/>
                  <a:pt x="2588" y="705"/>
                </a:cubicBezTo>
                <a:cubicBezTo>
                  <a:pt x="2588" y="316"/>
                  <a:pt x="2904" y="0"/>
                  <a:pt x="3294" y="0"/>
                </a:cubicBezTo>
                <a:cubicBezTo>
                  <a:pt x="3684" y="0"/>
                  <a:pt x="4000" y="316"/>
                  <a:pt x="4000" y="706"/>
                </a:cubicBezTo>
                <a:cubicBezTo>
                  <a:pt x="4000" y="1096"/>
                  <a:pt x="3684" y="1412"/>
                  <a:pt x="3294" y="1412"/>
                </a:cubicBezTo>
                <a:cubicBezTo>
                  <a:pt x="3120" y="1412"/>
                  <a:pt x="2964" y="1347"/>
                  <a:pt x="2841" y="1243"/>
                </a:cubicBezTo>
                <a:lnTo>
                  <a:pt x="1408" y="1959"/>
                </a:lnTo>
                <a:cubicBezTo>
                  <a:pt x="1409" y="1973"/>
                  <a:pt x="1412" y="1986"/>
                  <a:pt x="1412" y="2000"/>
                </a:cubicBezTo>
                <a:lnTo>
                  <a:pt x="1412" y="2000"/>
                </a:lnTo>
                <a:close/>
                <a:moveTo>
                  <a:pt x="1412" y="20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55000" lnSpcReduction="20000"/>
          </a:bodyPr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7" name="椭圆 176"/>
          <p:cNvSpPr/>
          <p:nvPr>
            <p:custDataLst>
              <p:tags r:id="rId25"/>
            </p:custDataLst>
          </p:nvPr>
        </p:nvSpPr>
        <p:spPr>
          <a:xfrm>
            <a:off x="4005504" y="5389250"/>
            <a:ext cx="536451" cy="536451"/>
          </a:xfrm>
          <a:prstGeom prst="ellipse">
            <a:avLst/>
          </a:prstGeom>
          <a:solidFill>
            <a:srgbClr val="00B0F0"/>
          </a:solidFill>
          <a:ln w="12700" cap="flat">
            <a:noFill/>
            <a:miter lim="400000"/>
          </a:ln>
          <a:effectLst/>
        </p:spPr>
        <p:txBody>
          <a:bodyPr wrap="square" lIns="91440" tIns="45720" rIns="91440" bIns="45720" anchor="ctr">
            <a:normAutofit lnSpcReduction="20000"/>
          </a:bodyPr>
          <a:p>
            <a:pPr algn="ctr">
              <a:lnSpc>
                <a:spcPct val="120000"/>
              </a:lnSpc>
            </a:pPr>
            <a:endParaRPr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8" name="任意多边形 133"/>
          <p:cNvSpPr/>
          <p:nvPr>
            <p:custDataLst>
              <p:tags r:id="rId26"/>
            </p:custDataLst>
          </p:nvPr>
        </p:nvSpPr>
        <p:spPr bwMode="auto">
          <a:xfrm>
            <a:off x="4147881" y="5531186"/>
            <a:ext cx="251696" cy="251317"/>
          </a:xfrm>
          <a:custGeom>
            <a:avLst/>
            <a:gdLst>
              <a:gd name="T0" fmla="*/ 1412 w 4000"/>
              <a:gd name="T1" fmla="*/ 2000 h 4000"/>
              <a:gd name="T2" fmla="*/ 1408 w 4000"/>
              <a:gd name="T3" fmla="*/ 2040 h 4000"/>
              <a:gd name="T4" fmla="*/ 2841 w 4000"/>
              <a:gd name="T5" fmla="*/ 2757 h 4000"/>
              <a:gd name="T6" fmla="*/ 3294 w 4000"/>
              <a:gd name="T7" fmla="*/ 2588 h 4000"/>
              <a:gd name="T8" fmla="*/ 4000 w 4000"/>
              <a:gd name="T9" fmla="*/ 3294 h 4000"/>
              <a:gd name="T10" fmla="*/ 3294 w 4000"/>
              <a:gd name="T11" fmla="*/ 4000 h 4000"/>
              <a:gd name="T12" fmla="*/ 2588 w 4000"/>
              <a:gd name="T13" fmla="*/ 3294 h 4000"/>
              <a:gd name="T14" fmla="*/ 2592 w 4000"/>
              <a:gd name="T15" fmla="*/ 3253 h 4000"/>
              <a:gd name="T16" fmla="*/ 1159 w 4000"/>
              <a:gd name="T17" fmla="*/ 2537 h 4000"/>
              <a:gd name="T18" fmla="*/ 706 w 4000"/>
              <a:gd name="T19" fmla="*/ 2706 h 4000"/>
              <a:gd name="T20" fmla="*/ 0 w 4000"/>
              <a:gd name="T21" fmla="*/ 2000 h 4000"/>
              <a:gd name="T22" fmla="*/ 706 w 4000"/>
              <a:gd name="T23" fmla="*/ 1294 h 4000"/>
              <a:gd name="T24" fmla="*/ 1159 w 4000"/>
              <a:gd name="T25" fmla="*/ 1462 h 4000"/>
              <a:gd name="T26" fmla="*/ 2592 w 4000"/>
              <a:gd name="T27" fmla="*/ 746 h 4000"/>
              <a:gd name="T28" fmla="*/ 2588 w 4000"/>
              <a:gd name="T29" fmla="*/ 705 h 4000"/>
              <a:gd name="T30" fmla="*/ 3294 w 4000"/>
              <a:gd name="T31" fmla="*/ 0 h 4000"/>
              <a:gd name="T32" fmla="*/ 4000 w 4000"/>
              <a:gd name="T33" fmla="*/ 706 h 4000"/>
              <a:gd name="T34" fmla="*/ 3294 w 4000"/>
              <a:gd name="T35" fmla="*/ 1412 h 4000"/>
              <a:gd name="T36" fmla="*/ 2841 w 4000"/>
              <a:gd name="T37" fmla="*/ 1243 h 4000"/>
              <a:gd name="T38" fmla="*/ 1408 w 4000"/>
              <a:gd name="T39" fmla="*/ 1959 h 4000"/>
              <a:gd name="T40" fmla="*/ 1412 w 4000"/>
              <a:gd name="T41" fmla="*/ 2000 h 4000"/>
              <a:gd name="T42" fmla="*/ 1412 w 4000"/>
              <a:gd name="T43" fmla="*/ 2000 h 4000"/>
              <a:gd name="T44" fmla="*/ 1412 w 4000"/>
              <a:gd name="T45" fmla="*/ 2000 h 4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000" h="4000">
                <a:moveTo>
                  <a:pt x="1412" y="2000"/>
                </a:moveTo>
                <a:cubicBezTo>
                  <a:pt x="1412" y="2014"/>
                  <a:pt x="1409" y="2026"/>
                  <a:pt x="1408" y="2040"/>
                </a:cubicBezTo>
                <a:lnTo>
                  <a:pt x="2841" y="2757"/>
                </a:lnTo>
                <a:cubicBezTo>
                  <a:pt x="2964" y="2653"/>
                  <a:pt x="3121" y="2588"/>
                  <a:pt x="3294" y="2588"/>
                </a:cubicBezTo>
                <a:cubicBezTo>
                  <a:pt x="3684" y="2588"/>
                  <a:pt x="4000" y="2904"/>
                  <a:pt x="4000" y="3294"/>
                </a:cubicBezTo>
                <a:cubicBezTo>
                  <a:pt x="4000" y="3684"/>
                  <a:pt x="3684" y="4000"/>
                  <a:pt x="3294" y="4000"/>
                </a:cubicBezTo>
                <a:cubicBezTo>
                  <a:pt x="2904" y="4000"/>
                  <a:pt x="2588" y="3684"/>
                  <a:pt x="2588" y="3294"/>
                </a:cubicBezTo>
                <a:cubicBezTo>
                  <a:pt x="2588" y="3280"/>
                  <a:pt x="2591" y="3267"/>
                  <a:pt x="2592" y="3253"/>
                </a:cubicBezTo>
                <a:lnTo>
                  <a:pt x="1159" y="2537"/>
                </a:lnTo>
                <a:cubicBezTo>
                  <a:pt x="1036" y="2641"/>
                  <a:pt x="879" y="2706"/>
                  <a:pt x="706" y="2706"/>
                </a:cubicBezTo>
                <a:cubicBezTo>
                  <a:pt x="316" y="2706"/>
                  <a:pt x="0" y="2390"/>
                  <a:pt x="0" y="2000"/>
                </a:cubicBezTo>
                <a:cubicBezTo>
                  <a:pt x="0" y="1610"/>
                  <a:pt x="316" y="1294"/>
                  <a:pt x="706" y="1294"/>
                </a:cubicBezTo>
                <a:cubicBezTo>
                  <a:pt x="879" y="1294"/>
                  <a:pt x="1036" y="1359"/>
                  <a:pt x="1159" y="1462"/>
                </a:cubicBezTo>
                <a:lnTo>
                  <a:pt x="2592" y="746"/>
                </a:lnTo>
                <a:cubicBezTo>
                  <a:pt x="2591" y="732"/>
                  <a:pt x="2588" y="720"/>
                  <a:pt x="2588" y="705"/>
                </a:cubicBezTo>
                <a:cubicBezTo>
                  <a:pt x="2588" y="316"/>
                  <a:pt x="2904" y="0"/>
                  <a:pt x="3294" y="0"/>
                </a:cubicBezTo>
                <a:cubicBezTo>
                  <a:pt x="3684" y="0"/>
                  <a:pt x="4000" y="316"/>
                  <a:pt x="4000" y="706"/>
                </a:cubicBezTo>
                <a:cubicBezTo>
                  <a:pt x="4000" y="1096"/>
                  <a:pt x="3684" y="1412"/>
                  <a:pt x="3294" y="1412"/>
                </a:cubicBezTo>
                <a:cubicBezTo>
                  <a:pt x="3120" y="1412"/>
                  <a:pt x="2964" y="1347"/>
                  <a:pt x="2841" y="1243"/>
                </a:cubicBezTo>
                <a:lnTo>
                  <a:pt x="1408" y="1959"/>
                </a:lnTo>
                <a:cubicBezTo>
                  <a:pt x="1409" y="1973"/>
                  <a:pt x="1412" y="1986"/>
                  <a:pt x="1412" y="2000"/>
                </a:cubicBezTo>
                <a:lnTo>
                  <a:pt x="1412" y="2000"/>
                </a:lnTo>
                <a:close/>
                <a:moveTo>
                  <a:pt x="1412" y="2000"/>
                </a:moveTo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>
            <a:normAutofit fontScale="55000" lnSpcReduction="20000"/>
          </a:bodyPr>
          <a:p>
            <a:pPr>
              <a:lnSpc>
                <a:spcPct val="120000"/>
              </a:lnSpc>
            </a:pPr>
            <a:endParaRPr lang="zh-CN" altLang="en-US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27"/>
            </p:custDataLst>
          </p:nvPr>
        </p:nvGraphicFramePr>
        <p:xfrm>
          <a:off x="6450330" y="1570990"/>
          <a:ext cx="4483100" cy="78105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843915"/>
                <a:gridCol w="905510"/>
                <a:gridCol w="1006475"/>
                <a:gridCol w="866775"/>
                <a:gridCol w="860425"/>
              </a:tblGrid>
              <a:tr h="3098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重量区间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价格范围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a:t>平均价格</a:t>
                      </a:r>
                      <a:endParaRPr 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发货仓库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solidFill>
                      <a:schemeClr val="accent3"/>
                    </a:solidFill>
                  </a:tcPr>
                </a:tc>
              </a:tr>
              <a:tr h="35433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USPS</a:t>
                      </a: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小包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0-0.448kg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$3-$6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$4.5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美东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美西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/>
          <p:nvPr>
            <p:custDataLst>
              <p:tags r:id="rId28"/>
            </p:custDataLst>
          </p:nvPr>
        </p:nvGraphicFramePr>
        <p:xfrm>
          <a:off x="6350000" y="2937510"/>
          <a:ext cx="4805045" cy="1198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10285"/>
                <a:gridCol w="1090295"/>
                <a:gridCol w="815975"/>
                <a:gridCol w="869950"/>
                <a:gridCol w="1018540"/>
              </a:tblGrid>
              <a:tr h="41973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重量区间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价格范围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/>
                        <a:t>平均价格</a:t>
                      </a:r>
                      <a:endParaRPr lang="zh-CN" altLang="en-US" sz="1100"/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发货仓库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solidFill>
                      <a:schemeClr val="accent3"/>
                    </a:solidFill>
                  </a:tcPr>
                </a:tc>
              </a:tr>
              <a:tr h="3524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 Surepost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0.45-4.05kg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$6-$15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$8.9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美东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美西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  <a:tr h="352425"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USPS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大包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0.45-4.05kg</a:t>
                      </a:r>
                      <a:endParaRPr 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$6-$20</a:t>
                      </a:r>
                      <a:endParaRPr 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$9.6</a:t>
                      </a:r>
                      <a:endParaRPr 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美东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美西</a:t>
                      </a:r>
                      <a:endParaRPr 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29"/>
            </p:custDataLst>
          </p:nvPr>
        </p:nvGraphicFramePr>
        <p:xfrm>
          <a:off x="6350000" y="4808855"/>
          <a:ext cx="4881245" cy="15544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47140"/>
                <a:gridCol w="775335"/>
                <a:gridCol w="839470"/>
                <a:gridCol w="1022350"/>
                <a:gridCol w="996950"/>
              </a:tblGrid>
              <a:tr h="4267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渠道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重量区间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价格范围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/>
                        <a:t>平均价格</a:t>
                      </a:r>
                      <a:endParaRPr lang="zh-CN" altLang="en-US" sz="1100"/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发货仓库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solidFill>
                      <a:schemeClr val="accent3"/>
                    </a:solidFill>
                  </a:tcPr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UPS Ground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&gt;0.45</a:t>
                      </a: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$10-$20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$17.5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美东</a:t>
                      </a: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/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美西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SISH Fedex</a:t>
                      </a: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大货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&gt;0.45</a:t>
                      </a: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$10-$30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$17.0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美东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  <a:tr h="2819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OT Ground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&gt;0.45</a:t>
                      </a: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kg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$10-$20</a:t>
                      </a:r>
                      <a:endParaRPr lang="en-US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zh-CN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$14.3</a:t>
                      </a:r>
                      <a:endParaRPr lang="en-US" altLang="zh-CN" sz="11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1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美西</a:t>
                      </a:r>
                      <a:endParaRPr lang="zh-CN" altLang="en-US" sz="1100"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endParaRPr>
                    </a:p>
                  </a:txBody>
                  <a:tcPr vert="horz" anchor="ctr">
                    <a:lnL w="12700">
                      <a:solidFill>
                        <a:schemeClr val="bg1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solidFill>
              <a:srgbClr val="797B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21650" y="491788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尾程派送费用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custDataLst>
      <p:tags r:id="rId30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08A1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21650" y="493058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样例</a:t>
            </a:r>
            <a:endParaRPr lang="zh-CN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2095" y="1090930"/>
            <a:ext cx="607758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SKU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为USGS65010，尺寸为61*8*7，重量为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0.71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，发往邮编为78061-3103的地址。发什么包裹比较好？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一、重量为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0.71kg,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发大包（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USPS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大包、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UPS Surepost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二、判断邮寄地址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USPS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：美东：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zone7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美西：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zone6  ——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发美西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UPS Surepost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美东：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zone7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美西：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zone6—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发美西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三、判断是否有特殊情况（超尺寸，偏远地区）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USPS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：无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	UPS Surepost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：超偏远地区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665" y="4873625"/>
            <a:ext cx="9798050" cy="18135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21680" y="688975"/>
            <a:ext cx="6077585" cy="4184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四、选择邮寄方式（价低优先）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①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"/>
              </a:rPr>
              <a:t>USPS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"/>
              </a:rPr>
              <a:t>大包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体积重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=61*8*7/6000=0.57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实重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=0.71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计费重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=MAX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（体积重，实重）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=0.71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=$0.281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包装费：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$0.1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基础运费：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$10.13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总运费：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10.13+0.281+0.1=10.511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②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  <a:hlinkClick r:id=""/>
              </a:rPr>
              <a:t>UPS Surepost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  <a:hlinkClick r:id="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体积重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=61*8*7/9000=0.38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实重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=0.71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基础运费：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$6.66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超偏远附加费：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$3.04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临时派送附加费：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$0.3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燃油费：（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6.66+3.04+0.3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*7.5%=$0.75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=$0.281  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包装费：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$0.1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总运费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基础运费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超偏远附加费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临时派送附加费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燃油费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出库包装费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=$11.131</a:t>
            </a:r>
            <a:endParaRPr lang="en-US" altLang="zh-CN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67108" y="5411255"/>
            <a:ext cx="3235162" cy="787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9415" y="3567430"/>
            <a:ext cx="3647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 smtClean="0">
                <a:solidFill>
                  <a:schemeClr val="accent2"/>
                </a:solidFill>
                <a:cs typeface="+mn-ea"/>
                <a:sym typeface="+mn-lt"/>
              </a:rPr>
              <a:t>其余费用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47795" y="4351020"/>
            <a:ext cx="367284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其余</a:t>
            </a:r>
            <a:r>
              <a:rPr lang="zh-CN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费用这里包括</a:t>
            </a:r>
            <a:r>
              <a:rPr 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广告费</a:t>
            </a:r>
            <a:r>
              <a:rPr lang="zh-CN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仓储</a:t>
            </a:r>
            <a:r>
              <a:rPr 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费用</a:t>
            </a:r>
            <a:endParaRPr lang="zh-CN" sz="14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061962" y="4351063"/>
            <a:ext cx="3444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724791" y="1103595"/>
            <a:ext cx="2209068" cy="2209068"/>
            <a:chOff x="1701209" y="2048528"/>
            <a:chExt cx="1164266" cy="1164266"/>
          </a:xfrm>
        </p:grpSpPr>
        <p:sp>
          <p:nvSpPr>
            <p:cNvPr id="10" name="椭圆 9"/>
            <p:cNvSpPr/>
            <p:nvPr/>
          </p:nvSpPr>
          <p:spPr>
            <a:xfrm>
              <a:off x="1783612" y="2130932"/>
              <a:ext cx="999461" cy="999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209" y="2048528"/>
              <a:ext cx="1164266" cy="11642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5950" y="491788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广告费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19730" y="5942965"/>
            <a:ext cx="5958840" cy="5632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sz="12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比如卖10块钱的产品 佣金费率10% 这条通过sponsored 链接成交的 ebay收1块钱</a:t>
            </a:r>
            <a:endParaRPr sz="12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06955" y="1050290"/>
            <a:ext cx="6149340" cy="4441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35950" y="491788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仓储费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35" y="1452245"/>
            <a:ext cx="11534140" cy="2028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0870" y="3982720"/>
            <a:ext cx="7094855" cy="1644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" y="3994150"/>
            <a:ext cx="3518535" cy="16205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6716395" y="2875280"/>
            <a:ext cx="522795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Q&amp;A</a:t>
            </a:r>
            <a:r>
              <a:rPr lang="zh-CN" altLang="en-US" sz="6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环节</a:t>
            </a:r>
            <a:endParaRPr lang="zh-CN" altLang="en-US" sz="6600" b="1" dirty="0" smtClean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152400" y="1310005"/>
            <a:ext cx="6165850" cy="4237355"/>
            <a:chOff x="9490" y="3787"/>
            <a:chExt cx="9710" cy="6673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6105" b="5178"/>
            <a:stretch>
              <a:fillRect/>
            </a:stretch>
          </p:blipFill>
          <p:spPr>
            <a:xfrm>
              <a:off x="9490" y="3787"/>
              <a:ext cx="9710" cy="6673"/>
            </a:xfrm>
            <a:prstGeom prst="rect">
              <a:avLst/>
            </a:prstGeom>
          </p:spPr>
        </p:pic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>
                    <a:alpha val="100000"/>
                  </a:srgbClr>
                </a:clrFrom>
                <a:clrTo>
                  <a:srgbClr val="000000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6020000">
              <a:off x="10108" y="4016"/>
              <a:ext cx="1516" cy="151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765830" y="1550905"/>
            <a:ext cx="1936749" cy="1174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目 录</a:t>
            </a:r>
            <a:endParaRPr lang="zh-CN" altLang="en-US" sz="6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27638" y="2163173"/>
            <a:ext cx="2233419" cy="52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CONTNETS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1946076" y="2847629"/>
            <a:ext cx="491917" cy="50377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1</a:t>
            </a:r>
            <a:endParaRPr lang="zh-CN" altLang="en-US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02515" y="2843935"/>
            <a:ext cx="2972164" cy="50377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0" tIns="60980" rIns="121960" bIns="60980" anchor="ctr"/>
          <a:lstStyle/>
          <a:p>
            <a:pPr algn="ctr">
              <a:defRPr/>
            </a:pPr>
            <a:endParaRPr lang="zh-CN" altLang="en-US" sz="3600" dirty="0"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1946076" y="3546832"/>
            <a:ext cx="491917" cy="503773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2</a:t>
            </a:r>
            <a:endParaRPr lang="zh-CN" altLang="en-US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576246" y="3546628"/>
            <a:ext cx="2972164" cy="503773"/>
            <a:chOff x="6315199" y="2410178"/>
            <a:chExt cx="3744416" cy="511504"/>
          </a:xfrm>
          <a:solidFill>
            <a:schemeClr val="accent2"/>
          </a:solidFill>
        </p:grpSpPr>
        <p:sp>
          <p:nvSpPr>
            <p:cNvPr id="15" name="圆角矩形 14"/>
            <p:cNvSpPr/>
            <p:nvPr/>
          </p:nvSpPr>
          <p:spPr>
            <a:xfrm>
              <a:off x="6315199" y="2410178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6893964" y="2450466"/>
              <a:ext cx="2653076" cy="43584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cs typeface="+mn-ea"/>
                  <a:sym typeface="+mn-lt"/>
                </a:rPr>
                <a:t>前段费用</a:t>
              </a:r>
              <a:endParaRPr lang="zh-CN" altLang="zh-CN" sz="2000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7" name="圆角矩形 16"/>
          <p:cNvSpPr/>
          <p:nvPr/>
        </p:nvSpPr>
        <p:spPr>
          <a:xfrm>
            <a:off x="1946076" y="4235633"/>
            <a:ext cx="491917" cy="503773"/>
          </a:xfrm>
          <a:prstGeom prst="round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3</a:t>
            </a:r>
            <a:endParaRPr lang="zh-CN" altLang="en-US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94148" y="4235426"/>
            <a:ext cx="2972164" cy="503773"/>
            <a:chOff x="6339097" y="3296031"/>
            <a:chExt cx="3744416" cy="511504"/>
          </a:xfrm>
          <a:solidFill>
            <a:schemeClr val="accent3"/>
          </a:solidFill>
        </p:grpSpPr>
        <p:sp>
          <p:nvSpPr>
            <p:cNvPr id="19" name="圆角矩形 18"/>
            <p:cNvSpPr/>
            <p:nvPr/>
          </p:nvSpPr>
          <p:spPr>
            <a:xfrm>
              <a:off x="6339097" y="3296031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898538" y="3336319"/>
              <a:ext cx="2736305" cy="43584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cs typeface="+mn-ea"/>
                  <a:sym typeface="+mn-lt"/>
                </a:rPr>
                <a:t>后段费用</a:t>
              </a:r>
              <a:endParaRPr lang="zh-CN" altLang="zh-CN" sz="2000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圆角矩形 20"/>
          <p:cNvSpPr/>
          <p:nvPr/>
        </p:nvSpPr>
        <p:spPr>
          <a:xfrm>
            <a:off x="1946076" y="4938483"/>
            <a:ext cx="491917" cy="503773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70" tIns="45685" rIns="91370" bIns="45685" anchor="ctr"/>
          <a:lstStyle/>
          <a:p>
            <a:pPr algn="ctr">
              <a:defRPr/>
            </a:pPr>
            <a:r>
              <a:rPr lang="en-US" altLang="zh-CN" sz="2700" dirty="0">
                <a:latin typeface="Impact" panose="020B0806030902050204" pitchFamily="34" charset="0"/>
                <a:cs typeface="+mn-ea"/>
                <a:sym typeface="+mn-lt"/>
              </a:rPr>
              <a:t>4</a:t>
            </a:r>
            <a:endParaRPr lang="zh-CN" altLang="en-US" sz="2700" dirty="0">
              <a:latin typeface="Impact" panose="020B0806030902050204" pitchFamily="34" charset="0"/>
              <a:cs typeface="+mn-ea"/>
              <a:sym typeface="+mn-lt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2594148" y="4938119"/>
            <a:ext cx="2972164" cy="503772"/>
            <a:chOff x="6339097" y="4180903"/>
            <a:chExt cx="3744416" cy="511504"/>
          </a:xfrm>
          <a:solidFill>
            <a:schemeClr val="accent4"/>
          </a:solidFill>
        </p:grpSpPr>
        <p:sp>
          <p:nvSpPr>
            <p:cNvPr id="23" name="圆角矩形 22"/>
            <p:cNvSpPr/>
            <p:nvPr/>
          </p:nvSpPr>
          <p:spPr>
            <a:xfrm>
              <a:off x="6339097" y="4180903"/>
              <a:ext cx="3744416" cy="511504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60" tIns="60980" rIns="121960" bIns="60980" anchor="ctr"/>
            <a:lstStyle/>
            <a:p>
              <a:pPr algn="ctr">
                <a:defRPr/>
              </a:pPr>
              <a:endParaRPr lang="zh-CN" altLang="en-US" sz="3600" dirty="0">
                <a:cs typeface="+mn-ea"/>
                <a:sym typeface="+mn-lt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6898538" y="4221882"/>
              <a:ext cx="2736305" cy="435848"/>
            </a:xfrm>
            <a:prstGeom prst="rect">
              <a:avLst/>
            </a:prstGeom>
            <a:grpFill/>
          </p:spPr>
          <p:txBody>
            <a:bodyPr wrap="square" lIns="121960" tIns="60980" rIns="121960" bIns="60980">
              <a:spAutoFit/>
            </a:bodyPr>
            <a:lstStyle/>
            <a:p>
              <a:pPr>
                <a:defRPr/>
              </a:pPr>
              <a:r>
                <a:rPr lang="zh-CN" altLang="en-US" sz="2000" b="1" kern="100" dirty="0" smtClean="0">
                  <a:solidFill>
                    <a:schemeClr val="bg1"/>
                  </a:solidFill>
                  <a:cs typeface="+mn-ea"/>
                  <a:sym typeface="+mn-lt"/>
                </a:rPr>
                <a:t>其余费用</a:t>
              </a:r>
              <a:endParaRPr lang="zh-CN" altLang="zh-CN" sz="2000" b="1" kern="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712" y="540163"/>
            <a:ext cx="6092288" cy="6092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矩形 2"/>
          <p:cNvSpPr/>
          <p:nvPr/>
        </p:nvSpPr>
        <p:spPr>
          <a:xfrm>
            <a:off x="3035751" y="2899847"/>
            <a:ext cx="119888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采购费用</a:t>
            </a:r>
            <a:endParaRPr lang="zh-CN" altLang="en-US" sz="2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733 0.04136 L -2.77778E-7 -2.46914E-7 " pathEditMode="relative" rAng="0" ptsTypes="AA">
                                      <p:cBhvr>
                                        <p:cTn id="17" dur="7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03733 0.04105 L -2.77778E-7 -1.35802E-6 " pathEditMode="relative" rAng="0" ptsTypes="AA">
                                      <p:cBhvr>
                                        <p:cTn id="22" dur="7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6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3733 0.04105 L -2.77778E-7 -3.33333E-6 " pathEditMode="relative" rAng="0" ptsTypes="AA">
                                      <p:cBhvr>
                                        <p:cTn id="30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3733 0.04136 L -2.77778E-7 -1.7284E-6 " pathEditMode="relative" rAng="0" ptsTypes="AA">
                                      <p:cBhvr>
                                        <p:cTn id="38" dur="7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58" y="-206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9" grpId="1" animBg="1"/>
      <p:bldP spid="13" grpId="0" animBg="1"/>
      <p:bldP spid="13" grpId="1" animBg="1"/>
      <p:bldP spid="17" grpId="0" animBg="1"/>
      <p:bldP spid="17" grpId="1" animBg="1"/>
      <p:bldP spid="21" grpId="0" animBg="1"/>
      <p:bldP spid="2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212193" y="5128680"/>
            <a:ext cx="3235162" cy="787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</a:t>
            </a:r>
            <a:r>
              <a:rPr kumimoji="0" lang="en-US" altLang="zh-CN" sz="2800" b="1" i="0" u="none" strike="noStrike" kern="1200" cap="none" spc="0" normalizeH="0" baseline="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797B7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166473" y="3603777"/>
            <a:ext cx="3149131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b="1" dirty="0" smtClean="0">
                <a:solidFill>
                  <a:srgbClr val="797B7E"/>
                </a:solidFill>
                <a:cs typeface="+mn-ea"/>
                <a:sym typeface="+mn-lt"/>
              </a:rPr>
              <a:t>采购费用</a:t>
            </a:r>
            <a:endParaRPr kumimoji="0" lang="zh-CN" sz="3600" b="1" i="0" u="none" strike="noStrike" kern="1200" cap="none" spc="0" normalizeH="0" baseline="0" noProof="0" dirty="0">
              <a:ln>
                <a:noFill/>
              </a:ln>
              <a:solidFill>
                <a:srgbClr val="797B7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727450" y="4351020"/>
            <a:ext cx="40271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采购费用指在采购材料过程中所支付的各项费用，</a:t>
            </a:r>
            <a:endParaRPr lang="zh-CN" altLang="zh-CN" sz="1200" kern="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zh-CN" altLang="zh-CN" sz="1200" kern="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这里包括</a:t>
            </a:r>
            <a:r>
              <a:rPr lang="zh-CN" altLang="zh-CN" sz="1200" b="1" kern="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产品成本</a:t>
            </a:r>
            <a:r>
              <a:rPr lang="zh-CN" altLang="zh-CN" sz="1200" kern="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zh-CN" altLang="zh-CN" sz="1200" b="1" kern="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关税</a:t>
            </a:r>
            <a:endParaRPr lang="en-US" altLang="zh-CN" sz="1200" b="1" kern="100" dirty="0" smtClean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061962" y="4351063"/>
            <a:ext cx="3444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4709662" y="1259945"/>
            <a:ext cx="2209068" cy="1998056"/>
            <a:chOff x="6950149" y="2130932"/>
            <a:chExt cx="1164266" cy="1053054"/>
          </a:xfrm>
        </p:grpSpPr>
        <p:sp>
          <p:nvSpPr>
            <p:cNvPr id="13" name="椭圆 12"/>
            <p:cNvSpPr/>
            <p:nvPr/>
          </p:nvSpPr>
          <p:spPr>
            <a:xfrm>
              <a:off x="7040525" y="2130932"/>
              <a:ext cx="999461" cy="999461"/>
            </a:xfrm>
            <a:prstGeom prst="ellipse">
              <a:avLst/>
            </a:prstGeom>
            <a:solidFill>
              <a:srgbClr val="BBBC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50149" y="2180130"/>
              <a:ext cx="1164266" cy="100385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1409700" y="4292600"/>
            <a:ext cx="1498600" cy="149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工厂</a:t>
            </a:r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302000" y="2794000"/>
            <a:ext cx="1498600" cy="149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莆田仓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588002" y="1485900"/>
            <a:ext cx="1498600" cy="149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海关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588637" y="4168037"/>
            <a:ext cx="1498600" cy="149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YKD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6" name="燕尾形 5"/>
          <p:cNvSpPr/>
          <p:nvPr/>
        </p:nvSpPr>
        <p:spPr>
          <a:xfrm rot="19522603">
            <a:off x="2819648" y="4050284"/>
            <a:ext cx="484632" cy="48463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燕尾形 6"/>
          <p:cNvSpPr/>
          <p:nvPr/>
        </p:nvSpPr>
        <p:spPr>
          <a:xfrm rot="19522603">
            <a:off x="4951985" y="2582903"/>
            <a:ext cx="484632" cy="48463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燕尾形 7"/>
          <p:cNvSpPr/>
          <p:nvPr/>
        </p:nvSpPr>
        <p:spPr>
          <a:xfrm rot="5400000">
            <a:off x="6095621" y="3314673"/>
            <a:ext cx="484632" cy="48463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稻壳儿 夏至夏末"/>
          <p:cNvSpPr txBox="1"/>
          <p:nvPr/>
        </p:nvSpPr>
        <p:spPr>
          <a:xfrm>
            <a:off x="164299" y="462959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采购成本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稻壳儿 夏至夏末"/>
          <p:cNvSpPr txBox="1"/>
          <p:nvPr/>
        </p:nvSpPr>
        <p:spPr>
          <a:xfrm>
            <a:off x="3663266" y="1209556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关税、手续费、退税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稻壳儿 夏至夏末"/>
          <p:cNvSpPr txBox="1"/>
          <p:nvPr/>
        </p:nvSpPr>
        <p:spPr>
          <a:xfrm>
            <a:off x="2063225" y="2741441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包装费用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1650" y="49178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费用构成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3" name="燕尾形 22"/>
          <p:cNvSpPr/>
          <p:nvPr/>
        </p:nvSpPr>
        <p:spPr>
          <a:xfrm rot="19522603">
            <a:off x="7323710" y="4050388"/>
            <a:ext cx="484632" cy="48463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997825" y="3131185"/>
            <a:ext cx="1498600" cy="149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eBay</a:t>
            </a:r>
            <a:r>
              <a:rPr lang="zh-CN" altLang="en-US"/>
              <a:t>平台</a:t>
            </a:r>
            <a:endParaRPr lang="zh-CN" altLang="en-US"/>
          </a:p>
        </p:txBody>
      </p:sp>
      <p:sp>
        <p:nvSpPr>
          <p:cNvPr id="11" name="稻壳儿 夏至夏末"/>
          <p:cNvSpPr txBox="1"/>
          <p:nvPr/>
        </p:nvSpPr>
        <p:spPr>
          <a:xfrm>
            <a:off x="6580615" y="3162446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海运费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稻壳儿 夏至夏末"/>
          <p:cNvSpPr txBox="1"/>
          <p:nvPr/>
        </p:nvSpPr>
        <p:spPr>
          <a:xfrm>
            <a:off x="5445870" y="5892311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仓储费、操作费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燕尾形 17"/>
          <p:cNvSpPr/>
          <p:nvPr/>
        </p:nvSpPr>
        <p:spPr>
          <a:xfrm rot="19522603">
            <a:off x="9405875" y="2898498"/>
            <a:ext cx="484632" cy="484632"/>
          </a:xfrm>
          <a:prstGeom prst="chevron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9985375" y="1746250"/>
            <a:ext cx="1498600" cy="149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顾客</a:t>
            </a:r>
            <a:endParaRPr lang="zh-CN" altLang="en-US"/>
          </a:p>
        </p:txBody>
      </p:sp>
      <p:sp>
        <p:nvSpPr>
          <p:cNvPr id="20" name="稻壳儿 夏至夏末"/>
          <p:cNvSpPr txBox="1"/>
          <p:nvPr/>
        </p:nvSpPr>
        <p:spPr>
          <a:xfrm>
            <a:off x="7997935" y="4629931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广告费、平台费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稻壳儿 夏至夏末"/>
          <p:cNvSpPr txBox="1"/>
          <p:nvPr/>
        </p:nvSpPr>
        <p:spPr>
          <a:xfrm>
            <a:off x="10367120" y="3244996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派送费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bldLvl="0" animBg="1"/>
      <p:bldP spid="6" grpId="0" animBg="1"/>
      <p:bldP spid="7" grpId="0" animBg="1"/>
      <p:bldP spid="8" grpId="0" bldLvl="0" animBg="1"/>
      <p:bldP spid="9" grpId="0"/>
      <p:bldP spid="13" grpId="0"/>
      <p:bldP spid="15" grpId="0"/>
      <p:bldP spid="23" grpId="0" bldLvl="0" animBg="1"/>
      <p:bldP spid="24" grpId="0" bldLvl="0" animBg="1"/>
      <p:bldP spid="11" grpId="0"/>
      <p:bldP spid="17" grpId="0"/>
      <p:bldP spid="18" grpId="0" bldLvl="0" animBg="1"/>
      <p:bldP spid="19" grpId="0" bldLvl="0" animBg="1"/>
      <p:bldP spid="20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098544" y="1581438"/>
            <a:ext cx="759205" cy="759205"/>
            <a:chOff x="1271226" y="1609090"/>
            <a:chExt cx="1840230" cy="1840230"/>
          </a:xfrm>
        </p:grpSpPr>
        <p:sp>
          <p:nvSpPr>
            <p:cNvPr id="6" name="椭圆 5"/>
            <p:cNvSpPr/>
            <p:nvPr/>
          </p:nvSpPr>
          <p:spPr>
            <a:xfrm>
              <a:off x="1271226" y="1609090"/>
              <a:ext cx="1840230" cy="184023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192"/>
            <p:cNvSpPr>
              <a:spLocks noEditPoints="1"/>
            </p:cNvSpPr>
            <p:nvPr/>
          </p:nvSpPr>
          <p:spPr bwMode="auto">
            <a:xfrm>
              <a:off x="1870896" y="2276100"/>
              <a:ext cx="640889" cy="506209"/>
            </a:xfrm>
            <a:custGeom>
              <a:avLst/>
              <a:gdLst>
                <a:gd name="T0" fmla="*/ 115 w 551"/>
                <a:gd name="T1" fmla="*/ 82 h 438"/>
                <a:gd name="T2" fmla="*/ 20 w 551"/>
                <a:gd name="T3" fmla="*/ 115 h 438"/>
                <a:gd name="T4" fmla="*/ 115 w 551"/>
                <a:gd name="T5" fmla="*/ 115 h 438"/>
                <a:gd name="T6" fmla="*/ 56 w 551"/>
                <a:gd name="T7" fmla="*/ 283 h 438"/>
                <a:gd name="T8" fmla="*/ 34 w 551"/>
                <a:gd name="T9" fmla="*/ 294 h 438"/>
                <a:gd name="T10" fmla="*/ 23 w 551"/>
                <a:gd name="T11" fmla="*/ 316 h 438"/>
                <a:gd name="T12" fmla="*/ 25 w 551"/>
                <a:gd name="T13" fmla="*/ 343 h 438"/>
                <a:gd name="T14" fmla="*/ 41 w 551"/>
                <a:gd name="T15" fmla="*/ 362 h 438"/>
                <a:gd name="T16" fmla="*/ 66 w 551"/>
                <a:gd name="T17" fmla="*/ 370 h 438"/>
                <a:gd name="T18" fmla="*/ 90 w 551"/>
                <a:gd name="T19" fmla="*/ 362 h 438"/>
                <a:gd name="T20" fmla="*/ 105 w 551"/>
                <a:gd name="T21" fmla="*/ 343 h 438"/>
                <a:gd name="T22" fmla="*/ 109 w 551"/>
                <a:gd name="T23" fmla="*/ 316 h 438"/>
                <a:gd name="T24" fmla="*/ 96 w 551"/>
                <a:gd name="T25" fmla="*/ 294 h 438"/>
                <a:gd name="T26" fmla="*/ 74 w 551"/>
                <a:gd name="T27" fmla="*/ 283 h 438"/>
                <a:gd name="T28" fmla="*/ 171 w 551"/>
                <a:gd name="T29" fmla="*/ 50 h 438"/>
                <a:gd name="T30" fmla="*/ 266 w 551"/>
                <a:gd name="T31" fmla="*/ 50 h 438"/>
                <a:gd name="T32" fmla="*/ 171 w 551"/>
                <a:gd name="T33" fmla="*/ 145 h 438"/>
                <a:gd name="T34" fmla="*/ 171 w 551"/>
                <a:gd name="T35" fmla="*/ 115 h 438"/>
                <a:gd name="T36" fmla="*/ 199 w 551"/>
                <a:gd name="T37" fmla="*/ 285 h 438"/>
                <a:gd name="T38" fmla="*/ 180 w 551"/>
                <a:gd name="T39" fmla="*/ 301 h 438"/>
                <a:gd name="T40" fmla="*/ 172 w 551"/>
                <a:gd name="T41" fmla="*/ 326 h 438"/>
                <a:gd name="T42" fmla="*/ 180 w 551"/>
                <a:gd name="T43" fmla="*/ 350 h 438"/>
                <a:gd name="T44" fmla="*/ 199 w 551"/>
                <a:gd name="T45" fmla="*/ 367 h 438"/>
                <a:gd name="T46" fmla="*/ 226 w 551"/>
                <a:gd name="T47" fmla="*/ 369 h 438"/>
                <a:gd name="T48" fmla="*/ 248 w 551"/>
                <a:gd name="T49" fmla="*/ 356 h 438"/>
                <a:gd name="T50" fmla="*/ 259 w 551"/>
                <a:gd name="T51" fmla="*/ 334 h 438"/>
                <a:gd name="T52" fmla="*/ 257 w 551"/>
                <a:gd name="T53" fmla="*/ 308 h 438"/>
                <a:gd name="T54" fmla="*/ 241 w 551"/>
                <a:gd name="T55" fmla="*/ 290 h 438"/>
                <a:gd name="T56" fmla="*/ 216 w 551"/>
                <a:gd name="T57" fmla="*/ 281 h 438"/>
                <a:gd name="T58" fmla="*/ 283 w 551"/>
                <a:gd name="T59" fmla="*/ 427 h 438"/>
                <a:gd name="T60" fmla="*/ 322 w 551"/>
                <a:gd name="T61" fmla="*/ 75 h 438"/>
                <a:gd name="T62" fmla="*/ 413 w 551"/>
                <a:gd name="T63" fmla="*/ 43 h 438"/>
                <a:gd name="T64" fmla="*/ 353 w 551"/>
                <a:gd name="T65" fmla="*/ 164 h 438"/>
                <a:gd name="T66" fmla="*/ 343 w 551"/>
                <a:gd name="T67" fmla="*/ 136 h 438"/>
                <a:gd name="T68" fmla="*/ 425 w 551"/>
                <a:gd name="T69" fmla="*/ 287 h 438"/>
                <a:gd name="T70" fmla="*/ 412 w 551"/>
                <a:gd name="T71" fmla="*/ 308 h 438"/>
                <a:gd name="T72" fmla="*/ 413 w 551"/>
                <a:gd name="T73" fmla="*/ 334 h 438"/>
                <a:gd name="T74" fmla="*/ 429 w 551"/>
                <a:gd name="T75" fmla="*/ 355 h 438"/>
                <a:gd name="T76" fmla="*/ 452 w 551"/>
                <a:gd name="T77" fmla="*/ 364 h 438"/>
                <a:gd name="T78" fmla="*/ 476 w 551"/>
                <a:gd name="T79" fmla="*/ 358 h 438"/>
                <a:gd name="T80" fmla="*/ 494 w 551"/>
                <a:gd name="T81" fmla="*/ 340 h 438"/>
                <a:gd name="T82" fmla="*/ 499 w 551"/>
                <a:gd name="T83" fmla="*/ 315 h 438"/>
                <a:gd name="T84" fmla="*/ 487 w 551"/>
                <a:gd name="T85" fmla="*/ 291 h 438"/>
                <a:gd name="T86" fmla="*/ 466 w 551"/>
                <a:gd name="T87" fmla="*/ 278 h 438"/>
                <a:gd name="T88" fmla="*/ 440 w 551"/>
                <a:gd name="T89" fmla="*/ 279 h 438"/>
                <a:gd name="T90" fmla="*/ 416 w 551"/>
                <a:gd name="T91" fmla="*/ 0 h 438"/>
                <a:gd name="T92" fmla="*/ 291 w 551"/>
                <a:gd name="T93" fmla="*/ 43 h 438"/>
                <a:gd name="T94" fmla="*/ 132 w 551"/>
                <a:gd name="T95" fmla="*/ 427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51" h="438">
                  <a:moveTo>
                    <a:pt x="20" y="50"/>
                  </a:moveTo>
                  <a:lnTo>
                    <a:pt x="20" y="82"/>
                  </a:lnTo>
                  <a:lnTo>
                    <a:pt x="115" y="82"/>
                  </a:lnTo>
                  <a:lnTo>
                    <a:pt x="115" y="50"/>
                  </a:lnTo>
                  <a:lnTo>
                    <a:pt x="20" y="50"/>
                  </a:lnTo>
                  <a:close/>
                  <a:moveTo>
                    <a:pt x="20" y="115"/>
                  </a:moveTo>
                  <a:lnTo>
                    <a:pt x="20" y="145"/>
                  </a:lnTo>
                  <a:lnTo>
                    <a:pt x="115" y="145"/>
                  </a:lnTo>
                  <a:lnTo>
                    <a:pt x="115" y="115"/>
                  </a:lnTo>
                  <a:lnTo>
                    <a:pt x="20" y="115"/>
                  </a:lnTo>
                  <a:close/>
                  <a:moveTo>
                    <a:pt x="66" y="281"/>
                  </a:moveTo>
                  <a:lnTo>
                    <a:pt x="56" y="283"/>
                  </a:lnTo>
                  <a:lnTo>
                    <a:pt x="48" y="285"/>
                  </a:lnTo>
                  <a:lnTo>
                    <a:pt x="41" y="290"/>
                  </a:lnTo>
                  <a:lnTo>
                    <a:pt x="34" y="294"/>
                  </a:lnTo>
                  <a:lnTo>
                    <a:pt x="30" y="301"/>
                  </a:lnTo>
                  <a:lnTo>
                    <a:pt x="25" y="308"/>
                  </a:lnTo>
                  <a:lnTo>
                    <a:pt x="23" y="316"/>
                  </a:lnTo>
                  <a:lnTo>
                    <a:pt x="21" y="326"/>
                  </a:lnTo>
                  <a:lnTo>
                    <a:pt x="23" y="334"/>
                  </a:lnTo>
                  <a:lnTo>
                    <a:pt x="25" y="343"/>
                  </a:lnTo>
                  <a:lnTo>
                    <a:pt x="30" y="350"/>
                  </a:lnTo>
                  <a:lnTo>
                    <a:pt x="34" y="356"/>
                  </a:lnTo>
                  <a:lnTo>
                    <a:pt x="41" y="362"/>
                  </a:lnTo>
                  <a:lnTo>
                    <a:pt x="48" y="367"/>
                  </a:lnTo>
                  <a:lnTo>
                    <a:pt x="56" y="369"/>
                  </a:lnTo>
                  <a:lnTo>
                    <a:pt x="66" y="370"/>
                  </a:lnTo>
                  <a:lnTo>
                    <a:pt x="74" y="369"/>
                  </a:lnTo>
                  <a:lnTo>
                    <a:pt x="82" y="367"/>
                  </a:lnTo>
                  <a:lnTo>
                    <a:pt x="90" y="362"/>
                  </a:lnTo>
                  <a:lnTo>
                    <a:pt x="96" y="356"/>
                  </a:lnTo>
                  <a:lnTo>
                    <a:pt x="102" y="350"/>
                  </a:lnTo>
                  <a:lnTo>
                    <a:pt x="105" y="343"/>
                  </a:lnTo>
                  <a:lnTo>
                    <a:pt x="109" y="334"/>
                  </a:lnTo>
                  <a:lnTo>
                    <a:pt x="109" y="326"/>
                  </a:lnTo>
                  <a:lnTo>
                    <a:pt x="109" y="316"/>
                  </a:lnTo>
                  <a:lnTo>
                    <a:pt x="105" y="308"/>
                  </a:lnTo>
                  <a:lnTo>
                    <a:pt x="102" y="301"/>
                  </a:lnTo>
                  <a:lnTo>
                    <a:pt x="96" y="294"/>
                  </a:lnTo>
                  <a:lnTo>
                    <a:pt x="90" y="290"/>
                  </a:lnTo>
                  <a:lnTo>
                    <a:pt x="82" y="285"/>
                  </a:lnTo>
                  <a:lnTo>
                    <a:pt x="74" y="283"/>
                  </a:lnTo>
                  <a:lnTo>
                    <a:pt x="66" y="281"/>
                  </a:lnTo>
                  <a:lnTo>
                    <a:pt x="66" y="281"/>
                  </a:lnTo>
                  <a:close/>
                  <a:moveTo>
                    <a:pt x="171" y="50"/>
                  </a:moveTo>
                  <a:lnTo>
                    <a:pt x="171" y="82"/>
                  </a:lnTo>
                  <a:lnTo>
                    <a:pt x="266" y="82"/>
                  </a:lnTo>
                  <a:lnTo>
                    <a:pt x="266" y="50"/>
                  </a:lnTo>
                  <a:lnTo>
                    <a:pt x="171" y="50"/>
                  </a:lnTo>
                  <a:close/>
                  <a:moveTo>
                    <a:pt x="171" y="115"/>
                  </a:moveTo>
                  <a:lnTo>
                    <a:pt x="171" y="145"/>
                  </a:lnTo>
                  <a:lnTo>
                    <a:pt x="266" y="145"/>
                  </a:lnTo>
                  <a:lnTo>
                    <a:pt x="266" y="115"/>
                  </a:lnTo>
                  <a:lnTo>
                    <a:pt x="171" y="115"/>
                  </a:lnTo>
                  <a:close/>
                  <a:moveTo>
                    <a:pt x="216" y="281"/>
                  </a:moveTo>
                  <a:lnTo>
                    <a:pt x="208" y="283"/>
                  </a:lnTo>
                  <a:lnTo>
                    <a:pt x="199" y="285"/>
                  </a:lnTo>
                  <a:lnTo>
                    <a:pt x="192" y="290"/>
                  </a:lnTo>
                  <a:lnTo>
                    <a:pt x="186" y="294"/>
                  </a:lnTo>
                  <a:lnTo>
                    <a:pt x="180" y="301"/>
                  </a:lnTo>
                  <a:lnTo>
                    <a:pt x="175" y="308"/>
                  </a:lnTo>
                  <a:lnTo>
                    <a:pt x="173" y="316"/>
                  </a:lnTo>
                  <a:lnTo>
                    <a:pt x="172" y="326"/>
                  </a:lnTo>
                  <a:lnTo>
                    <a:pt x="173" y="334"/>
                  </a:lnTo>
                  <a:lnTo>
                    <a:pt x="175" y="343"/>
                  </a:lnTo>
                  <a:lnTo>
                    <a:pt x="180" y="350"/>
                  </a:lnTo>
                  <a:lnTo>
                    <a:pt x="186" y="356"/>
                  </a:lnTo>
                  <a:lnTo>
                    <a:pt x="192" y="362"/>
                  </a:lnTo>
                  <a:lnTo>
                    <a:pt x="199" y="367"/>
                  </a:lnTo>
                  <a:lnTo>
                    <a:pt x="208" y="369"/>
                  </a:lnTo>
                  <a:lnTo>
                    <a:pt x="216" y="370"/>
                  </a:lnTo>
                  <a:lnTo>
                    <a:pt x="226" y="369"/>
                  </a:lnTo>
                  <a:lnTo>
                    <a:pt x="234" y="367"/>
                  </a:lnTo>
                  <a:lnTo>
                    <a:pt x="241" y="362"/>
                  </a:lnTo>
                  <a:lnTo>
                    <a:pt x="248" y="356"/>
                  </a:lnTo>
                  <a:lnTo>
                    <a:pt x="252" y="350"/>
                  </a:lnTo>
                  <a:lnTo>
                    <a:pt x="257" y="343"/>
                  </a:lnTo>
                  <a:lnTo>
                    <a:pt x="259" y="334"/>
                  </a:lnTo>
                  <a:lnTo>
                    <a:pt x="261" y="326"/>
                  </a:lnTo>
                  <a:lnTo>
                    <a:pt x="259" y="316"/>
                  </a:lnTo>
                  <a:lnTo>
                    <a:pt x="257" y="308"/>
                  </a:lnTo>
                  <a:lnTo>
                    <a:pt x="252" y="301"/>
                  </a:lnTo>
                  <a:lnTo>
                    <a:pt x="248" y="294"/>
                  </a:lnTo>
                  <a:lnTo>
                    <a:pt x="241" y="290"/>
                  </a:lnTo>
                  <a:lnTo>
                    <a:pt x="234" y="285"/>
                  </a:lnTo>
                  <a:lnTo>
                    <a:pt x="226" y="283"/>
                  </a:lnTo>
                  <a:lnTo>
                    <a:pt x="216" y="281"/>
                  </a:lnTo>
                  <a:close/>
                  <a:moveTo>
                    <a:pt x="152" y="11"/>
                  </a:moveTo>
                  <a:lnTo>
                    <a:pt x="283" y="11"/>
                  </a:lnTo>
                  <a:lnTo>
                    <a:pt x="283" y="427"/>
                  </a:lnTo>
                  <a:lnTo>
                    <a:pt x="152" y="427"/>
                  </a:lnTo>
                  <a:lnTo>
                    <a:pt x="152" y="11"/>
                  </a:lnTo>
                  <a:close/>
                  <a:moveTo>
                    <a:pt x="322" y="75"/>
                  </a:moveTo>
                  <a:lnTo>
                    <a:pt x="333" y="104"/>
                  </a:lnTo>
                  <a:lnTo>
                    <a:pt x="423" y="73"/>
                  </a:lnTo>
                  <a:lnTo>
                    <a:pt x="413" y="43"/>
                  </a:lnTo>
                  <a:lnTo>
                    <a:pt x="322" y="75"/>
                  </a:lnTo>
                  <a:close/>
                  <a:moveTo>
                    <a:pt x="343" y="136"/>
                  </a:moveTo>
                  <a:lnTo>
                    <a:pt x="353" y="164"/>
                  </a:lnTo>
                  <a:lnTo>
                    <a:pt x="444" y="133"/>
                  </a:lnTo>
                  <a:lnTo>
                    <a:pt x="433" y="104"/>
                  </a:lnTo>
                  <a:lnTo>
                    <a:pt x="343" y="136"/>
                  </a:lnTo>
                  <a:close/>
                  <a:moveTo>
                    <a:pt x="440" y="279"/>
                  </a:moveTo>
                  <a:lnTo>
                    <a:pt x="432" y="283"/>
                  </a:lnTo>
                  <a:lnTo>
                    <a:pt x="425" y="287"/>
                  </a:lnTo>
                  <a:lnTo>
                    <a:pt x="419" y="294"/>
                  </a:lnTo>
                  <a:lnTo>
                    <a:pt x="415" y="301"/>
                  </a:lnTo>
                  <a:lnTo>
                    <a:pt x="412" y="308"/>
                  </a:lnTo>
                  <a:lnTo>
                    <a:pt x="411" y="318"/>
                  </a:lnTo>
                  <a:lnTo>
                    <a:pt x="411" y="326"/>
                  </a:lnTo>
                  <a:lnTo>
                    <a:pt x="413" y="334"/>
                  </a:lnTo>
                  <a:lnTo>
                    <a:pt x="417" y="342"/>
                  </a:lnTo>
                  <a:lnTo>
                    <a:pt x="422" y="349"/>
                  </a:lnTo>
                  <a:lnTo>
                    <a:pt x="429" y="355"/>
                  </a:lnTo>
                  <a:lnTo>
                    <a:pt x="436" y="360"/>
                  </a:lnTo>
                  <a:lnTo>
                    <a:pt x="443" y="363"/>
                  </a:lnTo>
                  <a:lnTo>
                    <a:pt x="452" y="364"/>
                  </a:lnTo>
                  <a:lnTo>
                    <a:pt x="460" y="364"/>
                  </a:lnTo>
                  <a:lnTo>
                    <a:pt x="468" y="362"/>
                  </a:lnTo>
                  <a:lnTo>
                    <a:pt x="476" y="358"/>
                  </a:lnTo>
                  <a:lnTo>
                    <a:pt x="483" y="353"/>
                  </a:lnTo>
                  <a:lnTo>
                    <a:pt x="489" y="347"/>
                  </a:lnTo>
                  <a:lnTo>
                    <a:pt x="494" y="340"/>
                  </a:lnTo>
                  <a:lnTo>
                    <a:pt x="497" y="332"/>
                  </a:lnTo>
                  <a:lnTo>
                    <a:pt x="499" y="323"/>
                  </a:lnTo>
                  <a:lnTo>
                    <a:pt x="499" y="315"/>
                  </a:lnTo>
                  <a:lnTo>
                    <a:pt x="496" y="306"/>
                  </a:lnTo>
                  <a:lnTo>
                    <a:pt x="493" y="298"/>
                  </a:lnTo>
                  <a:lnTo>
                    <a:pt x="487" y="291"/>
                  </a:lnTo>
                  <a:lnTo>
                    <a:pt x="481" y="285"/>
                  </a:lnTo>
                  <a:lnTo>
                    <a:pt x="474" y="280"/>
                  </a:lnTo>
                  <a:lnTo>
                    <a:pt x="466" y="278"/>
                  </a:lnTo>
                  <a:lnTo>
                    <a:pt x="458" y="277"/>
                  </a:lnTo>
                  <a:lnTo>
                    <a:pt x="450" y="277"/>
                  </a:lnTo>
                  <a:lnTo>
                    <a:pt x="440" y="279"/>
                  </a:lnTo>
                  <a:lnTo>
                    <a:pt x="440" y="279"/>
                  </a:lnTo>
                  <a:close/>
                  <a:moveTo>
                    <a:pt x="291" y="43"/>
                  </a:moveTo>
                  <a:lnTo>
                    <a:pt x="416" y="0"/>
                  </a:lnTo>
                  <a:lnTo>
                    <a:pt x="551" y="396"/>
                  </a:lnTo>
                  <a:lnTo>
                    <a:pt x="426" y="438"/>
                  </a:lnTo>
                  <a:lnTo>
                    <a:pt x="291" y="43"/>
                  </a:lnTo>
                  <a:close/>
                  <a:moveTo>
                    <a:pt x="0" y="11"/>
                  </a:moveTo>
                  <a:lnTo>
                    <a:pt x="132" y="11"/>
                  </a:lnTo>
                  <a:lnTo>
                    <a:pt x="132" y="427"/>
                  </a:lnTo>
                  <a:lnTo>
                    <a:pt x="0" y="427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098544" y="5156477"/>
            <a:ext cx="759205" cy="759205"/>
            <a:chOff x="6029916" y="4143595"/>
            <a:chExt cx="1840230" cy="1840230"/>
          </a:xfrm>
        </p:grpSpPr>
        <p:sp>
          <p:nvSpPr>
            <p:cNvPr id="9" name="椭圆 8"/>
            <p:cNvSpPr/>
            <p:nvPr/>
          </p:nvSpPr>
          <p:spPr>
            <a:xfrm>
              <a:off x="6029916" y="4143595"/>
              <a:ext cx="1840230" cy="184023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0" name="Freeform 198"/>
            <p:cNvSpPr>
              <a:spLocks noEditPoints="1"/>
            </p:cNvSpPr>
            <p:nvPr/>
          </p:nvSpPr>
          <p:spPr bwMode="auto">
            <a:xfrm>
              <a:off x="6643519" y="4845435"/>
              <a:ext cx="613024" cy="589803"/>
            </a:xfrm>
            <a:custGeom>
              <a:avLst/>
              <a:gdLst>
                <a:gd name="T0" fmla="*/ 64 w 526"/>
                <a:gd name="T1" fmla="*/ 45 h 509"/>
                <a:gd name="T2" fmla="*/ 52 w 526"/>
                <a:gd name="T3" fmla="*/ 52 h 509"/>
                <a:gd name="T4" fmla="*/ 46 w 526"/>
                <a:gd name="T5" fmla="*/ 60 h 509"/>
                <a:gd name="T6" fmla="*/ 45 w 526"/>
                <a:gd name="T7" fmla="*/ 328 h 509"/>
                <a:gd name="T8" fmla="*/ 48 w 526"/>
                <a:gd name="T9" fmla="*/ 342 h 509"/>
                <a:gd name="T10" fmla="*/ 60 w 526"/>
                <a:gd name="T11" fmla="*/ 352 h 509"/>
                <a:gd name="T12" fmla="*/ 305 w 526"/>
                <a:gd name="T13" fmla="*/ 354 h 509"/>
                <a:gd name="T14" fmla="*/ 327 w 526"/>
                <a:gd name="T15" fmla="*/ 416 h 509"/>
                <a:gd name="T16" fmla="*/ 376 w 526"/>
                <a:gd name="T17" fmla="*/ 354 h 509"/>
                <a:gd name="T18" fmla="*/ 467 w 526"/>
                <a:gd name="T19" fmla="*/ 352 h 509"/>
                <a:gd name="T20" fmla="*/ 475 w 526"/>
                <a:gd name="T21" fmla="*/ 346 h 509"/>
                <a:gd name="T22" fmla="*/ 482 w 526"/>
                <a:gd name="T23" fmla="*/ 334 h 509"/>
                <a:gd name="T24" fmla="*/ 482 w 526"/>
                <a:gd name="T25" fmla="*/ 65 h 509"/>
                <a:gd name="T26" fmla="*/ 475 w 526"/>
                <a:gd name="T27" fmla="*/ 52 h 509"/>
                <a:gd name="T28" fmla="*/ 462 w 526"/>
                <a:gd name="T29" fmla="*/ 45 h 509"/>
                <a:gd name="T30" fmla="*/ 117 w 526"/>
                <a:gd name="T31" fmla="*/ 140 h 509"/>
                <a:gd name="T32" fmla="*/ 117 w 526"/>
                <a:gd name="T33" fmla="*/ 111 h 509"/>
                <a:gd name="T34" fmla="*/ 417 w 526"/>
                <a:gd name="T35" fmla="*/ 209 h 509"/>
                <a:gd name="T36" fmla="*/ 117 w 526"/>
                <a:gd name="T37" fmla="*/ 255 h 509"/>
                <a:gd name="T38" fmla="*/ 417 w 526"/>
                <a:gd name="T39" fmla="*/ 255 h 509"/>
                <a:gd name="T40" fmla="*/ 458 w 526"/>
                <a:gd name="T41" fmla="*/ 0 h 509"/>
                <a:gd name="T42" fmla="*/ 477 w 526"/>
                <a:gd name="T43" fmla="*/ 3 h 509"/>
                <a:gd name="T44" fmla="*/ 496 w 526"/>
                <a:gd name="T45" fmla="*/ 12 h 509"/>
                <a:gd name="T46" fmla="*/ 510 w 526"/>
                <a:gd name="T47" fmla="*/ 25 h 509"/>
                <a:gd name="T48" fmla="*/ 521 w 526"/>
                <a:gd name="T49" fmla="*/ 42 h 509"/>
                <a:gd name="T50" fmla="*/ 526 w 526"/>
                <a:gd name="T51" fmla="*/ 62 h 509"/>
                <a:gd name="T52" fmla="*/ 526 w 526"/>
                <a:gd name="T53" fmla="*/ 335 h 509"/>
                <a:gd name="T54" fmla="*/ 521 w 526"/>
                <a:gd name="T55" fmla="*/ 355 h 509"/>
                <a:gd name="T56" fmla="*/ 510 w 526"/>
                <a:gd name="T57" fmla="*/ 373 h 509"/>
                <a:gd name="T58" fmla="*/ 501 w 526"/>
                <a:gd name="T59" fmla="*/ 382 h 509"/>
                <a:gd name="T60" fmla="*/ 484 w 526"/>
                <a:gd name="T61" fmla="*/ 392 h 509"/>
                <a:gd name="T62" fmla="*/ 465 w 526"/>
                <a:gd name="T63" fmla="*/ 397 h 509"/>
                <a:gd name="T64" fmla="*/ 323 w 526"/>
                <a:gd name="T65" fmla="*/ 509 h 509"/>
                <a:gd name="T66" fmla="*/ 69 w 526"/>
                <a:gd name="T67" fmla="*/ 397 h 509"/>
                <a:gd name="T68" fmla="*/ 49 w 526"/>
                <a:gd name="T69" fmla="*/ 395 h 509"/>
                <a:gd name="T70" fmla="*/ 31 w 526"/>
                <a:gd name="T71" fmla="*/ 385 h 509"/>
                <a:gd name="T72" fmla="*/ 20 w 526"/>
                <a:gd name="T73" fmla="*/ 377 h 509"/>
                <a:gd name="T74" fmla="*/ 8 w 526"/>
                <a:gd name="T75" fmla="*/ 361 h 509"/>
                <a:gd name="T76" fmla="*/ 1 w 526"/>
                <a:gd name="T77" fmla="*/ 342 h 509"/>
                <a:gd name="T78" fmla="*/ 0 w 526"/>
                <a:gd name="T79" fmla="*/ 69 h 509"/>
                <a:gd name="T80" fmla="*/ 4 w 526"/>
                <a:gd name="T81" fmla="*/ 48 h 509"/>
                <a:gd name="T82" fmla="*/ 12 w 526"/>
                <a:gd name="T83" fmla="*/ 31 h 509"/>
                <a:gd name="T84" fmla="*/ 20 w 526"/>
                <a:gd name="T85" fmla="*/ 20 h 509"/>
                <a:gd name="T86" fmla="*/ 36 w 526"/>
                <a:gd name="T87" fmla="*/ 9 h 509"/>
                <a:gd name="T88" fmla="*/ 55 w 526"/>
                <a:gd name="T89" fmla="*/ 2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509">
                  <a:moveTo>
                    <a:pt x="458" y="44"/>
                  </a:moveTo>
                  <a:lnTo>
                    <a:pt x="69" y="44"/>
                  </a:lnTo>
                  <a:lnTo>
                    <a:pt x="64" y="45"/>
                  </a:lnTo>
                  <a:lnTo>
                    <a:pt x="60" y="46"/>
                  </a:lnTo>
                  <a:lnTo>
                    <a:pt x="55" y="48"/>
                  </a:lnTo>
                  <a:lnTo>
                    <a:pt x="52" y="52"/>
                  </a:lnTo>
                  <a:lnTo>
                    <a:pt x="52" y="52"/>
                  </a:lnTo>
                  <a:lnTo>
                    <a:pt x="48" y="55"/>
                  </a:lnTo>
                  <a:lnTo>
                    <a:pt x="46" y="60"/>
                  </a:lnTo>
                  <a:lnTo>
                    <a:pt x="45" y="65"/>
                  </a:lnTo>
                  <a:lnTo>
                    <a:pt x="45" y="69"/>
                  </a:lnTo>
                  <a:lnTo>
                    <a:pt x="45" y="328"/>
                  </a:lnTo>
                  <a:lnTo>
                    <a:pt x="45" y="334"/>
                  </a:lnTo>
                  <a:lnTo>
                    <a:pt x="46" y="339"/>
                  </a:lnTo>
                  <a:lnTo>
                    <a:pt x="48" y="342"/>
                  </a:lnTo>
                  <a:lnTo>
                    <a:pt x="52" y="346"/>
                  </a:lnTo>
                  <a:lnTo>
                    <a:pt x="55" y="349"/>
                  </a:lnTo>
                  <a:lnTo>
                    <a:pt x="60" y="352"/>
                  </a:lnTo>
                  <a:lnTo>
                    <a:pt x="64" y="353"/>
                  </a:lnTo>
                  <a:lnTo>
                    <a:pt x="69" y="354"/>
                  </a:lnTo>
                  <a:lnTo>
                    <a:pt x="305" y="354"/>
                  </a:lnTo>
                  <a:lnTo>
                    <a:pt x="327" y="354"/>
                  </a:lnTo>
                  <a:lnTo>
                    <a:pt x="327" y="376"/>
                  </a:lnTo>
                  <a:lnTo>
                    <a:pt x="327" y="416"/>
                  </a:lnTo>
                  <a:lnTo>
                    <a:pt x="356" y="364"/>
                  </a:lnTo>
                  <a:lnTo>
                    <a:pt x="363" y="354"/>
                  </a:lnTo>
                  <a:lnTo>
                    <a:pt x="376" y="354"/>
                  </a:lnTo>
                  <a:lnTo>
                    <a:pt x="458" y="354"/>
                  </a:lnTo>
                  <a:lnTo>
                    <a:pt x="462" y="353"/>
                  </a:lnTo>
                  <a:lnTo>
                    <a:pt x="467" y="352"/>
                  </a:lnTo>
                  <a:lnTo>
                    <a:pt x="472" y="349"/>
                  </a:lnTo>
                  <a:lnTo>
                    <a:pt x="475" y="346"/>
                  </a:lnTo>
                  <a:lnTo>
                    <a:pt x="475" y="346"/>
                  </a:lnTo>
                  <a:lnTo>
                    <a:pt x="477" y="342"/>
                  </a:lnTo>
                  <a:lnTo>
                    <a:pt x="480" y="339"/>
                  </a:lnTo>
                  <a:lnTo>
                    <a:pt x="482" y="334"/>
                  </a:lnTo>
                  <a:lnTo>
                    <a:pt x="482" y="328"/>
                  </a:lnTo>
                  <a:lnTo>
                    <a:pt x="482" y="69"/>
                  </a:lnTo>
                  <a:lnTo>
                    <a:pt x="482" y="65"/>
                  </a:lnTo>
                  <a:lnTo>
                    <a:pt x="480" y="60"/>
                  </a:lnTo>
                  <a:lnTo>
                    <a:pt x="477" y="55"/>
                  </a:lnTo>
                  <a:lnTo>
                    <a:pt x="475" y="52"/>
                  </a:lnTo>
                  <a:lnTo>
                    <a:pt x="472" y="48"/>
                  </a:lnTo>
                  <a:lnTo>
                    <a:pt x="467" y="46"/>
                  </a:lnTo>
                  <a:lnTo>
                    <a:pt x="462" y="45"/>
                  </a:lnTo>
                  <a:lnTo>
                    <a:pt x="458" y="44"/>
                  </a:lnTo>
                  <a:close/>
                  <a:moveTo>
                    <a:pt x="117" y="111"/>
                  </a:moveTo>
                  <a:lnTo>
                    <a:pt x="117" y="140"/>
                  </a:lnTo>
                  <a:lnTo>
                    <a:pt x="417" y="140"/>
                  </a:lnTo>
                  <a:lnTo>
                    <a:pt x="417" y="111"/>
                  </a:lnTo>
                  <a:lnTo>
                    <a:pt x="117" y="111"/>
                  </a:lnTo>
                  <a:close/>
                  <a:moveTo>
                    <a:pt x="117" y="180"/>
                  </a:moveTo>
                  <a:lnTo>
                    <a:pt x="117" y="209"/>
                  </a:lnTo>
                  <a:lnTo>
                    <a:pt x="417" y="209"/>
                  </a:lnTo>
                  <a:lnTo>
                    <a:pt x="417" y="180"/>
                  </a:lnTo>
                  <a:lnTo>
                    <a:pt x="117" y="180"/>
                  </a:lnTo>
                  <a:close/>
                  <a:moveTo>
                    <a:pt x="117" y="255"/>
                  </a:moveTo>
                  <a:lnTo>
                    <a:pt x="117" y="284"/>
                  </a:lnTo>
                  <a:lnTo>
                    <a:pt x="417" y="284"/>
                  </a:lnTo>
                  <a:lnTo>
                    <a:pt x="417" y="255"/>
                  </a:lnTo>
                  <a:lnTo>
                    <a:pt x="117" y="255"/>
                  </a:lnTo>
                  <a:close/>
                  <a:moveTo>
                    <a:pt x="69" y="0"/>
                  </a:moveTo>
                  <a:lnTo>
                    <a:pt x="458" y="0"/>
                  </a:lnTo>
                  <a:lnTo>
                    <a:pt x="465" y="0"/>
                  </a:lnTo>
                  <a:lnTo>
                    <a:pt x="472" y="2"/>
                  </a:lnTo>
                  <a:lnTo>
                    <a:pt x="477" y="3"/>
                  </a:lnTo>
                  <a:lnTo>
                    <a:pt x="484" y="5"/>
                  </a:lnTo>
                  <a:lnTo>
                    <a:pt x="490" y="9"/>
                  </a:lnTo>
                  <a:lnTo>
                    <a:pt x="496" y="12"/>
                  </a:lnTo>
                  <a:lnTo>
                    <a:pt x="501" y="16"/>
                  </a:lnTo>
                  <a:lnTo>
                    <a:pt x="505" y="20"/>
                  </a:lnTo>
                  <a:lnTo>
                    <a:pt x="510" y="25"/>
                  </a:lnTo>
                  <a:lnTo>
                    <a:pt x="515" y="31"/>
                  </a:lnTo>
                  <a:lnTo>
                    <a:pt x="518" y="37"/>
                  </a:lnTo>
                  <a:lnTo>
                    <a:pt x="521" y="42"/>
                  </a:lnTo>
                  <a:lnTo>
                    <a:pt x="523" y="48"/>
                  </a:lnTo>
                  <a:lnTo>
                    <a:pt x="525" y="55"/>
                  </a:lnTo>
                  <a:lnTo>
                    <a:pt x="526" y="62"/>
                  </a:lnTo>
                  <a:lnTo>
                    <a:pt x="526" y="69"/>
                  </a:lnTo>
                  <a:lnTo>
                    <a:pt x="526" y="328"/>
                  </a:lnTo>
                  <a:lnTo>
                    <a:pt x="526" y="335"/>
                  </a:lnTo>
                  <a:lnTo>
                    <a:pt x="525" y="342"/>
                  </a:lnTo>
                  <a:lnTo>
                    <a:pt x="523" y="349"/>
                  </a:lnTo>
                  <a:lnTo>
                    <a:pt x="521" y="355"/>
                  </a:lnTo>
                  <a:lnTo>
                    <a:pt x="518" y="361"/>
                  </a:lnTo>
                  <a:lnTo>
                    <a:pt x="515" y="367"/>
                  </a:lnTo>
                  <a:lnTo>
                    <a:pt x="510" y="373"/>
                  </a:lnTo>
                  <a:lnTo>
                    <a:pt x="505" y="377"/>
                  </a:lnTo>
                  <a:lnTo>
                    <a:pt x="505" y="377"/>
                  </a:lnTo>
                  <a:lnTo>
                    <a:pt x="501" y="382"/>
                  </a:lnTo>
                  <a:lnTo>
                    <a:pt x="496" y="385"/>
                  </a:lnTo>
                  <a:lnTo>
                    <a:pt x="490" y="389"/>
                  </a:lnTo>
                  <a:lnTo>
                    <a:pt x="484" y="392"/>
                  </a:lnTo>
                  <a:lnTo>
                    <a:pt x="477" y="395"/>
                  </a:lnTo>
                  <a:lnTo>
                    <a:pt x="472" y="396"/>
                  </a:lnTo>
                  <a:lnTo>
                    <a:pt x="465" y="397"/>
                  </a:lnTo>
                  <a:lnTo>
                    <a:pt x="458" y="397"/>
                  </a:lnTo>
                  <a:lnTo>
                    <a:pt x="388" y="397"/>
                  </a:lnTo>
                  <a:lnTo>
                    <a:pt x="323" y="509"/>
                  </a:lnTo>
                  <a:lnTo>
                    <a:pt x="283" y="499"/>
                  </a:lnTo>
                  <a:lnTo>
                    <a:pt x="283" y="397"/>
                  </a:lnTo>
                  <a:lnTo>
                    <a:pt x="69" y="397"/>
                  </a:lnTo>
                  <a:lnTo>
                    <a:pt x="62" y="397"/>
                  </a:lnTo>
                  <a:lnTo>
                    <a:pt x="55" y="396"/>
                  </a:lnTo>
                  <a:lnTo>
                    <a:pt x="49" y="395"/>
                  </a:lnTo>
                  <a:lnTo>
                    <a:pt x="42" y="392"/>
                  </a:lnTo>
                  <a:lnTo>
                    <a:pt x="36" y="389"/>
                  </a:lnTo>
                  <a:lnTo>
                    <a:pt x="31" y="385"/>
                  </a:lnTo>
                  <a:lnTo>
                    <a:pt x="26" y="382"/>
                  </a:lnTo>
                  <a:lnTo>
                    <a:pt x="20" y="377"/>
                  </a:lnTo>
                  <a:lnTo>
                    <a:pt x="20" y="377"/>
                  </a:lnTo>
                  <a:lnTo>
                    <a:pt x="17" y="373"/>
                  </a:lnTo>
                  <a:lnTo>
                    <a:pt x="12" y="367"/>
                  </a:lnTo>
                  <a:lnTo>
                    <a:pt x="8" y="361"/>
                  </a:lnTo>
                  <a:lnTo>
                    <a:pt x="6" y="355"/>
                  </a:lnTo>
                  <a:lnTo>
                    <a:pt x="4" y="349"/>
                  </a:lnTo>
                  <a:lnTo>
                    <a:pt x="1" y="342"/>
                  </a:lnTo>
                  <a:lnTo>
                    <a:pt x="0" y="335"/>
                  </a:lnTo>
                  <a:lnTo>
                    <a:pt x="0" y="328"/>
                  </a:lnTo>
                  <a:lnTo>
                    <a:pt x="0" y="69"/>
                  </a:lnTo>
                  <a:lnTo>
                    <a:pt x="0" y="62"/>
                  </a:lnTo>
                  <a:lnTo>
                    <a:pt x="1" y="55"/>
                  </a:lnTo>
                  <a:lnTo>
                    <a:pt x="4" y="48"/>
                  </a:lnTo>
                  <a:lnTo>
                    <a:pt x="6" y="42"/>
                  </a:lnTo>
                  <a:lnTo>
                    <a:pt x="8" y="37"/>
                  </a:lnTo>
                  <a:lnTo>
                    <a:pt x="12" y="31"/>
                  </a:lnTo>
                  <a:lnTo>
                    <a:pt x="17" y="25"/>
                  </a:lnTo>
                  <a:lnTo>
                    <a:pt x="20" y="20"/>
                  </a:lnTo>
                  <a:lnTo>
                    <a:pt x="20" y="20"/>
                  </a:lnTo>
                  <a:lnTo>
                    <a:pt x="26" y="16"/>
                  </a:lnTo>
                  <a:lnTo>
                    <a:pt x="31" y="12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9" y="3"/>
                  </a:lnTo>
                  <a:lnTo>
                    <a:pt x="55" y="2"/>
                  </a:lnTo>
                  <a:lnTo>
                    <a:pt x="62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098544" y="2665591"/>
            <a:ext cx="759205" cy="759205"/>
            <a:chOff x="6029916" y="1609090"/>
            <a:chExt cx="1840230" cy="1840230"/>
          </a:xfrm>
        </p:grpSpPr>
        <p:sp>
          <p:nvSpPr>
            <p:cNvPr id="12" name="椭圆 11"/>
            <p:cNvSpPr/>
            <p:nvPr/>
          </p:nvSpPr>
          <p:spPr>
            <a:xfrm>
              <a:off x="6029916" y="1609090"/>
              <a:ext cx="1840230" cy="184023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Freeform 234"/>
            <p:cNvSpPr>
              <a:spLocks noEditPoints="1"/>
            </p:cNvSpPr>
            <p:nvPr/>
          </p:nvSpPr>
          <p:spPr bwMode="auto">
            <a:xfrm>
              <a:off x="6687638" y="2276100"/>
              <a:ext cx="524786" cy="659465"/>
            </a:xfrm>
            <a:custGeom>
              <a:avLst/>
              <a:gdLst>
                <a:gd name="T0" fmla="*/ 106 w 452"/>
                <a:gd name="T1" fmla="*/ 121 h 565"/>
                <a:gd name="T2" fmla="*/ 106 w 452"/>
                <a:gd name="T3" fmla="*/ 141 h 565"/>
                <a:gd name="T4" fmla="*/ 348 w 452"/>
                <a:gd name="T5" fmla="*/ 141 h 565"/>
                <a:gd name="T6" fmla="*/ 348 w 452"/>
                <a:gd name="T7" fmla="*/ 121 h 565"/>
                <a:gd name="T8" fmla="*/ 106 w 452"/>
                <a:gd name="T9" fmla="*/ 121 h 565"/>
                <a:gd name="T10" fmla="*/ 106 w 452"/>
                <a:gd name="T11" fmla="*/ 180 h 565"/>
                <a:gd name="T12" fmla="*/ 106 w 452"/>
                <a:gd name="T13" fmla="*/ 200 h 565"/>
                <a:gd name="T14" fmla="*/ 348 w 452"/>
                <a:gd name="T15" fmla="*/ 200 h 565"/>
                <a:gd name="T16" fmla="*/ 348 w 452"/>
                <a:gd name="T17" fmla="*/ 180 h 565"/>
                <a:gd name="T18" fmla="*/ 106 w 452"/>
                <a:gd name="T19" fmla="*/ 180 h 565"/>
                <a:gd name="T20" fmla="*/ 106 w 452"/>
                <a:gd name="T21" fmla="*/ 245 h 565"/>
                <a:gd name="T22" fmla="*/ 106 w 452"/>
                <a:gd name="T23" fmla="*/ 264 h 565"/>
                <a:gd name="T24" fmla="*/ 348 w 452"/>
                <a:gd name="T25" fmla="*/ 264 h 565"/>
                <a:gd name="T26" fmla="*/ 348 w 452"/>
                <a:gd name="T27" fmla="*/ 245 h 565"/>
                <a:gd name="T28" fmla="*/ 106 w 452"/>
                <a:gd name="T29" fmla="*/ 245 h 565"/>
                <a:gd name="T30" fmla="*/ 106 w 452"/>
                <a:gd name="T31" fmla="*/ 304 h 565"/>
                <a:gd name="T32" fmla="*/ 106 w 452"/>
                <a:gd name="T33" fmla="*/ 324 h 565"/>
                <a:gd name="T34" fmla="*/ 348 w 452"/>
                <a:gd name="T35" fmla="*/ 324 h 565"/>
                <a:gd name="T36" fmla="*/ 348 w 452"/>
                <a:gd name="T37" fmla="*/ 304 h 565"/>
                <a:gd name="T38" fmla="*/ 106 w 452"/>
                <a:gd name="T39" fmla="*/ 304 h 565"/>
                <a:gd name="T40" fmla="*/ 140 w 452"/>
                <a:gd name="T41" fmla="*/ 510 h 565"/>
                <a:gd name="T42" fmla="*/ 116 w 452"/>
                <a:gd name="T43" fmla="*/ 425 h 565"/>
                <a:gd name="T44" fmla="*/ 55 w 452"/>
                <a:gd name="T45" fmla="*/ 448 h 565"/>
                <a:gd name="T46" fmla="*/ 140 w 452"/>
                <a:gd name="T47" fmla="*/ 510 h 565"/>
                <a:gd name="T48" fmla="*/ 47 w 452"/>
                <a:gd name="T49" fmla="*/ 429 h 565"/>
                <a:gd name="T50" fmla="*/ 119 w 452"/>
                <a:gd name="T51" fmla="*/ 402 h 565"/>
                <a:gd name="T52" fmla="*/ 130 w 452"/>
                <a:gd name="T53" fmla="*/ 399 h 565"/>
                <a:gd name="T54" fmla="*/ 132 w 452"/>
                <a:gd name="T55" fmla="*/ 409 h 565"/>
                <a:gd name="T56" fmla="*/ 163 w 452"/>
                <a:gd name="T57" fmla="*/ 517 h 565"/>
                <a:gd name="T58" fmla="*/ 404 w 452"/>
                <a:gd name="T59" fmla="*/ 517 h 565"/>
                <a:gd name="T60" fmla="*/ 404 w 452"/>
                <a:gd name="T61" fmla="*/ 46 h 565"/>
                <a:gd name="T62" fmla="*/ 47 w 452"/>
                <a:gd name="T63" fmla="*/ 46 h 565"/>
                <a:gd name="T64" fmla="*/ 47 w 452"/>
                <a:gd name="T65" fmla="*/ 429 h 565"/>
                <a:gd name="T66" fmla="*/ 23 w 452"/>
                <a:gd name="T67" fmla="*/ 0 h 565"/>
                <a:gd name="T68" fmla="*/ 428 w 452"/>
                <a:gd name="T69" fmla="*/ 0 h 565"/>
                <a:gd name="T70" fmla="*/ 452 w 452"/>
                <a:gd name="T71" fmla="*/ 0 h 565"/>
                <a:gd name="T72" fmla="*/ 452 w 452"/>
                <a:gd name="T73" fmla="*/ 23 h 565"/>
                <a:gd name="T74" fmla="*/ 452 w 452"/>
                <a:gd name="T75" fmla="*/ 542 h 565"/>
                <a:gd name="T76" fmla="*/ 452 w 452"/>
                <a:gd name="T77" fmla="*/ 565 h 565"/>
                <a:gd name="T78" fmla="*/ 428 w 452"/>
                <a:gd name="T79" fmla="*/ 565 h 565"/>
                <a:gd name="T80" fmla="*/ 142 w 452"/>
                <a:gd name="T81" fmla="*/ 565 h 565"/>
                <a:gd name="T82" fmla="*/ 134 w 452"/>
                <a:gd name="T83" fmla="*/ 565 h 565"/>
                <a:gd name="T84" fmla="*/ 128 w 452"/>
                <a:gd name="T85" fmla="*/ 561 h 565"/>
                <a:gd name="T86" fmla="*/ 9 w 452"/>
                <a:gd name="T87" fmla="*/ 472 h 565"/>
                <a:gd name="T88" fmla="*/ 0 w 452"/>
                <a:gd name="T89" fmla="*/ 465 h 565"/>
                <a:gd name="T90" fmla="*/ 0 w 452"/>
                <a:gd name="T91" fmla="*/ 453 h 565"/>
                <a:gd name="T92" fmla="*/ 0 w 452"/>
                <a:gd name="T93" fmla="*/ 23 h 565"/>
                <a:gd name="T94" fmla="*/ 0 w 452"/>
                <a:gd name="T95" fmla="*/ 0 h 565"/>
                <a:gd name="T96" fmla="*/ 23 w 452"/>
                <a:gd name="T97" fmla="*/ 0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52" h="565">
                  <a:moveTo>
                    <a:pt x="106" y="121"/>
                  </a:moveTo>
                  <a:lnTo>
                    <a:pt x="106" y="141"/>
                  </a:lnTo>
                  <a:lnTo>
                    <a:pt x="348" y="141"/>
                  </a:lnTo>
                  <a:lnTo>
                    <a:pt x="348" y="121"/>
                  </a:lnTo>
                  <a:lnTo>
                    <a:pt x="106" y="121"/>
                  </a:lnTo>
                  <a:close/>
                  <a:moveTo>
                    <a:pt x="106" y="180"/>
                  </a:moveTo>
                  <a:lnTo>
                    <a:pt x="106" y="200"/>
                  </a:lnTo>
                  <a:lnTo>
                    <a:pt x="348" y="200"/>
                  </a:lnTo>
                  <a:lnTo>
                    <a:pt x="348" y="180"/>
                  </a:lnTo>
                  <a:lnTo>
                    <a:pt x="106" y="180"/>
                  </a:lnTo>
                  <a:close/>
                  <a:moveTo>
                    <a:pt x="106" y="245"/>
                  </a:moveTo>
                  <a:lnTo>
                    <a:pt x="106" y="264"/>
                  </a:lnTo>
                  <a:lnTo>
                    <a:pt x="348" y="264"/>
                  </a:lnTo>
                  <a:lnTo>
                    <a:pt x="348" y="245"/>
                  </a:lnTo>
                  <a:lnTo>
                    <a:pt x="106" y="245"/>
                  </a:lnTo>
                  <a:close/>
                  <a:moveTo>
                    <a:pt x="106" y="304"/>
                  </a:moveTo>
                  <a:lnTo>
                    <a:pt x="106" y="324"/>
                  </a:lnTo>
                  <a:lnTo>
                    <a:pt x="348" y="324"/>
                  </a:lnTo>
                  <a:lnTo>
                    <a:pt x="348" y="304"/>
                  </a:lnTo>
                  <a:lnTo>
                    <a:pt x="106" y="304"/>
                  </a:lnTo>
                  <a:close/>
                  <a:moveTo>
                    <a:pt x="140" y="510"/>
                  </a:moveTo>
                  <a:lnTo>
                    <a:pt x="116" y="425"/>
                  </a:lnTo>
                  <a:lnTo>
                    <a:pt x="55" y="448"/>
                  </a:lnTo>
                  <a:lnTo>
                    <a:pt x="140" y="510"/>
                  </a:lnTo>
                  <a:close/>
                  <a:moveTo>
                    <a:pt x="47" y="429"/>
                  </a:moveTo>
                  <a:lnTo>
                    <a:pt x="119" y="402"/>
                  </a:lnTo>
                  <a:lnTo>
                    <a:pt x="130" y="399"/>
                  </a:lnTo>
                  <a:lnTo>
                    <a:pt x="132" y="409"/>
                  </a:lnTo>
                  <a:lnTo>
                    <a:pt x="163" y="517"/>
                  </a:lnTo>
                  <a:lnTo>
                    <a:pt x="404" y="517"/>
                  </a:lnTo>
                  <a:lnTo>
                    <a:pt x="404" y="46"/>
                  </a:lnTo>
                  <a:lnTo>
                    <a:pt x="47" y="46"/>
                  </a:lnTo>
                  <a:lnTo>
                    <a:pt x="47" y="429"/>
                  </a:lnTo>
                  <a:close/>
                  <a:moveTo>
                    <a:pt x="23" y="0"/>
                  </a:moveTo>
                  <a:lnTo>
                    <a:pt x="428" y="0"/>
                  </a:lnTo>
                  <a:lnTo>
                    <a:pt x="452" y="0"/>
                  </a:lnTo>
                  <a:lnTo>
                    <a:pt x="452" y="23"/>
                  </a:lnTo>
                  <a:lnTo>
                    <a:pt x="452" y="542"/>
                  </a:lnTo>
                  <a:lnTo>
                    <a:pt x="452" y="565"/>
                  </a:lnTo>
                  <a:lnTo>
                    <a:pt x="428" y="565"/>
                  </a:lnTo>
                  <a:lnTo>
                    <a:pt x="142" y="565"/>
                  </a:lnTo>
                  <a:lnTo>
                    <a:pt x="134" y="565"/>
                  </a:lnTo>
                  <a:lnTo>
                    <a:pt x="128" y="561"/>
                  </a:lnTo>
                  <a:lnTo>
                    <a:pt x="9" y="472"/>
                  </a:lnTo>
                  <a:lnTo>
                    <a:pt x="0" y="465"/>
                  </a:lnTo>
                  <a:lnTo>
                    <a:pt x="0" y="453"/>
                  </a:lnTo>
                  <a:lnTo>
                    <a:pt x="0" y="23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098544" y="4012634"/>
            <a:ext cx="759205" cy="759205"/>
            <a:chOff x="1271226" y="4116330"/>
            <a:chExt cx="1840230" cy="1840230"/>
          </a:xfrm>
        </p:grpSpPr>
        <p:sp>
          <p:nvSpPr>
            <p:cNvPr id="15" name="椭圆 14"/>
            <p:cNvSpPr/>
            <p:nvPr/>
          </p:nvSpPr>
          <p:spPr>
            <a:xfrm>
              <a:off x="1271226" y="4116330"/>
              <a:ext cx="1840230" cy="184023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Freeform 422"/>
            <p:cNvSpPr>
              <a:spLocks noEditPoints="1"/>
            </p:cNvSpPr>
            <p:nvPr/>
          </p:nvSpPr>
          <p:spPr bwMode="auto">
            <a:xfrm>
              <a:off x="1854642" y="4764763"/>
              <a:ext cx="673397" cy="524786"/>
            </a:xfrm>
            <a:custGeom>
              <a:avLst/>
              <a:gdLst>
                <a:gd name="T0" fmla="*/ 539 w 582"/>
                <a:gd name="T1" fmla="*/ 454 h 454"/>
                <a:gd name="T2" fmla="*/ 546 w 582"/>
                <a:gd name="T3" fmla="*/ 452 h 454"/>
                <a:gd name="T4" fmla="*/ 551 w 582"/>
                <a:gd name="T5" fmla="*/ 449 h 454"/>
                <a:gd name="T6" fmla="*/ 554 w 582"/>
                <a:gd name="T7" fmla="*/ 443 h 454"/>
                <a:gd name="T8" fmla="*/ 555 w 582"/>
                <a:gd name="T9" fmla="*/ 437 h 454"/>
                <a:gd name="T10" fmla="*/ 516 w 582"/>
                <a:gd name="T11" fmla="*/ 148 h 454"/>
                <a:gd name="T12" fmla="*/ 456 w 582"/>
                <a:gd name="T13" fmla="*/ 437 h 454"/>
                <a:gd name="T14" fmla="*/ 458 w 582"/>
                <a:gd name="T15" fmla="*/ 443 h 454"/>
                <a:gd name="T16" fmla="*/ 462 w 582"/>
                <a:gd name="T17" fmla="*/ 449 h 454"/>
                <a:gd name="T18" fmla="*/ 467 w 582"/>
                <a:gd name="T19" fmla="*/ 452 h 454"/>
                <a:gd name="T20" fmla="*/ 472 w 582"/>
                <a:gd name="T21" fmla="*/ 454 h 454"/>
                <a:gd name="T22" fmla="*/ 350 w 582"/>
                <a:gd name="T23" fmla="*/ 454 h 454"/>
                <a:gd name="T24" fmla="*/ 384 w 582"/>
                <a:gd name="T25" fmla="*/ 454 h 454"/>
                <a:gd name="T26" fmla="*/ 404 w 582"/>
                <a:gd name="T27" fmla="*/ 454 h 454"/>
                <a:gd name="T28" fmla="*/ 409 w 582"/>
                <a:gd name="T29" fmla="*/ 450 h 454"/>
                <a:gd name="T30" fmla="*/ 414 w 582"/>
                <a:gd name="T31" fmla="*/ 447 h 454"/>
                <a:gd name="T32" fmla="*/ 416 w 582"/>
                <a:gd name="T33" fmla="*/ 441 h 454"/>
                <a:gd name="T34" fmla="*/ 416 w 582"/>
                <a:gd name="T35" fmla="*/ 412 h 454"/>
                <a:gd name="T36" fmla="*/ 416 w 582"/>
                <a:gd name="T37" fmla="*/ 361 h 454"/>
                <a:gd name="T38" fmla="*/ 416 w 582"/>
                <a:gd name="T39" fmla="*/ 311 h 454"/>
                <a:gd name="T40" fmla="*/ 416 w 582"/>
                <a:gd name="T41" fmla="*/ 260 h 454"/>
                <a:gd name="T42" fmla="*/ 416 w 582"/>
                <a:gd name="T43" fmla="*/ 234 h 454"/>
                <a:gd name="T44" fmla="*/ 318 w 582"/>
                <a:gd name="T45" fmla="*/ 316 h 454"/>
                <a:gd name="T46" fmla="*/ 317 w 582"/>
                <a:gd name="T47" fmla="*/ 437 h 454"/>
                <a:gd name="T48" fmla="*/ 318 w 582"/>
                <a:gd name="T49" fmla="*/ 443 h 454"/>
                <a:gd name="T50" fmla="*/ 322 w 582"/>
                <a:gd name="T51" fmla="*/ 449 h 454"/>
                <a:gd name="T52" fmla="*/ 328 w 582"/>
                <a:gd name="T53" fmla="*/ 452 h 454"/>
                <a:gd name="T54" fmla="*/ 334 w 582"/>
                <a:gd name="T55" fmla="*/ 454 h 454"/>
                <a:gd name="T56" fmla="*/ 122 w 582"/>
                <a:gd name="T57" fmla="*/ 454 h 454"/>
                <a:gd name="T58" fmla="*/ 128 w 582"/>
                <a:gd name="T59" fmla="*/ 452 h 454"/>
                <a:gd name="T60" fmla="*/ 133 w 582"/>
                <a:gd name="T61" fmla="*/ 449 h 454"/>
                <a:gd name="T62" fmla="*/ 136 w 582"/>
                <a:gd name="T63" fmla="*/ 443 h 454"/>
                <a:gd name="T64" fmla="*/ 139 w 582"/>
                <a:gd name="T65" fmla="*/ 437 h 454"/>
                <a:gd name="T66" fmla="*/ 40 w 582"/>
                <a:gd name="T67" fmla="*/ 382 h 454"/>
                <a:gd name="T68" fmla="*/ 40 w 582"/>
                <a:gd name="T69" fmla="*/ 441 h 454"/>
                <a:gd name="T70" fmla="*/ 42 w 582"/>
                <a:gd name="T71" fmla="*/ 447 h 454"/>
                <a:gd name="T72" fmla="*/ 47 w 582"/>
                <a:gd name="T73" fmla="*/ 450 h 454"/>
                <a:gd name="T74" fmla="*/ 52 w 582"/>
                <a:gd name="T75" fmla="*/ 454 h 454"/>
                <a:gd name="T76" fmla="*/ 56 w 582"/>
                <a:gd name="T77" fmla="*/ 454 h 454"/>
                <a:gd name="T78" fmla="*/ 218 w 582"/>
                <a:gd name="T79" fmla="*/ 167 h 454"/>
                <a:gd name="T80" fmla="*/ 244 w 582"/>
                <a:gd name="T81" fmla="*/ 167 h 454"/>
                <a:gd name="T82" fmla="*/ 484 w 582"/>
                <a:gd name="T83" fmla="*/ 52 h 454"/>
                <a:gd name="T84" fmla="*/ 520 w 582"/>
                <a:gd name="T85" fmla="*/ 11 h 454"/>
                <a:gd name="T86" fmla="*/ 561 w 582"/>
                <a:gd name="T87" fmla="*/ 59 h 454"/>
                <a:gd name="T88" fmla="*/ 518 w 582"/>
                <a:gd name="T89" fmla="*/ 91 h 454"/>
                <a:gd name="T90" fmla="*/ 316 w 582"/>
                <a:gd name="T91" fmla="*/ 265 h 454"/>
                <a:gd name="T92" fmla="*/ 232 w 582"/>
                <a:gd name="T93" fmla="*/ 219 h 454"/>
                <a:gd name="T94" fmla="*/ 0 w 582"/>
                <a:gd name="T95" fmla="*/ 296 h 454"/>
                <a:gd name="T96" fmla="*/ 211 w 582"/>
                <a:gd name="T97" fmla="*/ 454 h 454"/>
                <a:gd name="T98" fmla="*/ 245 w 582"/>
                <a:gd name="T99" fmla="*/ 454 h 454"/>
                <a:gd name="T100" fmla="*/ 265 w 582"/>
                <a:gd name="T101" fmla="*/ 454 h 454"/>
                <a:gd name="T102" fmla="*/ 271 w 582"/>
                <a:gd name="T103" fmla="*/ 450 h 454"/>
                <a:gd name="T104" fmla="*/ 274 w 582"/>
                <a:gd name="T105" fmla="*/ 447 h 454"/>
                <a:gd name="T106" fmla="*/ 278 w 582"/>
                <a:gd name="T107" fmla="*/ 441 h 454"/>
                <a:gd name="T108" fmla="*/ 278 w 582"/>
                <a:gd name="T109" fmla="*/ 294 h 454"/>
                <a:gd name="T110" fmla="*/ 178 w 582"/>
                <a:gd name="T111" fmla="*/ 301 h 454"/>
                <a:gd name="T112" fmla="*/ 178 w 582"/>
                <a:gd name="T113" fmla="*/ 441 h 454"/>
                <a:gd name="T114" fmla="*/ 181 w 582"/>
                <a:gd name="T115" fmla="*/ 447 h 454"/>
                <a:gd name="T116" fmla="*/ 185 w 582"/>
                <a:gd name="T117" fmla="*/ 450 h 454"/>
                <a:gd name="T118" fmla="*/ 191 w 582"/>
                <a:gd name="T119" fmla="*/ 454 h 454"/>
                <a:gd name="T120" fmla="*/ 195 w 582"/>
                <a:gd name="T12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2" h="454">
                  <a:moveTo>
                    <a:pt x="472" y="454"/>
                  </a:moveTo>
                  <a:lnTo>
                    <a:pt x="539" y="454"/>
                  </a:lnTo>
                  <a:lnTo>
                    <a:pt x="542" y="454"/>
                  </a:lnTo>
                  <a:lnTo>
                    <a:pt x="546" y="452"/>
                  </a:lnTo>
                  <a:lnTo>
                    <a:pt x="548" y="450"/>
                  </a:lnTo>
                  <a:lnTo>
                    <a:pt x="551" y="449"/>
                  </a:lnTo>
                  <a:lnTo>
                    <a:pt x="553" y="447"/>
                  </a:lnTo>
                  <a:lnTo>
                    <a:pt x="554" y="443"/>
                  </a:lnTo>
                  <a:lnTo>
                    <a:pt x="555" y="441"/>
                  </a:lnTo>
                  <a:lnTo>
                    <a:pt x="555" y="437"/>
                  </a:lnTo>
                  <a:lnTo>
                    <a:pt x="555" y="193"/>
                  </a:lnTo>
                  <a:lnTo>
                    <a:pt x="516" y="148"/>
                  </a:lnTo>
                  <a:lnTo>
                    <a:pt x="456" y="198"/>
                  </a:lnTo>
                  <a:lnTo>
                    <a:pt x="456" y="437"/>
                  </a:lnTo>
                  <a:lnTo>
                    <a:pt x="457" y="441"/>
                  </a:lnTo>
                  <a:lnTo>
                    <a:pt x="458" y="443"/>
                  </a:lnTo>
                  <a:lnTo>
                    <a:pt x="460" y="447"/>
                  </a:lnTo>
                  <a:lnTo>
                    <a:pt x="462" y="449"/>
                  </a:lnTo>
                  <a:lnTo>
                    <a:pt x="464" y="450"/>
                  </a:lnTo>
                  <a:lnTo>
                    <a:pt x="467" y="452"/>
                  </a:lnTo>
                  <a:lnTo>
                    <a:pt x="470" y="454"/>
                  </a:lnTo>
                  <a:lnTo>
                    <a:pt x="472" y="454"/>
                  </a:lnTo>
                  <a:close/>
                  <a:moveTo>
                    <a:pt x="334" y="454"/>
                  </a:moveTo>
                  <a:lnTo>
                    <a:pt x="350" y="454"/>
                  </a:lnTo>
                  <a:lnTo>
                    <a:pt x="367" y="454"/>
                  </a:lnTo>
                  <a:lnTo>
                    <a:pt x="384" y="454"/>
                  </a:lnTo>
                  <a:lnTo>
                    <a:pt x="400" y="454"/>
                  </a:lnTo>
                  <a:lnTo>
                    <a:pt x="404" y="454"/>
                  </a:lnTo>
                  <a:lnTo>
                    <a:pt x="407" y="452"/>
                  </a:lnTo>
                  <a:lnTo>
                    <a:pt x="409" y="450"/>
                  </a:lnTo>
                  <a:lnTo>
                    <a:pt x="412" y="449"/>
                  </a:lnTo>
                  <a:lnTo>
                    <a:pt x="414" y="447"/>
                  </a:lnTo>
                  <a:lnTo>
                    <a:pt x="415" y="443"/>
                  </a:lnTo>
                  <a:lnTo>
                    <a:pt x="416" y="441"/>
                  </a:lnTo>
                  <a:lnTo>
                    <a:pt x="416" y="437"/>
                  </a:lnTo>
                  <a:lnTo>
                    <a:pt x="416" y="412"/>
                  </a:lnTo>
                  <a:lnTo>
                    <a:pt x="416" y="387"/>
                  </a:lnTo>
                  <a:lnTo>
                    <a:pt x="416" y="361"/>
                  </a:lnTo>
                  <a:lnTo>
                    <a:pt x="416" y="336"/>
                  </a:lnTo>
                  <a:lnTo>
                    <a:pt x="416" y="311"/>
                  </a:lnTo>
                  <a:lnTo>
                    <a:pt x="416" y="286"/>
                  </a:lnTo>
                  <a:lnTo>
                    <a:pt x="416" y="260"/>
                  </a:lnTo>
                  <a:lnTo>
                    <a:pt x="416" y="235"/>
                  </a:lnTo>
                  <a:lnTo>
                    <a:pt x="416" y="234"/>
                  </a:lnTo>
                  <a:lnTo>
                    <a:pt x="416" y="233"/>
                  </a:lnTo>
                  <a:lnTo>
                    <a:pt x="318" y="316"/>
                  </a:lnTo>
                  <a:lnTo>
                    <a:pt x="317" y="316"/>
                  </a:lnTo>
                  <a:lnTo>
                    <a:pt x="317" y="437"/>
                  </a:lnTo>
                  <a:lnTo>
                    <a:pt x="317" y="441"/>
                  </a:lnTo>
                  <a:lnTo>
                    <a:pt x="318" y="443"/>
                  </a:lnTo>
                  <a:lnTo>
                    <a:pt x="321" y="447"/>
                  </a:lnTo>
                  <a:lnTo>
                    <a:pt x="322" y="449"/>
                  </a:lnTo>
                  <a:lnTo>
                    <a:pt x="324" y="450"/>
                  </a:lnTo>
                  <a:lnTo>
                    <a:pt x="328" y="452"/>
                  </a:lnTo>
                  <a:lnTo>
                    <a:pt x="330" y="454"/>
                  </a:lnTo>
                  <a:lnTo>
                    <a:pt x="334" y="454"/>
                  </a:lnTo>
                  <a:close/>
                  <a:moveTo>
                    <a:pt x="56" y="454"/>
                  </a:moveTo>
                  <a:lnTo>
                    <a:pt x="122" y="454"/>
                  </a:lnTo>
                  <a:lnTo>
                    <a:pt x="125" y="454"/>
                  </a:lnTo>
                  <a:lnTo>
                    <a:pt x="128" y="452"/>
                  </a:lnTo>
                  <a:lnTo>
                    <a:pt x="131" y="450"/>
                  </a:lnTo>
                  <a:lnTo>
                    <a:pt x="133" y="449"/>
                  </a:lnTo>
                  <a:lnTo>
                    <a:pt x="135" y="447"/>
                  </a:lnTo>
                  <a:lnTo>
                    <a:pt x="136" y="443"/>
                  </a:lnTo>
                  <a:lnTo>
                    <a:pt x="138" y="441"/>
                  </a:lnTo>
                  <a:lnTo>
                    <a:pt x="139" y="437"/>
                  </a:lnTo>
                  <a:lnTo>
                    <a:pt x="139" y="324"/>
                  </a:lnTo>
                  <a:lnTo>
                    <a:pt x="40" y="382"/>
                  </a:lnTo>
                  <a:lnTo>
                    <a:pt x="40" y="437"/>
                  </a:lnTo>
                  <a:lnTo>
                    <a:pt x="40" y="441"/>
                  </a:lnTo>
                  <a:lnTo>
                    <a:pt x="41" y="443"/>
                  </a:lnTo>
                  <a:lnTo>
                    <a:pt x="42" y="447"/>
                  </a:lnTo>
                  <a:lnTo>
                    <a:pt x="44" y="449"/>
                  </a:lnTo>
                  <a:lnTo>
                    <a:pt x="47" y="450"/>
                  </a:lnTo>
                  <a:lnTo>
                    <a:pt x="49" y="452"/>
                  </a:lnTo>
                  <a:lnTo>
                    <a:pt x="52" y="454"/>
                  </a:lnTo>
                  <a:lnTo>
                    <a:pt x="56" y="454"/>
                  </a:lnTo>
                  <a:lnTo>
                    <a:pt x="56" y="454"/>
                  </a:lnTo>
                  <a:close/>
                  <a:moveTo>
                    <a:pt x="0" y="296"/>
                  </a:moveTo>
                  <a:lnTo>
                    <a:pt x="218" y="167"/>
                  </a:lnTo>
                  <a:lnTo>
                    <a:pt x="231" y="160"/>
                  </a:lnTo>
                  <a:lnTo>
                    <a:pt x="244" y="167"/>
                  </a:lnTo>
                  <a:lnTo>
                    <a:pt x="309" y="202"/>
                  </a:lnTo>
                  <a:lnTo>
                    <a:pt x="484" y="52"/>
                  </a:lnTo>
                  <a:lnTo>
                    <a:pt x="460" y="24"/>
                  </a:lnTo>
                  <a:lnTo>
                    <a:pt x="520" y="11"/>
                  </a:lnTo>
                  <a:lnTo>
                    <a:pt x="582" y="0"/>
                  </a:lnTo>
                  <a:lnTo>
                    <a:pt x="561" y="59"/>
                  </a:lnTo>
                  <a:lnTo>
                    <a:pt x="541" y="118"/>
                  </a:lnTo>
                  <a:lnTo>
                    <a:pt x="518" y="91"/>
                  </a:lnTo>
                  <a:lnTo>
                    <a:pt x="329" y="253"/>
                  </a:lnTo>
                  <a:lnTo>
                    <a:pt x="316" y="265"/>
                  </a:lnTo>
                  <a:lnTo>
                    <a:pt x="300" y="256"/>
                  </a:lnTo>
                  <a:lnTo>
                    <a:pt x="232" y="219"/>
                  </a:lnTo>
                  <a:lnTo>
                    <a:pt x="27" y="340"/>
                  </a:lnTo>
                  <a:lnTo>
                    <a:pt x="0" y="296"/>
                  </a:lnTo>
                  <a:close/>
                  <a:moveTo>
                    <a:pt x="195" y="454"/>
                  </a:moveTo>
                  <a:lnTo>
                    <a:pt x="211" y="454"/>
                  </a:lnTo>
                  <a:lnTo>
                    <a:pt x="227" y="454"/>
                  </a:lnTo>
                  <a:lnTo>
                    <a:pt x="245" y="454"/>
                  </a:lnTo>
                  <a:lnTo>
                    <a:pt x="261" y="454"/>
                  </a:lnTo>
                  <a:lnTo>
                    <a:pt x="265" y="454"/>
                  </a:lnTo>
                  <a:lnTo>
                    <a:pt x="267" y="452"/>
                  </a:lnTo>
                  <a:lnTo>
                    <a:pt x="271" y="450"/>
                  </a:lnTo>
                  <a:lnTo>
                    <a:pt x="273" y="449"/>
                  </a:lnTo>
                  <a:lnTo>
                    <a:pt x="274" y="447"/>
                  </a:lnTo>
                  <a:lnTo>
                    <a:pt x="276" y="443"/>
                  </a:lnTo>
                  <a:lnTo>
                    <a:pt x="278" y="441"/>
                  </a:lnTo>
                  <a:lnTo>
                    <a:pt x="278" y="437"/>
                  </a:lnTo>
                  <a:lnTo>
                    <a:pt x="278" y="294"/>
                  </a:lnTo>
                  <a:lnTo>
                    <a:pt x="232" y="268"/>
                  </a:lnTo>
                  <a:lnTo>
                    <a:pt x="178" y="301"/>
                  </a:lnTo>
                  <a:lnTo>
                    <a:pt x="178" y="437"/>
                  </a:lnTo>
                  <a:lnTo>
                    <a:pt x="178" y="441"/>
                  </a:lnTo>
                  <a:lnTo>
                    <a:pt x="180" y="443"/>
                  </a:lnTo>
                  <a:lnTo>
                    <a:pt x="181" y="447"/>
                  </a:lnTo>
                  <a:lnTo>
                    <a:pt x="183" y="449"/>
                  </a:lnTo>
                  <a:lnTo>
                    <a:pt x="185" y="450"/>
                  </a:lnTo>
                  <a:lnTo>
                    <a:pt x="188" y="452"/>
                  </a:lnTo>
                  <a:lnTo>
                    <a:pt x="191" y="454"/>
                  </a:lnTo>
                  <a:lnTo>
                    <a:pt x="195" y="454"/>
                  </a:lnTo>
                  <a:lnTo>
                    <a:pt x="195" y="4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7" name="稻壳儿 夏至夏末"/>
          <p:cNvSpPr txBox="1"/>
          <p:nvPr/>
        </p:nvSpPr>
        <p:spPr>
          <a:xfrm>
            <a:off x="6984749" y="1488598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采购成本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稻壳儿 夏至夏末"/>
          <p:cNvSpPr txBox="1"/>
          <p:nvPr/>
        </p:nvSpPr>
        <p:spPr>
          <a:xfrm>
            <a:off x="6984749" y="25301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关税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稻壳儿 夏至夏末"/>
          <p:cNvSpPr txBox="1"/>
          <p:nvPr/>
        </p:nvSpPr>
        <p:spPr>
          <a:xfrm>
            <a:off x="6984749" y="2836512"/>
            <a:ext cx="3968844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基本关税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加征关税。目前大部分品类按照报价的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2.5%+25%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来计算。报价为采购价的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稻壳儿 夏至夏末"/>
          <p:cNvSpPr txBox="1"/>
          <p:nvPr/>
        </p:nvSpPr>
        <p:spPr>
          <a:xfrm>
            <a:off x="6984749" y="401244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手续费率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稻壳儿 夏至夏末"/>
          <p:cNvSpPr txBox="1"/>
          <p:nvPr/>
        </p:nvSpPr>
        <p:spPr>
          <a:xfrm>
            <a:off x="6984749" y="4358149"/>
            <a:ext cx="3968844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办理关税需要收额外的手续费率，占报价的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0.4714%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稻壳儿 夏至夏末"/>
          <p:cNvSpPr txBox="1"/>
          <p:nvPr/>
        </p:nvSpPr>
        <p:spPr>
          <a:xfrm>
            <a:off x="6984749" y="5076696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退税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稻壳儿 夏至夏末"/>
          <p:cNvSpPr txBox="1"/>
          <p:nvPr/>
        </p:nvSpPr>
        <p:spPr>
          <a:xfrm>
            <a:off x="6985000" y="5365750"/>
            <a:ext cx="468757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退税额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计算公式为：</a:t>
            </a:r>
            <a:r>
              <a:rPr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（增值税发票金额）/（1+增值税率）*出口退税率</a:t>
            </a:r>
            <a:endParaRPr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增值税率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=13%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出口退税率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=13%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F96A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43240" y="49305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采购费用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2" name="图表 31"/>
          <p:cNvGraphicFramePr/>
          <p:nvPr/>
        </p:nvGraphicFramePr>
        <p:xfrm>
          <a:off x="708025" y="24130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3" name="稻壳儿 夏至夏末"/>
          <p:cNvSpPr txBox="1"/>
          <p:nvPr/>
        </p:nvSpPr>
        <p:spPr>
          <a:xfrm>
            <a:off x="6984749" y="1856707"/>
            <a:ext cx="3968844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采购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90%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以上的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在￥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  <p:bldP spid="24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4167108" y="5411255"/>
            <a:ext cx="3235162" cy="7874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209415" y="3567430"/>
            <a:ext cx="3647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b="1" dirty="0" smtClean="0">
                <a:solidFill>
                  <a:schemeClr val="accent2"/>
                </a:solidFill>
                <a:cs typeface="+mn-ea"/>
                <a:sym typeface="+mn-lt"/>
              </a:rPr>
              <a:t>前段费用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947795" y="4351020"/>
            <a:ext cx="367284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前段</a:t>
            </a:r>
            <a:r>
              <a:rPr lang="zh-CN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费用指头程花费的一切费用，这里包括</a:t>
            </a:r>
            <a:r>
              <a:rPr 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包装费</a:t>
            </a:r>
            <a:r>
              <a:rPr lang="zh-CN" sz="14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</a:t>
            </a:r>
            <a:r>
              <a:rPr lang="zh-CN" sz="14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前段运输费用</a:t>
            </a:r>
            <a:endParaRPr lang="zh-CN" sz="1400" b="1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4061962" y="4351063"/>
            <a:ext cx="3444185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>
            <a:off x="4724791" y="1103595"/>
            <a:ext cx="2209068" cy="2209068"/>
            <a:chOff x="1701209" y="2048528"/>
            <a:chExt cx="1164266" cy="1164266"/>
          </a:xfrm>
        </p:grpSpPr>
        <p:sp>
          <p:nvSpPr>
            <p:cNvPr id="10" name="椭圆 9"/>
            <p:cNvSpPr/>
            <p:nvPr/>
          </p:nvSpPr>
          <p:spPr>
            <a:xfrm>
              <a:off x="1783612" y="2130932"/>
              <a:ext cx="999461" cy="9994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1209" y="2048528"/>
              <a:ext cx="1164266" cy="116426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800" decel="100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8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21650" y="493058"/>
            <a:ext cx="868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包装费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5" name="图表 34"/>
          <p:cNvGraphicFramePr/>
          <p:nvPr/>
        </p:nvGraphicFramePr>
        <p:xfrm>
          <a:off x="219837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6" name="稻壳儿 夏至夏末"/>
          <p:cNvSpPr txBox="1"/>
          <p:nvPr/>
        </p:nvSpPr>
        <p:spPr>
          <a:xfrm>
            <a:off x="697865" y="1199515"/>
            <a:ext cx="552132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包装费根据产品的尺寸来计算，尺寸越大，包装费越高。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稻壳儿 夏至夏末"/>
          <p:cNvSpPr txBox="1"/>
          <p:nvPr/>
        </p:nvSpPr>
        <p:spPr>
          <a:xfrm>
            <a:off x="1907540" y="5189220"/>
            <a:ext cx="5521325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大部分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SKU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包装成本在￥</a:t>
            </a:r>
            <a:r>
              <a:rPr lang="en-US" altLang="zh-C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以内。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46"/>
          <p:cNvSpPr/>
          <p:nvPr/>
        </p:nvSpPr>
        <p:spPr bwMode="auto">
          <a:xfrm>
            <a:off x="4906881" y="2507447"/>
            <a:ext cx="2010753" cy="1935819"/>
          </a:xfrm>
          <a:custGeom>
            <a:avLst/>
            <a:gdLst>
              <a:gd name="T0" fmla="*/ 30 w 68"/>
              <a:gd name="T1" fmla="*/ 4 h 65"/>
              <a:gd name="T2" fmla="*/ 38 w 68"/>
              <a:gd name="T3" fmla="*/ 4 h 65"/>
              <a:gd name="T4" fmla="*/ 42 w 68"/>
              <a:gd name="T5" fmla="*/ 12 h 65"/>
              <a:gd name="T6" fmla="*/ 54 w 68"/>
              <a:gd name="T7" fmla="*/ 21 h 65"/>
              <a:gd name="T8" fmla="*/ 63 w 68"/>
              <a:gd name="T9" fmla="*/ 22 h 65"/>
              <a:gd name="T10" fmla="*/ 65 w 68"/>
              <a:gd name="T11" fmla="*/ 29 h 65"/>
              <a:gd name="T12" fmla="*/ 59 w 68"/>
              <a:gd name="T13" fmla="*/ 35 h 65"/>
              <a:gd name="T14" fmla="*/ 54 w 68"/>
              <a:gd name="T15" fmla="*/ 49 h 65"/>
              <a:gd name="T16" fmla="*/ 56 w 68"/>
              <a:gd name="T17" fmla="*/ 58 h 65"/>
              <a:gd name="T18" fmla="*/ 50 w 68"/>
              <a:gd name="T19" fmla="*/ 63 h 65"/>
              <a:gd name="T20" fmla="*/ 42 w 68"/>
              <a:gd name="T21" fmla="*/ 58 h 65"/>
              <a:gd name="T22" fmla="*/ 27 w 68"/>
              <a:gd name="T23" fmla="*/ 58 h 65"/>
              <a:gd name="T24" fmla="*/ 19 w 68"/>
              <a:gd name="T25" fmla="*/ 63 h 65"/>
              <a:gd name="T26" fmla="*/ 13 w 68"/>
              <a:gd name="T27" fmla="*/ 58 h 65"/>
              <a:gd name="T28" fmla="*/ 14 w 68"/>
              <a:gd name="T29" fmla="*/ 49 h 65"/>
              <a:gd name="T30" fmla="*/ 10 w 68"/>
              <a:gd name="T31" fmla="*/ 35 h 65"/>
              <a:gd name="T32" fmla="*/ 3 w 68"/>
              <a:gd name="T33" fmla="*/ 29 h 65"/>
              <a:gd name="T34" fmla="*/ 5 w 68"/>
              <a:gd name="T35" fmla="*/ 22 h 65"/>
              <a:gd name="T36" fmla="*/ 14 w 68"/>
              <a:gd name="T37" fmla="*/ 21 h 65"/>
              <a:gd name="T38" fmla="*/ 26 w 68"/>
              <a:gd name="T39" fmla="*/ 12 h 65"/>
              <a:gd name="T40" fmla="*/ 30 w 68"/>
              <a:gd name="T41" fmla="*/ 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68" h="65">
                <a:moveTo>
                  <a:pt x="30" y="4"/>
                </a:moveTo>
                <a:cubicBezTo>
                  <a:pt x="32" y="0"/>
                  <a:pt x="36" y="0"/>
                  <a:pt x="38" y="4"/>
                </a:cubicBezTo>
                <a:cubicBezTo>
                  <a:pt x="42" y="12"/>
                  <a:pt x="42" y="12"/>
                  <a:pt x="42" y="12"/>
                </a:cubicBezTo>
                <a:cubicBezTo>
                  <a:pt x="44" y="16"/>
                  <a:pt x="49" y="20"/>
                  <a:pt x="54" y="21"/>
                </a:cubicBezTo>
                <a:cubicBezTo>
                  <a:pt x="63" y="22"/>
                  <a:pt x="63" y="22"/>
                  <a:pt x="63" y="22"/>
                </a:cubicBezTo>
                <a:cubicBezTo>
                  <a:pt x="67" y="23"/>
                  <a:pt x="68" y="26"/>
                  <a:pt x="65" y="29"/>
                </a:cubicBezTo>
                <a:cubicBezTo>
                  <a:pt x="59" y="35"/>
                  <a:pt x="59" y="35"/>
                  <a:pt x="59" y="35"/>
                </a:cubicBezTo>
                <a:cubicBezTo>
                  <a:pt x="55" y="39"/>
                  <a:pt x="53" y="45"/>
                  <a:pt x="54" y="49"/>
                </a:cubicBezTo>
                <a:cubicBezTo>
                  <a:pt x="56" y="58"/>
                  <a:pt x="56" y="58"/>
                  <a:pt x="56" y="58"/>
                </a:cubicBezTo>
                <a:cubicBezTo>
                  <a:pt x="56" y="63"/>
                  <a:pt x="54" y="65"/>
                  <a:pt x="50" y="63"/>
                </a:cubicBezTo>
                <a:cubicBezTo>
                  <a:pt x="42" y="58"/>
                  <a:pt x="42" y="58"/>
                  <a:pt x="42" y="58"/>
                </a:cubicBezTo>
                <a:cubicBezTo>
                  <a:pt x="37" y="56"/>
                  <a:pt x="31" y="56"/>
                  <a:pt x="27" y="58"/>
                </a:cubicBezTo>
                <a:cubicBezTo>
                  <a:pt x="19" y="63"/>
                  <a:pt x="19" y="63"/>
                  <a:pt x="19" y="63"/>
                </a:cubicBezTo>
                <a:cubicBezTo>
                  <a:pt x="15" y="65"/>
                  <a:pt x="12" y="63"/>
                  <a:pt x="13" y="58"/>
                </a:cubicBezTo>
                <a:cubicBezTo>
                  <a:pt x="14" y="49"/>
                  <a:pt x="14" y="49"/>
                  <a:pt x="14" y="49"/>
                </a:cubicBezTo>
                <a:cubicBezTo>
                  <a:pt x="15" y="45"/>
                  <a:pt x="13" y="39"/>
                  <a:pt x="10" y="35"/>
                </a:cubicBezTo>
                <a:cubicBezTo>
                  <a:pt x="3" y="29"/>
                  <a:pt x="3" y="29"/>
                  <a:pt x="3" y="29"/>
                </a:cubicBezTo>
                <a:cubicBezTo>
                  <a:pt x="0" y="26"/>
                  <a:pt x="1" y="23"/>
                  <a:pt x="5" y="22"/>
                </a:cubicBezTo>
                <a:cubicBezTo>
                  <a:pt x="14" y="21"/>
                  <a:pt x="14" y="21"/>
                  <a:pt x="14" y="21"/>
                </a:cubicBezTo>
                <a:cubicBezTo>
                  <a:pt x="19" y="20"/>
                  <a:pt x="24" y="16"/>
                  <a:pt x="26" y="12"/>
                </a:cubicBezTo>
                <a:lnTo>
                  <a:pt x="30" y="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348855" y="2004695"/>
            <a:ext cx="375221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运费：计费重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每千克费用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计费重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=max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（实重，长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宽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/6000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时效：中等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费用：低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货物量：多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84434" y="1451370"/>
            <a:ext cx="252747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运费（包关税）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63205" y="3952240"/>
            <a:ext cx="3142615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运费：计费重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每千克费用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计费重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=max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（实重，长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宽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/6000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时效：较快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费用：中等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货物量：中等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863434" y="3518398"/>
            <a:ext cx="252747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运费（包关税）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45055" y="2007235"/>
            <a:ext cx="256159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宽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每立方费用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/85%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时效：慢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费用：低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货物量：多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861313" y="1375170"/>
            <a:ext cx="252747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关税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2740" y="4071620"/>
            <a:ext cx="3180080" cy="147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运费：计费重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每千克费用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计费重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=max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（实重，长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宽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/5000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时效：快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费用：高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货物量：少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43616" y="3518398"/>
            <a:ext cx="252747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关税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963422" y="5683336"/>
            <a:ext cx="3900012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运费：计费重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每千克费用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计费重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=max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（实重，长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宽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*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/5000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）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时效：快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费用：高</a:t>
            </a:r>
            <a:r>
              <a: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	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货物量：少</a:t>
            </a:r>
            <a:endParaRPr lang="zh-CN" altLang="en-US" sz="1200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49693" y="5249627"/>
            <a:ext cx="252747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关税</a:t>
            </a:r>
            <a:endParaRPr lang="zh-CN" altLang="en-US" sz="2000" b="1" dirty="0" smtClean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694555" y="2070100"/>
            <a:ext cx="874395" cy="87439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海运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6286500" y="2070100"/>
            <a:ext cx="874395" cy="87439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海派</a:t>
            </a:r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4229100" y="3562350"/>
            <a:ext cx="874395" cy="87439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空运</a:t>
            </a:r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470525" y="4409440"/>
            <a:ext cx="874395" cy="874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/>
              <a:t>商业快递</a:t>
            </a:r>
            <a:endParaRPr lang="zh-CN" altLang="en-US" sz="1600"/>
          </a:p>
        </p:txBody>
      </p:sp>
      <p:sp>
        <p:nvSpPr>
          <p:cNvPr id="38" name="椭圆 37"/>
          <p:cNvSpPr/>
          <p:nvPr/>
        </p:nvSpPr>
        <p:spPr>
          <a:xfrm>
            <a:off x="6692265" y="3508375"/>
            <a:ext cx="874395" cy="8743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空派</a:t>
            </a:r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585502" y="3206303"/>
            <a:ext cx="885960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2495">
              <a:buFont typeface="Arial" panose="020B0604020202020204" pitchFamily="34" charset="0"/>
              <a:buNone/>
            </a:pPr>
            <a:r>
              <a:rPr 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运输费用</a:t>
            </a:r>
            <a:endParaRPr 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C98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21650" y="49305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运输费用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椭圆 14"/>
          <p:cNvSpPr/>
          <p:nvPr/>
        </p:nvSpPr>
        <p:spPr>
          <a:xfrm>
            <a:off x="1487126" y="1951990"/>
            <a:ext cx="1840230" cy="184023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海运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817701" y="1951990"/>
            <a:ext cx="1840230" cy="18402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海派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660721" y="1951990"/>
            <a:ext cx="1840230" cy="18402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cs typeface="+mn-ea"/>
                <a:sym typeface="+mn-lt"/>
              </a:rPr>
              <a:t>空派</a:t>
            </a:r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23" name="稻壳儿 夏至夏末"/>
          <p:cNvSpPr txBox="1"/>
          <p:nvPr/>
        </p:nvSpPr>
        <p:spPr>
          <a:xfrm>
            <a:off x="1771556" y="3952103"/>
            <a:ext cx="127127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+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关税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稻壳儿 夏至夏末"/>
          <p:cNvSpPr txBox="1"/>
          <p:nvPr/>
        </p:nvSpPr>
        <p:spPr>
          <a:xfrm>
            <a:off x="815975" y="4458970"/>
            <a:ext cx="31908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运费：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19*9*8/1000000*850/85%=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</a:t>
            </a:r>
            <a:endParaRPr 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关税：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65*60%*27.5%=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10.73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海运总运费：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1.37+10.53=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￥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11.9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稻壳儿 夏至夏末"/>
          <p:cNvSpPr txBox="1"/>
          <p:nvPr/>
        </p:nvSpPr>
        <p:spPr>
          <a:xfrm>
            <a:off x="4960399" y="4022588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运费（包关税）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稻壳儿 夏至夏末"/>
          <p:cNvSpPr txBox="1"/>
          <p:nvPr/>
        </p:nvSpPr>
        <p:spPr>
          <a:xfrm>
            <a:off x="4410075" y="4459605"/>
            <a:ext cx="27889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体积重：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19*9*8/6000=0.228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计费重：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（体积重，实重）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=0.27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海派费用：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0.27*12.5=3.38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稻壳儿 夏至夏末"/>
          <p:cNvSpPr txBox="1"/>
          <p:nvPr/>
        </p:nvSpPr>
        <p:spPr>
          <a:xfrm>
            <a:off x="8689560" y="3953373"/>
            <a:ext cx="1783080" cy="50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2495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运费（包关税）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8" name="稻壳儿 夏至夏末"/>
          <p:cNvSpPr txBox="1"/>
          <p:nvPr/>
        </p:nvSpPr>
        <p:spPr>
          <a:xfrm>
            <a:off x="8510905" y="4458970"/>
            <a:ext cx="30353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体积重：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19*9*8/6000=0.228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计费重：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MAX</a:t>
            </a: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（体积重，实重）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=0.27</a:t>
            </a:r>
            <a:endParaRPr lang="en-US" altLang="zh-CN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空派费用：</a:t>
            </a:r>
            <a:r>
              <a:rPr lang="en-US" altLang="zh-CN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0.27*40=10.8</a:t>
            </a:r>
            <a:endParaRPr lang="zh-CN" altLang="en-US" sz="12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91788"/>
            <a:ext cx="621680" cy="369332"/>
          </a:xfrm>
          <a:prstGeom prst="rect">
            <a:avLst/>
          </a:prstGeom>
          <a:solidFill>
            <a:srgbClr val="797B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21650" y="491788"/>
            <a:ext cx="1097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例子试算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1"/>
            </p:custDataLst>
          </p:nvPr>
        </p:nvGraphicFramePr>
        <p:xfrm>
          <a:off x="1850390" y="984885"/>
          <a:ext cx="2680970" cy="60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155"/>
                <a:gridCol w="452120"/>
                <a:gridCol w="346710"/>
                <a:gridCol w="335915"/>
                <a:gridCol w="343535"/>
                <a:gridCol w="343535"/>
              </a:tblGrid>
              <a:tr h="3835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MRP SKU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altLang="en-US" sz="1000" b="1">
                          <a:solidFill>
                            <a:srgbClr val="FFFFFF"/>
                          </a:solidFill>
                          <a:latin typeface="微软雅黑" panose="020B0503020204020204" pitchFamily="34" charset="-122"/>
                        </a:rPr>
                        <a:t>采购价</a:t>
                      </a:r>
                      <a:endParaRPr lang="zh-CN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实重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长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宽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rPr>
                        <a:t>高</a:t>
                      </a:r>
                      <a:endParaRPr lang="en-US" altLang="en-US" sz="1000" b="1">
                        <a:solidFill>
                          <a:srgbClr val="FFFFFF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7D31"/>
                    </a:solidFill>
                  </a:tcPr>
                </a:tc>
              </a:tr>
              <a:tr h="2228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USWS02632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alt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65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0.27 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19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9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</a:rPr>
                        <a:t>8</a:t>
                      </a:r>
                      <a:endParaRPr lang="en-US" altLang="en-US" sz="1000" b="0">
                        <a:solidFill>
                          <a:srgbClr val="000000"/>
                        </a:solidFill>
                        <a:latin typeface="微软雅黑" panose="020B0503020204020204" pitchFamily="34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3303270" y="6163310"/>
            <a:ext cx="5097145" cy="24828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这款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SKU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以海派为主，空派为辅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6" grpId="0" bldLvl="0" animBg="1"/>
      <p:bldP spid="17" grpId="0" bldLvl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ags/tag1.xml><?xml version="1.0" encoding="utf-8"?>
<p:tagLst xmlns:p="http://schemas.openxmlformats.org/presentationml/2006/main">
  <p:tag name="KSO_WM_UNIT_TABLE_BEAUTIFY" val="smartTable{00d5b09f-f2bf-4a0a-b45f-0474eaa7d1c0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10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10_1"/>
  <p:tag name="KSO_WM_UNIT_LINE_FORE_SCHEMECOLOR_INDEX" val="14"/>
  <p:tag name="KSO_WM_UNIT_LINE_FILL_TYPE" val="2"/>
  <p:tag name="KSO_WM_UNIT_USESOURCEFORMAT_APPLY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7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7_2"/>
  <p:tag name="KSO_WM_UNIT_LINE_FORE_SCHEMECOLOR_INDEX" val="14"/>
  <p:tag name="KSO_WM_UNIT_LINE_FILL_TYPE" val="2"/>
  <p:tag name="KSO_WM_UNIT_USESOURCEFORMAT_APPLY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8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8_1"/>
  <p:tag name="KSO_WM_UNIT_LINE_FORE_SCHEMECOLOR_INDEX" val="14"/>
  <p:tag name="KSO_WM_UNIT_LINE_FILL_TYPE" val="2"/>
  <p:tag name="KSO_WM_UNIT_USESOURCEFORMAT_APPLY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9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9_2"/>
  <p:tag name="KSO_WM_UNIT_LINE_FORE_SCHEMECOLOR_INDEX" val="14"/>
  <p:tag name="KSO_WM_UNIT_LINE_FILL_TYPE" val="2"/>
  <p:tag name="KSO_WM_UNIT_USESOURCEFORMAT_APPLY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1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1_1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3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3_1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11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11_2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2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2_1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7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7_1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8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8_2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2"/>
  <p:tag name="KSO_WM_UNIT_TYPE" val="n_h_h_i"/>
  <p:tag name="KSO_WM_UNIT_INDEX" val="1_2_1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6*n_h_h_i*1_2_1_2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10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10_2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21.xml><?xml version="1.0" encoding="utf-8"?>
<p:tagLst xmlns:p="http://schemas.openxmlformats.org/presentationml/2006/main">
  <p:tag name="KSO_WM_UNIT_ISCONTENTSTITLE" val="0"/>
  <p:tag name="KSO_WM_UNIT_NOCLEAR" val="0"/>
  <p:tag name="KSO_WM_UNIT_VALUE" val="15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a*1_1_1"/>
  <p:tag name="KSO_WM_UNIT_ISNUMDGMTITLE" val="0"/>
  <p:tag name="KSO_WM_UNIT_FILL_FORE_SCHEMECOLOR_INDEX" val="6"/>
  <p:tag name="KSO_WM_UNIT_FILL_TYPE" val="1"/>
  <p:tag name="KSO_WM_UNIT_SHADOW_SCHEMECOLOR_INDEX" val="6"/>
  <p:tag name="KSO_WM_UNIT_TEXT_FILL_FORE_SCHEMECOLOR_INDEX" val="14"/>
  <p:tag name="KSO_WM_UNIT_TEXT_FILL_TYPE" val="1"/>
  <p:tag name="KSO_WM_UNIT_USESOURCEFORMAT_APPLY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5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5_2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2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5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5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10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10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5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11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11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9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9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4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4_1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2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4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4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29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1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1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2"/>
  <p:tag name="KSO_WM_UNIT_TYPE" val="n_h_h_a"/>
  <p:tag name="KSO_WM_UNIT_INDEX" val="1_2_1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6*n_h_h_a*1_2_1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3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3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1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8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8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2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2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2"/>
  <p:tag name="KSO_WM_UNIT_TYPE" val="n_h_h_i"/>
  <p:tag name="KSO_WM_UNIT_INDEX" val="1_2_2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6*n_h_h_i*1_2_2_2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34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2"/>
  <p:tag name="KSO_WM_UNIT_TYPE" val="n_h_h_a"/>
  <p:tag name="KSO_WM_UNIT_INDEX" val="1_2_2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6*n_h_h_a*1_2_2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2"/>
  <p:tag name="KSO_WM_UNIT_TYPE" val="n_h_h_i"/>
  <p:tag name="KSO_WM_UNIT_INDEX" val="1_2_2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6*n_h_h_i*1_2_2_2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36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2"/>
  <p:tag name="KSO_WM_UNIT_TYPE" val="n_h_h_a"/>
  <p:tag name="KSO_WM_UNIT_INDEX" val="1_2_2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6*n_h_h_a*1_2_2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2"/>
  <p:tag name="KSO_WM_UNIT_TYPE" val="n_h_h_i"/>
  <p:tag name="KSO_WM_UNIT_INDEX" val="1_2_1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6*n_h_h_i*1_2_1_2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38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2"/>
  <p:tag name="KSO_WM_UNIT_TYPE" val="n_h_h_a"/>
  <p:tag name="KSO_WM_UNIT_INDEX" val="1_2_1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6*n_h_h_a*1_2_1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5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5_2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4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4_2"/>
  <p:tag name="KSO_WM_UNIT_LINE_FORE_SCHEMECOLOR_INDEX" val="14"/>
  <p:tag name="KSO_WM_UNIT_LINE_FILL_TYPE" val="2"/>
  <p:tag name="KSO_WM_UNIT_USESOURCEFORMAT_APPLY" val="1"/>
</p:tagLst>
</file>

<file path=ppt/tags/tag40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5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5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4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4_1"/>
  <p:tag name="KSO_WM_UNIT_FILL_FORE_SCHEMECOLOR_INDEX" val="5"/>
  <p:tag name="KSO_WM_UNIT_FILL_TYPE" val="1"/>
  <p:tag name="KSO_WM_UNIT_SHADOW_SCHEMECOLOR_INDEX" val="5"/>
  <p:tag name="KSO_WM_UNIT_USESOURCEFORMAT_APPLY" val="1"/>
</p:tagLst>
</file>

<file path=ppt/tags/tag42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4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4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43.xml><?xml version="1.0" encoding="utf-8"?>
<p:tagLst xmlns:p="http://schemas.openxmlformats.org/presentationml/2006/main">
  <p:tag name="KSO_WM_UNIT_ISCONTENTS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a"/>
  <p:tag name="KSO_WM_UNIT_INDEX" val="1_2_7_1"/>
  <p:tag name="KSO_WM_UNIT_LAYERLEVEL" val="1_1_1_1"/>
  <p:tag name="KSO_WM_TAG_VERSION" val="1.0"/>
  <p:tag name="KSO_WM_BEAUTIFY_FLAG" val="#wm#"/>
  <p:tag name="KSO_WM_UNIT_PRESET_TEXT" val="添加标题"/>
  <p:tag name="KSO_WM_TEMPLATE_CATEGORY" val="custom"/>
  <p:tag name="KSO_WM_TEMPLATE_INDEX" val="20204672"/>
  <p:tag name="KSO_WM_UNIT_ID" val="custom20204672_37*n_h_h_a*1_2_7_1"/>
  <p:tag name="KSO_WM_UNIT_ISNUMDGMTITLE" val="0"/>
  <p:tag name="KSO_WM_UNIT_TEXT_FILL_FORE_SCHEMECOLOR_INDEX" val="14"/>
  <p:tag name="KSO_WM_UNIT_TEXT_FILL_TYPE" val="1"/>
  <p:tag name="KSO_WM_UNIT_USESOURCEFORMAT_APPLY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i"/>
  <p:tag name="KSO_WM_UNIT_INDEX" val="1_12"/>
  <p:tag name="KSO_WM_UNIT_ID" val="custom20192233_2*l_i*1_12"/>
  <p:tag name="KSO_WM_TEMPLATE_CATEGORY" val="custom"/>
  <p:tag name="KSO_WM_TEMPLATE_INDEX" val="20192233"/>
  <p:tag name="KSO_WM_UNIT_LAYERLEVEL" val="1_1"/>
  <p:tag name="KSO_WM_TAG_VERSION" val="1.0"/>
  <p:tag name="KSO_WM_BEAUTIFY_FLAG" val="#wm#"/>
  <p:tag name="KSO_WM_UNIT_USESOURCEFORMAT_APPLY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i"/>
  <p:tag name="KSO_WM_UNIT_INDEX" val="1_1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1"/>
  <p:tag name="KSO_WM_UNIT_LINE_FORE_SCHEMECOLOR_INDEX" val="14"/>
  <p:tag name="KSO_WM_UNIT_LINE_FILL_TYPE" val="2"/>
  <p:tag name="KSO_WM_UNIT_TEXT_FILL_FORE_SCHEMECOLOR_INDEX" val="2"/>
  <p:tag name="KSO_WM_UNIT_TEXT_FILL_TYPE" val="1"/>
  <p:tag name="KSO_WM_UNIT_USESOURCEFORMAT_APPLY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9"/>
  <p:tag name="KSO_WM_UNIT_TYPE" val="l_i"/>
  <p:tag name="KSO_WM_UNIT_INDEX" val="1_9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10"/>
  <p:tag name="KSO_WM_UNIT_TYPE" val="l_i"/>
  <p:tag name="KSO_WM_UNIT_INDEX" val="1_10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11"/>
  <p:tag name="KSO_WM_UNIT_TYPE" val="l_i"/>
  <p:tag name="KSO_WM_UNIT_INDEX" val="1_1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2"/>
  <p:tag name="KSO_WM_UNIT_TYPE" val="l_i"/>
  <p:tag name="KSO_WM_UNIT_INDEX" val="1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1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1_2"/>
  <p:tag name="KSO_WM_UNIT_LINE_FORE_SCHEMECOLOR_INDEX" val="14"/>
  <p:tag name="KSO_WM_UNIT_LINE_FILL_TYPE" val="2"/>
  <p:tag name="KSO_WM_UNIT_USESOURCEFORMAT_APPLY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3"/>
  <p:tag name="KSO_WM_UNIT_TYPE" val="l_i"/>
  <p:tag name="KSO_WM_UNIT_INDEX" val="1_3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4"/>
  <p:tag name="KSO_WM_UNIT_TYPE" val="l_i"/>
  <p:tag name="KSO_WM_UNIT_INDEX" val="1_4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6"/>
  <p:tag name="KSO_WM_UNIT_TYPE" val="l_i"/>
  <p:tag name="KSO_WM_UNIT_INDEX" val="1_6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LAYERLEVEL" val="1_1"/>
  <p:tag name="KSO_WM_TAG_VERSION" val="1.0"/>
  <p:tag name="KSO_WM_BEAUTIFY_FLAG" val="#wm#"/>
  <p:tag name="KSO_WM_TEMPLATE_CATEGORY" val="custom"/>
  <p:tag name="KSO_WM_TEMPLATE_INDEX" val="20192233"/>
  <p:tag name="KSO_WM_UNIT_ID" val="custom20192233_2*l_i*1_7"/>
  <p:tag name="KSO_WM_UNIT_TYPE" val="l_i"/>
  <p:tag name="KSO_WM_UNIT_INDEX" val="1_7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5.xml><?xml version="1.0" encoding="utf-8"?>
<p:tagLst xmlns:p="http://schemas.openxmlformats.org/presentationml/2006/main">
  <p:tag name="KSO_WM_UNIT_VALUE" val="45*4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1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6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1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192233"/>
  <p:tag name="KSO_WM_UNIT_ID" val="custom20192233_2*l_h_a*1_1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2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8.xml><?xml version="1.0" encoding="utf-8"?>
<p:tagLst xmlns:p="http://schemas.openxmlformats.org/presentationml/2006/main">
  <p:tag name="KSO_WM_UNIT_VALUE" val="45*4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2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59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2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192233"/>
  <p:tag name="KSO_WM_UNIT_ID" val="custom20192233_2*l_h_a*1_2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3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3_2"/>
  <p:tag name="KSO_WM_UNIT_LINE_FORE_SCHEMECOLOR_INDEX" val="14"/>
  <p:tag name="KSO_WM_UNIT_LINE_FILL_TYPE" val="2"/>
  <p:tag name="KSO_WM_UNIT_USESOURCEFORMAT_APPLY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3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1.xml><?xml version="1.0" encoding="utf-8"?>
<p:tagLst xmlns:p="http://schemas.openxmlformats.org/presentationml/2006/main">
  <p:tag name="KSO_WM_UNIT_VALUE" val="45*43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1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3_1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a"/>
  <p:tag name="KSO_WM_UNIT_INDEX" val="1_3_1"/>
  <p:tag name="KSO_WM_UNIT_LAYERLEVEL" val="1_1_1"/>
  <p:tag name="KSO_WM_TAG_VERSION" val="1.0"/>
  <p:tag name="KSO_WM_BEAUTIFY_FLAG" val="#wm#"/>
  <p:tag name="KSO_WM_UNIT_PRESET_TEXT" val="添加标题"/>
  <p:tag name="KSO_WM_TEMPLATE_CATEGORY" val="custom"/>
  <p:tag name="KSO_WM_TEMPLATE_INDEX" val="20192233"/>
  <p:tag name="KSO_WM_UNIT_ID" val="custom20192233_2*l_h_a*1_3_1"/>
  <p:tag name="KSO_WM_UNIT_ISNUMDGMTITLE" val="0"/>
  <p:tag name="KSO_WM_UNIT_TEXT_FILL_FORE_SCHEMECOLOR_INDEX" val="1"/>
  <p:tag name="KSO_WM_UNIT_TEXT_FILL_TYPE" val="1"/>
  <p:tag name="KSO_WM_UNIT_USESOURCEFORMAT_APPLY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2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4.xml><?xml version="1.0" encoding="utf-8"?>
<p:tagLst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2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2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1_2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66.xml><?xml version="1.0" encoding="utf-8"?>
<p:tagLst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1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1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i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i*1_3_2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8.xml><?xml version="1.0" encoding="utf-8"?>
<p:tagLst xmlns:p="http://schemas.openxmlformats.org/presentationml/2006/main">
  <p:tag name="KSO_WM_UNIT_VALUE" val="70*70"/>
  <p:tag name="KSO_WM_UNIT_HIGHLIGHT" val="0"/>
  <p:tag name="KSO_WM_UNIT_COMPATIBLE" val="0"/>
  <p:tag name="KSO_WM_UNIT_DIAGRAM_ISNUMVISUAL" val="0"/>
  <p:tag name="KSO_WM_UNIT_DIAGRAM_ISREFERUNIT" val="0"/>
  <p:tag name="KSO_WM_DIAGRAM_GROUP_CODE" val="l1-3"/>
  <p:tag name="KSO_WM_UNIT_TYPE" val="l_h_x"/>
  <p:tag name="KSO_WM_UNIT_INDEX" val="1_3_2"/>
  <p:tag name="KSO_WM_UNIT_LAYERLEVEL" val="1_1_1"/>
  <p:tag name="KSO_WM_TAG_VERSION" val="1.0"/>
  <p:tag name="KSO_WM_BEAUTIFY_FLAG" val="#wm#"/>
  <p:tag name="KSO_WM_TEMPLATE_CATEGORY" val="custom"/>
  <p:tag name="KSO_WM_TEMPLATE_INDEX" val="20192233"/>
  <p:tag name="KSO_WM_UNIT_ID" val="custom20192233_2*l_h_x*1_3_2"/>
  <p:tag name="KSO_WM_UNIT_FILL_FORE_SCHEMECOLOR_INDEX" val="14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69.xml><?xml version="1.0" encoding="utf-8"?>
<p:tagLst xmlns:p="http://schemas.openxmlformats.org/presentationml/2006/main">
  <p:tag name="KSO_WM_UNIT_TABLE_BEAUTIFY" val="smartTable{4ee6e628-e488-46e2-8ac2-83f1a9271f7c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2_2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2_2"/>
  <p:tag name="KSO_WM_UNIT_LINE_FORE_SCHEMECOLOR_INDEX" val="14"/>
  <p:tag name="KSO_WM_UNIT_LINE_FILL_TYPE" val="2"/>
  <p:tag name="KSO_WM_UNIT_USESOURCEFORMAT_APPLY" val="1"/>
</p:tagLst>
</file>

<file path=ppt/tags/tag70.xml><?xml version="1.0" encoding="utf-8"?>
<p:tagLst xmlns:p="http://schemas.openxmlformats.org/presentationml/2006/main">
  <p:tag name="KSO_WM_UNIT_TABLE_BEAUTIFY" val="smartTable{3858a334-c6ff-4c11-957b-7a86172f469e}"/>
</p:tagLst>
</file>

<file path=ppt/tags/tag71.xml><?xml version="1.0" encoding="utf-8"?>
<p:tagLst xmlns:p="http://schemas.openxmlformats.org/presentationml/2006/main">
  <p:tag name="KSO_WM_UNIT_TABLE_BEAUTIFY" val="smartTable{fe1db4fc-52be-4ece-851a-54e28bb47cd7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PLACING_PICTURE_USER_VIEWPORT" val="{&quot;height&quot;:7020,&quot;width&quot;:9720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5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5_1"/>
  <p:tag name="KSO_WM_UNIT_LINE_FORE_SCHEMECOLOR_INDEX" val="14"/>
  <p:tag name="KSO_WM_UNIT_LINE_FILL_TYPE" val="2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3"/>
  <p:tag name="KSO_WM_UNIT_TYPE" val="n_h_h_i"/>
  <p:tag name="KSO_WM_UNIT_INDEX" val="1_2_11_1"/>
  <p:tag name="KSO_WM_UNIT_LAYERLEVEL" val="1_1_1_1"/>
  <p:tag name="KSO_WM_TAG_VERSION" val="1.0"/>
  <p:tag name="KSO_WM_BEAUTIFY_FLAG" val="#wm#"/>
  <p:tag name="KSO_WM_TEMPLATE_CATEGORY" val="custom"/>
  <p:tag name="KSO_WM_TEMPLATE_INDEX" val="20204672"/>
  <p:tag name="KSO_WM_UNIT_ID" val="custom20204672_37*n_h_h_i*1_2_11_1"/>
  <p:tag name="KSO_WM_UNIT_LINE_FORE_SCHEMECOLOR_INDEX" val="14"/>
  <p:tag name="KSO_WM_UNIT_LINE_FILL_TYPE" val="2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2281</Words>
  <Application>WPS 演示</Application>
  <PresentationFormat>宽屏</PresentationFormat>
  <Paragraphs>399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Impact</vt:lpstr>
      <vt:lpstr>Times New Roman</vt:lpstr>
      <vt:lpstr>Roboto</vt:lpstr>
      <vt:lpstr>Arial Unicode MS</vt:lpstr>
      <vt:lpstr>Calibri</vt:lpstr>
      <vt:lpstr>Segoe UI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夏至未至</dc:creator>
  <cp:lastModifiedBy>-</cp:lastModifiedBy>
  <cp:revision>47</cp:revision>
  <dcterms:created xsi:type="dcterms:W3CDTF">2020-09-16T04:04:00Z</dcterms:created>
  <dcterms:modified xsi:type="dcterms:W3CDTF">2021-05-06T08:26:40Z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8B0C3B3592704887879A854E812D99D8</vt:lpwstr>
  </property>
</Properties>
</file>