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C0A-91A2-49B4-91CC-E758ED9DB435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EB9E-2807-4F8A-8FC1-9E03BB02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3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C0A-91A2-49B4-91CC-E758ED9DB435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EB9E-2807-4F8A-8FC1-9E03BB02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81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C0A-91A2-49B4-91CC-E758ED9DB435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EB9E-2807-4F8A-8FC1-9E03BB02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06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C0A-91A2-49B4-91CC-E758ED9DB435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EB9E-2807-4F8A-8FC1-9E03BB02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9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C0A-91A2-49B4-91CC-E758ED9DB435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EB9E-2807-4F8A-8FC1-9E03BB02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C0A-91A2-49B4-91CC-E758ED9DB435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EB9E-2807-4F8A-8FC1-9E03BB02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6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C0A-91A2-49B4-91CC-E758ED9DB435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EB9E-2807-4F8A-8FC1-9E03BB02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4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C0A-91A2-49B4-91CC-E758ED9DB435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EB9E-2807-4F8A-8FC1-9E03BB02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8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C0A-91A2-49B4-91CC-E758ED9DB435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EB9E-2807-4F8A-8FC1-9E03BB02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C0A-91A2-49B4-91CC-E758ED9DB435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EB9E-2807-4F8A-8FC1-9E03BB02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7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5AC0A-91A2-49B4-91CC-E758ED9DB435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7EB9E-2807-4F8A-8FC1-9E03BB02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56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5AC0A-91A2-49B4-91CC-E758ED9DB435}" type="datetimeFigureOut">
              <a:rPr lang="en-US" smtClean="0"/>
              <a:t>8/19/2019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7EB9E-2807-4F8A-8FC1-9E03BB02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3571631" y="4462585"/>
            <a:ext cx="900000" cy="180000"/>
          </a:xfrm>
          <a:prstGeom prst="triangle">
            <a:avLst>
              <a:gd name="adj" fmla="val 2337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784737" y="2842585"/>
            <a:ext cx="649" cy="162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71631" y="4134338"/>
            <a:ext cx="0" cy="750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4"/>
          </p:cNvCxnSpPr>
          <p:nvPr/>
        </p:nvCxnSpPr>
        <p:spPr>
          <a:xfrm>
            <a:off x="4471631" y="4642585"/>
            <a:ext cx="0" cy="257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71631" y="4134338"/>
            <a:ext cx="2103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71631" y="4884615"/>
            <a:ext cx="900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56115" y="397223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667861" y="45836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0.25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4" idx="0"/>
          </p:cNvCxnSpPr>
          <p:nvPr/>
        </p:nvCxnSpPr>
        <p:spPr>
          <a:xfrm>
            <a:off x="3781997" y="4462585"/>
            <a:ext cx="0" cy="180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50411" y="419170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0.05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471631" y="2930769"/>
            <a:ext cx="0" cy="1711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58428" y="349094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0.45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439095" y="249751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3781996" y="2930769"/>
            <a:ext cx="76986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1" idx="3"/>
          </p:cNvCxnSpPr>
          <p:nvPr/>
        </p:nvCxnSpPr>
        <p:spPr>
          <a:xfrm flipV="1">
            <a:off x="3544537" y="2840419"/>
            <a:ext cx="237459" cy="2716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07492" y="301230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0.1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4774496" y="4462585"/>
                <a:ext cx="12343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oot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0.5 kg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96" y="4462585"/>
                <a:ext cx="1234312" cy="276999"/>
              </a:xfrm>
              <a:prstGeom prst="rect">
                <a:avLst/>
              </a:prstGeom>
              <a:blipFill>
                <a:blip r:embed="rId2"/>
                <a:stretch>
                  <a:fillRect l="-6404" t="-28889" r="-9852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724902" y="3850280"/>
                <a:ext cx="1216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Shank</m:t>
                    </m:r>
                  </m:oMath>
                </a14:m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5 kg</a:t>
                </a:r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902" y="3850280"/>
                <a:ext cx="1216680" cy="276999"/>
              </a:xfrm>
              <a:prstGeom prst="rect">
                <a:avLst/>
              </a:prstGeom>
              <a:blipFill>
                <a:blip r:embed="rId3"/>
                <a:stretch>
                  <a:fillRect l="-7000" t="-28889" r="-1100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1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Kuangen Zhang</dc:creator>
  <cp:lastModifiedBy>Kuangen Zhang</cp:lastModifiedBy>
  <cp:revision>6</cp:revision>
  <dcterms:created xsi:type="dcterms:W3CDTF">2019-08-18T22:07:31Z</dcterms:created>
  <dcterms:modified xsi:type="dcterms:W3CDTF">2019-08-19T16:52:17Z</dcterms:modified>
</cp:coreProperties>
</file>